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1265" r:id="rId3"/>
    <p:sldId id="1250" r:id="rId4"/>
    <p:sldId id="258" r:id="rId5"/>
    <p:sldId id="267" r:id="rId6"/>
    <p:sldId id="259" r:id="rId7"/>
    <p:sldId id="257" r:id="rId8"/>
    <p:sldId id="260" r:id="rId9"/>
    <p:sldId id="268" r:id="rId10"/>
    <p:sldId id="262" r:id="rId11"/>
    <p:sldId id="1255" r:id="rId12"/>
    <p:sldId id="261" r:id="rId13"/>
    <p:sldId id="1254" r:id="rId14"/>
    <p:sldId id="263" r:id="rId15"/>
    <p:sldId id="264" r:id="rId16"/>
    <p:sldId id="1253" r:id="rId17"/>
    <p:sldId id="1252" r:id="rId18"/>
    <p:sldId id="1258" r:id="rId19"/>
    <p:sldId id="1260" r:id="rId20"/>
    <p:sldId id="1256" r:id="rId21"/>
    <p:sldId id="1259" r:id="rId22"/>
    <p:sldId id="1261" r:id="rId23"/>
    <p:sldId id="1263" r:id="rId24"/>
    <p:sldId id="1268" r:id="rId25"/>
    <p:sldId id="1262" r:id="rId26"/>
    <p:sldId id="1267" r:id="rId27"/>
    <p:sldId id="1249" r:id="rId28"/>
    <p:sldId id="1248" r:id="rId29"/>
  </p:sldIdLst>
  <p:sldSz cx="12192000" cy="6858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entury Gothic" panose="020B0502020202020204" pitchFamily="34" charset="0"/>
      <p:regular r:id="rId34"/>
      <p:bold r:id="rId35"/>
      <p:italic r:id="rId36"/>
      <p:boldItalic r:id="rId37"/>
    </p:embeddedFont>
    <p:embeddedFont>
      <p:font typeface="Roboto" panose="02000000000000000000" pitchFamily="2" charset="0"/>
      <p:regular r:id="rId38"/>
      <p:bold r:id="rId39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525" userDrawn="1">
          <p15:clr>
            <a:srgbClr val="A4A3A4"/>
          </p15:clr>
        </p15:guide>
        <p15:guide id="3" pos="2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3646"/>
    <a:srgbClr val="3D506A"/>
    <a:srgbClr val="364559"/>
    <a:srgbClr val="647388"/>
    <a:srgbClr val="6645CF"/>
    <a:srgbClr val="2191FF"/>
    <a:srgbClr val="FB4B5E"/>
    <a:srgbClr val="FFA84E"/>
    <a:srgbClr val="3CB5FF"/>
    <a:srgbClr val="FB2E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133"/>
    <p:restoredTop sz="96405"/>
  </p:normalViewPr>
  <p:slideViewPr>
    <p:cSldViewPr snapToGrid="0" snapToObjects="1">
      <p:cViewPr varScale="1">
        <p:scale>
          <a:sx n="157" d="100"/>
          <a:sy n="157" d="100"/>
        </p:scale>
        <p:origin x="192" y="240"/>
      </p:cViewPr>
      <p:guideLst>
        <p:guide orient="horz" pos="2160"/>
        <p:guide pos="2525"/>
        <p:guide pos="2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590552485767497"/>
          <c:y val="5.8941924822162595E-2"/>
          <c:w val="0.54829526962082076"/>
          <c:h val="0.869992647070330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 w="28575"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dPt>
            <c:idx val="0"/>
            <c:bubble3D val="0"/>
            <c:spPr>
              <a:solidFill>
                <a:schemeClr val="accent1"/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F3AE-A641-96E7-1426ED4138A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F3AE-A641-96E7-1426ED4138A2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F3AE-A641-96E7-1426ED4138A2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F3AE-A641-96E7-1426ED4138A2}"/>
              </c:ext>
            </c:extLst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Sale</c:v>
                </c:pt>
                <c:pt idx="1">
                  <c:v>Revenue</c:v>
                </c:pt>
                <c:pt idx="2">
                  <c:v>Profit</c:v>
                </c:pt>
                <c:pt idx="3">
                  <c:v>Expenditure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3AE-A641-96E7-1426ED4138A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9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0976755069446801E-3"/>
          <c:y val="0.93050532600761415"/>
          <c:w val="0.93731269301835185"/>
          <c:h val="6.823530951202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739794939600438E-2"/>
          <c:y val="3.0945724145982522E-2"/>
          <c:w val="0.93443680207996704"/>
          <c:h val="0.8307778306724250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 w="12700"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69-E841-9999-2D1A7DDC518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 w="12700"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69-E841-9999-2D1A7DDC518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tx2"/>
            </a:solidFill>
            <a:ln w="12700"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669-E841-9999-2D1A7DDC518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  <a:ln w="12700"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Sheet1!$E$2:$E$5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2.7</c:v>
                </c:pt>
                <c:pt idx="3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669-E841-9999-2D1A7DDC5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0"/>
        <c:overlap val="100"/>
        <c:axId val="-2130415056"/>
        <c:axId val="2115365504"/>
      </c:barChart>
      <c:catAx>
        <c:axId val="-2130415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s-ES"/>
          </a:p>
        </c:txPr>
        <c:crossAx val="2115365504"/>
        <c:crosses val="autoZero"/>
        <c:auto val="1"/>
        <c:lblAlgn val="ctr"/>
        <c:lblOffset val="100"/>
        <c:noMultiLvlLbl val="0"/>
      </c:catAx>
      <c:valAx>
        <c:axId val="211536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s-ES"/>
          </a:p>
        </c:txPr>
        <c:crossAx val="-213041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 b="0" i="0">
          <a:solidFill>
            <a:schemeClr val="tx1">
              <a:lumMod val="75000"/>
              <a:lumOff val="25000"/>
            </a:schemeClr>
          </a:solidFill>
          <a:latin typeface="Roboto Thin" charset="0"/>
          <a:ea typeface="Roboto Thin" charset="0"/>
          <a:cs typeface="Roboto Thin" charset="0"/>
        </a:defRPr>
      </a:pPr>
      <a:endParaRPr lang="es-E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D9-B149-BBAA-A020AE93145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D9-B149-BBAA-A020AE93145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D9-B149-BBAA-A020AE93145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BD9-B149-BBAA-A020AE931455}"/>
              </c:ext>
            </c:extLst>
          </c:dPt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A4-5241-B88A-0BD1DD5C00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018944458554336"/>
          <c:y val="5.7567871186019769E-2"/>
          <c:w val="0.20649968829958504"/>
          <c:h val="0.355321565071843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>
                        <a:lumMod val="40000"/>
                        <a:lumOff val="6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0-C362-FE4A-A54E-671E1EC0A8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>
                        <a:lumMod val="40000"/>
                        <a:lumOff val="6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1-C362-FE4A-A54E-671E1EC0A8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>
                        <a:lumMod val="40000"/>
                        <a:lumOff val="6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2-C362-FE4A-A54E-671E1EC0A8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2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Sheet1!$E$2:$E$5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2.7</c:v>
                </c:pt>
                <c:pt idx="3">
                  <c:v>3.7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num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</c:numCache>
                  </c:numRef>
                </c15:cat>
              </c15:filteredCategoryTitle>
            </c:ext>
            <c:ext xmlns:c16="http://schemas.microsoft.com/office/drawing/2014/chart" uri="{C3380CC4-5D6E-409C-BE32-E72D297353CC}">
              <c16:uniqueId val="{00000003-C362-FE4A-A54E-671E1EC0A8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81"/>
        <c:overlap val="-100"/>
        <c:axId val="1176855328"/>
        <c:axId val="1164956528"/>
      </c:barChart>
      <c:catAx>
        <c:axId val="117685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s-ES"/>
          </a:p>
        </c:txPr>
        <c:crossAx val="1164956528"/>
        <c:crosses val="autoZero"/>
        <c:auto val="1"/>
        <c:lblAlgn val="ctr"/>
        <c:lblOffset val="100"/>
        <c:noMultiLvlLbl val="0"/>
      </c:catAx>
      <c:valAx>
        <c:axId val="1164956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s-ES"/>
          </a:p>
        </c:txPr>
        <c:crossAx val="1176855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>
              <a:lumMod val="40000"/>
              <a:lumOff val="60000"/>
            </a:schemeClr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pPr>
      <a:endParaRPr lang="es-E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5949726932502754E-3"/>
          <c:y val="1.0080210270091814E-2"/>
          <c:w val="0.9874826881603368"/>
          <c:h val="0.833943622046888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Serie 1</c:v>
                </c:pt>
                <c:pt idx="1">
                  <c:v>Serie 2</c:v>
                </c:pt>
                <c:pt idx="2">
                  <c:v>Serie 3</c:v>
                </c:pt>
                <c:pt idx="3">
                  <c:v>Serie 4</c:v>
                </c:pt>
                <c:pt idx="4">
                  <c:v>Serie 5</c:v>
                </c:pt>
                <c:pt idx="5">
                  <c:v>Serie 6</c:v>
                </c:pt>
                <c:pt idx="6">
                  <c:v>Serie 7</c:v>
                </c:pt>
                <c:pt idx="7">
                  <c:v>Serie 8</c:v>
                </c:pt>
                <c:pt idx="8">
                  <c:v>Serie 9</c:v>
                </c:pt>
                <c:pt idx="9">
                  <c:v>Serie 10</c:v>
                </c:pt>
                <c:pt idx="10">
                  <c:v>Serie 11</c:v>
                </c:pt>
                <c:pt idx="11">
                  <c:v>Serie 12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70</c:v>
                </c:pt>
                <c:pt idx="4">
                  <c:v>340</c:v>
                </c:pt>
                <c:pt idx="5">
                  <c:v>150</c:v>
                </c:pt>
                <c:pt idx="6">
                  <c:v>145</c:v>
                </c:pt>
                <c:pt idx="7">
                  <c:v>195</c:v>
                </c:pt>
                <c:pt idx="8">
                  <c:v>185</c:v>
                </c:pt>
                <c:pt idx="9">
                  <c:v>320</c:v>
                </c:pt>
                <c:pt idx="10">
                  <c:v>200</c:v>
                </c:pt>
                <c:pt idx="11">
                  <c:v>250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FB-9F49-BB01-C2442B412F6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Serie 1</c:v>
                </c:pt>
                <c:pt idx="1">
                  <c:v>Serie 2</c:v>
                </c:pt>
                <c:pt idx="2">
                  <c:v>Serie 3</c:v>
                </c:pt>
                <c:pt idx="3">
                  <c:v>Serie 4</c:v>
                </c:pt>
                <c:pt idx="4">
                  <c:v>Serie 5</c:v>
                </c:pt>
                <c:pt idx="5">
                  <c:v>Serie 6</c:v>
                </c:pt>
                <c:pt idx="6">
                  <c:v>Serie 7</c:v>
                </c:pt>
                <c:pt idx="7">
                  <c:v>Serie 8</c:v>
                </c:pt>
                <c:pt idx="8">
                  <c:v>Serie 9</c:v>
                </c:pt>
                <c:pt idx="9">
                  <c:v>Serie 10</c:v>
                </c:pt>
                <c:pt idx="10">
                  <c:v>Serie 11</c:v>
                </c:pt>
                <c:pt idx="11">
                  <c:v>Serie 12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</c:v>
                </c:pt>
                <c:pt idx="1">
                  <c:v>40</c:v>
                </c:pt>
                <c:pt idx="2">
                  <c:v>20</c:v>
                </c:pt>
                <c:pt idx="3">
                  <c:v>10</c:v>
                </c:pt>
                <c:pt idx="4">
                  <c:v>170</c:v>
                </c:pt>
                <c:pt idx="5">
                  <c:v>80</c:v>
                </c:pt>
                <c:pt idx="6">
                  <c:v>60</c:v>
                </c:pt>
                <c:pt idx="7">
                  <c:v>60</c:v>
                </c:pt>
                <c:pt idx="8">
                  <c:v>90</c:v>
                </c:pt>
                <c:pt idx="9">
                  <c:v>50</c:v>
                </c:pt>
                <c:pt idx="10">
                  <c:v>30</c:v>
                </c:pt>
                <c:pt idx="11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FFB-9F49-BB01-C2442B412F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4817952"/>
        <c:axId val="284818512"/>
      </c:lineChart>
      <c:catAx>
        <c:axId val="284817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84818512"/>
        <c:crosses val="autoZero"/>
        <c:auto val="1"/>
        <c:lblAlgn val="ctr"/>
        <c:lblOffset val="100"/>
        <c:noMultiLvlLbl val="0"/>
      </c:catAx>
      <c:valAx>
        <c:axId val="284818512"/>
        <c:scaling>
          <c:orientation val="minMax"/>
          <c:max val="600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&quot;%&quot;" sourceLinked="0"/>
        <c:majorTickMark val="none"/>
        <c:minorTickMark val="none"/>
        <c:tickLblPos val="nextTo"/>
        <c:crossAx val="28481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ln w="19050" cap="rnd" cmpd="sng" algn="ctr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tx2">
                  <a:lumMod val="50000"/>
                </a:schemeClr>
              </a:solidFill>
              <a:ln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576589958212052E-2"/>
                      <c:h val="0.103869668496538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384-E54D-A760-9C1BB6F0B465}"/>
                </c:ext>
              </c:extLst>
            </c:dLbl>
            <c:dLbl>
              <c:idx val="1"/>
              <c:layout>
                <c:manualLayout>
                  <c:x val="-3.9542009298797164E-2"/>
                  <c:y val="-1.43494735814428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885656186850648E-2"/>
                      <c:h val="7.607266241662806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2F0F-E343-B375-92CCFB56851A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885656186850648E-2"/>
                      <c:h val="7.607266241662806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8384-E54D-A760-9C1BB6F0B465}"/>
                </c:ext>
              </c:extLst>
            </c:dLbl>
            <c:spPr>
              <a:solidFill>
                <a:schemeClr val="tx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Section 1</c:v>
                </c:pt>
                <c:pt idx="1">
                  <c:v>Section 2</c:v>
                </c:pt>
                <c:pt idx="2">
                  <c:v>Section 3</c:v>
                </c:pt>
                <c:pt idx="3">
                  <c:v>Section 4</c:v>
                </c:pt>
                <c:pt idx="4">
                  <c:v>Section 5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98</c:v>
                </c:pt>
                <c:pt idx="1">
                  <c:v>120</c:v>
                </c:pt>
                <c:pt idx="2">
                  <c:v>110</c:v>
                </c:pt>
                <c:pt idx="3">
                  <c:v>210</c:v>
                </c:pt>
                <c:pt idx="4">
                  <c:v>190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2F0F-E343-B375-92CCFB56851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ln w="19050" cap="rnd" cmpd="sng" algn="ctr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tx2">
                  <a:lumMod val="50000"/>
                </a:schemeClr>
              </a:solidFill>
              <a:ln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20416943886247E-2"/>
                      <c:h val="6.746230028649229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384-E54D-A760-9C1BB6F0B465}"/>
                </c:ext>
              </c:extLst>
            </c:dLbl>
            <c:dLbl>
              <c:idx val="1"/>
              <c:layout>
                <c:manualLayout>
                  <c:x val="-4.3058153975434506E-2"/>
                  <c:y val="2.870120710045264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885656186850648E-2"/>
                      <c:h val="7.320254170658281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F0F-E343-B375-92CCFB56851A}"/>
                </c:ext>
              </c:extLst>
            </c:dLbl>
            <c:dLbl>
              <c:idx val="3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885656186850648E-2"/>
                      <c:h val="5.88519381563564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384-E54D-A760-9C1BB6F0B465}"/>
                </c:ext>
              </c:extLst>
            </c:dLbl>
            <c:dLbl>
              <c:idx val="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993591895015279E-2"/>
                      <c:h val="7.320254170658281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384-E54D-A760-9C1BB6F0B465}"/>
                </c:ext>
              </c:extLst>
            </c:dLbl>
            <c:spPr>
              <a:solidFill>
                <a:schemeClr val="tx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Section 1</c:v>
                </c:pt>
                <c:pt idx="1">
                  <c:v>Section 2</c:v>
                </c:pt>
                <c:pt idx="2">
                  <c:v>Section 3</c:v>
                </c:pt>
                <c:pt idx="3">
                  <c:v>Section 4</c:v>
                </c:pt>
                <c:pt idx="4">
                  <c:v>Section 5</c:v>
                </c:pt>
              </c:strCache>
            </c:strRef>
          </c:cat>
          <c:val>
            <c:numRef>
              <c:f>Hoja1!$C$2:$C$6</c:f>
              <c:numCache>
                <c:formatCode>General</c:formatCode>
                <c:ptCount val="5"/>
                <c:pt idx="0">
                  <c:v>40</c:v>
                </c:pt>
                <c:pt idx="1">
                  <c:v>150</c:v>
                </c:pt>
                <c:pt idx="2">
                  <c:v>170</c:v>
                </c:pt>
                <c:pt idx="3">
                  <c:v>120</c:v>
                </c:pt>
                <c:pt idx="4">
                  <c:v>90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2F0F-E343-B375-92CCFB56851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78587312"/>
        <c:axId val="457508256"/>
      </c:lineChart>
      <c:catAx>
        <c:axId val="478587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s-ES"/>
          </a:p>
        </c:txPr>
        <c:crossAx val="457508256"/>
        <c:crosses val="autoZero"/>
        <c:auto val="1"/>
        <c:lblAlgn val="ctr"/>
        <c:lblOffset val="100"/>
        <c:noMultiLvlLbl val="0"/>
      </c:catAx>
      <c:valAx>
        <c:axId val="4575082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78587312"/>
        <c:crosses val="autoZero"/>
        <c:crossBetween val="between"/>
      </c:valAx>
      <c:spPr>
        <a:solidFill>
          <a:schemeClr val="tx2">
            <a:lumMod val="50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tx2">
        <a:lumMod val="50000"/>
      </a:schemeClr>
    </a:solidFill>
    <a:ln w="9525" cap="flat" cmpd="sng" algn="ctr">
      <a:noFill/>
      <a:round/>
    </a:ln>
    <a:effectLst/>
  </c:spPr>
  <c:txPr>
    <a:bodyPr/>
    <a:lstStyle/>
    <a:p>
      <a:pPr>
        <a:defRPr sz="1000">
          <a:latin typeface="+mj-lt"/>
        </a:defRPr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218036852805945E-2"/>
          <c:y val="0.12895074094374992"/>
          <c:w val="0.92385965206289433"/>
          <c:h val="0.7192016948006634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41C-B347-8BA0-49386A6FEED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41C-B347-8BA0-49386A6FEED8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41C-B347-8BA0-49386A6FEED8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941C-B347-8BA0-49386A6FEED8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941C-B347-8BA0-49386A6FEED8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41C-B347-8BA0-49386A6FEED8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941C-B347-8BA0-49386A6FEED8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941C-B347-8BA0-49386A6FEED8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941C-B347-8BA0-49386A6FEED8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941C-B347-8BA0-49386A6FEED8}"/>
              </c:ext>
            </c:extLst>
          </c:dPt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70</c:v>
                </c:pt>
                <c:pt idx="4">
                  <c:v>190</c:v>
                </c:pt>
                <c:pt idx="5">
                  <c:v>150</c:v>
                </c:pt>
                <c:pt idx="6">
                  <c:v>145</c:v>
                </c:pt>
                <c:pt idx="7">
                  <c:v>195</c:v>
                </c:pt>
                <c:pt idx="8">
                  <c:v>185</c:v>
                </c:pt>
                <c:pt idx="9">
                  <c:v>320</c:v>
                </c:pt>
                <c:pt idx="10">
                  <c:v>405</c:v>
                </c:pt>
                <c:pt idx="11">
                  <c:v>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41C-B347-8BA0-49386A6FEED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</c:v>
                </c:pt>
                <c:pt idx="1">
                  <c:v>40</c:v>
                </c:pt>
                <c:pt idx="2">
                  <c:v>20</c:v>
                </c:pt>
                <c:pt idx="3">
                  <c:v>10</c:v>
                </c:pt>
                <c:pt idx="4">
                  <c:v>20</c:v>
                </c:pt>
                <c:pt idx="5">
                  <c:v>80</c:v>
                </c:pt>
                <c:pt idx="6">
                  <c:v>60</c:v>
                </c:pt>
                <c:pt idx="7">
                  <c:v>60</c:v>
                </c:pt>
                <c:pt idx="8">
                  <c:v>90</c:v>
                </c:pt>
                <c:pt idx="9">
                  <c:v>70</c:v>
                </c:pt>
                <c:pt idx="10">
                  <c:v>180</c:v>
                </c:pt>
                <c:pt idx="11">
                  <c:v>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41C-B347-8BA0-49386A6FEE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227230480"/>
        <c:axId val="227231040"/>
      </c:barChart>
      <c:catAx>
        <c:axId val="2272304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noFill/>
          </a:ln>
        </c:spPr>
        <c:txPr>
          <a:bodyPr/>
          <a:lstStyle/>
          <a:p>
            <a:pPr>
              <a:defRPr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s-ES"/>
          </a:p>
        </c:txPr>
        <c:crossAx val="227231040"/>
        <c:crosses val="autoZero"/>
        <c:auto val="1"/>
        <c:lblAlgn val="ctr"/>
        <c:lblOffset val="100"/>
        <c:noMultiLvlLbl val="0"/>
      </c:catAx>
      <c:valAx>
        <c:axId val="227231040"/>
        <c:scaling>
          <c:orientation val="minMax"/>
          <c:max val="600"/>
        </c:scaling>
        <c:delete val="1"/>
        <c:axPos val="l"/>
        <c:numFmt formatCode="0&quot;%&quot;" sourceLinked="0"/>
        <c:majorTickMark val="none"/>
        <c:minorTickMark val="none"/>
        <c:tickLblPos val="nextTo"/>
        <c:crossAx val="2272304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>
          <a:solidFill>
            <a:schemeClr val="tx1"/>
          </a:solidFill>
          <a:latin typeface="+mj-lt"/>
        </a:defRPr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02FDA7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40C-D04E-B3D8-92DCEFE87868}"/>
              </c:ext>
            </c:extLst>
          </c:dPt>
          <c:dPt>
            <c:idx val="1"/>
            <c:bubble3D val="0"/>
            <c:spPr>
              <a:solidFill>
                <a:srgbClr val="3F3F3F">
                  <a:alpha val="10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40C-D04E-B3D8-92DCEFE87868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40C-D04E-B3D8-92DCEFE87868}"/>
              </c:ext>
            </c:extLst>
          </c:dPt>
          <c:dPt>
            <c:idx val="3"/>
            <c:bubble3D val="0"/>
            <c:spPr>
              <a:solidFill>
                <a:srgbClr val="40404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40C-D04E-B3D8-92DCEFE87868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40C-D04E-B3D8-92DCEFE878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46EFF"/>
            </a:solidFill>
            <a:ln>
              <a:noFill/>
            </a:ln>
          </c:spPr>
          <c:dPt>
            <c:idx val="0"/>
            <c:bubble3D val="0"/>
            <c:spPr>
              <a:solidFill>
                <a:srgbClr val="246E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8DB-2548-ADEF-4C957D021E3F}"/>
              </c:ext>
            </c:extLst>
          </c:dPt>
          <c:dPt>
            <c:idx val="1"/>
            <c:bubble3D val="0"/>
            <c:spPr>
              <a:solidFill>
                <a:srgbClr val="FFFFFF">
                  <a:lumMod val="85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8DB-2548-ADEF-4C957D021E3F}"/>
              </c:ext>
            </c:extLst>
          </c:dPt>
          <c:dPt>
            <c:idx val="2"/>
            <c:bubble3D val="0"/>
            <c:spPr>
              <a:solidFill>
                <a:srgbClr val="246E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8DB-2548-ADEF-4C957D021E3F}"/>
              </c:ext>
            </c:extLst>
          </c:dPt>
          <c:dPt>
            <c:idx val="3"/>
            <c:bubble3D val="0"/>
            <c:spPr>
              <a:solidFill>
                <a:srgbClr val="246E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8DB-2548-ADEF-4C957D021E3F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8DB-2548-ADEF-4C957D021E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5949726932502754E-3"/>
          <c:y val="0.12482208077703978"/>
          <c:w val="0.9874826881603368"/>
          <c:h val="0.719201694800663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ln w="19050" cap="rnd" cmpd="sng" algn="ctr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Serie 1</c:v>
                </c:pt>
                <c:pt idx="1">
                  <c:v>Serie 2</c:v>
                </c:pt>
                <c:pt idx="2">
                  <c:v>Serie 3</c:v>
                </c:pt>
                <c:pt idx="3">
                  <c:v>Serie 4</c:v>
                </c:pt>
                <c:pt idx="4">
                  <c:v>Serie 5</c:v>
                </c:pt>
                <c:pt idx="5">
                  <c:v>Serie 6</c:v>
                </c:pt>
                <c:pt idx="6">
                  <c:v>Serie 7</c:v>
                </c:pt>
                <c:pt idx="7">
                  <c:v>Serie 8</c:v>
                </c:pt>
                <c:pt idx="8">
                  <c:v>Serie 9</c:v>
                </c:pt>
                <c:pt idx="9">
                  <c:v>Serie 10</c:v>
                </c:pt>
                <c:pt idx="10">
                  <c:v>Serie 11</c:v>
                </c:pt>
                <c:pt idx="11">
                  <c:v>Serie 12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70</c:v>
                </c:pt>
                <c:pt idx="4">
                  <c:v>190</c:v>
                </c:pt>
                <c:pt idx="5">
                  <c:v>150</c:v>
                </c:pt>
                <c:pt idx="6">
                  <c:v>145</c:v>
                </c:pt>
                <c:pt idx="7">
                  <c:v>195</c:v>
                </c:pt>
                <c:pt idx="8">
                  <c:v>185</c:v>
                </c:pt>
                <c:pt idx="9">
                  <c:v>320</c:v>
                </c:pt>
                <c:pt idx="10">
                  <c:v>200</c:v>
                </c:pt>
                <c:pt idx="11">
                  <c:v>250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10-5440-9907-56C57AF6805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ln w="190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Serie 1</c:v>
                </c:pt>
                <c:pt idx="1">
                  <c:v>Serie 2</c:v>
                </c:pt>
                <c:pt idx="2">
                  <c:v>Serie 3</c:v>
                </c:pt>
                <c:pt idx="3">
                  <c:v>Serie 4</c:v>
                </c:pt>
                <c:pt idx="4">
                  <c:v>Serie 5</c:v>
                </c:pt>
                <c:pt idx="5">
                  <c:v>Serie 6</c:v>
                </c:pt>
                <c:pt idx="6">
                  <c:v>Serie 7</c:v>
                </c:pt>
                <c:pt idx="7">
                  <c:v>Serie 8</c:v>
                </c:pt>
                <c:pt idx="8">
                  <c:v>Serie 9</c:v>
                </c:pt>
                <c:pt idx="9">
                  <c:v>Serie 10</c:v>
                </c:pt>
                <c:pt idx="10">
                  <c:v>Serie 11</c:v>
                </c:pt>
                <c:pt idx="11">
                  <c:v>Serie 12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</c:v>
                </c:pt>
                <c:pt idx="1">
                  <c:v>40</c:v>
                </c:pt>
                <c:pt idx="2">
                  <c:v>20</c:v>
                </c:pt>
                <c:pt idx="3">
                  <c:v>10</c:v>
                </c:pt>
                <c:pt idx="4">
                  <c:v>170</c:v>
                </c:pt>
                <c:pt idx="5">
                  <c:v>80</c:v>
                </c:pt>
                <c:pt idx="6">
                  <c:v>60</c:v>
                </c:pt>
                <c:pt idx="7">
                  <c:v>60</c:v>
                </c:pt>
                <c:pt idx="8">
                  <c:v>90</c:v>
                </c:pt>
                <c:pt idx="9">
                  <c:v>50</c:v>
                </c:pt>
                <c:pt idx="10">
                  <c:v>30</c:v>
                </c:pt>
                <c:pt idx="11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10-5440-9907-56C57AF680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4817952"/>
        <c:axId val="284818512"/>
      </c:lineChart>
      <c:catAx>
        <c:axId val="2848179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s-ES"/>
          </a:p>
        </c:txPr>
        <c:crossAx val="284818512"/>
        <c:crosses val="autoZero"/>
        <c:auto val="1"/>
        <c:lblAlgn val="ctr"/>
        <c:lblOffset val="100"/>
        <c:noMultiLvlLbl val="0"/>
      </c:catAx>
      <c:valAx>
        <c:axId val="284818512"/>
        <c:scaling>
          <c:orientation val="minMax"/>
          <c:max val="600"/>
        </c:scaling>
        <c:delete val="1"/>
        <c:axPos val="l"/>
        <c:numFmt formatCode="0&quot;%&quot;" sourceLinked="0"/>
        <c:majorTickMark val="none"/>
        <c:minorTickMark val="none"/>
        <c:tickLblPos val="nextTo"/>
        <c:crossAx val="28481795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99000">
                  <a:schemeClr val="accent2"/>
                </a:gs>
              </a:gsLst>
              <a:lin ang="5400000" scaled="1"/>
            </a:gradFill>
            <a:ln>
              <a:noFill/>
            </a:ln>
            <a:effectLst/>
          </c:spPr>
          <c:cat>
            <c:numRef>
              <c:f>Hoja1!$A$2:$A$6</c:f>
              <c:numCache>
                <c:formatCode>m/d/yy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Hoja1!$B$2:$B$6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7C-4840-82ED-AB1E748E77C4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gradFill>
              <a:gsLst>
                <a:gs pos="100000">
                  <a:schemeClr val="accent3"/>
                </a:gs>
                <a:gs pos="0">
                  <a:schemeClr val="accent4">
                    <a:alpha val="68000"/>
                  </a:schemeClr>
                </a:gs>
              </a:gsLst>
              <a:lin ang="5400000" scaled="1"/>
            </a:gradFill>
            <a:ln>
              <a:noFill/>
            </a:ln>
            <a:effectLst/>
          </c:spPr>
          <c:cat>
            <c:numRef>
              <c:f>Hoja1!$A$2:$A$6</c:f>
              <c:numCache>
                <c:formatCode>m/d/yy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Hoja1!$C$2:$C$6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7C-4840-82ED-AB1E748E7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9306976"/>
        <c:axId val="1309308608"/>
      </c:areaChart>
      <c:dateAx>
        <c:axId val="1309306976"/>
        <c:scaling>
          <c:orientation val="minMax"/>
        </c:scaling>
        <c:delete val="1"/>
        <c:axPos val="b"/>
        <c:numFmt formatCode="m/d/yy" sourceLinked="1"/>
        <c:majorTickMark val="out"/>
        <c:minorTickMark val="none"/>
        <c:tickLblPos val="nextTo"/>
        <c:crossAx val="1309308608"/>
        <c:crosses val="autoZero"/>
        <c:auto val="1"/>
        <c:lblOffset val="100"/>
        <c:baseTimeUnit val="months"/>
      </c:dateAx>
      <c:valAx>
        <c:axId val="1309308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09306976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D8-4C4E-9D82-6FEA94E56BF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D8-4C4E-9D82-6FEA94E56BF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D8-4C4E-9D82-6FEA94E56B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1"/>
        <c:overlap val="-100"/>
        <c:axId val="1186728911"/>
        <c:axId val="1186288783"/>
      </c:barChart>
      <c:catAx>
        <c:axId val="1186728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s-ES"/>
          </a:p>
        </c:txPr>
        <c:crossAx val="1186288783"/>
        <c:crosses val="autoZero"/>
        <c:auto val="1"/>
        <c:lblAlgn val="ctr"/>
        <c:lblOffset val="100"/>
        <c:noMultiLvlLbl val="0"/>
      </c:catAx>
      <c:valAx>
        <c:axId val="1186288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86728911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193-6948-AA7C-DA298693184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193-6948-AA7C-DA2986931840}"/>
              </c:ext>
            </c:extLst>
          </c:dPt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D8-4C4E-9D82-6FEA94E56BF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193-6948-AA7C-DA298693184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193-6948-AA7C-DA2986931840}"/>
              </c:ext>
            </c:extLst>
          </c:dPt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D8-4C4E-9D82-6FEA94E56BF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193-6948-AA7C-DA298693184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193-6948-AA7C-DA2986931840}"/>
              </c:ext>
            </c:extLst>
          </c:dPt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D8-4C4E-9D82-6FEA94E56B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cs:styleClr val="auto"/>
    </cs:fontRef>
    <cs:spPr/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915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image" Target="../media/image54.jpeg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image" Target="../media/image54.jpeg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1CE71C-C6D8-B54C-8F2C-C6C577F9A3D7}" type="doc">
      <dgm:prSet loTypeId="urn:microsoft.com/office/officeart/2008/layout/IncreasingCircle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01BE7DA-4E2C-8940-86A5-B3B13562E389}">
      <dgm:prSet phldrT="[Texto]" custT="1"/>
      <dgm:spPr>
        <a:solidFill>
          <a:schemeClr val="bg1"/>
        </a:solidFill>
      </dgm:spPr>
      <dgm:t>
        <a:bodyPr/>
        <a:lstStyle/>
        <a:p>
          <a:r>
            <a:rPr lang="es-ES" sz="24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Step</a:t>
          </a:r>
          <a:r>
            <a:rPr lang="es-ES" sz="2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1</a:t>
          </a:r>
        </a:p>
      </dgm:t>
    </dgm:pt>
    <dgm:pt modelId="{870963F8-E6D3-3D41-856E-BD13CF7B9DE9}" type="parTrans" cxnId="{E7680160-0ABE-8D4D-95D9-AA22FC3B3578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BA49A34F-1A17-4B4C-BE7D-55B655F1D787}" type="sibTrans" cxnId="{E7680160-0ABE-8D4D-95D9-AA22FC3B3578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3E8454C3-7E71-4448-B7C8-6309FB7BACD5}">
      <dgm:prSet phldrT="[Texto]" custT="1"/>
      <dgm:spPr/>
      <dgm:t>
        <a:bodyPr/>
        <a:lstStyle/>
        <a:p>
          <a:pPr>
            <a:lnSpc>
              <a:spcPct val="150000"/>
            </a:lnSpc>
          </a:pP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,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consectetur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adipiscing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elit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. </a:t>
          </a:r>
          <a:endParaRPr lang="es-ES" sz="110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FB5CF924-0418-2742-B167-ABD0B644750D}" type="parTrans" cxnId="{03E08FC4-CA0B-FB44-A760-C1A1BEA431E4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19FCE844-FBC5-6149-AACD-C6F902648123}" type="sibTrans" cxnId="{03E08FC4-CA0B-FB44-A760-C1A1BEA431E4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8AE6CA48-3B97-B14A-AB14-9388760DA7FE}">
      <dgm:prSet phldrT="[Texto]" custT="1"/>
      <dgm:spPr>
        <a:solidFill>
          <a:schemeClr val="bg1"/>
        </a:solidFill>
      </dgm:spPr>
      <dgm:t>
        <a:bodyPr/>
        <a:lstStyle/>
        <a:p>
          <a:r>
            <a:rPr lang="es-ES" sz="24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Step</a:t>
          </a:r>
          <a:r>
            <a:rPr lang="es-ES" sz="2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2</a:t>
          </a:r>
        </a:p>
      </dgm:t>
    </dgm:pt>
    <dgm:pt modelId="{34AB54F8-BA5B-8F49-8F67-F1D9D60623B8}" type="parTrans" cxnId="{0790D893-4CD8-E34E-A79E-A7830774C752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471FC8F7-C985-0343-B73B-C1999435A320}" type="sibTrans" cxnId="{0790D893-4CD8-E34E-A79E-A7830774C752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4907A42-C731-954F-A9C2-39317369A904}">
      <dgm:prSet phldrT="[Texto]" custT="1"/>
      <dgm:spPr/>
      <dgm:t>
        <a:bodyPr/>
        <a:lstStyle/>
        <a:p>
          <a:pPr>
            <a:lnSpc>
              <a:spcPct val="150000"/>
            </a:lnSpc>
          </a:pP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,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consectetur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adipiscing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elit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. </a:t>
          </a:r>
          <a:endParaRPr lang="es-ES" sz="110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B435724-560D-9049-B356-C69BC82FCB19}" type="parTrans" cxnId="{C6C0B7EF-3BE8-4943-A218-D3BE626B3120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0D825541-7A5D-824B-ABE1-27C60C122CD5}" type="sibTrans" cxnId="{C6C0B7EF-3BE8-4943-A218-D3BE626B3120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5684B6E-30F3-ED42-9257-3F7BB5D710D4}">
      <dgm:prSet phldrT="[Texto]" custT="1"/>
      <dgm:spPr>
        <a:solidFill>
          <a:schemeClr val="bg1"/>
        </a:solidFill>
      </dgm:spPr>
      <dgm:t>
        <a:bodyPr/>
        <a:lstStyle/>
        <a:p>
          <a:r>
            <a:rPr lang="es-ES" sz="24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Step</a:t>
          </a:r>
          <a:r>
            <a:rPr lang="es-ES" sz="2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4</a:t>
          </a:r>
        </a:p>
      </dgm:t>
    </dgm:pt>
    <dgm:pt modelId="{306123A8-8125-EC4B-9323-C50BD732F883}" type="parTrans" cxnId="{851F22F7-5174-214D-A36D-28C0AAE40637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36BA9A0E-454E-BD4C-95DE-C04FE694609E}" type="sibTrans" cxnId="{851F22F7-5174-214D-A36D-28C0AAE40637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D7BE7418-89AC-A342-AB37-279D06CD5BE6}">
      <dgm:prSet phldrT="[Texto]" custT="1"/>
      <dgm:spPr/>
      <dgm:t>
        <a:bodyPr/>
        <a:lstStyle/>
        <a:p>
          <a:pPr>
            <a:lnSpc>
              <a:spcPct val="150000"/>
            </a:lnSpc>
          </a:pP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,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consectetur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adipiscing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elit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. </a:t>
          </a:r>
          <a:endParaRPr lang="es-ES" sz="100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31257DC3-7C6F-A94E-B911-03A423E94B1E}" type="parTrans" cxnId="{30C2A54B-6A48-E54D-84D3-8D4AA8F00DF7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A7F450B6-410C-C84B-BCF1-9F32822B02B4}" type="sibTrans" cxnId="{30C2A54B-6A48-E54D-84D3-8D4AA8F00DF7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A06C4E66-2DB0-1B4B-BBA3-439C318FDE21}">
      <dgm:prSet custT="1"/>
      <dgm:spPr>
        <a:solidFill>
          <a:schemeClr val="bg1"/>
        </a:solidFill>
      </dgm:spPr>
      <dgm:t>
        <a:bodyPr/>
        <a:lstStyle/>
        <a:p>
          <a:r>
            <a:rPr lang="es-ES" sz="24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Step</a:t>
          </a:r>
          <a:r>
            <a:rPr lang="es-ES" sz="2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3</a:t>
          </a:r>
        </a:p>
      </dgm:t>
    </dgm:pt>
    <dgm:pt modelId="{4174964B-31CA-2A40-B247-50CE31BB1F6A}" type="parTrans" cxnId="{BFF0233F-4370-3844-B9D2-30225A729716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CCF58783-0701-4E4B-B9C1-2548C8DC3F93}" type="sibTrans" cxnId="{BFF0233F-4370-3844-B9D2-30225A729716}">
      <dgm:prSet/>
      <dgm:spPr/>
      <dgm:t>
        <a:bodyPr/>
        <a:lstStyle/>
        <a:p>
          <a:endParaRPr lang="es-ES" sz="240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1B0DC5D9-C585-6E48-98C5-E5A5532A1BCE}">
      <dgm:prSet phldrT="[Texto]" custT="1"/>
      <dgm:spPr/>
      <dgm:t>
        <a:bodyPr/>
        <a:lstStyle/>
        <a:p>
          <a:pPr>
            <a:lnSpc>
              <a:spcPct val="150000"/>
            </a:lnSpc>
          </a:pP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,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consectetur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adipiscing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elit</a:t>
          </a:r>
          <a:r>
            <a:rPr lang="es-ES" sz="1000" b="0" i="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. </a:t>
          </a:r>
          <a:endParaRPr lang="es-ES" sz="100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68CC7988-9571-7F42-BC7C-8376014809EB}" type="parTrans" cxnId="{28497A94-37AA-524F-8B63-6AD69FF01C8E}">
      <dgm:prSet/>
      <dgm:spPr/>
      <dgm:t>
        <a:bodyPr/>
        <a:lstStyle/>
        <a:p>
          <a:endParaRPr lang="es-ES" sz="2400"/>
        </a:p>
      </dgm:t>
    </dgm:pt>
    <dgm:pt modelId="{21599B70-9625-7A49-B583-C8CC0604218E}" type="sibTrans" cxnId="{28497A94-37AA-524F-8B63-6AD69FF01C8E}">
      <dgm:prSet/>
      <dgm:spPr/>
      <dgm:t>
        <a:bodyPr/>
        <a:lstStyle/>
        <a:p>
          <a:endParaRPr lang="es-ES" sz="2400"/>
        </a:p>
      </dgm:t>
    </dgm:pt>
    <dgm:pt modelId="{2DFC1D5F-3057-914D-8A04-AABD0E29FD83}" type="pres">
      <dgm:prSet presAssocID="{D41CE71C-C6D8-B54C-8F2C-C6C577F9A3D7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4F5985FE-1F60-C54C-BEF1-AD9362721C82}" type="pres">
      <dgm:prSet presAssocID="{001BE7DA-4E2C-8940-86A5-B3B13562E389}" presName="composite" presStyleCnt="0"/>
      <dgm:spPr/>
    </dgm:pt>
    <dgm:pt modelId="{3ACBA586-B9B8-2C43-B4B1-E71ECF5FBE8D}" type="pres">
      <dgm:prSet presAssocID="{001BE7DA-4E2C-8940-86A5-B3B13562E389}" presName="BackAccent" presStyleLbl="bgShp" presStyleIdx="0" presStyleCnt="4"/>
      <dgm:spPr/>
    </dgm:pt>
    <dgm:pt modelId="{AF91FF8F-F784-D948-93B4-1E49221C0F0A}" type="pres">
      <dgm:prSet presAssocID="{001BE7DA-4E2C-8940-86A5-B3B13562E389}" presName="Accent" presStyleLbl="alignNode1" presStyleIdx="0" presStyleCnt="4"/>
      <dgm:spPr/>
    </dgm:pt>
    <dgm:pt modelId="{10D2212C-5A40-AC4A-917C-CF7D174EFE4C}" type="pres">
      <dgm:prSet presAssocID="{001BE7DA-4E2C-8940-86A5-B3B13562E389}" presName="Child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41A44CF1-7867-CC44-B83E-FE81C8F8B0FE}" type="pres">
      <dgm:prSet presAssocID="{001BE7DA-4E2C-8940-86A5-B3B13562E389}" presName="Parent" presStyleLbl="revTx" presStyleIdx="1" presStyleCnt="8">
        <dgm:presLayoutVars>
          <dgm:chMax val="1"/>
          <dgm:chPref val="1"/>
          <dgm:bulletEnabled val="1"/>
        </dgm:presLayoutVars>
      </dgm:prSet>
      <dgm:spPr/>
    </dgm:pt>
    <dgm:pt modelId="{C6356C1C-1BF5-8B4C-9B58-F13801585492}" type="pres">
      <dgm:prSet presAssocID="{BA49A34F-1A17-4B4C-BE7D-55B655F1D787}" presName="sibTrans" presStyleCnt="0"/>
      <dgm:spPr/>
    </dgm:pt>
    <dgm:pt modelId="{320BB72E-437E-C44E-B6E8-2322897C0951}" type="pres">
      <dgm:prSet presAssocID="{8AE6CA48-3B97-B14A-AB14-9388760DA7FE}" presName="composite" presStyleCnt="0"/>
      <dgm:spPr/>
    </dgm:pt>
    <dgm:pt modelId="{A19D2422-CBCF-814B-990F-59FCE9FF0439}" type="pres">
      <dgm:prSet presAssocID="{8AE6CA48-3B97-B14A-AB14-9388760DA7FE}" presName="BackAccent" presStyleLbl="bgShp" presStyleIdx="1" presStyleCnt="4"/>
      <dgm:spPr/>
    </dgm:pt>
    <dgm:pt modelId="{CDC0EFFF-2A55-F446-9E9E-122727FEB340}" type="pres">
      <dgm:prSet presAssocID="{8AE6CA48-3B97-B14A-AB14-9388760DA7FE}" presName="Accent" presStyleLbl="alignNode1" presStyleIdx="1" presStyleCnt="4"/>
      <dgm:spPr/>
    </dgm:pt>
    <dgm:pt modelId="{4797AD8E-69E4-614F-95C6-D3B65DB43E87}" type="pres">
      <dgm:prSet presAssocID="{8AE6CA48-3B97-B14A-AB14-9388760DA7FE}" presName="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BF011DF2-830D-274F-896D-CB35903DF912}" type="pres">
      <dgm:prSet presAssocID="{8AE6CA48-3B97-B14A-AB14-9388760DA7FE}" presName="Parent" presStyleLbl="revTx" presStyleIdx="3" presStyleCnt="8">
        <dgm:presLayoutVars>
          <dgm:chMax val="1"/>
          <dgm:chPref val="1"/>
          <dgm:bulletEnabled val="1"/>
        </dgm:presLayoutVars>
      </dgm:prSet>
      <dgm:spPr/>
    </dgm:pt>
    <dgm:pt modelId="{157EB749-3860-0C43-8538-786F4219722A}" type="pres">
      <dgm:prSet presAssocID="{471FC8F7-C985-0343-B73B-C1999435A320}" presName="sibTrans" presStyleCnt="0"/>
      <dgm:spPr/>
    </dgm:pt>
    <dgm:pt modelId="{103F8CD0-AFC7-5D49-BC4B-8EB59B5880DF}" type="pres">
      <dgm:prSet presAssocID="{A06C4E66-2DB0-1B4B-BBA3-439C318FDE21}" presName="composite" presStyleCnt="0"/>
      <dgm:spPr/>
    </dgm:pt>
    <dgm:pt modelId="{CCE5BEC1-AA8F-224B-A3A3-2F51C8EBB16E}" type="pres">
      <dgm:prSet presAssocID="{A06C4E66-2DB0-1B4B-BBA3-439C318FDE21}" presName="BackAccent" presStyleLbl="bgShp" presStyleIdx="2" presStyleCnt="4"/>
      <dgm:spPr/>
    </dgm:pt>
    <dgm:pt modelId="{E1DCBF07-C483-8645-9F96-BB37AD407905}" type="pres">
      <dgm:prSet presAssocID="{A06C4E66-2DB0-1B4B-BBA3-439C318FDE21}" presName="Accent" presStyleLbl="alignNode1" presStyleIdx="2" presStyleCnt="4"/>
      <dgm:spPr/>
    </dgm:pt>
    <dgm:pt modelId="{D12D995D-85FC-FC4F-9F98-35D856D74F6C}" type="pres">
      <dgm:prSet presAssocID="{A06C4E66-2DB0-1B4B-BBA3-439C318FDE21}" presName="Child" presStyleLbl="revTx" presStyleIdx="4" presStyleCnt="8">
        <dgm:presLayoutVars>
          <dgm:chMax val="0"/>
          <dgm:chPref val="0"/>
          <dgm:bulletEnabled val="1"/>
        </dgm:presLayoutVars>
      </dgm:prSet>
      <dgm:spPr/>
    </dgm:pt>
    <dgm:pt modelId="{A651D79E-70B6-6549-A500-4A759EFB2A15}" type="pres">
      <dgm:prSet presAssocID="{A06C4E66-2DB0-1B4B-BBA3-439C318FDE21}" presName="Parent" presStyleLbl="revTx" presStyleIdx="5" presStyleCnt="8">
        <dgm:presLayoutVars>
          <dgm:chMax val="1"/>
          <dgm:chPref val="1"/>
          <dgm:bulletEnabled val="1"/>
        </dgm:presLayoutVars>
      </dgm:prSet>
      <dgm:spPr/>
    </dgm:pt>
    <dgm:pt modelId="{EA347E31-3837-7C4C-9E9A-AFC58B10B982}" type="pres">
      <dgm:prSet presAssocID="{CCF58783-0701-4E4B-B9C1-2548C8DC3F93}" presName="sibTrans" presStyleCnt="0"/>
      <dgm:spPr/>
    </dgm:pt>
    <dgm:pt modelId="{24C7810A-F4C3-7A44-A043-6EF730F3E7E0}" type="pres">
      <dgm:prSet presAssocID="{75684B6E-30F3-ED42-9257-3F7BB5D710D4}" presName="composite" presStyleCnt="0"/>
      <dgm:spPr/>
    </dgm:pt>
    <dgm:pt modelId="{466EF334-1447-7E44-8554-D08A2EAC5DE6}" type="pres">
      <dgm:prSet presAssocID="{75684B6E-30F3-ED42-9257-3F7BB5D710D4}" presName="BackAccent" presStyleLbl="bgShp" presStyleIdx="3" presStyleCnt="4"/>
      <dgm:spPr/>
    </dgm:pt>
    <dgm:pt modelId="{4419E314-B6A0-B14F-AECA-99BD607259D6}" type="pres">
      <dgm:prSet presAssocID="{75684B6E-30F3-ED42-9257-3F7BB5D710D4}" presName="Accent" presStyleLbl="alignNode1" presStyleIdx="3" presStyleCnt="4"/>
      <dgm:spPr/>
    </dgm:pt>
    <dgm:pt modelId="{D0B8144B-E18E-7C48-8130-8E3EDF66D721}" type="pres">
      <dgm:prSet presAssocID="{75684B6E-30F3-ED42-9257-3F7BB5D710D4}" presName="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44FC0BAE-3AD6-8F43-AD49-3E56194F22EC}" type="pres">
      <dgm:prSet presAssocID="{75684B6E-30F3-ED42-9257-3F7BB5D710D4}" presName="Parent" presStyleLbl="revTx" presStyleIdx="7" presStyleCnt="8">
        <dgm:presLayoutVars>
          <dgm:chMax val="1"/>
          <dgm:chPref val="1"/>
          <dgm:bulletEnabled val="1"/>
        </dgm:presLayoutVars>
      </dgm:prSet>
      <dgm:spPr/>
    </dgm:pt>
  </dgm:ptLst>
  <dgm:cxnLst>
    <dgm:cxn modelId="{BBB18F07-03E8-A24B-B327-94A9BC65D0B2}" type="presOf" srcId="{001BE7DA-4E2C-8940-86A5-B3B13562E389}" destId="{41A44CF1-7867-CC44-B83E-FE81C8F8B0FE}" srcOrd="0" destOrd="0" presId="urn:microsoft.com/office/officeart/2008/layout/IncreasingCircleProcess"/>
    <dgm:cxn modelId="{9E7E4909-6A31-0249-9380-017E0917CDF3}" type="presOf" srcId="{1B0DC5D9-C585-6E48-98C5-E5A5532A1BCE}" destId="{D12D995D-85FC-FC4F-9F98-35D856D74F6C}" srcOrd="0" destOrd="0" presId="urn:microsoft.com/office/officeart/2008/layout/IncreasingCircleProcess"/>
    <dgm:cxn modelId="{BFF0233F-4370-3844-B9D2-30225A729716}" srcId="{D41CE71C-C6D8-B54C-8F2C-C6C577F9A3D7}" destId="{A06C4E66-2DB0-1B4B-BBA3-439C318FDE21}" srcOrd="2" destOrd="0" parTransId="{4174964B-31CA-2A40-B247-50CE31BB1F6A}" sibTransId="{CCF58783-0701-4E4B-B9C1-2548C8DC3F93}"/>
    <dgm:cxn modelId="{2E06FA49-29CE-7245-BF10-EBEF22BC5A0E}" type="presOf" srcId="{75684B6E-30F3-ED42-9257-3F7BB5D710D4}" destId="{44FC0BAE-3AD6-8F43-AD49-3E56194F22EC}" srcOrd="0" destOrd="0" presId="urn:microsoft.com/office/officeart/2008/layout/IncreasingCircleProcess"/>
    <dgm:cxn modelId="{30C2A54B-6A48-E54D-84D3-8D4AA8F00DF7}" srcId="{75684B6E-30F3-ED42-9257-3F7BB5D710D4}" destId="{D7BE7418-89AC-A342-AB37-279D06CD5BE6}" srcOrd="0" destOrd="0" parTransId="{31257DC3-7C6F-A94E-B911-03A423E94B1E}" sibTransId="{A7F450B6-410C-C84B-BCF1-9F32822B02B4}"/>
    <dgm:cxn modelId="{4575F14B-8407-3346-ACCE-003325DD7DDA}" type="presOf" srcId="{D7BE7418-89AC-A342-AB37-279D06CD5BE6}" destId="{D0B8144B-E18E-7C48-8130-8E3EDF66D721}" srcOrd="0" destOrd="0" presId="urn:microsoft.com/office/officeart/2008/layout/IncreasingCircleProcess"/>
    <dgm:cxn modelId="{E7680160-0ABE-8D4D-95D9-AA22FC3B3578}" srcId="{D41CE71C-C6D8-B54C-8F2C-C6C577F9A3D7}" destId="{001BE7DA-4E2C-8940-86A5-B3B13562E389}" srcOrd="0" destOrd="0" parTransId="{870963F8-E6D3-3D41-856E-BD13CF7B9DE9}" sibTransId="{BA49A34F-1A17-4B4C-BE7D-55B655F1D787}"/>
    <dgm:cxn modelId="{EAEB2467-4FBE-D149-B567-CEBFFDCCB183}" type="presOf" srcId="{D41CE71C-C6D8-B54C-8F2C-C6C577F9A3D7}" destId="{2DFC1D5F-3057-914D-8A04-AABD0E29FD83}" srcOrd="0" destOrd="0" presId="urn:microsoft.com/office/officeart/2008/layout/IncreasingCircleProcess"/>
    <dgm:cxn modelId="{333AB369-1BA7-5345-AEEE-6898DA954231}" type="presOf" srcId="{3E8454C3-7E71-4448-B7C8-6309FB7BACD5}" destId="{10D2212C-5A40-AC4A-917C-CF7D174EFE4C}" srcOrd="0" destOrd="0" presId="urn:microsoft.com/office/officeart/2008/layout/IncreasingCircleProcess"/>
    <dgm:cxn modelId="{0790D893-4CD8-E34E-A79E-A7830774C752}" srcId="{D41CE71C-C6D8-B54C-8F2C-C6C577F9A3D7}" destId="{8AE6CA48-3B97-B14A-AB14-9388760DA7FE}" srcOrd="1" destOrd="0" parTransId="{34AB54F8-BA5B-8F49-8F67-F1D9D60623B8}" sibTransId="{471FC8F7-C985-0343-B73B-C1999435A320}"/>
    <dgm:cxn modelId="{28497A94-37AA-524F-8B63-6AD69FF01C8E}" srcId="{A06C4E66-2DB0-1B4B-BBA3-439C318FDE21}" destId="{1B0DC5D9-C585-6E48-98C5-E5A5532A1BCE}" srcOrd="0" destOrd="0" parTransId="{68CC7988-9571-7F42-BC7C-8376014809EB}" sibTransId="{21599B70-9625-7A49-B583-C8CC0604218E}"/>
    <dgm:cxn modelId="{E58CBC95-0D7C-5049-A566-033D04877B66}" type="presOf" srcId="{94907A42-C731-954F-A9C2-39317369A904}" destId="{4797AD8E-69E4-614F-95C6-D3B65DB43E87}" srcOrd="0" destOrd="0" presId="urn:microsoft.com/office/officeart/2008/layout/IncreasingCircleProcess"/>
    <dgm:cxn modelId="{861093BE-4528-DB41-B161-C7D98702A799}" type="presOf" srcId="{8AE6CA48-3B97-B14A-AB14-9388760DA7FE}" destId="{BF011DF2-830D-274F-896D-CB35903DF912}" srcOrd="0" destOrd="0" presId="urn:microsoft.com/office/officeart/2008/layout/IncreasingCircleProcess"/>
    <dgm:cxn modelId="{03E08FC4-CA0B-FB44-A760-C1A1BEA431E4}" srcId="{001BE7DA-4E2C-8940-86A5-B3B13562E389}" destId="{3E8454C3-7E71-4448-B7C8-6309FB7BACD5}" srcOrd="0" destOrd="0" parTransId="{FB5CF924-0418-2742-B167-ABD0B644750D}" sibTransId="{19FCE844-FBC5-6149-AACD-C6F902648123}"/>
    <dgm:cxn modelId="{B9A2EFC5-3719-8841-896F-6F3AF6A403F2}" type="presOf" srcId="{A06C4E66-2DB0-1B4B-BBA3-439C318FDE21}" destId="{A651D79E-70B6-6549-A500-4A759EFB2A15}" srcOrd="0" destOrd="0" presId="urn:microsoft.com/office/officeart/2008/layout/IncreasingCircleProcess"/>
    <dgm:cxn modelId="{C6C0B7EF-3BE8-4943-A218-D3BE626B3120}" srcId="{8AE6CA48-3B97-B14A-AB14-9388760DA7FE}" destId="{94907A42-C731-954F-A9C2-39317369A904}" srcOrd="0" destOrd="0" parTransId="{7B435724-560D-9049-B356-C69BC82FCB19}" sibTransId="{0D825541-7A5D-824B-ABE1-27C60C122CD5}"/>
    <dgm:cxn modelId="{851F22F7-5174-214D-A36D-28C0AAE40637}" srcId="{D41CE71C-C6D8-B54C-8F2C-C6C577F9A3D7}" destId="{75684B6E-30F3-ED42-9257-3F7BB5D710D4}" srcOrd="3" destOrd="0" parTransId="{306123A8-8125-EC4B-9323-C50BD732F883}" sibTransId="{36BA9A0E-454E-BD4C-95DE-C04FE694609E}"/>
    <dgm:cxn modelId="{1CE7A76B-52EE-F041-8172-0F479EDDF779}" type="presParOf" srcId="{2DFC1D5F-3057-914D-8A04-AABD0E29FD83}" destId="{4F5985FE-1F60-C54C-BEF1-AD9362721C82}" srcOrd="0" destOrd="0" presId="urn:microsoft.com/office/officeart/2008/layout/IncreasingCircleProcess"/>
    <dgm:cxn modelId="{B784B253-73A6-B34A-BE0D-73FDC91E8891}" type="presParOf" srcId="{4F5985FE-1F60-C54C-BEF1-AD9362721C82}" destId="{3ACBA586-B9B8-2C43-B4B1-E71ECF5FBE8D}" srcOrd="0" destOrd="0" presId="urn:microsoft.com/office/officeart/2008/layout/IncreasingCircleProcess"/>
    <dgm:cxn modelId="{7B3E4783-2174-C64D-A6B2-7DAEE558F95C}" type="presParOf" srcId="{4F5985FE-1F60-C54C-BEF1-AD9362721C82}" destId="{AF91FF8F-F784-D948-93B4-1E49221C0F0A}" srcOrd="1" destOrd="0" presId="urn:microsoft.com/office/officeart/2008/layout/IncreasingCircleProcess"/>
    <dgm:cxn modelId="{D1375C81-DA9B-D54B-9815-5F9B1593FAB7}" type="presParOf" srcId="{4F5985FE-1F60-C54C-BEF1-AD9362721C82}" destId="{10D2212C-5A40-AC4A-917C-CF7D174EFE4C}" srcOrd="2" destOrd="0" presId="urn:microsoft.com/office/officeart/2008/layout/IncreasingCircleProcess"/>
    <dgm:cxn modelId="{1B16F76E-063D-CE42-A24F-351848F25180}" type="presParOf" srcId="{4F5985FE-1F60-C54C-BEF1-AD9362721C82}" destId="{41A44CF1-7867-CC44-B83E-FE81C8F8B0FE}" srcOrd="3" destOrd="0" presId="urn:microsoft.com/office/officeart/2008/layout/IncreasingCircleProcess"/>
    <dgm:cxn modelId="{C84A879F-8B7B-724F-A4DA-A0B2FA233270}" type="presParOf" srcId="{2DFC1D5F-3057-914D-8A04-AABD0E29FD83}" destId="{C6356C1C-1BF5-8B4C-9B58-F13801585492}" srcOrd="1" destOrd="0" presId="urn:microsoft.com/office/officeart/2008/layout/IncreasingCircleProcess"/>
    <dgm:cxn modelId="{3E952CFE-DEB0-5947-86C1-7C7D68D92166}" type="presParOf" srcId="{2DFC1D5F-3057-914D-8A04-AABD0E29FD83}" destId="{320BB72E-437E-C44E-B6E8-2322897C0951}" srcOrd="2" destOrd="0" presId="urn:microsoft.com/office/officeart/2008/layout/IncreasingCircleProcess"/>
    <dgm:cxn modelId="{8FB6EBD0-3F07-1646-9EE6-0268C00B42D4}" type="presParOf" srcId="{320BB72E-437E-C44E-B6E8-2322897C0951}" destId="{A19D2422-CBCF-814B-990F-59FCE9FF0439}" srcOrd="0" destOrd="0" presId="urn:microsoft.com/office/officeart/2008/layout/IncreasingCircleProcess"/>
    <dgm:cxn modelId="{A398C7B3-F05B-F24E-8BF6-DDD476711F93}" type="presParOf" srcId="{320BB72E-437E-C44E-B6E8-2322897C0951}" destId="{CDC0EFFF-2A55-F446-9E9E-122727FEB340}" srcOrd="1" destOrd="0" presId="urn:microsoft.com/office/officeart/2008/layout/IncreasingCircleProcess"/>
    <dgm:cxn modelId="{3925FB6D-2FAB-6E42-B8A3-B49872957639}" type="presParOf" srcId="{320BB72E-437E-C44E-B6E8-2322897C0951}" destId="{4797AD8E-69E4-614F-95C6-D3B65DB43E87}" srcOrd="2" destOrd="0" presId="urn:microsoft.com/office/officeart/2008/layout/IncreasingCircleProcess"/>
    <dgm:cxn modelId="{744F9593-799C-8945-8824-61D9E4C56DA4}" type="presParOf" srcId="{320BB72E-437E-C44E-B6E8-2322897C0951}" destId="{BF011DF2-830D-274F-896D-CB35903DF912}" srcOrd="3" destOrd="0" presId="urn:microsoft.com/office/officeart/2008/layout/IncreasingCircleProcess"/>
    <dgm:cxn modelId="{3D7E90CE-212B-DD45-8933-80E69D37BBF1}" type="presParOf" srcId="{2DFC1D5F-3057-914D-8A04-AABD0E29FD83}" destId="{157EB749-3860-0C43-8538-786F4219722A}" srcOrd="3" destOrd="0" presId="urn:microsoft.com/office/officeart/2008/layout/IncreasingCircleProcess"/>
    <dgm:cxn modelId="{9CBB1BF8-B020-C54E-BD36-DBC943E404DF}" type="presParOf" srcId="{2DFC1D5F-3057-914D-8A04-AABD0E29FD83}" destId="{103F8CD0-AFC7-5D49-BC4B-8EB59B5880DF}" srcOrd="4" destOrd="0" presId="urn:microsoft.com/office/officeart/2008/layout/IncreasingCircleProcess"/>
    <dgm:cxn modelId="{4DEE5A15-32F1-C340-8FEF-A7CCB7C86690}" type="presParOf" srcId="{103F8CD0-AFC7-5D49-BC4B-8EB59B5880DF}" destId="{CCE5BEC1-AA8F-224B-A3A3-2F51C8EBB16E}" srcOrd="0" destOrd="0" presId="urn:microsoft.com/office/officeart/2008/layout/IncreasingCircleProcess"/>
    <dgm:cxn modelId="{FF6077BF-5E16-3746-85C8-CA46CE832E9F}" type="presParOf" srcId="{103F8CD0-AFC7-5D49-BC4B-8EB59B5880DF}" destId="{E1DCBF07-C483-8645-9F96-BB37AD407905}" srcOrd="1" destOrd="0" presId="urn:microsoft.com/office/officeart/2008/layout/IncreasingCircleProcess"/>
    <dgm:cxn modelId="{9932FA6A-8F82-C249-9E0F-576F04C272C6}" type="presParOf" srcId="{103F8CD0-AFC7-5D49-BC4B-8EB59B5880DF}" destId="{D12D995D-85FC-FC4F-9F98-35D856D74F6C}" srcOrd="2" destOrd="0" presId="urn:microsoft.com/office/officeart/2008/layout/IncreasingCircleProcess"/>
    <dgm:cxn modelId="{394AE070-2B97-A54A-99B4-D211E40D0F66}" type="presParOf" srcId="{103F8CD0-AFC7-5D49-BC4B-8EB59B5880DF}" destId="{A651D79E-70B6-6549-A500-4A759EFB2A15}" srcOrd="3" destOrd="0" presId="urn:microsoft.com/office/officeart/2008/layout/IncreasingCircleProcess"/>
    <dgm:cxn modelId="{53934D0B-ED45-BE4D-8DFB-75B42F77A090}" type="presParOf" srcId="{2DFC1D5F-3057-914D-8A04-AABD0E29FD83}" destId="{EA347E31-3837-7C4C-9E9A-AFC58B10B982}" srcOrd="5" destOrd="0" presId="urn:microsoft.com/office/officeart/2008/layout/IncreasingCircleProcess"/>
    <dgm:cxn modelId="{9E5C4ECC-2CC8-A343-A318-84764E0D93FE}" type="presParOf" srcId="{2DFC1D5F-3057-914D-8A04-AABD0E29FD83}" destId="{24C7810A-F4C3-7A44-A043-6EF730F3E7E0}" srcOrd="6" destOrd="0" presId="urn:microsoft.com/office/officeart/2008/layout/IncreasingCircleProcess"/>
    <dgm:cxn modelId="{A82A48FD-CA45-2045-AE24-5FE18D286E71}" type="presParOf" srcId="{24C7810A-F4C3-7A44-A043-6EF730F3E7E0}" destId="{466EF334-1447-7E44-8554-D08A2EAC5DE6}" srcOrd="0" destOrd="0" presId="urn:microsoft.com/office/officeart/2008/layout/IncreasingCircleProcess"/>
    <dgm:cxn modelId="{C3DD6E81-0D70-5F43-9B3D-1A826132AC09}" type="presParOf" srcId="{24C7810A-F4C3-7A44-A043-6EF730F3E7E0}" destId="{4419E314-B6A0-B14F-AECA-99BD607259D6}" srcOrd="1" destOrd="0" presId="urn:microsoft.com/office/officeart/2008/layout/IncreasingCircleProcess"/>
    <dgm:cxn modelId="{6EC4F3A6-CB95-254B-B345-15A0D2D6FCA4}" type="presParOf" srcId="{24C7810A-F4C3-7A44-A043-6EF730F3E7E0}" destId="{D0B8144B-E18E-7C48-8130-8E3EDF66D721}" srcOrd="2" destOrd="0" presId="urn:microsoft.com/office/officeart/2008/layout/IncreasingCircleProcess"/>
    <dgm:cxn modelId="{7E213A3C-C112-F94F-9EEB-262B0AC7569F}" type="presParOf" srcId="{24C7810A-F4C3-7A44-A043-6EF730F3E7E0}" destId="{44FC0BAE-3AD6-8F43-AD49-3E56194F22EC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C90EA7-3E58-BE42-811E-9FF3AF2AFF84}" type="doc">
      <dgm:prSet loTypeId="urn:microsoft.com/office/officeart/2005/8/layout/pyramid1" loCatId="" qsTypeId="urn:microsoft.com/office/officeart/2005/8/quickstyle/simple1" qsCatId="simple" csTypeId="urn:microsoft.com/office/officeart/2005/8/colors/accent1_2" csCatId="accent1" phldr="1"/>
      <dgm:spPr/>
    </dgm:pt>
    <dgm:pt modelId="{8B9BB1E8-D47C-7E49-8F5A-6156DB77D709}">
      <dgm:prSet phldrT="[Texto]" custT="1"/>
      <dgm:spPr>
        <a:solidFill>
          <a:schemeClr val="accent1"/>
        </a:solidFill>
        <a:ln>
          <a:noFill/>
        </a:ln>
      </dgm:spPr>
      <dgm:t>
        <a:bodyPr tIns="432000" anchor="ctr"/>
        <a:lstStyle/>
        <a:p>
          <a:r>
            <a:rPr lang="es-ES" sz="14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01</a:t>
          </a:r>
        </a:p>
        <a:p>
          <a:r>
            <a:rPr lang="es-ES" sz="14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ITEM</a:t>
          </a:r>
        </a:p>
        <a:p>
          <a:r>
            <a:rPr lang="es-ES" sz="1100" dirty="0" err="1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1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100" dirty="0" err="1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endParaRPr lang="es-ES" sz="1400" dirty="0">
            <a:solidFill>
              <a:schemeClr val="accent1">
                <a:lumMod val="5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55898962-CD55-FF4D-B574-B578FDBFD5D8}" type="parTrans" cxnId="{D10C6576-0D91-4942-8C27-E0A7FBC97C04}">
      <dgm:prSet/>
      <dgm:spPr/>
      <dgm:t>
        <a:bodyPr/>
        <a:lstStyle/>
        <a:p>
          <a:endParaRPr lang="es-ES" sz="600"/>
        </a:p>
      </dgm:t>
    </dgm:pt>
    <dgm:pt modelId="{65B34099-2100-0947-BDFF-61BF2225B880}" type="sibTrans" cxnId="{D10C6576-0D91-4942-8C27-E0A7FBC97C04}">
      <dgm:prSet/>
      <dgm:spPr/>
      <dgm:t>
        <a:bodyPr/>
        <a:lstStyle/>
        <a:p>
          <a:endParaRPr lang="es-ES" sz="600"/>
        </a:p>
      </dgm:t>
    </dgm:pt>
    <dgm:pt modelId="{B287733C-CB4D-C646-979D-4EC22F712270}">
      <dgm:prSet phldrT="[Texto]" custT="1"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s-ES" sz="2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02</a:t>
          </a:r>
          <a:endParaRPr lang="es-ES" sz="16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r>
            <a:rPr lang="es-ES" sz="16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ITEM TITLE</a:t>
          </a:r>
        </a:p>
        <a:p>
          <a:r>
            <a:rPr lang="es-ES" sz="11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1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1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endParaRPr lang="es-ES" sz="11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D2548F94-E122-5144-855E-FBA19C152ABC}" type="parTrans" cxnId="{017B85DC-4B71-3C41-89CE-70D0DAB35DCD}">
      <dgm:prSet/>
      <dgm:spPr/>
      <dgm:t>
        <a:bodyPr/>
        <a:lstStyle/>
        <a:p>
          <a:endParaRPr lang="es-ES" sz="600"/>
        </a:p>
      </dgm:t>
    </dgm:pt>
    <dgm:pt modelId="{2E4E96DE-E879-FC42-BE74-F496D85A9741}" type="sibTrans" cxnId="{017B85DC-4B71-3C41-89CE-70D0DAB35DCD}">
      <dgm:prSet/>
      <dgm:spPr/>
      <dgm:t>
        <a:bodyPr/>
        <a:lstStyle/>
        <a:p>
          <a:endParaRPr lang="es-ES" sz="600"/>
        </a:p>
      </dgm:t>
    </dgm:pt>
    <dgm:pt modelId="{25B82DC9-E0FF-BB46-A31B-25FE1B0DAB46}">
      <dgm:prSet phldrT="[Texto]" custT="1"/>
      <dgm:spPr>
        <a:solidFill>
          <a:schemeClr val="tx2">
            <a:lumMod val="75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 tIns="0" bIns="324000"/>
        <a:lstStyle/>
        <a:p>
          <a:r>
            <a:rPr lang="es-ES"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03</a:t>
          </a:r>
          <a:endParaRPr lang="es-ES" sz="1600" dirty="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r>
            <a:rPr lang="es-ES" sz="1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ITEM TITLE</a:t>
          </a:r>
        </a:p>
        <a:p>
          <a:r>
            <a:rPr lang="es-ES" sz="1100" dirty="0" err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1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100" dirty="0" err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endParaRPr lang="es-ES" sz="1100" dirty="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41FC5D45-9A2A-F84D-BD72-6576E0A9AB7D}" type="parTrans" cxnId="{1DE535FA-6763-FB45-BC47-269E49DFD37E}">
      <dgm:prSet/>
      <dgm:spPr/>
      <dgm:t>
        <a:bodyPr/>
        <a:lstStyle/>
        <a:p>
          <a:endParaRPr lang="es-ES" sz="600"/>
        </a:p>
      </dgm:t>
    </dgm:pt>
    <dgm:pt modelId="{A18B0D0B-0F39-1D4A-9E25-55EA999BDD97}" type="sibTrans" cxnId="{1DE535FA-6763-FB45-BC47-269E49DFD37E}">
      <dgm:prSet/>
      <dgm:spPr/>
      <dgm:t>
        <a:bodyPr/>
        <a:lstStyle/>
        <a:p>
          <a:endParaRPr lang="es-ES" sz="600"/>
        </a:p>
      </dgm:t>
    </dgm:pt>
    <dgm:pt modelId="{44ADC62D-A0AB-BA4A-9B06-A605AED1BBFE}">
      <dgm:prSet phldrT="[Texto]" custT="1"/>
      <dgm:spPr>
        <a:solidFill>
          <a:schemeClr val="tx2">
            <a:lumMod val="50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s-ES"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04</a:t>
          </a:r>
        </a:p>
        <a:p>
          <a:r>
            <a:rPr lang="es-ES" sz="1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ITEM TITLE</a:t>
          </a:r>
        </a:p>
        <a:p>
          <a:r>
            <a:rPr lang="es-ES" sz="1100" dirty="0" err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1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100" dirty="0" err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endParaRPr lang="es-ES" sz="1100" dirty="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421EDA2B-A885-EB46-9C66-C4DAC1A3CDD5}" type="parTrans" cxnId="{492C329C-E642-7043-9D76-455EDF2A7FB0}">
      <dgm:prSet/>
      <dgm:spPr/>
      <dgm:t>
        <a:bodyPr/>
        <a:lstStyle/>
        <a:p>
          <a:endParaRPr lang="es-ES"/>
        </a:p>
      </dgm:t>
    </dgm:pt>
    <dgm:pt modelId="{B5C0DD3F-8B1E-FC49-A4F0-3391E893E8C2}" type="sibTrans" cxnId="{492C329C-E642-7043-9D76-455EDF2A7FB0}">
      <dgm:prSet/>
      <dgm:spPr/>
      <dgm:t>
        <a:bodyPr/>
        <a:lstStyle/>
        <a:p>
          <a:endParaRPr lang="es-ES"/>
        </a:p>
      </dgm:t>
    </dgm:pt>
    <dgm:pt modelId="{C0B0C7CC-81CB-0E42-8860-B7198C86DB61}" type="pres">
      <dgm:prSet presAssocID="{D5C90EA7-3E58-BE42-811E-9FF3AF2AFF84}" presName="Name0" presStyleCnt="0">
        <dgm:presLayoutVars>
          <dgm:dir/>
          <dgm:animLvl val="lvl"/>
          <dgm:resizeHandles val="exact"/>
        </dgm:presLayoutVars>
      </dgm:prSet>
      <dgm:spPr/>
    </dgm:pt>
    <dgm:pt modelId="{ACCDDE15-3028-9B47-A7C5-DFACF37B3CA0}" type="pres">
      <dgm:prSet presAssocID="{8B9BB1E8-D47C-7E49-8F5A-6156DB77D709}" presName="Name8" presStyleCnt="0"/>
      <dgm:spPr/>
    </dgm:pt>
    <dgm:pt modelId="{2D4D8604-7D33-E446-BB75-D79F2485C66C}" type="pres">
      <dgm:prSet presAssocID="{8B9BB1E8-D47C-7E49-8F5A-6156DB77D709}" presName="level" presStyleLbl="node1" presStyleIdx="0" presStyleCnt="4" custLinFactNeighborY="18816">
        <dgm:presLayoutVars>
          <dgm:chMax val="1"/>
          <dgm:bulletEnabled val="1"/>
        </dgm:presLayoutVars>
      </dgm:prSet>
      <dgm:spPr/>
    </dgm:pt>
    <dgm:pt modelId="{1B69C52C-3BB8-614C-9652-D55CBD3A8907}" type="pres">
      <dgm:prSet presAssocID="{8B9BB1E8-D47C-7E49-8F5A-6156DB77D70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64B8645-2BA8-974B-95D2-2E18FBEE9753}" type="pres">
      <dgm:prSet presAssocID="{B287733C-CB4D-C646-979D-4EC22F712270}" presName="Name8" presStyleCnt="0"/>
      <dgm:spPr/>
    </dgm:pt>
    <dgm:pt modelId="{E7F2C53F-51BF-AA43-9E89-F755D5342247}" type="pres">
      <dgm:prSet presAssocID="{B287733C-CB4D-C646-979D-4EC22F712270}" presName="level" presStyleLbl="node1" presStyleIdx="1" presStyleCnt="4" custScaleY="101758" custLinFactNeighborY="18717">
        <dgm:presLayoutVars>
          <dgm:chMax val="1"/>
          <dgm:bulletEnabled val="1"/>
        </dgm:presLayoutVars>
      </dgm:prSet>
      <dgm:spPr/>
    </dgm:pt>
    <dgm:pt modelId="{480BAFDB-96DA-DF4F-93B2-48B922D845DB}" type="pres">
      <dgm:prSet presAssocID="{B287733C-CB4D-C646-979D-4EC22F71227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C0C2796-830A-6049-8470-B5E5A1C6B120}" type="pres">
      <dgm:prSet presAssocID="{25B82DC9-E0FF-BB46-A31B-25FE1B0DAB46}" presName="Name8" presStyleCnt="0"/>
      <dgm:spPr/>
    </dgm:pt>
    <dgm:pt modelId="{B99EFFB1-AD11-1B49-9144-D60B80991C9B}" type="pres">
      <dgm:prSet presAssocID="{25B82DC9-E0FF-BB46-A31B-25FE1B0DAB46}" presName="level" presStyleLbl="node1" presStyleIdx="2" presStyleCnt="4" custLinFactNeighborY="19307">
        <dgm:presLayoutVars>
          <dgm:chMax val="1"/>
          <dgm:bulletEnabled val="1"/>
        </dgm:presLayoutVars>
      </dgm:prSet>
      <dgm:spPr/>
    </dgm:pt>
    <dgm:pt modelId="{E97C2112-D553-424B-BE75-88C9C8A0C839}" type="pres">
      <dgm:prSet presAssocID="{25B82DC9-E0FF-BB46-A31B-25FE1B0DAB4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9E3AFC5-164B-2447-8F1B-0B0214D7B241}" type="pres">
      <dgm:prSet presAssocID="{44ADC62D-A0AB-BA4A-9B06-A605AED1BBFE}" presName="Name8" presStyleCnt="0"/>
      <dgm:spPr/>
    </dgm:pt>
    <dgm:pt modelId="{D851AA9C-19FC-1C41-9DEB-F11C533833F2}" type="pres">
      <dgm:prSet presAssocID="{44ADC62D-A0AB-BA4A-9B06-A605AED1BBFE}" presName="level" presStyleLbl="node1" presStyleIdx="3" presStyleCnt="4" custScaleX="95165">
        <dgm:presLayoutVars>
          <dgm:chMax val="1"/>
          <dgm:bulletEnabled val="1"/>
        </dgm:presLayoutVars>
      </dgm:prSet>
      <dgm:spPr/>
    </dgm:pt>
    <dgm:pt modelId="{41D1317A-B163-374A-B98B-BD957BD41773}" type="pres">
      <dgm:prSet presAssocID="{44ADC62D-A0AB-BA4A-9B06-A605AED1BBFE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E1177309-9E56-734F-90D2-E7BAAD12922D}" type="presOf" srcId="{8B9BB1E8-D47C-7E49-8F5A-6156DB77D709}" destId="{2D4D8604-7D33-E446-BB75-D79F2485C66C}" srcOrd="0" destOrd="0" presId="urn:microsoft.com/office/officeart/2005/8/layout/pyramid1"/>
    <dgm:cxn modelId="{3F369B0C-3636-4E43-A030-26104D001BA3}" type="presOf" srcId="{25B82DC9-E0FF-BB46-A31B-25FE1B0DAB46}" destId="{B99EFFB1-AD11-1B49-9144-D60B80991C9B}" srcOrd="0" destOrd="0" presId="urn:microsoft.com/office/officeart/2005/8/layout/pyramid1"/>
    <dgm:cxn modelId="{7B3A4233-717D-8645-8F9B-AB046FF0AFC6}" type="presOf" srcId="{B287733C-CB4D-C646-979D-4EC22F712270}" destId="{E7F2C53F-51BF-AA43-9E89-F755D5342247}" srcOrd="0" destOrd="0" presId="urn:microsoft.com/office/officeart/2005/8/layout/pyramid1"/>
    <dgm:cxn modelId="{1D5CAF3B-B6AC-4F49-BD60-74DFADF35097}" type="presOf" srcId="{D5C90EA7-3E58-BE42-811E-9FF3AF2AFF84}" destId="{C0B0C7CC-81CB-0E42-8860-B7198C86DB61}" srcOrd="0" destOrd="0" presId="urn:microsoft.com/office/officeart/2005/8/layout/pyramid1"/>
    <dgm:cxn modelId="{2D3A663E-276B-6245-AC4F-2452AD0B9628}" type="presOf" srcId="{25B82DC9-E0FF-BB46-A31B-25FE1B0DAB46}" destId="{E97C2112-D553-424B-BE75-88C9C8A0C839}" srcOrd="1" destOrd="0" presId="urn:microsoft.com/office/officeart/2005/8/layout/pyramid1"/>
    <dgm:cxn modelId="{8463AA67-584B-0142-BFF9-7CD0C5C2EE5E}" type="presOf" srcId="{B287733C-CB4D-C646-979D-4EC22F712270}" destId="{480BAFDB-96DA-DF4F-93B2-48B922D845DB}" srcOrd="1" destOrd="0" presId="urn:microsoft.com/office/officeart/2005/8/layout/pyramid1"/>
    <dgm:cxn modelId="{D10C6576-0D91-4942-8C27-E0A7FBC97C04}" srcId="{D5C90EA7-3E58-BE42-811E-9FF3AF2AFF84}" destId="{8B9BB1E8-D47C-7E49-8F5A-6156DB77D709}" srcOrd="0" destOrd="0" parTransId="{55898962-CD55-FF4D-B574-B578FDBFD5D8}" sibTransId="{65B34099-2100-0947-BDFF-61BF2225B880}"/>
    <dgm:cxn modelId="{682A018B-728E-6848-B766-424D3BF83934}" type="presOf" srcId="{44ADC62D-A0AB-BA4A-9B06-A605AED1BBFE}" destId="{D851AA9C-19FC-1C41-9DEB-F11C533833F2}" srcOrd="0" destOrd="0" presId="urn:microsoft.com/office/officeart/2005/8/layout/pyramid1"/>
    <dgm:cxn modelId="{E265D499-CA6E-2140-B2CD-F88CBDA1FAC0}" type="presOf" srcId="{8B9BB1E8-D47C-7E49-8F5A-6156DB77D709}" destId="{1B69C52C-3BB8-614C-9652-D55CBD3A8907}" srcOrd="1" destOrd="0" presId="urn:microsoft.com/office/officeart/2005/8/layout/pyramid1"/>
    <dgm:cxn modelId="{492C329C-E642-7043-9D76-455EDF2A7FB0}" srcId="{D5C90EA7-3E58-BE42-811E-9FF3AF2AFF84}" destId="{44ADC62D-A0AB-BA4A-9B06-A605AED1BBFE}" srcOrd="3" destOrd="0" parTransId="{421EDA2B-A885-EB46-9C66-C4DAC1A3CDD5}" sibTransId="{B5C0DD3F-8B1E-FC49-A4F0-3391E893E8C2}"/>
    <dgm:cxn modelId="{D41F48DB-4C47-004D-844D-D38ED44EF2F9}" type="presOf" srcId="{44ADC62D-A0AB-BA4A-9B06-A605AED1BBFE}" destId="{41D1317A-B163-374A-B98B-BD957BD41773}" srcOrd="1" destOrd="0" presId="urn:microsoft.com/office/officeart/2005/8/layout/pyramid1"/>
    <dgm:cxn modelId="{017B85DC-4B71-3C41-89CE-70D0DAB35DCD}" srcId="{D5C90EA7-3E58-BE42-811E-9FF3AF2AFF84}" destId="{B287733C-CB4D-C646-979D-4EC22F712270}" srcOrd="1" destOrd="0" parTransId="{D2548F94-E122-5144-855E-FBA19C152ABC}" sibTransId="{2E4E96DE-E879-FC42-BE74-F496D85A9741}"/>
    <dgm:cxn modelId="{1DE535FA-6763-FB45-BC47-269E49DFD37E}" srcId="{D5C90EA7-3E58-BE42-811E-9FF3AF2AFF84}" destId="{25B82DC9-E0FF-BB46-A31B-25FE1B0DAB46}" srcOrd="2" destOrd="0" parTransId="{41FC5D45-9A2A-F84D-BD72-6576E0A9AB7D}" sibTransId="{A18B0D0B-0F39-1D4A-9E25-55EA999BDD97}"/>
    <dgm:cxn modelId="{70A2D4FA-9C2D-F447-9DBD-F51F747F4C8E}" type="presParOf" srcId="{C0B0C7CC-81CB-0E42-8860-B7198C86DB61}" destId="{ACCDDE15-3028-9B47-A7C5-DFACF37B3CA0}" srcOrd="0" destOrd="0" presId="urn:microsoft.com/office/officeart/2005/8/layout/pyramid1"/>
    <dgm:cxn modelId="{D1798D71-B81E-324B-BD72-9AFCC7C6363C}" type="presParOf" srcId="{ACCDDE15-3028-9B47-A7C5-DFACF37B3CA0}" destId="{2D4D8604-7D33-E446-BB75-D79F2485C66C}" srcOrd="0" destOrd="0" presId="urn:microsoft.com/office/officeart/2005/8/layout/pyramid1"/>
    <dgm:cxn modelId="{19F91249-F733-3B42-907C-7BBB2BBDC7CD}" type="presParOf" srcId="{ACCDDE15-3028-9B47-A7C5-DFACF37B3CA0}" destId="{1B69C52C-3BB8-614C-9652-D55CBD3A8907}" srcOrd="1" destOrd="0" presId="urn:microsoft.com/office/officeart/2005/8/layout/pyramid1"/>
    <dgm:cxn modelId="{A5C489EA-5D08-9240-8B53-129A03359DC5}" type="presParOf" srcId="{C0B0C7CC-81CB-0E42-8860-B7198C86DB61}" destId="{B64B8645-2BA8-974B-95D2-2E18FBEE9753}" srcOrd="1" destOrd="0" presId="urn:microsoft.com/office/officeart/2005/8/layout/pyramid1"/>
    <dgm:cxn modelId="{6A435923-3C93-A841-AE03-FA95DEA9E1F4}" type="presParOf" srcId="{B64B8645-2BA8-974B-95D2-2E18FBEE9753}" destId="{E7F2C53F-51BF-AA43-9E89-F755D5342247}" srcOrd="0" destOrd="0" presId="urn:microsoft.com/office/officeart/2005/8/layout/pyramid1"/>
    <dgm:cxn modelId="{54D862BC-0119-7F4A-839E-6546B9425B0D}" type="presParOf" srcId="{B64B8645-2BA8-974B-95D2-2E18FBEE9753}" destId="{480BAFDB-96DA-DF4F-93B2-48B922D845DB}" srcOrd="1" destOrd="0" presId="urn:microsoft.com/office/officeart/2005/8/layout/pyramid1"/>
    <dgm:cxn modelId="{6E0563CB-B59F-2C49-9469-65F7BE71C8B3}" type="presParOf" srcId="{C0B0C7CC-81CB-0E42-8860-B7198C86DB61}" destId="{0C0C2796-830A-6049-8470-B5E5A1C6B120}" srcOrd="2" destOrd="0" presId="urn:microsoft.com/office/officeart/2005/8/layout/pyramid1"/>
    <dgm:cxn modelId="{E6D3765A-FF3B-D64C-86F2-F4569115680D}" type="presParOf" srcId="{0C0C2796-830A-6049-8470-B5E5A1C6B120}" destId="{B99EFFB1-AD11-1B49-9144-D60B80991C9B}" srcOrd="0" destOrd="0" presId="urn:microsoft.com/office/officeart/2005/8/layout/pyramid1"/>
    <dgm:cxn modelId="{FE49EA3D-9CD5-C74B-A830-DD83759D0112}" type="presParOf" srcId="{0C0C2796-830A-6049-8470-B5E5A1C6B120}" destId="{E97C2112-D553-424B-BE75-88C9C8A0C839}" srcOrd="1" destOrd="0" presId="urn:microsoft.com/office/officeart/2005/8/layout/pyramid1"/>
    <dgm:cxn modelId="{13377C09-0CFA-1E42-9942-8E728013EF5A}" type="presParOf" srcId="{C0B0C7CC-81CB-0E42-8860-B7198C86DB61}" destId="{89E3AFC5-164B-2447-8F1B-0B0214D7B241}" srcOrd="3" destOrd="0" presId="urn:microsoft.com/office/officeart/2005/8/layout/pyramid1"/>
    <dgm:cxn modelId="{CDD020E4-9704-6248-BE43-05CFAE7670C4}" type="presParOf" srcId="{89E3AFC5-164B-2447-8F1B-0B0214D7B241}" destId="{D851AA9C-19FC-1C41-9DEB-F11C533833F2}" srcOrd="0" destOrd="0" presId="urn:microsoft.com/office/officeart/2005/8/layout/pyramid1"/>
    <dgm:cxn modelId="{926F90B6-7409-C345-B7E4-9B5F4AAACB93}" type="presParOf" srcId="{89E3AFC5-164B-2447-8F1B-0B0214D7B241}" destId="{41D1317A-B163-374A-B98B-BD957BD41773}" srcOrd="1" destOrd="0" presId="urn:microsoft.com/office/officeart/2005/8/layout/pyramid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F53C19-C429-E84D-9982-FE7FA1F651E5}" type="doc">
      <dgm:prSet loTypeId="urn:microsoft.com/office/officeart/2009/layout/CirclePictureHierarchy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4640BEF-F6FC-AA43-B644-05BA5877AEFD}">
      <dgm:prSet phldrT="[Texto]" custT="1"/>
      <dgm:spPr/>
      <dgm:t>
        <a:bodyPr/>
        <a:lstStyle/>
        <a:p>
          <a:r>
            <a:rPr lang="es-ES" sz="18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Main</a:t>
          </a:r>
          <a:r>
            <a:rPr lang="es-ES" sz="18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8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Title</a:t>
          </a:r>
          <a:endParaRPr lang="es-ES" sz="18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r>
            <a:rPr lang="es-ES" sz="11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1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1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1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1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1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1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endParaRPr lang="es-ES" sz="110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F96CBD9E-6B9A-6043-8CC2-0BE8D2FC10DF}" type="parTrans" cxnId="{B3536C6A-C345-4845-9D0A-22265551C8F1}">
      <dgm:prSet/>
      <dgm:spPr/>
      <dgm:t>
        <a:bodyPr/>
        <a:lstStyle/>
        <a:p>
          <a:endParaRPr lang="es-ES" sz="90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3D1EF97-83F6-9244-AB0E-F3E736B17382}" type="sibTrans" cxnId="{B3536C6A-C345-4845-9D0A-22265551C8F1}">
      <dgm:prSet/>
      <dgm:spPr/>
      <dgm:t>
        <a:bodyPr/>
        <a:lstStyle/>
        <a:p>
          <a:endParaRPr lang="es-ES" sz="90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2D4D8000-75EE-8C4D-9028-6DF848CC27E7}">
      <dgm:prSet phldrT="[Texto]" custT="1"/>
      <dgm:spPr/>
      <dgm:t>
        <a:bodyPr/>
        <a:lstStyle/>
        <a:p>
          <a:r>
            <a:rPr lang="es-ES" sz="14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Second</a:t>
          </a:r>
          <a:r>
            <a:rPr lang="es-ES" sz="1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4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Title</a:t>
          </a:r>
          <a:endParaRPr lang="es-ES" sz="14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</a:p>
        <a:p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ltu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det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.</a:t>
          </a:r>
        </a:p>
      </dgm:t>
    </dgm:pt>
    <dgm:pt modelId="{0747A845-FD7B-FD43-A1AA-ECD2612DDD8D}" type="parTrans" cxnId="{DAB78B36-820C-464C-8DA1-3C3CC8D929E6}">
      <dgm:prSet/>
      <dgm:spPr>
        <a:ln>
          <a:solidFill>
            <a:schemeClr val="tx2">
              <a:lumMod val="40000"/>
              <a:lumOff val="60000"/>
              <a:alpha val="65000"/>
            </a:schemeClr>
          </a:solidFill>
        </a:ln>
      </dgm:spPr>
      <dgm:t>
        <a:bodyPr/>
        <a:lstStyle/>
        <a:p>
          <a:endParaRPr lang="es-ES" sz="90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C329AD7C-149A-7841-9C24-1BD39B8B2767}" type="sibTrans" cxnId="{DAB78B36-820C-464C-8DA1-3C3CC8D929E6}">
      <dgm:prSet/>
      <dgm:spPr/>
      <dgm:t>
        <a:bodyPr/>
        <a:lstStyle/>
        <a:p>
          <a:endParaRPr lang="es-ES" sz="90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B35805FB-C26F-2941-8753-CC8512177E1F}">
      <dgm:prSet phldrT="[Texto]" custT="1"/>
      <dgm:spPr/>
      <dgm:t>
        <a:bodyPr/>
        <a:lstStyle/>
        <a:p>
          <a:r>
            <a:rPr lang="es-ES" sz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Third</a:t>
          </a:r>
          <a:r>
            <a:rPr lang="es-ES" sz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Title</a:t>
          </a:r>
          <a:endParaRPr lang="es-ES" sz="12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ltu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det</a:t>
          </a:r>
          <a:endParaRPr lang="es-ES" sz="105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C507753D-C2ED-4049-8059-4DC735B5BFB3}" type="parTrans" cxnId="{E495AA72-5D25-4541-996D-6E118503F325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es-ES" sz="90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1738CB15-7A4B-B24B-B07B-A64611A67CFD}" type="sibTrans" cxnId="{E495AA72-5D25-4541-996D-6E118503F325}">
      <dgm:prSet/>
      <dgm:spPr/>
      <dgm:t>
        <a:bodyPr/>
        <a:lstStyle/>
        <a:p>
          <a:endParaRPr lang="es-ES" sz="90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34A073E2-A04F-4448-B9CA-E04422642A3C}">
      <dgm:prSet phldrT="[Texto]" custT="1"/>
      <dgm:spPr/>
      <dgm:t>
        <a:bodyPr/>
        <a:lstStyle/>
        <a:p>
          <a:r>
            <a:rPr lang="es-ES" sz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Third</a:t>
          </a:r>
          <a:r>
            <a:rPr lang="es-ES" sz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Title</a:t>
          </a:r>
          <a:endParaRPr lang="es-ES" sz="12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ltu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det</a:t>
          </a:r>
          <a:endParaRPr lang="es-ES" sz="105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A7DB343C-58A7-B54F-82A4-1F80B375DBAE}" type="parTrans" cxnId="{BC16C991-85A8-6C4A-B94D-16FE337E9AE2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es-ES" sz="90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095CC810-813A-364E-B1FF-AEB013779A6B}" type="sibTrans" cxnId="{BC16C991-85A8-6C4A-B94D-16FE337E9AE2}">
      <dgm:prSet/>
      <dgm:spPr/>
      <dgm:t>
        <a:bodyPr/>
        <a:lstStyle/>
        <a:p>
          <a:endParaRPr lang="es-ES" sz="90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046C9297-2473-1B42-AEBA-7DFD4B151E74}">
      <dgm:prSet phldrT="[Texto]" custT="1"/>
      <dgm:spPr/>
      <dgm:t>
        <a:bodyPr/>
        <a:lstStyle/>
        <a:p>
          <a:r>
            <a:rPr lang="es-ES" sz="14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Second</a:t>
          </a:r>
          <a:r>
            <a:rPr lang="es-ES" sz="1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4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Title</a:t>
          </a:r>
          <a:endParaRPr lang="es-ES" sz="14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ltu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det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.</a:t>
          </a:r>
        </a:p>
      </dgm:t>
    </dgm:pt>
    <dgm:pt modelId="{F0698DB4-8F90-AC40-B53A-DA354D905181}" type="parTrans" cxnId="{B90B9106-8DF3-B84E-82D1-0CDC4BA7312A}">
      <dgm:prSet/>
      <dgm:spPr>
        <a:ln>
          <a:solidFill>
            <a:schemeClr val="tx2">
              <a:lumMod val="40000"/>
              <a:lumOff val="60000"/>
              <a:alpha val="70000"/>
            </a:schemeClr>
          </a:solidFill>
        </a:ln>
      </dgm:spPr>
      <dgm:t>
        <a:bodyPr/>
        <a:lstStyle/>
        <a:p>
          <a:endParaRPr lang="es-ES" sz="90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82A6DCC5-3B91-AC42-97AB-AAAF1F27C0F4}" type="sibTrans" cxnId="{B90B9106-8DF3-B84E-82D1-0CDC4BA7312A}">
      <dgm:prSet/>
      <dgm:spPr/>
      <dgm:t>
        <a:bodyPr/>
        <a:lstStyle/>
        <a:p>
          <a:endParaRPr lang="es-ES" sz="90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0014226C-4F57-A043-8EE4-C794EE7203ED}">
      <dgm:prSet phldrT="[Texto]" custT="1"/>
      <dgm:spPr/>
      <dgm:t>
        <a:bodyPr/>
        <a:lstStyle/>
        <a:p>
          <a:r>
            <a:rPr lang="es-ES" sz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Third</a:t>
          </a:r>
          <a:r>
            <a:rPr lang="es-ES" sz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Title</a:t>
          </a:r>
          <a:endParaRPr lang="es-ES" sz="12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ltu</a:t>
          </a:r>
          <a:r>
            <a: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det</a:t>
          </a:r>
          <a:endParaRPr lang="es-ES" sz="105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064FA4F-DBE4-5345-8FF3-B4BEA8C80836}" type="parTrans" cxnId="{3F60FEAF-C83E-DB43-8CEE-158BF1B4A1B5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es-ES" sz="90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075A4DF7-FF96-B54C-848C-41EAB74273B1}" type="sibTrans" cxnId="{3F60FEAF-C83E-DB43-8CEE-158BF1B4A1B5}">
      <dgm:prSet/>
      <dgm:spPr/>
      <dgm:t>
        <a:bodyPr/>
        <a:lstStyle/>
        <a:p>
          <a:endParaRPr lang="es-ES" sz="90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8911B4E4-B8DF-8C45-82F4-60BE7AA75E23}" type="pres">
      <dgm:prSet presAssocID="{BAF53C19-C429-E84D-9982-FE7FA1F651E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0BEB776-36C2-3945-B420-F2D23CC87124}" type="pres">
      <dgm:prSet presAssocID="{04640BEF-F6FC-AA43-B644-05BA5877AEFD}" presName="hierRoot1" presStyleCnt="0"/>
      <dgm:spPr/>
    </dgm:pt>
    <dgm:pt modelId="{D91C5F68-D835-1045-BE58-44F382A79D9C}" type="pres">
      <dgm:prSet presAssocID="{04640BEF-F6FC-AA43-B644-05BA5877AEFD}" presName="composite" presStyleCnt="0"/>
      <dgm:spPr/>
    </dgm:pt>
    <dgm:pt modelId="{37CA69C5-1EAD-3141-8FE0-1401430CBF01}" type="pres">
      <dgm:prSet presAssocID="{04640BEF-F6FC-AA43-B644-05BA5877AEFD}" presName="image" presStyleLbl="node0" presStyleIdx="0" presStyleCnt="1" custScaleX="155878" custScaleY="155878" custLinFactNeighborY="-33465"/>
      <dgm:spPr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59B11AC0-F145-FA45-921A-CD7C34C504B7}" type="pres">
      <dgm:prSet presAssocID="{04640BEF-F6FC-AA43-B644-05BA5877AEFD}" presName="text" presStyleLbl="revTx" presStyleIdx="0" presStyleCnt="6" custLinFactNeighborX="29592" custLinFactNeighborY="-37791">
        <dgm:presLayoutVars>
          <dgm:chPref val="3"/>
        </dgm:presLayoutVars>
      </dgm:prSet>
      <dgm:spPr/>
    </dgm:pt>
    <dgm:pt modelId="{E7BB5843-5811-934E-B691-132B7AE55808}" type="pres">
      <dgm:prSet presAssocID="{04640BEF-F6FC-AA43-B644-05BA5877AEFD}" presName="hierChild2" presStyleCnt="0"/>
      <dgm:spPr/>
    </dgm:pt>
    <dgm:pt modelId="{7F299F30-70BF-7D4A-9034-4F02D8E96114}" type="pres">
      <dgm:prSet presAssocID="{0747A845-FD7B-FD43-A1AA-ECD2612DDD8D}" presName="Name10" presStyleLbl="parChTrans1D2" presStyleIdx="0" presStyleCnt="2"/>
      <dgm:spPr/>
    </dgm:pt>
    <dgm:pt modelId="{53C5E3D7-233F-4F45-A7B5-7B6C2183D19E}" type="pres">
      <dgm:prSet presAssocID="{2D4D8000-75EE-8C4D-9028-6DF848CC27E7}" presName="hierRoot2" presStyleCnt="0"/>
      <dgm:spPr/>
    </dgm:pt>
    <dgm:pt modelId="{E59AAB7F-A141-C64E-A367-A56DCB9B4132}" type="pres">
      <dgm:prSet presAssocID="{2D4D8000-75EE-8C4D-9028-6DF848CC27E7}" presName="composite2" presStyleCnt="0"/>
      <dgm:spPr/>
    </dgm:pt>
    <dgm:pt modelId="{BA5923A0-6868-FA42-BB4E-16213ACF4909}" type="pres">
      <dgm:prSet presAssocID="{2D4D8000-75EE-8C4D-9028-6DF848CC27E7}" presName="image2" presStyleLbl="node2" presStyleIdx="0" presStyleCnt="2" custLinFactNeighborX="-797" custLinFactNeighborY="294"/>
      <dgm:spPr>
        <a:blipFill dpi="0"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827EC7C-4FAF-8D42-AB84-7E30436E0BC3}" type="pres">
      <dgm:prSet presAssocID="{2D4D8000-75EE-8C4D-9028-6DF848CC27E7}" presName="text2" presStyleLbl="revTx" presStyleIdx="1" presStyleCnt="6" custLinFactNeighborX="9837">
        <dgm:presLayoutVars>
          <dgm:chPref val="3"/>
        </dgm:presLayoutVars>
      </dgm:prSet>
      <dgm:spPr/>
    </dgm:pt>
    <dgm:pt modelId="{C2ADBD98-DC76-E84E-85CD-5246C679D051}" type="pres">
      <dgm:prSet presAssocID="{2D4D8000-75EE-8C4D-9028-6DF848CC27E7}" presName="hierChild3" presStyleCnt="0"/>
      <dgm:spPr/>
    </dgm:pt>
    <dgm:pt modelId="{49853B25-F287-B842-97E5-2BE043796860}" type="pres">
      <dgm:prSet presAssocID="{C507753D-C2ED-4049-8059-4DC735B5BFB3}" presName="Name17" presStyleLbl="parChTrans1D3" presStyleIdx="0" presStyleCnt="3"/>
      <dgm:spPr/>
    </dgm:pt>
    <dgm:pt modelId="{BB4D9751-D363-B742-A149-C7F8D0B6A4A9}" type="pres">
      <dgm:prSet presAssocID="{B35805FB-C26F-2941-8753-CC8512177E1F}" presName="hierRoot3" presStyleCnt="0"/>
      <dgm:spPr/>
    </dgm:pt>
    <dgm:pt modelId="{5AFFD5AD-84A7-C144-BBC5-B273CC037E1A}" type="pres">
      <dgm:prSet presAssocID="{B35805FB-C26F-2941-8753-CC8512177E1F}" presName="composite3" presStyleCnt="0"/>
      <dgm:spPr/>
    </dgm:pt>
    <dgm:pt modelId="{ACE5ECCF-F36F-DA47-85B8-5A9E47B561B4}" type="pres">
      <dgm:prSet presAssocID="{B35805FB-C26F-2941-8753-CC8512177E1F}" presName="image3" presStyleLbl="node3" presStyleIdx="0" presStyleCnt="3" custScaleX="75684" custScaleY="75683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A46C65E4-9D43-8546-92AE-F1F6A6A2B8B9}" type="pres">
      <dgm:prSet presAssocID="{B35805FB-C26F-2941-8753-CC8512177E1F}" presName="text3" presStyleLbl="revTx" presStyleIdx="2" presStyleCnt="6">
        <dgm:presLayoutVars>
          <dgm:chPref val="3"/>
        </dgm:presLayoutVars>
      </dgm:prSet>
      <dgm:spPr/>
    </dgm:pt>
    <dgm:pt modelId="{C8D714E5-1308-C845-97A5-6BB4A332D4B5}" type="pres">
      <dgm:prSet presAssocID="{B35805FB-C26F-2941-8753-CC8512177E1F}" presName="hierChild4" presStyleCnt="0"/>
      <dgm:spPr/>
    </dgm:pt>
    <dgm:pt modelId="{756428DD-7FC1-174C-8BEE-0040F24D1CA1}" type="pres">
      <dgm:prSet presAssocID="{A7DB343C-58A7-B54F-82A4-1F80B375DBAE}" presName="Name17" presStyleLbl="parChTrans1D3" presStyleIdx="1" presStyleCnt="3"/>
      <dgm:spPr/>
    </dgm:pt>
    <dgm:pt modelId="{9AD30E1C-29E6-DF45-A50F-D93840962E5E}" type="pres">
      <dgm:prSet presAssocID="{34A073E2-A04F-4448-B9CA-E04422642A3C}" presName="hierRoot3" presStyleCnt="0"/>
      <dgm:spPr/>
    </dgm:pt>
    <dgm:pt modelId="{87FB3A9B-24CE-E14A-9331-EA106C8735E0}" type="pres">
      <dgm:prSet presAssocID="{34A073E2-A04F-4448-B9CA-E04422642A3C}" presName="composite3" presStyleCnt="0"/>
      <dgm:spPr/>
    </dgm:pt>
    <dgm:pt modelId="{7A3F309E-AEC5-6541-9D6E-4881D26F41C5}" type="pres">
      <dgm:prSet presAssocID="{34A073E2-A04F-4448-B9CA-E04422642A3C}" presName="image3" presStyleLbl="node3" presStyleIdx="1" presStyleCnt="3" custScaleX="74658" custScaleY="74658"/>
      <dgm:spPr>
        <a:blipFill dpi="0" rotWithShape="1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C00D02D-EA18-EA40-8569-AC1FACD5E135}" type="pres">
      <dgm:prSet presAssocID="{34A073E2-A04F-4448-B9CA-E04422642A3C}" presName="text3" presStyleLbl="revTx" presStyleIdx="3" presStyleCnt="6">
        <dgm:presLayoutVars>
          <dgm:chPref val="3"/>
        </dgm:presLayoutVars>
      </dgm:prSet>
      <dgm:spPr/>
    </dgm:pt>
    <dgm:pt modelId="{41E9F2B1-F5D2-5540-84B1-3A6D0226A1BA}" type="pres">
      <dgm:prSet presAssocID="{34A073E2-A04F-4448-B9CA-E04422642A3C}" presName="hierChild4" presStyleCnt="0"/>
      <dgm:spPr/>
    </dgm:pt>
    <dgm:pt modelId="{C7B4C522-5023-AE4B-99F4-A8CC26865AE1}" type="pres">
      <dgm:prSet presAssocID="{F0698DB4-8F90-AC40-B53A-DA354D905181}" presName="Name10" presStyleLbl="parChTrans1D2" presStyleIdx="1" presStyleCnt="2"/>
      <dgm:spPr/>
    </dgm:pt>
    <dgm:pt modelId="{178FEF89-822E-884D-9CEC-CFBC5523A68C}" type="pres">
      <dgm:prSet presAssocID="{046C9297-2473-1B42-AEBA-7DFD4B151E74}" presName="hierRoot2" presStyleCnt="0"/>
      <dgm:spPr/>
    </dgm:pt>
    <dgm:pt modelId="{1AD34A32-0F5A-D94C-A3EE-D5CEEA630F6E}" type="pres">
      <dgm:prSet presAssocID="{046C9297-2473-1B42-AEBA-7DFD4B151E74}" presName="composite2" presStyleCnt="0"/>
      <dgm:spPr/>
    </dgm:pt>
    <dgm:pt modelId="{948B79CA-A588-4F49-857F-D3DC3633C8F4}" type="pres">
      <dgm:prSet presAssocID="{046C9297-2473-1B42-AEBA-7DFD4B151E74}" presName="image2" presStyleLbl="node2" presStyleIdx="1" presStyleCnt="2"/>
      <dgm:spPr>
        <a:blipFill dpi="0"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06717D56-C964-BF46-ADDF-B1E04C4FF93E}" type="pres">
      <dgm:prSet presAssocID="{046C9297-2473-1B42-AEBA-7DFD4B151E74}" presName="text2" presStyleLbl="revTx" presStyleIdx="4" presStyleCnt="6" custScaleX="85885" custLinFactNeighborX="3797">
        <dgm:presLayoutVars>
          <dgm:chPref val="3"/>
        </dgm:presLayoutVars>
      </dgm:prSet>
      <dgm:spPr/>
    </dgm:pt>
    <dgm:pt modelId="{624AE714-16A7-C94A-ADD4-64E159749781}" type="pres">
      <dgm:prSet presAssocID="{046C9297-2473-1B42-AEBA-7DFD4B151E74}" presName="hierChild3" presStyleCnt="0"/>
      <dgm:spPr/>
    </dgm:pt>
    <dgm:pt modelId="{03E900DB-530A-114B-AFFC-16A5E9F46FBC}" type="pres">
      <dgm:prSet presAssocID="{7064FA4F-DBE4-5345-8FF3-B4BEA8C80836}" presName="Name17" presStyleLbl="parChTrans1D3" presStyleIdx="2" presStyleCnt="3"/>
      <dgm:spPr/>
    </dgm:pt>
    <dgm:pt modelId="{589A6BBB-69E1-314F-ABF3-FBE4B76FB2C3}" type="pres">
      <dgm:prSet presAssocID="{0014226C-4F57-A043-8EE4-C794EE7203ED}" presName="hierRoot3" presStyleCnt="0"/>
      <dgm:spPr/>
    </dgm:pt>
    <dgm:pt modelId="{7AC142D8-9189-D149-BA63-3306F1D3FB12}" type="pres">
      <dgm:prSet presAssocID="{0014226C-4F57-A043-8EE4-C794EE7203ED}" presName="composite3" presStyleCnt="0"/>
      <dgm:spPr/>
    </dgm:pt>
    <dgm:pt modelId="{68B87143-8BA5-834F-A1CC-DEAEE73368E0}" type="pres">
      <dgm:prSet presAssocID="{0014226C-4F57-A043-8EE4-C794EE7203ED}" presName="image3" presStyleLbl="node3" presStyleIdx="2" presStyleCnt="3" custScaleX="68489" custScaleY="68489" custLinFactNeighborX="-4439" custLinFactNeighborY="1536"/>
      <dgm:spPr>
        <a:blipFill dpi="0" rotWithShape="1">
          <a:blip xmlns:r="http://schemas.openxmlformats.org/officeDocument/2006/relationships"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E564786-63BA-1C46-B962-6A71C4760DA2}" type="pres">
      <dgm:prSet presAssocID="{0014226C-4F57-A043-8EE4-C794EE7203ED}" presName="text3" presStyleLbl="revTx" presStyleIdx="5" presStyleCnt="6">
        <dgm:presLayoutVars>
          <dgm:chPref val="3"/>
        </dgm:presLayoutVars>
      </dgm:prSet>
      <dgm:spPr/>
    </dgm:pt>
    <dgm:pt modelId="{3B58E851-D643-0E40-AE94-1F3593C8123A}" type="pres">
      <dgm:prSet presAssocID="{0014226C-4F57-A043-8EE4-C794EE7203ED}" presName="hierChild4" presStyleCnt="0"/>
      <dgm:spPr/>
    </dgm:pt>
  </dgm:ptLst>
  <dgm:cxnLst>
    <dgm:cxn modelId="{B90B9106-8DF3-B84E-82D1-0CDC4BA7312A}" srcId="{04640BEF-F6FC-AA43-B644-05BA5877AEFD}" destId="{046C9297-2473-1B42-AEBA-7DFD4B151E74}" srcOrd="1" destOrd="0" parTransId="{F0698DB4-8F90-AC40-B53A-DA354D905181}" sibTransId="{82A6DCC5-3B91-AC42-97AB-AAAF1F27C0F4}"/>
    <dgm:cxn modelId="{94C21F28-BE95-FD4D-86A3-23E59065C36F}" type="presOf" srcId="{2D4D8000-75EE-8C4D-9028-6DF848CC27E7}" destId="{7827EC7C-4FAF-8D42-AB84-7E30436E0BC3}" srcOrd="0" destOrd="0" presId="urn:microsoft.com/office/officeart/2009/layout/CirclePictureHierarchy"/>
    <dgm:cxn modelId="{83348F2D-F79D-1D48-80E0-6C0AC192E293}" type="presOf" srcId="{04640BEF-F6FC-AA43-B644-05BA5877AEFD}" destId="{59B11AC0-F145-FA45-921A-CD7C34C504B7}" srcOrd="0" destOrd="0" presId="urn:microsoft.com/office/officeart/2009/layout/CirclePictureHierarchy"/>
    <dgm:cxn modelId="{DAB78B36-820C-464C-8DA1-3C3CC8D929E6}" srcId="{04640BEF-F6FC-AA43-B644-05BA5877AEFD}" destId="{2D4D8000-75EE-8C4D-9028-6DF848CC27E7}" srcOrd="0" destOrd="0" parTransId="{0747A845-FD7B-FD43-A1AA-ECD2612DDD8D}" sibTransId="{C329AD7C-149A-7841-9C24-1BD39B8B2767}"/>
    <dgm:cxn modelId="{6B42734E-14B1-B84F-9B0F-C6AE45C0C797}" type="presOf" srcId="{7064FA4F-DBE4-5345-8FF3-B4BEA8C80836}" destId="{03E900DB-530A-114B-AFFC-16A5E9F46FBC}" srcOrd="0" destOrd="0" presId="urn:microsoft.com/office/officeart/2009/layout/CirclePictureHierarchy"/>
    <dgm:cxn modelId="{EF47F150-9AF6-CB40-975C-99CBF27058DD}" type="presOf" srcId="{F0698DB4-8F90-AC40-B53A-DA354D905181}" destId="{C7B4C522-5023-AE4B-99F4-A8CC26865AE1}" srcOrd="0" destOrd="0" presId="urn:microsoft.com/office/officeart/2009/layout/CirclePictureHierarchy"/>
    <dgm:cxn modelId="{576DFA65-1CA4-634F-8FA1-3495B90CFB30}" type="presOf" srcId="{BAF53C19-C429-E84D-9982-FE7FA1F651E5}" destId="{8911B4E4-B8DF-8C45-82F4-60BE7AA75E23}" srcOrd="0" destOrd="0" presId="urn:microsoft.com/office/officeart/2009/layout/CirclePictureHierarchy"/>
    <dgm:cxn modelId="{B3536C6A-C345-4845-9D0A-22265551C8F1}" srcId="{BAF53C19-C429-E84D-9982-FE7FA1F651E5}" destId="{04640BEF-F6FC-AA43-B644-05BA5877AEFD}" srcOrd="0" destOrd="0" parTransId="{F96CBD9E-6B9A-6043-8CC2-0BE8D2FC10DF}" sibTransId="{93D1EF97-83F6-9244-AB0E-F3E736B17382}"/>
    <dgm:cxn modelId="{E495AA72-5D25-4541-996D-6E118503F325}" srcId="{2D4D8000-75EE-8C4D-9028-6DF848CC27E7}" destId="{B35805FB-C26F-2941-8753-CC8512177E1F}" srcOrd="0" destOrd="0" parTransId="{C507753D-C2ED-4049-8059-4DC735B5BFB3}" sibTransId="{1738CB15-7A4B-B24B-B07B-A64611A67CFD}"/>
    <dgm:cxn modelId="{4FA61D84-7543-1F4D-96BD-867FF145ED66}" type="presOf" srcId="{C507753D-C2ED-4049-8059-4DC735B5BFB3}" destId="{49853B25-F287-B842-97E5-2BE043796860}" srcOrd="0" destOrd="0" presId="urn:microsoft.com/office/officeart/2009/layout/CirclePictureHierarchy"/>
    <dgm:cxn modelId="{B332BE89-2696-984E-ABE6-4EE7BB31C923}" type="presOf" srcId="{0014226C-4F57-A043-8EE4-C794EE7203ED}" destId="{7E564786-63BA-1C46-B962-6A71C4760DA2}" srcOrd="0" destOrd="0" presId="urn:microsoft.com/office/officeart/2009/layout/CirclePictureHierarchy"/>
    <dgm:cxn modelId="{954E428C-9197-3F4D-9C52-6B350F9C5573}" type="presOf" srcId="{A7DB343C-58A7-B54F-82A4-1F80B375DBAE}" destId="{756428DD-7FC1-174C-8BEE-0040F24D1CA1}" srcOrd="0" destOrd="0" presId="urn:microsoft.com/office/officeart/2009/layout/CirclePictureHierarchy"/>
    <dgm:cxn modelId="{BC16C991-85A8-6C4A-B94D-16FE337E9AE2}" srcId="{2D4D8000-75EE-8C4D-9028-6DF848CC27E7}" destId="{34A073E2-A04F-4448-B9CA-E04422642A3C}" srcOrd="1" destOrd="0" parTransId="{A7DB343C-58A7-B54F-82A4-1F80B375DBAE}" sibTransId="{095CC810-813A-364E-B1FF-AEB013779A6B}"/>
    <dgm:cxn modelId="{FF8D9997-40E5-614B-BBE1-7499D04E15B8}" type="presOf" srcId="{0747A845-FD7B-FD43-A1AA-ECD2612DDD8D}" destId="{7F299F30-70BF-7D4A-9034-4F02D8E96114}" srcOrd="0" destOrd="0" presId="urn:microsoft.com/office/officeart/2009/layout/CirclePictureHierarchy"/>
    <dgm:cxn modelId="{E4D58298-D8E7-6C43-975D-CEB94429EA38}" type="presOf" srcId="{046C9297-2473-1B42-AEBA-7DFD4B151E74}" destId="{06717D56-C964-BF46-ADDF-B1E04C4FF93E}" srcOrd="0" destOrd="0" presId="urn:microsoft.com/office/officeart/2009/layout/CirclePictureHierarchy"/>
    <dgm:cxn modelId="{3F60FEAF-C83E-DB43-8CEE-158BF1B4A1B5}" srcId="{046C9297-2473-1B42-AEBA-7DFD4B151E74}" destId="{0014226C-4F57-A043-8EE4-C794EE7203ED}" srcOrd="0" destOrd="0" parTransId="{7064FA4F-DBE4-5345-8FF3-B4BEA8C80836}" sibTransId="{075A4DF7-FF96-B54C-848C-41EAB74273B1}"/>
    <dgm:cxn modelId="{03136BDE-3D2A-AB44-96B6-8E8923692370}" type="presOf" srcId="{B35805FB-C26F-2941-8753-CC8512177E1F}" destId="{A46C65E4-9D43-8546-92AE-F1F6A6A2B8B9}" srcOrd="0" destOrd="0" presId="urn:microsoft.com/office/officeart/2009/layout/CirclePictureHierarchy"/>
    <dgm:cxn modelId="{71037FE9-474B-164F-A5E2-AB955FE0B7C0}" type="presOf" srcId="{34A073E2-A04F-4448-B9CA-E04422642A3C}" destId="{EC00D02D-EA18-EA40-8569-AC1FACD5E135}" srcOrd="0" destOrd="0" presId="urn:microsoft.com/office/officeart/2009/layout/CirclePictureHierarchy"/>
    <dgm:cxn modelId="{F90124B8-5A08-E846-B510-AE74182012AB}" type="presParOf" srcId="{8911B4E4-B8DF-8C45-82F4-60BE7AA75E23}" destId="{D0BEB776-36C2-3945-B420-F2D23CC87124}" srcOrd="0" destOrd="0" presId="urn:microsoft.com/office/officeart/2009/layout/CirclePictureHierarchy"/>
    <dgm:cxn modelId="{5A535F40-19DB-BD44-B03B-6D50C15FAEA9}" type="presParOf" srcId="{D0BEB776-36C2-3945-B420-F2D23CC87124}" destId="{D91C5F68-D835-1045-BE58-44F382A79D9C}" srcOrd="0" destOrd="0" presId="urn:microsoft.com/office/officeart/2009/layout/CirclePictureHierarchy"/>
    <dgm:cxn modelId="{DB7D8B6D-C68C-204B-9EE1-36C1BDDA69B9}" type="presParOf" srcId="{D91C5F68-D835-1045-BE58-44F382A79D9C}" destId="{37CA69C5-1EAD-3141-8FE0-1401430CBF01}" srcOrd="0" destOrd="0" presId="urn:microsoft.com/office/officeart/2009/layout/CirclePictureHierarchy"/>
    <dgm:cxn modelId="{A4D74050-1212-1348-9EDA-C3BB2FBE749F}" type="presParOf" srcId="{D91C5F68-D835-1045-BE58-44F382A79D9C}" destId="{59B11AC0-F145-FA45-921A-CD7C34C504B7}" srcOrd="1" destOrd="0" presId="urn:microsoft.com/office/officeart/2009/layout/CirclePictureHierarchy"/>
    <dgm:cxn modelId="{EC152754-BC89-7B44-91BA-242843BD5DF6}" type="presParOf" srcId="{D0BEB776-36C2-3945-B420-F2D23CC87124}" destId="{E7BB5843-5811-934E-B691-132B7AE55808}" srcOrd="1" destOrd="0" presId="urn:microsoft.com/office/officeart/2009/layout/CirclePictureHierarchy"/>
    <dgm:cxn modelId="{B555B872-FF33-564D-BE3E-A6E30EA77EF8}" type="presParOf" srcId="{E7BB5843-5811-934E-B691-132B7AE55808}" destId="{7F299F30-70BF-7D4A-9034-4F02D8E96114}" srcOrd="0" destOrd="0" presId="urn:microsoft.com/office/officeart/2009/layout/CirclePictureHierarchy"/>
    <dgm:cxn modelId="{15A45339-B4DD-5C46-AE38-2D321026C492}" type="presParOf" srcId="{E7BB5843-5811-934E-B691-132B7AE55808}" destId="{53C5E3D7-233F-4F45-A7B5-7B6C2183D19E}" srcOrd="1" destOrd="0" presId="urn:microsoft.com/office/officeart/2009/layout/CirclePictureHierarchy"/>
    <dgm:cxn modelId="{6A757A6D-36FF-E446-965A-6CA25C1434D5}" type="presParOf" srcId="{53C5E3D7-233F-4F45-A7B5-7B6C2183D19E}" destId="{E59AAB7F-A141-C64E-A367-A56DCB9B4132}" srcOrd="0" destOrd="0" presId="urn:microsoft.com/office/officeart/2009/layout/CirclePictureHierarchy"/>
    <dgm:cxn modelId="{19BEA87E-8FA8-8245-8FC2-F2E20A94460D}" type="presParOf" srcId="{E59AAB7F-A141-C64E-A367-A56DCB9B4132}" destId="{BA5923A0-6868-FA42-BB4E-16213ACF4909}" srcOrd="0" destOrd="0" presId="urn:microsoft.com/office/officeart/2009/layout/CirclePictureHierarchy"/>
    <dgm:cxn modelId="{53168D41-298E-0F4E-8F1C-1096B4BB54E7}" type="presParOf" srcId="{E59AAB7F-A141-C64E-A367-A56DCB9B4132}" destId="{7827EC7C-4FAF-8D42-AB84-7E30436E0BC3}" srcOrd="1" destOrd="0" presId="urn:microsoft.com/office/officeart/2009/layout/CirclePictureHierarchy"/>
    <dgm:cxn modelId="{DD6556B9-16F8-A643-B0F3-21841CBF592C}" type="presParOf" srcId="{53C5E3D7-233F-4F45-A7B5-7B6C2183D19E}" destId="{C2ADBD98-DC76-E84E-85CD-5246C679D051}" srcOrd="1" destOrd="0" presId="urn:microsoft.com/office/officeart/2009/layout/CirclePictureHierarchy"/>
    <dgm:cxn modelId="{FFD60B6B-E964-9C40-9207-54228EB6CD0F}" type="presParOf" srcId="{C2ADBD98-DC76-E84E-85CD-5246C679D051}" destId="{49853B25-F287-B842-97E5-2BE043796860}" srcOrd="0" destOrd="0" presId="urn:microsoft.com/office/officeart/2009/layout/CirclePictureHierarchy"/>
    <dgm:cxn modelId="{98F3B49E-C319-514A-951B-1A0E91E99D48}" type="presParOf" srcId="{C2ADBD98-DC76-E84E-85CD-5246C679D051}" destId="{BB4D9751-D363-B742-A149-C7F8D0B6A4A9}" srcOrd="1" destOrd="0" presId="urn:microsoft.com/office/officeart/2009/layout/CirclePictureHierarchy"/>
    <dgm:cxn modelId="{60CE3B54-6E15-2A4B-B2B6-5F154AB1162C}" type="presParOf" srcId="{BB4D9751-D363-B742-A149-C7F8D0B6A4A9}" destId="{5AFFD5AD-84A7-C144-BBC5-B273CC037E1A}" srcOrd="0" destOrd="0" presId="urn:microsoft.com/office/officeart/2009/layout/CirclePictureHierarchy"/>
    <dgm:cxn modelId="{ADF7D27B-393C-3146-B239-7E01EE6FE7AA}" type="presParOf" srcId="{5AFFD5AD-84A7-C144-BBC5-B273CC037E1A}" destId="{ACE5ECCF-F36F-DA47-85B8-5A9E47B561B4}" srcOrd="0" destOrd="0" presId="urn:microsoft.com/office/officeart/2009/layout/CirclePictureHierarchy"/>
    <dgm:cxn modelId="{28E9A62E-C823-8E42-99F2-039D93DFA166}" type="presParOf" srcId="{5AFFD5AD-84A7-C144-BBC5-B273CC037E1A}" destId="{A46C65E4-9D43-8546-92AE-F1F6A6A2B8B9}" srcOrd="1" destOrd="0" presId="urn:microsoft.com/office/officeart/2009/layout/CirclePictureHierarchy"/>
    <dgm:cxn modelId="{5AED678A-FA81-6440-8CD1-1BE7791A7FE5}" type="presParOf" srcId="{BB4D9751-D363-B742-A149-C7F8D0B6A4A9}" destId="{C8D714E5-1308-C845-97A5-6BB4A332D4B5}" srcOrd="1" destOrd="0" presId="urn:microsoft.com/office/officeart/2009/layout/CirclePictureHierarchy"/>
    <dgm:cxn modelId="{AB74A370-6C66-CC48-AB3A-A4B57B13840E}" type="presParOf" srcId="{C2ADBD98-DC76-E84E-85CD-5246C679D051}" destId="{756428DD-7FC1-174C-8BEE-0040F24D1CA1}" srcOrd="2" destOrd="0" presId="urn:microsoft.com/office/officeart/2009/layout/CirclePictureHierarchy"/>
    <dgm:cxn modelId="{671D95E3-1D59-D149-9B16-B2076315D7A1}" type="presParOf" srcId="{C2ADBD98-DC76-E84E-85CD-5246C679D051}" destId="{9AD30E1C-29E6-DF45-A50F-D93840962E5E}" srcOrd="3" destOrd="0" presId="urn:microsoft.com/office/officeart/2009/layout/CirclePictureHierarchy"/>
    <dgm:cxn modelId="{B7568AB5-7F77-7E41-AC02-70FB25DEBE0B}" type="presParOf" srcId="{9AD30E1C-29E6-DF45-A50F-D93840962E5E}" destId="{87FB3A9B-24CE-E14A-9331-EA106C8735E0}" srcOrd="0" destOrd="0" presId="urn:microsoft.com/office/officeart/2009/layout/CirclePictureHierarchy"/>
    <dgm:cxn modelId="{42202DF2-193B-584C-A2AE-63F4D9A4A32D}" type="presParOf" srcId="{87FB3A9B-24CE-E14A-9331-EA106C8735E0}" destId="{7A3F309E-AEC5-6541-9D6E-4881D26F41C5}" srcOrd="0" destOrd="0" presId="urn:microsoft.com/office/officeart/2009/layout/CirclePictureHierarchy"/>
    <dgm:cxn modelId="{B8720280-31A2-2C4A-BF9C-924D45F65458}" type="presParOf" srcId="{87FB3A9B-24CE-E14A-9331-EA106C8735E0}" destId="{EC00D02D-EA18-EA40-8569-AC1FACD5E135}" srcOrd="1" destOrd="0" presId="urn:microsoft.com/office/officeart/2009/layout/CirclePictureHierarchy"/>
    <dgm:cxn modelId="{1F6ED55C-2876-F840-B8D5-9E313EB2E345}" type="presParOf" srcId="{9AD30E1C-29E6-DF45-A50F-D93840962E5E}" destId="{41E9F2B1-F5D2-5540-84B1-3A6D0226A1BA}" srcOrd="1" destOrd="0" presId="urn:microsoft.com/office/officeart/2009/layout/CirclePictureHierarchy"/>
    <dgm:cxn modelId="{695C0FB2-5EA1-AC49-8EDF-950AB82BFF54}" type="presParOf" srcId="{E7BB5843-5811-934E-B691-132B7AE55808}" destId="{C7B4C522-5023-AE4B-99F4-A8CC26865AE1}" srcOrd="2" destOrd="0" presId="urn:microsoft.com/office/officeart/2009/layout/CirclePictureHierarchy"/>
    <dgm:cxn modelId="{747EACFC-C73D-A642-8799-F27F5CFD2608}" type="presParOf" srcId="{E7BB5843-5811-934E-B691-132B7AE55808}" destId="{178FEF89-822E-884D-9CEC-CFBC5523A68C}" srcOrd="3" destOrd="0" presId="urn:microsoft.com/office/officeart/2009/layout/CirclePictureHierarchy"/>
    <dgm:cxn modelId="{E14A8F64-070A-E146-ABD6-C2AEB64C716D}" type="presParOf" srcId="{178FEF89-822E-884D-9CEC-CFBC5523A68C}" destId="{1AD34A32-0F5A-D94C-A3EE-D5CEEA630F6E}" srcOrd="0" destOrd="0" presId="urn:microsoft.com/office/officeart/2009/layout/CirclePictureHierarchy"/>
    <dgm:cxn modelId="{7D8317AA-DF69-1C4A-8437-775BE8A05ABE}" type="presParOf" srcId="{1AD34A32-0F5A-D94C-A3EE-D5CEEA630F6E}" destId="{948B79CA-A588-4F49-857F-D3DC3633C8F4}" srcOrd="0" destOrd="0" presId="urn:microsoft.com/office/officeart/2009/layout/CirclePictureHierarchy"/>
    <dgm:cxn modelId="{2162A344-677E-844A-BA59-C6F621E8FCCE}" type="presParOf" srcId="{1AD34A32-0F5A-D94C-A3EE-D5CEEA630F6E}" destId="{06717D56-C964-BF46-ADDF-B1E04C4FF93E}" srcOrd="1" destOrd="0" presId="urn:microsoft.com/office/officeart/2009/layout/CirclePictureHierarchy"/>
    <dgm:cxn modelId="{3B15DBFC-86C2-1046-9B2B-32A770C7B268}" type="presParOf" srcId="{178FEF89-822E-884D-9CEC-CFBC5523A68C}" destId="{624AE714-16A7-C94A-ADD4-64E159749781}" srcOrd="1" destOrd="0" presId="urn:microsoft.com/office/officeart/2009/layout/CirclePictureHierarchy"/>
    <dgm:cxn modelId="{1E23963D-D977-2D45-90EB-8C8DA90E0571}" type="presParOf" srcId="{624AE714-16A7-C94A-ADD4-64E159749781}" destId="{03E900DB-530A-114B-AFFC-16A5E9F46FBC}" srcOrd="0" destOrd="0" presId="urn:microsoft.com/office/officeart/2009/layout/CirclePictureHierarchy"/>
    <dgm:cxn modelId="{E2C75581-27B1-5A46-801A-D41BDAE7B93C}" type="presParOf" srcId="{624AE714-16A7-C94A-ADD4-64E159749781}" destId="{589A6BBB-69E1-314F-ABF3-FBE4B76FB2C3}" srcOrd="1" destOrd="0" presId="urn:microsoft.com/office/officeart/2009/layout/CirclePictureHierarchy"/>
    <dgm:cxn modelId="{3BB88D32-A137-F049-8A50-07D58D7016BC}" type="presParOf" srcId="{589A6BBB-69E1-314F-ABF3-FBE4B76FB2C3}" destId="{7AC142D8-9189-D149-BA63-3306F1D3FB12}" srcOrd="0" destOrd="0" presId="urn:microsoft.com/office/officeart/2009/layout/CirclePictureHierarchy"/>
    <dgm:cxn modelId="{880D5A4B-AE7E-A648-9826-1DF8A2CD0CBC}" type="presParOf" srcId="{7AC142D8-9189-D149-BA63-3306F1D3FB12}" destId="{68B87143-8BA5-834F-A1CC-DEAEE73368E0}" srcOrd="0" destOrd="0" presId="urn:microsoft.com/office/officeart/2009/layout/CirclePictureHierarchy"/>
    <dgm:cxn modelId="{D8CF30BF-7D69-7C45-8DFC-B652276D2C05}" type="presParOf" srcId="{7AC142D8-9189-D149-BA63-3306F1D3FB12}" destId="{7E564786-63BA-1C46-B962-6A71C4760DA2}" srcOrd="1" destOrd="0" presId="urn:microsoft.com/office/officeart/2009/layout/CirclePictureHierarchy"/>
    <dgm:cxn modelId="{4F370AAF-BC8C-774F-A077-7FB3958A4A4F}" type="presParOf" srcId="{589A6BBB-69E1-314F-ABF3-FBE4B76FB2C3}" destId="{3B58E851-D643-0E40-AE94-1F3593C8123A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BA586-B9B8-2C43-B4B1-E71ECF5FBE8D}">
      <dsp:nvSpPr>
        <dsp:cNvPr id="0" name=""/>
        <dsp:cNvSpPr/>
      </dsp:nvSpPr>
      <dsp:spPr>
        <a:xfrm>
          <a:off x="886941" y="0"/>
          <a:ext cx="592340" cy="59234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91FF8F-F784-D948-93B4-1E49221C0F0A}">
      <dsp:nvSpPr>
        <dsp:cNvPr id="0" name=""/>
        <dsp:cNvSpPr/>
      </dsp:nvSpPr>
      <dsp:spPr>
        <a:xfrm>
          <a:off x="946175" y="59234"/>
          <a:ext cx="473872" cy="473872"/>
        </a:xfrm>
        <a:prstGeom prst="chord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D2212C-5A40-AC4A-917C-CF7D174EFE4C}">
      <dsp:nvSpPr>
        <dsp:cNvPr id="0" name=""/>
        <dsp:cNvSpPr/>
      </dsp:nvSpPr>
      <dsp:spPr>
        <a:xfrm>
          <a:off x="1602685" y="592340"/>
          <a:ext cx="1752340" cy="2492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l" defTabSz="4445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,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consectetur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adipiscing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elit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. </a:t>
          </a:r>
          <a:endParaRPr lang="es-ES" sz="1100" kern="120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1602685" y="592340"/>
        <a:ext cx="1752340" cy="2492765"/>
      </dsp:txXfrm>
    </dsp:sp>
    <dsp:sp modelId="{41A44CF1-7867-CC44-B83E-FE81C8F8B0FE}">
      <dsp:nvSpPr>
        <dsp:cNvPr id="0" name=""/>
        <dsp:cNvSpPr/>
      </dsp:nvSpPr>
      <dsp:spPr>
        <a:xfrm>
          <a:off x="1602685" y="0"/>
          <a:ext cx="1752340" cy="592340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Step</a:t>
          </a:r>
          <a:r>
            <a:rPr lang="es-ES" sz="2400" kern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1</a:t>
          </a:r>
        </a:p>
      </dsp:txBody>
      <dsp:txXfrm>
        <a:off x="1602685" y="0"/>
        <a:ext cx="1752340" cy="592340"/>
      </dsp:txXfrm>
    </dsp:sp>
    <dsp:sp modelId="{A19D2422-CBCF-814B-990F-59FCE9FF0439}">
      <dsp:nvSpPr>
        <dsp:cNvPr id="0" name=""/>
        <dsp:cNvSpPr/>
      </dsp:nvSpPr>
      <dsp:spPr>
        <a:xfrm>
          <a:off x="3478430" y="0"/>
          <a:ext cx="592340" cy="59234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0EFFF-2A55-F446-9E9E-122727FEB340}">
      <dsp:nvSpPr>
        <dsp:cNvPr id="0" name=""/>
        <dsp:cNvSpPr/>
      </dsp:nvSpPr>
      <dsp:spPr>
        <a:xfrm>
          <a:off x="3537664" y="59234"/>
          <a:ext cx="473872" cy="473872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7AD8E-69E4-614F-95C6-D3B65DB43E87}">
      <dsp:nvSpPr>
        <dsp:cNvPr id="0" name=""/>
        <dsp:cNvSpPr/>
      </dsp:nvSpPr>
      <dsp:spPr>
        <a:xfrm>
          <a:off x="4194174" y="592340"/>
          <a:ext cx="1752340" cy="2492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l" defTabSz="4445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,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consectetur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adipiscing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elit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. </a:t>
          </a:r>
          <a:endParaRPr lang="es-ES" sz="1100" kern="120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4194174" y="592340"/>
        <a:ext cx="1752340" cy="2492765"/>
      </dsp:txXfrm>
    </dsp:sp>
    <dsp:sp modelId="{BF011DF2-830D-274F-896D-CB35903DF912}">
      <dsp:nvSpPr>
        <dsp:cNvPr id="0" name=""/>
        <dsp:cNvSpPr/>
      </dsp:nvSpPr>
      <dsp:spPr>
        <a:xfrm>
          <a:off x="4194174" y="0"/>
          <a:ext cx="1752340" cy="592340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Step</a:t>
          </a:r>
          <a:r>
            <a:rPr lang="es-ES" sz="2400" kern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2</a:t>
          </a:r>
        </a:p>
      </dsp:txBody>
      <dsp:txXfrm>
        <a:off x="4194174" y="0"/>
        <a:ext cx="1752340" cy="592340"/>
      </dsp:txXfrm>
    </dsp:sp>
    <dsp:sp modelId="{CCE5BEC1-AA8F-224B-A3A3-2F51C8EBB16E}">
      <dsp:nvSpPr>
        <dsp:cNvPr id="0" name=""/>
        <dsp:cNvSpPr/>
      </dsp:nvSpPr>
      <dsp:spPr>
        <a:xfrm>
          <a:off x="6069919" y="0"/>
          <a:ext cx="592340" cy="59234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CBF07-C483-8645-9F96-BB37AD407905}">
      <dsp:nvSpPr>
        <dsp:cNvPr id="0" name=""/>
        <dsp:cNvSpPr/>
      </dsp:nvSpPr>
      <dsp:spPr>
        <a:xfrm>
          <a:off x="6129153" y="59234"/>
          <a:ext cx="473872" cy="473872"/>
        </a:xfrm>
        <a:prstGeom prst="chord">
          <a:avLst>
            <a:gd name="adj1" fmla="val 19800000"/>
            <a:gd name="adj2" fmla="val 126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2D995D-85FC-FC4F-9F98-35D856D74F6C}">
      <dsp:nvSpPr>
        <dsp:cNvPr id="0" name=""/>
        <dsp:cNvSpPr/>
      </dsp:nvSpPr>
      <dsp:spPr>
        <a:xfrm>
          <a:off x="6785663" y="592340"/>
          <a:ext cx="1752340" cy="2492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l" defTabSz="4445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,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consectetur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adipiscing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elit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. </a:t>
          </a:r>
          <a:endParaRPr lang="es-ES" sz="1000" kern="120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6785663" y="592340"/>
        <a:ext cx="1752340" cy="2492765"/>
      </dsp:txXfrm>
    </dsp:sp>
    <dsp:sp modelId="{A651D79E-70B6-6549-A500-4A759EFB2A15}">
      <dsp:nvSpPr>
        <dsp:cNvPr id="0" name=""/>
        <dsp:cNvSpPr/>
      </dsp:nvSpPr>
      <dsp:spPr>
        <a:xfrm>
          <a:off x="6785663" y="0"/>
          <a:ext cx="1752340" cy="592340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Step</a:t>
          </a:r>
          <a:r>
            <a:rPr lang="es-ES" sz="2400" kern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3</a:t>
          </a:r>
        </a:p>
      </dsp:txBody>
      <dsp:txXfrm>
        <a:off x="6785663" y="0"/>
        <a:ext cx="1752340" cy="592340"/>
      </dsp:txXfrm>
    </dsp:sp>
    <dsp:sp modelId="{466EF334-1447-7E44-8554-D08A2EAC5DE6}">
      <dsp:nvSpPr>
        <dsp:cNvPr id="0" name=""/>
        <dsp:cNvSpPr/>
      </dsp:nvSpPr>
      <dsp:spPr>
        <a:xfrm>
          <a:off x="8661408" y="0"/>
          <a:ext cx="592340" cy="59234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19E314-B6A0-B14F-AECA-99BD607259D6}">
      <dsp:nvSpPr>
        <dsp:cNvPr id="0" name=""/>
        <dsp:cNvSpPr/>
      </dsp:nvSpPr>
      <dsp:spPr>
        <a:xfrm>
          <a:off x="8720642" y="59234"/>
          <a:ext cx="473872" cy="473872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8144B-E18E-7C48-8130-8E3EDF66D721}">
      <dsp:nvSpPr>
        <dsp:cNvPr id="0" name=""/>
        <dsp:cNvSpPr/>
      </dsp:nvSpPr>
      <dsp:spPr>
        <a:xfrm>
          <a:off x="9377152" y="592340"/>
          <a:ext cx="1752340" cy="2492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l" defTabSz="4445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,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consectetur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adipiscing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00" b="0" i="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elit</a:t>
          </a:r>
          <a:r>
            <a:rPr lang="es-ES" sz="1000" b="0" i="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. </a:t>
          </a:r>
          <a:endParaRPr lang="es-ES" sz="1000" kern="120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9377152" y="592340"/>
        <a:ext cx="1752340" cy="2492765"/>
      </dsp:txXfrm>
    </dsp:sp>
    <dsp:sp modelId="{44FC0BAE-3AD6-8F43-AD49-3E56194F22EC}">
      <dsp:nvSpPr>
        <dsp:cNvPr id="0" name=""/>
        <dsp:cNvSpPr/>
      </dsp:nvSpPr>
      <dsp:spPr>
        <a:xfrm>
          <a:off x="9377152" y="0"/>
          <a:ext cx="1752340" cy="592340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Step</a:t>
          </a:r>
          <a:r>
            <a:rPr lang="es-ES" sz="2400" kern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4</a:t>
          </a:r>
        </a:p>
      </dsp:txBody>
      <dsp:txXfrm>
        <a:off x="9377152" y="0"/>
        <a:ext cx="1752340" cy="5923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4D8604-7D33-E446-BB75-D79F2485C66C}">
      <dsp:nvSpPr>
        <dsp:cNvPr id="0" name=""/>
        <dsp:cNvSpPr/>
      </dsp:nvSpPr>
      <dsp:spPr>
        <a:xfrm>
          <a:off x="3052445" y="283615"/>
          <a:ext cx="2023108" cy="1507311"/>
        </a:xfrm>
        <a:prstGeom prst="trapezoid">
          <a:avLst>
            <a:gd name="adj" fmla="val 67110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43200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01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ITEM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 err="1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100" kern="1200" dirty="0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100" kern="1200" dirty="0" err="1">
              <a:solidFill>
                <a:schemeClr val="accent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endParaRPr lang="es-ES" sz="1400" kern="1200" dirty="0">
            <a:solidFill>
              <a:schemeClr val="accent1">
                <a:lumMod val="5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3052445" y="283615"/>
        <a:ext cx="2023108" cy="1507311"/>
      </dsp:txXfrm>
    </dsp:sp>
    <dsp:sp modelId="{E7F2C53F-51BF-AA43-9E89-F755D5342247}">
      <dsp:nvSpPr>
        <dsp:cNvPr id="0" name=""/>
        <dsp:cNvSpPr/>
      </dsp:nvSpPr>
      <dsp:spPr>
        <a:xfrm>
          <a:off x="2023108" y="1789434"/>
          <a:ext cx="4081783" cy="1533809"/>
        </a:xfrm>
        <a:prstGeom prst="trapezoid">
          <a:avLst>
            <a:gd name="adj" fmla="val 6711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02</a:t>
          </a:r>
          <a:endParaRPr lang="es-ES" sz="1600" kern="12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ITEM TITLE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100" kern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1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endParaRPr lang="es-ES" sz="1100" kern="12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2737420" y="1789434"/>
        <a:ext cx="2653159" cy="1533809"/>
      </dsp:txXfrm>
    </dsp:sp>
    <dsp:sp modelId="{B99EFFB1-AD11-1B49-9144-D60B80991C9B}">
      <dsp:nvSpPr>
        <dsp:cNvPr id="0" name=""/>
        <dsp:cNvSpPr/>
      </dsp:nvSpPr>
      <dsp:spPr>
        <a:xfrm>
          <a:off x="1011554" y="3332137"/>
          <a:ext cx="6104891" cy="1507311"/>
        </a:xfrm>
        <a:prstGeom prst="trapezoid">
          <a:avLst>
            <a:gd name="adj" fmla="val 67110"/>
          </a:avLst>
        </a:prstGeom>
        <a:solidFill>
          <a:schemeClr val="tx2">
            <a:lumMod val="7500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0" rIns="30480" bIns="32400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03</a:t>
          </a:r>
          <a:endParaRPr lang="es-ES" sz="1600" kern="1200" dirty="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ITEM TITLE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 err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100" kern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100" kern="1200" dirty="0" err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endParaRPr lang="es-ES" sz="1100" kern="1200" dirty="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2079910" y="3332137"/>
        <a:ext cx="3968179" cy="1507311"/>
      </dsp:txXfrm>
    </dsp:sp>
    <dsp:sp modelId="{D851AA9C-19FC-1C41-9DEB-F11C533833F2}">
      <dsp:nvSpPr>
        <dsp:cNvPr id="0" name=""/>
        <dsp:cNvSpPr/>
      </dsp:nvSpPr>
      <dsp:spPr>
        <a:xfrm>
          <a:off x="196494" y="4548431"/>
          <a:ext cx="7735011" cy="1507311"/>
        </a:xfrm>
        <a:prstGeom prst="trapezoid">
          <a:avLst>
            <a:gd name="adj" fmla="val 67110"/>
          </a:avLst>
        </a:prstGeom>
        <a:solidFill>
          <a:schemeClr val="tx2">
            <a:lumMod val="5000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04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ITEM TITLE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 err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100" kern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100" kern="1200" dirty="0" err="1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endParaRPr lang="es-ES" sz="1100" kern="1200" dirty="0">
            <a:solidFill>
              <a:schemeClr val="bg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1550121" y="4548431"/>
        <a:ext cx="5027757" cy="15073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900DB-530A-114B-AFFC-16A5E9F46FBC}">
      <dsp:nvSpPr>
        <dsp:cNvPr id="0" name=""/>
        <dsp:cNvSpPr/>
      </dsp:nvSpPr>
      <dsp:spPr>
        <a:xfrm>
          <a:off x="5540735" y="4207640"/>
          <a:ext cx="175647" cy="486665"/>
        </a:xfrm>
        <a:custGeom>
          <a:avLst/>
          <a:gdLst/>
          <a:ahLst/>
          <a:cxnLst/>
          <a:rect l="0" t="0" r="0" b="0"/>
          <a:pathLst>
            <a:path>
              <a:moveTo>
                <a:pt x="175647" y="0"/>
              </a:moveTo>
              <a:lnTo>
                <a:pt x="175647" y="330815"/>
              </a:lnTo>
              <a:lnTo>
                <a:pt x="0" y="330815"/>
              </a:lnTo>
              <a:lnTo>
                <a:pt x="0" y="486665"/>
              </a:lnTo>
            </a:path>
          </a:pathLst>
        </a:custGeom>
        <a:noFill/>
        <a:ln w="12700" cap="flat" cmpd="sng" algn="ctr">
          <a:solidFill>
            <a:schemeClr val="tx2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B4C522-5023-AE4B-99F4-A8CC26865AE1}">
      <dsp:nvSpPr>
        <dsp:cNvPr id="0" name=""/>
        <dsp:cNvSpPr/>
      </dsp:nvSpPr>
      <dsp:spPr>
        <a:xfrm>
          <a:off x="3820511" y="2562216"/>
          <a:ext cx="1895871" cy="6479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136"/>
              </a:lnTo>
              <a:lnTo>
                <a:pt x="1895871" y="492136"/>
              </a:lnTo>
              <a:lnTo>
                <a:pt x="1895871" y="647985"/>
              </a:lnTo>
            </a:path>
          </a:pathLst>
        </a:custGeom>
        <a:noFill/>
        <a:ln w="12700" cap="flat" cmpd="sng" algn="ctr">
          <a:solidFill>
            <a:schemeClr val="tx2">
              <a:lumMod val="40000"/>
              <a:lumOff val="60000"/>
              <a:alpha val="7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6428DD-7FC1-174C-8BEE-0040F24D1CA1}">
      <dsp:nvSpPr>
        <dsp:cNvPr id="0" name=""/>
        <dsp:cNvSpPr/>
      </dsp:nvSpPr>
      <dsp:spPr>
        <a:xfrm>
          <a:off x="1743607" y="4210572"/>
          <a:ext cx="1255600" cy="4376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796"/>
              </a:lnTo>
              <a:lnTo>
                <a:pt x="1255600" y="281796"/>
              </a:lnTo>
              <a:lnTo>
                <a:pt x="1255600" y="437646"/>
              </a:lnTo>
            </a:path>
          </a:pathLst>
        </a:custGeom>
        <a:noFill/>
        <a:ln w="12700" cap="flat" cmpd="sng" algn="ctr">
          <a:solidFill>
            <a:schemeClr val="tx2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853B25-F287-B842-97E5-2BE043796860}">
      <dsp:nvSpPr>
        <dsp:cNvPr id="0" name=""/>
        <dsp:cNvSpPr/>
      </dsp:nvSpPr>
      <dsp:spPr>
        <a:xfrm>
          <a:off x="382637" y="4210572"/>
          <a:ext cx="1360969" cy="432534"/>
        </a:xfrm>
        <a:custGeom>
          <a:avLst/>
          <a:gdLst/>
          <a:ahLst/>
          <a:cxnLst/>
          <a:rect l="0" t="0" r="0" b="0"/>
          <a:pathLst>
            <a:path>
              <a:moveTo>
                <a:pt x="1360969" y="0"/>
              </a:moveTo>
              <a:lnTo>
                <a:pt x="1360969" y="276684"/>
              </a:lnTo>
              <a:lnTo>
                <a:pt x="0" y="276684"/>
              </a:lnTo>
              <a:lnTo>
                <a:pt x="0" y="432534"/>
              </a:lnTo>
            </a:path>
          </a:pathLst>
        </a:custGeom>
        <a:noFill/>
        <a:ln w="12700" cap="flat" cmpd="sng" algn="ctr">
          <a:solidFill>
            <a:schemeClr val="tx2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299F30-70BF-7D4A-9034-4F02D8E96114}">
      <dsp:nvSpPr>
        <dsp:cNvPr id="0" name=""/>
        <dsp:cNvSpPr/>
      </dsp:nvSpPr>
      <dsp:spPr>
        <a:xfrm>
          <a:off x="1743607" y="2562216"/>
          <a:ext cx="2076904" cy="650918"/>
        </a:xfrm>
        <a:custGeom>
          <a:avLst/>
          <a:gdLst/>
          <a:ahLst/>
          <a:cxnLst/>
          <a:rect l="0" t="0" r="0" b="0"/>
          <a:pathLst>
            <a:path>
              <a:moveTo>
                <a:pt x="2076904" y="0"/>
              </a:moveTo>
              <a:lnTo>
                <a:pt x="2076904" y="495068"/>
              </a:lnTo>
              <a:lnTo>
                <a:pt x="0" y="495068"/>
              </a:lnTo>
              <a:lnTo>
                <a:pt x="0" y="650918"/>
              </a:lnTo>
            </a:path>
          </a:pathLst>
        </a:custGeom>
        <a:noFill/>
        <a:ln w="12700" cap="flat" cmpd="sng" algn="ctr">
          <a:solidFill>
            <a:schemeClr val="tx2">
              <a:lumMod val="40000"/>
              <a:lumOff val="60000"/>
              <a:alpha val="6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CA69C5-1EAD-3141-8FE0-1401430CBF01}">
      <dsp:nvSpPr>
        <dsp:cNvPr id="0" name=""/>
        <dsp:cNvSpPr/>
      </dsp:nvSpPr>
      <dsp:spPr>
        <a:xfrm>
          <a:off x="3043118" y="1007429"/>
          <a:ext cx="1554786" cy="1554786"/>
        </a:xfrm>
        <a:prstGeom prst="ellipse">
          <a:avLst/>
        </a:prstGeom>
        <a:blipFill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B11AC0-F145-FA45-921A-CD7C34C504B7}">
      <dsp:nvSpPr>
        <dsp:cNvPr id="0" name=""/>
        <dsp:cNvSpPr/>
      </dsp:nvSpPr>
      <dsp:spPr>
        <a:xfrm>
          <a:off x="4761973" y="1240460"/>
          <a:ext cx="1496157" cy="997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Main</a:t>
          </a:r>
          <a:r>
            <a:rPr lang="es-ES" sz="1800" kern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8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Title</a:t>
          </a:r>
          <a:endParaRPr lang="es-ES" sz="1800" kern="12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10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10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10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10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10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10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endParaRPr lang="es-ES" sz="1100" kern="120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4761973" y="1240460"/>
        <a:ext cx="1496157" cy="997438"/>
      </dsp:txXfrm>
    </dsp:sp>
    <dsp:sp modelId="{BA5923A0-6868-FA42-BB4E-16213ACF4909}">
      <dsp:nvSpPr>
        <dsp:cNvPr id="0" name=""/>
        <dsp:cNvSpPr/>
      </dsp:nvSpPr>
      <dsp:spPr>
        <a:xfrm>
          <a:off x="1244888" y="3213134"/>
          <a:ext cx="997438" cy="997438"/>
        </a:xfrm>
        <a:prstGeom prst="ellipse">
          <a:avLst/>
        </a:prstGeom>
        <a:blipFill dpi="0"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7EC7C-4FAF-8D42-AB84-7E30436E0BC3}">
      <dsp:nvSpPr>
        <dsp:cNvPr id="0" name=""/>
        <dsp:cNvSpPr/>
      </dsp:nvSpPr>
      <dsp:spPr>
        <a:xfrm>
          <a:off x="2397453" y="3207708"/>
          <a:ext cx="1496157" cy="997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Second</a:t>
          </a:r>
          <a:r>
            <a:rPr lang="es-ES" sz="1400" kern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4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Title</a:t>
          </a:r>
          <a:endParaRPr lang="es-ES" sz="1400" kern="12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ltu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det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.</a:t>
          </a:r>
        </a:p>
      </dsp:txBody>
      <dsp:txXfrm>
        <a:off x="2397453" y="3207708"/>
        <a:ext cx="1496157" cy="997438"/>
      </dsp:txXfrm>
    </dsp:sp>
    <dsp:sp modelId="{ACE5ECCF-F36F-DA47-85B8-5A9E47B561B4}">
      <dsp:nvSpPr>
        <dsp:cNvPr id="0" name=""/>
        <dsp:cNvSpPr/>
      </dsp:nvSpPr>
      <dsp:spPr>
        <a:xfrm>
          <a:off x="5187" y="4643106"/>
          <a:ext cx="754901" cy="754891"/>
        </a:xfrm>
        <a:prstGeom prst="ellipse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6C65E4-9D43-8546-92AE-F1F6A6A2B8B9}">
      <dsp:nvSpPr>
        <dsp:cNvPr id="0" name=""/>
        <dsp:cNvSpPr/>
      </dsp:nvSpPr>
      <dsp:spPr>
        <a:xfrm>
          <a:off x="881357" y="4519339"/>
          <a:ext cx="1496157" cy="997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Third</a:t>
          </a:r>
          <a:r>
            <a:rPr lang="es-ES" sz="1200" kern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2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Title</a:t>
          </a:r>
          <a:endParaRPr lang="es-ES" sz="1200" kern="12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ltu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det</a:t>
          </a:r>
          <a:endParaRPr lang="es-ES" sz="1050" kern="120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881357" y="4519339"/>
        <a:ext cx="1496157" cy="997438"/>
      </dsp:txXfrm>
    </dsp:sp>
    <dsp:sp modelId="{7A3F309E-AEC5-6541-9D6E-4881D26F41C5}">
      <dsp:nvSpPr>
        <dsp:cNvPr id="0" name=""/>
        <dsp:cNvSpPr/>
      </dsp:nvSpPr>
      <dsp:spPr>
        <a:xfrm>
          <a:off x="2626874" y="4648218"/>
          <a:ext cx="744667" cy="744667"/>
        </a:xfrm>
        <a:prstGeom prst="ellipse">
          <a:avLst/>
        </a:prstGeom>
        <a:blipFill dpi="0" rotWithShape="1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00D02D-EA18-EA40-8569-AC1FACD5E135}">
      <dsp:nvSpPr>
        <dsp:cNvPr id="0" name=""/>
        <dsp:cNvSpPr/>
      </dsp:nvSpPr>
      <dsp:spPr>
        <a:xfrm>
          <a:off x="3497927" y="4519339"/>
          <a:ext cx="1496157" cy="997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Third</a:t>
          </a:r>
          <a:r>
            <a:rPr lang="es-ES" sz="1200" kern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2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Title</a:t>
          </a:r>
          <a:endParaRPr lang="es-ES" sz="1200" kern="12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ltu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det</a:t>
          </a:r>
          <a:endParaRPr lang="es-ES" sz="1050" kern="120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3497927" y="4519339"/>
        <a:ext cx="1496157" cy="997438"/>
      </dsp:txXfrm>
    </dsp:sp>
    <dsp:sp modelId="{948B79CA-A588-4F49-857F-D3DC3633C8F4}">
      <dsp:nvSpPr>
        <dsp:cNvPr id="0" name=""/>
        <dsp:cNvSpPr/>
      </dsp:nvSpPr>
      <dsp:spPr>
        <a:xfrm>
          <a:off x="5217664" y="3210201"/>
          <a:ext cx="997438" cy="997438"/>
        </a:xfrm>
        <a:prstGeom prst="ellipse">
          <a:avLst/>
        </a:prstGeom>
        <a:blipFill dpi="0"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717D56-C964-BF46-ADDF-B1E04C4FF93E}">
      <dsp:nvSpPr>
        <dsp:cNvPr id="0" name=""/>
        <dsp:cNvSpPr/>
      </dsp:nvSpPr>
      <dsp:spPr>
        <a:xfrm>
          <a:off x="6325881" y="3207708"/>
          <a:ext cx="1284974" cy="997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Second</a:t>
          </a:r>
          <a:r>
            <a:rPr lang="es-ES" sz="1400" kern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4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Title</a:t>
          </a:r>
          <a:endParaRPr lang="es-ES" sz="1400" kern="12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ltu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det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.</a:t>
          </a:r>
        </a:p>
      </dsp:txBody>
      <dsp:txXfrm>
        <a:off x="6325881" y="3207708"/>
        <a:ext cx="1284974" cy="997438"/>
      </dsp:txXfrm>
    </dsp:sp>
    <dsp:sp modelId="{68B87143-8BA5-834F-A1CC-DEAEE73368E0}">
      <dsp:nvSpPr>
        <dsp:cNvPr id="0" name=""/>
        <dsp:cNvSpPr/>
      </dsp:nvSpPr>
      <dsp:spPr>
        <a:xfrm>
          <a:off x="5199167" y="4694305"/>
          <a:ext cx="683135" cy="683135"/>
        </a:xfrm>
        <a:prstGeom prst="ellipse">
          <a:avLst/>
        </a:prstGeom>
        <a:blipFill dpi="0" rotWithShape="1">
          <a:blip xmlns:r="http://schemas.openxmlformats.org/officeDocument/2006/relationships"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564786-63BA-1C46-B962-6A71C4760DA2}">
      <dsp:nvSpPr>
        <dsp:cNvPr id="0" name=""/>
        <dsp:cNvSpPr/>
      </dsp:nvSpPr>
      <dsp:spPr>
        <a:xfrm>
          <a:off x="6083731" y="4519339"/>
          <a:ext cx="1496157" cy="997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Third</a:t>
          </a:r>
          <a:r>
            <a:rPr lang="es-ES" sz="1200" kern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200" kern="1200" dirty="0" err="1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Title</a:t>
          </a:r>
          <a:endParaRPr lang="es-ES" sz="1200" kern="1200" dirty="0">
            <a:solidFill>
              <a:schemeClr val="tx2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Lorem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ipsum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dolor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sit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amet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ltu</a:t>
          </a:r>
          <a:r>
            <a:rPr lang="es-ES" sz="1050" kern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es-ES" sz="1050" kern="1200" dirty="0" err="1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det</a:t>
          </a:r>
          <a:endParaRPr lang="es-ES" sz="1050" kern="1200" dirty="0">
            <a:solidFill>
              <a:schemeClr val="tx2">
                <a:lumMod val="60000"/>
                <a:lumOff val="40000"/>
              </a:schemeClr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6083731" y="4519339"/>
        <a:ext cx="1496157" cy="9974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0CF9D-38F3-AC40-936D-45E16CFC4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C99F98-0DCA-CC4F-987C-CCEA81DFC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51488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8">
            <a:extLst>
              <a:ext uri="{FF2B5EF4-FFF2-40B4-BE49-F238E27FC236}">
                <a16:creationId xmlns:a16="http://schemas.microsoft.com/office/drawing/2014/main" id="{1795F6E2-5AF9-D44E-92D8-6C1ADA917B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73567" y="521221"/>
            <a:ext cx="1281309" cy="1188630"/>
          </a:xfrm>
          <a:prstGeom prst="roundRect">
            <a:avLst>
              <a:gd name="adj" fmla="val 8999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8" name="Marcador de posición de imagen 8">
            <a:extLst>
              <a:ext uri="{FF2B5EF4-FFF2-40B4-BE49-F238E27FC236}">
                <a16:creationId xmlns:a16="http://schemas.microsoft.com/office/drawing/2014/main" id="{D1163F71-FB74-C042-A80C-EBA5CD7A958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60901" y="521221"/>
            <a:ext cx="1281309" cy="1188630"/>
          </a:xfrm>
          <a:prstGeom prst="roundRect">
            <a:avLst>
              <a:gd name="adj" fmla="val 8999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2672DE44-305E-554B-91D8-6E853378EDA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54300" y="3196687"/>
            <a:ext cx="1281309" cy="1188630"/>
          </a:xfrm>
          <a:prstGeom prst="roundRect">
            <a:avLst>
              <a:gd name="adj" fmla="val 8999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10" name="Marcador de posición de imagen 8">
            <a:extLst>
              <a:ext uri="{FF2B5EF4-FFF2-40B4-BE49-F238E27FC236}">
                <a16:creationId xmlns:a16="http://schemas.microsoft.com/office/drawing/2014/main" id="{DB785F94-3E2D-3A45-B04D-4DEF8ECEB78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370386" y="3239289"/>
            <a:ext cx="1281309" cy="1188630"/>
          </a:xfrm>
          <a:prstGeom prst="roundRect">
            <a:avLst>
              <a:gd name="adj" fmla="val 8999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992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8">
            <a:extLst>
              <a:ext uri="{FF2B5EF4-FFF2-40B4-BE49-F238E27FC236}">
                <a16:creationId xmlns:a16="http://schemas.microsoft.com/office/drawing/2014/main" id="{88800381-1101-7848-9226-15C43CCDEE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1999" cy="6857999"/>
          </a:xfrm>
          <a:prstGeom prst="roundRect">
            <a:avLst>
              <a:gd name="adj" fmla="val 0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7574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69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4EC72A-3EA1-7649-B681-2BB8197CC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F73E80-6528-644E-B2F1-29CA618E6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63664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712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382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986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8">
            <a:extLst>
              <a:ext uri="{FF2B5EF4-FFF2-40B4-BE49-F238E27FC236}">
                <a16:creationId xmlns:a16="http://schemas.microsoft.com/office/drawing/2014/main" id="{96118C7C-48AF-3948-A175-12CF1D7629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91363" y="3216483"/>
            <a:ext cx="955675" cy="95567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11" name="Marcador de posición de imagen 8">
            <a:extLst>
              <a:ext uri="{FF2B5EF4-FFF2-40B4-BE49-F238E27FC236}">
                <a16:creationId xmlns:a16="http://schemas.microsoft.com/office/drawing/2014/main" id="{04BCEA49-33D2-DC4F-A105-1BB3B2BD32E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091363" y="5180456"/>
            <a:ext cx="955675" cy="95567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1A45AAE3-0C20-2A42-A90D-061FA2D820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91363" y="1268413"/>
            <a:ext cx="955675" cy="95567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511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2C0F842-B342-A145-A5E4-3323C65BA964}"/>
              </a:ext>
            </a:extLst>
          </p:cNvPr>
          <p:cNvSpPr/>
          <p:nvPr userDrawn="1"/>
        </p:nvSpPr>
        <p:spPr>
          <a:xfrm>
            <a:off x="0" y="0"/>
            <a:ext cx="9000878" cy="6858000"/>
          </a:xfrm>
          <a:prstGeom prst="roundRect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Marcador de posición de imagen 8">
            <a:extLst>
              <a:ext uri="{FF2B5EF4-FFF2-40B4-BE49-F238E27FC236}">
                <a16:creationId xmlns:a16="http://schemas.microsoft.com/office/drawing/2014/main" id="{43BE4891-D9F5-DD49-A1E2-D28643B5E7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27276" y="375681"/>
            <a:ext cx="1747203" cy="1741739"/>
          </a:xfrm>
          <a:prstGeom prst="roundRect">
            <a:avLst>
              <a:gd name="adj" fmla="val 8999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8" name="Marcador de posición de imagen 8">
            <a:extLst>
              <a:ext uri="{FF2B5EF4-FFF2-40B4-BE49-F238E27FC236}">
                <a16:creationId xmlns:a16="http://schemas.microsoft.com/office/drawing/2014/main" id="{E3608CB1-1519-7740-854B-9B6D5C98AB2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7276" y="2574351"/>
            <a:ext cx="1747203" cy="1741739"/>
          </a:xfrm>
          <a:prstGeom prst="roundRect">
            <a:avLst>
              <a:gd name="adj" fmla="val 8999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C1A7C24B-7C6D-F343-99DB-A3D5A44F6D6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27276" y="4762747"/>
            <a:ext cx="1747203" cy="1741739"/>
          </a:xfrm>
          <a:prstGeom prst="roundRect">
            <a:avLst>
              <a:gd name="adj" fmla="val 8999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8364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8">
            <a:extLst>
              <a:ext uri="{FF2B5EF4-FFF2-40B4-BE49-F238E27FC236}">
                <a16:creationId xmlns:a16="http://schemas.microsoft.com/office/drawing/2014/main" id="{454508D3-2F9F-5C40-9744-96C7A0AEBD6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5113" y="806857"/>
            <a:ext cx="2026787" cy="2491691"/>
          </a:xfrm>
          <a:prstGeom prst="roundRect">
            <a:avLst>
              <a:gd name="adj" fmla="val 5451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8" name="Marcador de posición de imagen 8">
            <a:extLst>
              <a:ext uri="{FF2B5EF4-FFF2-40B4-BE49-F238E27FC236}">
                <a16:creationId xmlns:a16="http://schemas.microsoft.com/office/drawing/2014/main" id="{867A97BA-FD43-FA43-8E44-E1596559546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86290" y="806857"/>
            <a:ext cx="2026787" cy="2491691"/>
          </a:xfrm>
          <a:prstGeom prst="roundRect">
            <a:avLst>
              <a:gd name="adj" fmla="val 5451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3FEAF7E4-AF4D-9C45-A3D7-92ABB7E5A3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346605" y="806857"/>
            <a:ext cx="2026787" cy="2491691"/>
          </a:xfrm>
          <a:prstGeom prst="roundRect">
            <a:avLst>
              <a:gd name="adj" fmla="val 5451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10" name="Marcador de posición de imagen 8">
            <a:extLst>
              <a:ext uri="{FF2B5EF4-FFF2-40B4-BE49-F238E27FC236}">
                <a16:creationId xmlns:a16="http://schemas.microsoft.com/office/drawing/2014/main" id="{53C79177-069F-9847-885A-FF4425AA86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17194" y="806857"/>
            <a:ext cx="2026787" cy="2491691"/>
          </a:xfrm>
          <a:prstGeom prst="roundRect">
            <a:avLst>
              <a:gd name="adj" fmla="val 5451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24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8">
            <a:extLst>
              <a:ext uri="{FF2B5EF4-FFF2-40B4-BE49-F238E27FC236}">
                <a16:creationId xmlns:a16="http://schemas.microsoft.com/office/drawing/2014/main" id="{FB68F1F7-CEEE-BC41-A364-C403B1F6F46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1147" y="787177"/>
            <a:ext cx="2402397" cy="2377259"/>
          </a:xfrm>
          <a:prstGeom prst="roundRect">
            <a:avLst>
              <a:gd name="adj" fmla="val 8999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5" name="Marcador de posición de imagen 8">
            <a:extLst>
              <a:ext uri="{FF2B5EF4-FFF2-40B4-BE49-F238E27FC236}">
                <a16:creationId xmlns:a16="http://schemas.microsoft.com/office/drawing/2014/main" id="{CC4B2FD1-47E9-6A4F-8557-304C9EE20E3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1147" y="3653667"/>
            <a:ext cx="2402397" cy="2377259"/>
          </a:xfrm>
          <a:prstGeom prst="roundRect">
            <a:avLst>
              <a:gd name="adj" fmla="val 8999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986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787CC80-1B6B-5240-8CC5-57E4125CBD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8" name="Marcador de título 7">
            <a:extLst>
              <a:ext uri="{FF2B5EF4-FFF2-40B4-BE49-F238E27FC236}">
                <a16:creationId xmlns:a16="http://schemas.microsoft.com/office/drawing/2014/main" id="{6923A324-E453-F649-95DA-00495ADE9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err="1"/>
              <a:t>Slide</a:t>
            </a:r>
            <a:r>
              <a:rPr lang="es-ES" dirty="0"/>
              <a:t>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6791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4" r:id="rId11"/>
    <p:sldLayoutId id="2147483663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8.svg"/><Relationship Id="rId7" Type="http://schemas.openxmlformats.org/officeDocument/2006/relationships/image" Target="../media/image4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26.svg"/><Relationship Id="rId10" Type="http://schemas.openxmlformats.org/officeDocument/2006/relationships/chart" Target="../charts/chart13.xml"/><Relationship Id="rId4" Type="http://schemas.openxmlformats.org/officeDocument/2006/relationships/image" Target="../media/image5.png"/><Relationship Id="rId9" Type="http://schemas.openxmlformats.org/officeDocument/2006/relationships/image" Target="../media/image50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5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37.sv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" TargetMode="External"/><Relationship Id="rId2" Type="http://schemas.openxmlformats.org/officeDocument/2006/relationships/hyperlink" Target="https://unsplash.com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hyperlink" Target="https://niceandserious.com/" TargetMode="External"/><Relationship Id="rId4" Type="http://schemas.openxmlformats.org/officeDocument/2006/relationships/hyperlink" Target="http://www.slidecoretemplates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28.sv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ángulo redondeado 115">
            <a:extLst>
              <a:ext uri="{FF2B5EF4-FFF2-40B4-BE49-F238E27FC236}">
                <a16:creationId xmlns:a16="http://schemas.microsoft.com/office/drawing/2014/main" id="{8240D450-3197-E94A-AEA2-55D874472CDC}"/>
              </a:ext>
            </a:extLst>
          </p:cNvPr>
          <p:cNvSpPr/>
          <p:nvPr/>
        </p:nvSpPr>
        <p:spPr>
          <a:xfrm>
            <a:off x="1175175" y="-18368"/>
            <a:ext cx="11016825" cy="4274596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Rectángulo redondeado 57">
            <a:extLst>
              <a:ext uri="{FF2B5EF4-FFF2-40B4-BE49-F238E27FC236}">
                <a16:creationId xmlns:a16="http://schemas.microsoft.com/office/drawing/2014/main" id="{E1D5021B-AD6F-2645-A836-B1B1C2B9AAA9}"/>
              </a:ext>
            </a:extLst>
          </p:cNvPr>
          <p:cNvSpPr/>
          <p:nvPr/>
        </p:nvSpPr>
        <p:spPr>
          <a:xfrm>
            <a:off x="1549471" y="3225372"/>
            <a:ext cx="1985954" cy="2787638"/>
          </a:xfrm>
          <a:prstGeom prst="roundRect">
            <a:avLst>
              <a:gd name="adj" fmla="val 7408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4" name="Rectángulo redondeado 63">
            <a:extLst>
              <a:ext uri="{FF2B5EF4-FFF2-40B4-BE49-F238E27FC236}">
                <a16:creationId xmlns:a16="http://schemas.microsoft.com/office/drawing/2014/main" id="{49BC7125-6A1C-EF4C-873B-F94B0127878F}"/>
              </a:ext>
            </a:extLst>
          </p:cNvPr>
          <p:cNvSpPr/>
          <p:nvPr/>
        </p:nvSpPr>
        <p:spPr>
          <a:xfrm>
            <a:off x="1549977" y="4465600"/>
            <a:ext cx="1987233" cy="1560280"/>
          </a:xfrm>
          <a:custGeom>
            <a:avLst/>
            <a:gdLst>
              <a:gd name="connsiteX0" fmla="*/ 0 w 1985954"/>
              <a:gd name="connsiteY0" fmla="*/ 116753 h 1576044"/>
              <a:gd name="connsiteX1" fmla="*/ 116753 w 1985954"/>
              <a:gd name="connsiteY1" fmla="*/ 0 h 1576044"/>
              <a:gd name="connsiteX2" fmla="*/ 1869201 w 1985954"/>
              <a:gd name="connsiteY2" fmla="*/ 0 h 1576044"/>
              <a:gd name="connsiteX3" fmla="*/ 1985954 w 1985954"/>
              <a:gd name="connsiteY3" fmla="*/ 116753 h 1576044"/>
              <a:gd name="connsiteX4" fmla="*/ 1985954 w 1985954"/>
              <a:gd name="connsiteY4" fmla="*/ 1459291 h 1576044"/>
              <a:gd name="connsiteX5" fmla="*/ 1869201 w 1985954"/>
              <a:gd name="connsiteY5" fmla="*/ 1576044 h 1576044"/>
              <a:gd name="connsiteX6" fmla="*/ 116753 w 1985954"/>
              <a:gd name="connsiteY6" fmla="*/ 1576044 h 1576044"/>
              <a:gd name="connsiteX7" fmla="*/ 0 w 1985954"/>
              <a:gd name="connsiteY7" fmla="*/ 1459291 h 1576044"/>
              <a:gd name="connsiteX8" fmla="*/ 0 w 1985954"/>
              <a:gd name="connsiteY8" fmla="*/ 116753 h 1576044"/>
              <a:gd name="connsiteX0" fmla="*/ 0 w 1985954"/>
              <a:gd name="connsiteY0" fmla="*/ 116753 h 1576044"/>
              <a:gd name="connsiteX1" fmla="*/ 116753 w 1985954"/>
              <a:gd name="connsiteY1" fmla="*/ 0 h 1576044"/>
              <a:gd name="connsiteX2" fmla="*/ 1159517 w 1985954"/>
              <a:gd name="connsiteY2" fmla="*/ 122830 h 1576044"/>
              <a:gd name="connsiteX3" fmla="*/ 1985954 w 1985954"/>
              <a:gd name="connsiteY3" fmla="*/ 116753 h 1576044"/>
              <a:gd name="connsiteX4" fmla="*/ 1985954 w 1985954"/>
              <a:gd name="connsiteY4" fmla="*/ 1459291 h 1576044"/>
              <a:gd name="connsiteX5" fmla="*/ 1869201 w 1985954"/>
              <a:gd name="connsiteY5" fmla="*/ 1576044 h 1576044"/>
              <a:gd name="connsiteX6" fmla="*/ 116753 w 1985954"/>
              <a:gd name="connsiteY6" fmla="*/ 1576044 h 1576044"/>
              <a:gd name="connsiteX7" fmla="*/ 0 w 1985954"/>
              <a:gd name="connsiteY7" fmla="*/ 1459291 h 1576044"/>
              <a:gd name="connsiteX8" fmla="*/ 0 w 1985954"/>
              <a:gd name="connsiteY8" fmla="*/ 116753 h 1576044"/>
              <a:gd name="connsiteX0" fmla="*/ 0 w 1985954"/>
              <a:gd name="connsiteY0" fmla="*/ 27164 h 1486455"/>
              <a:gd name="connsiteX1" fmla="*/ 307822 w 1985954"/>
              <a:gd name="connsiteY1" fmla="*/ 906698 h 1486455"/>
              <a:gd name="connsiteX2" fmla="*/ 1159517 w 1985954"/>
              <a:gd name="connsiteY2" fmla="*/ 33241 h 1486455"/>
              <a:gd name="connsiteX3" fmla="*/ 1985954 w 1985954"/>
              <a:gd name="connsiteY3" fmla="*/ 27164 h 1486455"/>
              <a:gd name="connsiteX4" fmla="*/ 1985954 w 1985954"/>
              <a:gd name="connsiteY4" fmla="*/ 1369702 h 1486455"/>
              <a:gd name="connsiteX5" fmla="*/ 1869201 w 1985954"/>
              <a:gd name="connsiteY5" fmla="*/ 1486455 h 1486455"/>
              <a:gd name="connsiteX6" fmla="*/ 116753 w 1985954"/>
              <a:gd name="connsiteY6" fmla="*/ 1486455 h 1486455"/>
              <a:gd name="connsiteX7" fmla="*/ 0 w 1985954"/>
              <a:gd name="connsiteY7" fmla="*/ 1369702 h 1486455"/>
              <a:gd name="connsiteX8" fmla="*/ 0 w 1985954"/>
              <a:gd name="connsiteY8" fmla="*/ 27164 h 1486455"/>
              <a:gd name="connsiteX0" fmla="*/ 27296 w 1985954"/>
              <a:gd name="connsiteY0" fmla="*/ 1023450 h 1486455"/>
              <a:gd name="connsiteX1" fmla="*/ 307822 w 1985954"/>
              <a:gd name="connsiteY1" fmla="*/ 906698 h 1486455"/>
              <a:gd name="connsiteX2" fmla="*/ 1159517 w 1985954"/>
              <a:gd name="connsiteY2" fmla="*/ 33241 h 1486455"/>
              <a:gd name="connsiteX3" fmla="*/ 1985954 w 1985954"/>
              <a:gd name="connsiteY3" fmla="*/ 27164 h 1486455"/>
              <a:gd name="connsiteX4" fmla="*/ 1985954 w 1985954"/>
              <a:gd name="connsiteY4" fmla="*/ 1369702 h 1486455"/>
              <a:gd name="connsiteX5" fmla="*/ 1869201 w 1985954"/>
              <a:gd name="connsiteY5" fmla="*/ 1486455 h 1486455"/>
              <a:gd name="connsiteX6" fmla="*/ 116753 w 1985954"/>
              <a:gd name="connsiteY6" fmla="*/ 1486455 h 1486455"/>
              <a:gd name="connsiteX7" fmla="*/ 0 w 1985954"/>
              <a:gd name="connsiteY7" fmla="*/ 1369702 h 1486455"/>
              <a:gd name="connsiteX8" fmla="*/ 27296 w 1985954"/>
              <a:gd name="connsiteY8" fmla="*/ 1023450 h 1486455"/>
              <a:gd name="connsiteX0" fmla="*/ 27296 w 1985954"/>
              <a:gd name="connsiteY0" fmla="*/ 1058458 h 1521463"/>
              <a:gd name="connsiteX1" fmla="*/ 307822 w 1985954"/>
              <a:gd name="connsiteY1" fmla="*/ 941706 h 1521463"/>
              <a:gd name="connsiteX2" fmla="*/ 1459768 w 1985954"/>
              <a:gd name="connsiteY2" fmla="*/ 10 h 1521463"/>
              <a:gd name="connsiteX3" fmla="*/ 1985954 w 1985954"/>
              <a:gd name="connsiteY3" fmla="*/ 62172 h 1521463"/>
              <a:gd name="connsiteX4" fmla="*/ 1985954 w 1985954"/>
              <a:gd name="connsiteY4" fmla="*/ 1404710 h 1521463"/>
              <a:gd name="connsiteX5" fmla="*/ 1869201 w 1985954"/>
              <a:gd name="connsiteY5" fmla="*/ 1521463 h 1521463"/>
              <a:gd name="connsiteX6" fmla="*/ 116753 w 1985954"/>
              <a:gd name="connsiteY6" fmla="*/ 1521463 h 1521463"/>
              <a:gd name="connsiteX7" fmla="*/ 0 w 1985954"/>
              <a:gd name="connsiteY7" fmla="*/ 1404710 h 1521463"/>
              <a:gd name="connsiteX8" fmla="*/ 27296 w 1985954"/>
              <a:gd name="connsiteY8" fmla="*/ 1058458 h 1521463"/>
              <a:gd name="connsiteX0" fmla="*/ 27296 w 1985954"/>
              <a:gd name="connsiteY0" fmla="*/ 1097908 h 1560913"/>
              <a:gd name="connsiteX1" fmla="*/ 307822 w 1985954"/>
              <a:gd name="connsiteY1" fmla="*/ 981156 h 1560913"/>
              <a:gd name="connsiteX2" fmla="*/ 1459768 w 1985954"/>
              <a:gd name="connsiteY2" fmla="*/ 39460 h 1560913"/>
              <a:gd name="connsiteX3" fmla="*/ 1985954 w 1985954"/>
              <a:gd name="connsiteY3" fmla="*/ 25422 h 1560913"/>
              <a:gd name="connsiteX4" fmla="*/ 1985954 w 1985954"/>
              <a:gd name="connsiteY4" fmla="*/ 1444160 h 1560913"/>
              <a:gd name="connsiteX5" fmla="*/ 1869201 w 1985954"/>
              <a:gd name="connsiteY5" fmla="*/ 1560913 h 1560913"/>
              <a:gd name="connsiteX6" fmla="*/ 116753 w 1985954"/>
              <a:gd name="connsiteY6" fmla="*/ 1560913 h 1560913"/>
              <a:gd name="connsiteX7" fmla="*/ 0 w 1985954"/>
              <a:gd name="connsiteY7" fmla="*/ 1444160 h 1560913"/>
              <a:gd name="connsiteX8" fmla="*/ 27296 w 1985954"/>
              <a:gd name="connsiteY8" fmla="*/ 1097908 h 1560913"/>
              <a:gd name="connsiteX0" fmla="*/ 27296 w 1985954"/>
              <a:gd name="connsiteY0" fmla="*/ 1097275 h 1560280"/>
              <a:gd name="connsiteX1" fmla="*/ 307822 w 1985954"/>
              <a:gd name="connsiteY1" fmla="*/ 980523 h 1560280"/>
              <a:gd name="connsiteX2" fmla="*/ 1481993 w 1985954"/>
              <a:gd name="connsiteY2" fmla="*/ 42002 h 1560280"/>
              <a:gd name="connsiteX3" fmla="*/ 1985954 w 1985954"/>
              <a:gd name="connsiteY3" fmla="*/ 24789 h 1560280"/>
              <a:gd name="connsiteX4" fmla="*/ 1985954 w 1985954"/>
              <a:gd name="connsiteY4" fmla="*/ 1443527 h 1560280"/>
              <a:gd name="connsiteX5" fmla="*/ 1869201 w 1985954"/>
              <a:gd name="connsiteY5" fmla="*/ 1560280 h 1560280"/>
              <a:gd name="connsiteX6" fmla="*/ 116753 w 1985954"/>
              <a:gd name="connsiteY6" fmla="*/ 1560280 h 1560280"/>
              <a:gd name="connsiteX7" fmla="*/ 0 w 1985954"/>
              <a:gd name="connsiteY7" fmla="*/ 1443527 h 1560280"/>
              <a:gd name="connsiteX8" fmla="*/ 27296 w 1985954"/>
              <a:gd name="connsiteY8" fmla="*/ 1097275 h 1560280"/>
              <a:gd name="connsiteX0" fmla="*/ 27296 w 1985954"/>
              <a:gd name="connsiteY0" fmla="*/ 1097275 h 1560280"/>
              <a:gd name="connsiteX1" fmla="*/ 307822 w 1985954"/>
              <a:gd name="connsiteY1" fmla="*/ 980523 h 1560280"/>
              <a:gd name="connsiteX2" fmla="*/ 1481993 w 1985954"/>
              <a:gd name="connsiteY2" fmla="*/ 42002 h 1560280"/>
              <a:gd name="connsiteX3" fmla="*/ 1985954 w 1985954"/>
              <a:gd name="connsiteY3" fmla="*/ 24789 h 1560280"/>
              <a:gd name="connsiteX4" fmla="*/ 1985954 w 1985954"/>
              <a:gd name="connsiteY4" fmla="*/ 1443527 h 1560280"/>
              <a:gd name="connsiteX5" fmla="*/ 1869201 w 1985954"/>
              <a:gd name="connsiteY5" fmla="*/ 1560280 h 1560280"/>
              <a:gd name="connsiteX6" fmla="*/ 116753 w 1985954"/>
              <a:gd name="connsiteY6" fmla="*/ 1560280 h 1560280"/>
              <a:gd name="connsiteX7" fmla="*/ 0 w 1985954"/>
              <a:gd name="connsiteY7" fmla="*/ 1443527 h 1560280"/>
              <a:gd name="connsiteX8" fmla="*/ 27296 w 1985954"/>
              <a:gd name="connsiteY8" fmla="*/ 1097275 h 1560280"/>
              <a:gd name="connsiteX0" fmla="*/ 27296 w 1985954"/>
              <a:gd name="connsiteY0" fmla="*/ 1097275 h 1560280"/>
              <a:gd name="connsiteX1" fmla="*/ 307822 w 1985954"/>
              <a:gd name="connsiteY1" fmla="*/ 980523 h 1560280"/>
              <a:gd name="connsiteX2" fmla="*/ 1481993 w 1985954"/>
              <a:gd name="connsiteY2" fmla="*/ 42002 h 1560280"/>
              <a:gd name="connsiteX3" fmla="*/ 1985954 w 1985954"/>
              <a:gd name="connsiteY3" fmla="*/ 24789 h 1560280"/>
              <a:gd name="connsiteX4" fmla="*/ 1985954 w 1985954"/>
              <a:gd name="connsiteY4" fmla="*/ 1443527 h 1560280"/>
              <a:gd name="connsiteX5" fmla="*/ 1869201 w 1985954"/>
              <a:gd name="connsiteY5" fmla="*/ 1560280 h 1560280"/>
              <a:gd name="connsiteX6" fmla="*/ 116753 w 1985954"/>
              <a:gd name="connsiteY6" fmla="*/ 1560280 h 1560280"/>
              <a:gd name="connsiteX7" fmla="*/ 0 w 1985954"/>
              <a:gd name="connsiteY7" fmla="*/ 1443527 h 1560280"/>
              <a:gd name="connsiteX8" fmla="*/ 27296 w 1985954"/>
              <a:gd name="connsiteY8" fmla="*/ 1097275 h 1560280"/>
              <a:gd name="connsiteX0" fmla="*/ 0 w 1987233"/>
              <a:gd name="connsiteY0" fmla="*/ 1065525 h 1560280"/>
              <a:gd name="connsiteX1" fmla="*/ 309101 w 1987233"/>
              <a:gd name="connsiteY1" fmla="*/ 980523 h 1560280"/>
              <a:gd name="connsiteX2" fmla="*/ 1483272 w 1987233"/>
              <a:gd name="connsiteY2" fmla="*/ 42002 h 1560280"/>
              <a:gd name="connsiteX3" fmla="*/ 1987233 w 1987233"/>
              <a:gd name="connsiteY3" fmla="*/ 24789 h 1560280"/>
              <a:gd name="connsiteX4" fmla="*/ 1987233 w 1987233"/>
              <a:gd name="connsiteY4" fmla="*/ 1443527 h 1560280"/>
              <a:gd name="connsiteX5" fmla="*/ 1870480 w 1987233"/>
              <a:gd name="connsiteY5" fmla="*/ 1560280 h 1560280"/>
              <a:gd name="connsiteX6" fmla="*/ 118032 w 1987233"/>
              <a:gd name="connsiteY6" fmla="*/ 1560280 h 1560280"/>
              <a:gd name="connsiteX7" fmla="*/ 1279 w 1987233"/>
              <a:gd name="connsiteY7" fmla="*/ 1443527 h 1560280"/>
              <a:gd name="connsiteX8" fmla="*/ 0 w 1987233"/>
              <a:gd name="connsiteY8" fmla="*/ 1065525 h 1560280"/>
              <a:gd name="connsiteX0" fmla="*/ 0 w 1987233"/>
              <a:gd name="connsiteY0" fmla="*/ 1065525 h 1560280"/>
              <a:gd name="connsiteX1" fmla="*/ 309101 w 1987233"/>
              <a:gd name="connsiteY1" fmla="*/ 980523 h 1560280"/>
              <a:gd name="connsiteX2" fmla="*/ 1483272 w 1987233"/>
              <a:gd name="connsiteY2" fmla="*/ 42002 h 1560280"/>
              <a:gd name="connsiteX3" fmla="*/ 1987233 w 1987233"/>
              <a:gd name="connsiteY3" fmla="*/ 24789 h 1560280"/>
              <a:gd name="connsiteX4" fmla="*/ 1987233 w 1987233"/>
              <a:gd name="connsiteY4" fmla="*/ 1443527 h 1560280"/>
              <a:gd name="connsiteX5" fmla="*/ 1870480 w 1987233"/>
              <a:gd name="connsiteY5" fmla="*/ 1560280 h 1560280"/>
              <a:gd name="connsiteX6" fmla="*/ 118032 w 1987233"/>
              <a:gd name="connsiteY6" fmla="*/ 1560280 h 1560280"/>
              <a:gd name="connsiteX7" fmla="*/ 1279 w 1987233"/>
              <a:gd name="connsiteY7" fmla="*/ 1443527 h 1560280"/>
              <a:gd name="connsiteX8" fmla="*/ 0 w 1987233"/>
              <a:gd name="connsiteY8" fmla="*/ 1065525 h 1560280"/>
              <a:gd name="connsiteX0" fmla="*/ 0 w 1987233"/>
              <a:gd name="connsiteY0" fmla="*/ 1065525 h 1560280"/>
              <a:gd name="connsiteX1" fmla="*/ 309101 w 1987233"/>
              <a:gd name="connsiteY1" fmla="*/ 999573 h 1560280"/>
              <a:gd name="connsiteX2" fmla="*/ 1483272 w 1987233"/>
              <a:gd name="connsiteY2" fmla="*/ 42002 h 1560280"/>
              <a:gd name="connsiteX3" fmla="*/ 1987233 w 1987233"/>
              <a:gd name="connsiteY3" fmla="*/ 24789 h 1560280"/>
              <a:gd name="connsiteX4" fmla="*/ 1987233 w 1987233"/>
              <a:gd name="connsiteY4" fmla="*/ 1443527 h 1560280"/>
              <a:gd name="connsiteX5" fmla="*/ 1870480 w 1987233"/>
              <a:gd name="connsiteY5" fmla="*/ 1560280 h 1560280"/>
              <a:gd name="connsiteX6" fmla="*/ 118032 w 1987233"/>
              <a:gd name="connsiteY6" fmla="*/ 1560280 h 1560280"/>
              <a:gd name="connsiteX7" fmla="*/ 1279 w 1987233"/>
              <a:gd name="connsiteY7" fmla="*/ 1443527 h 1560280"/>
              <a:gd name="connsiteX8" fmla="*/ 0 w 1987233"/>
              <a:gd name="connsiteY8" fmla="*/ 1065525 h 1560280"/>
              <a:gd name="connsiteX0" fmla="*/ 0 w 1987233"/>
              <a:gd name="connsiteY0" fmla="*/ 1065525 h 1560280"/>
              <a:gd name="connsiteX1" fmla="*/ 309101 w 1987233"/>
              <a:gd name="connsiteY1" fmla="*/ 999573 h 1560280"/>
              <a:gd name="connsiteX2" fmla="*/ 1483272 w 1987233"/>
              <a:gd name="connsiteY2" fmla="*/ 42002 h 1560280"/>
              <a:gd name="connsiteX3" fmla="*/ 1987233 w 1987233"/>
              <a:gd name="connsiteY3" fmla="*/ 24789 h 1560280"/>
              <a:gd name="connsiteX4" fmla="*/ 1987233 w 1987233"/>
              <a:gd name="connsiteY4" fmla="*/ 1443527 h 1560280"/>
              <a:gd name="connsiteX5" fmla="*/ 1870480 w 1987233"/>
              <a:gd name="connsiteY5" fmla="*/ 1560280 h 1560280"/>
              <a:gd name="connsiteX6" fmla="*/ 118032 w 1987233"/>
              <a:gd name="connsiteY6" fmla="*/ 1560280 h 1560280"/>
              <a:gd name="connsiteX7" fmla="*/ 1279 w 1987233"/>
              <a:gd name="connsiteY7" fmla="*/ 1443527 h 1560280"/>
              <a:gd name="connsiteX8" fmla="*/ 0 w 1987233"/>
              <a:gd name="connsiteY8" fmla="*/ 1065525 h 156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7233" h="1560280">
                <a:moveTo>
                  <a:pt x="0" y="1065525"/>
                </a:moveTo>
                <a:cubicBezTo>
                  <a:pt x="79375" y="1048669"/>
                  <a:pt x="165245" y="1056723"/>
                  <a:pt x="309101" y="999573"/>
                </a:cubicBezTo>
                <a:cubicBezTo>
                  <a:pt x="893250" y="999573"/>
                  <a:pt x="740373" y="143602"/>
                  <a:pt x="1483272" y="42002"/>
                </a:cubicBezTo>
                <a:cubicBezTo>
                  <a:pt x="1547753" y="42002"/>
                  <a:pt x="1987233" y="-39692"/>
                  <a:pt x="1987233" y="24789"/>
                </a:cubicBezTo>
                <a:cubicBezTo>
                  <a:pt x="1980883" y="84952"/>
                  <a:pt x="1987233" y="970614"/>
                  <a:pt x="1987233" y="1443527"/>
                </a:cubicBezTo>
                <a:cubicBezTo>
                  <a:pt x="1987233" y="1508008"/>
                  <a:pt x="1934961" y="1560280"/>
                  <a:pt x="1870480" y="1560280"/>
                </a:cubicBezTo>
                <a:lnTo>
                  <a:pt x="118032" y="1560280"/>
                </a:lnTo>
                <a:cubicBezTo>
                  <a:pt x="53551" y="1560280"/>
                  <a:pt x="1279" y="1508008"/>
                  <a:pt x="1279" y="1443527"/>
                </a:cubicBezTo>
                <a:cubicBezTo>
                  <a:pt x="853" y="1317526"/>
                  <a:pt x="426" y="1191526"/>
                  <a:pt x="0" y="1065525"/>
                </a:cubicBezTo>
                <a:close/>
              </a:path>
            </a:pathLst>
          </a:custGeom>
          <a:gradFill>
            <a:gsLst>
              <a:gs pos="0">
                <a:schemeClr val="accent4">
                  <a:alpha val="22000"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40" name="Conector recto 139">
            <a:extLst>
              <a:ext uri="{FF2B5EF4-FFF2-40B4-BE49-F238E27FC236}">
                <a16:creationId xmlns:a16="http://schemas.microsoft.com/office/drawing/2014/main" id="{5E29CD91-1FF7-BC48-81BB-BC1498420ACE}"/>
              </a:ext>
            </a:extLst>
          </p:cNvPr>
          <p:cNvCxnSpPr>
            <a:cxnSpLocks/>
          </p:cNvCxnSpPr>
          <p:nvPr/>
        </p:nvCxnSpPr>
        <p:spPr>
          <a:xfrm>
            <a:off x="11590874" y="2161309"/>
            <a:ext cx="0" cy="2094919"/>
          </a:xfrm>
          <a:prstGeom prst="line">
            <a:avLst/>
          </a:prstGeom>
          <a:ln w="12700" cap="rnd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ector recto 143">
            <a:extLst>
              <a:ext uri="{FF2B5EF4-FFF2-40B4-BE49-F238E27FC236}">
                <a16:creationId xmlns:a16="http://schemas.microsoft.com/office/drawing/2014/main" id="{C75D1261-B385-7E48-A641-C40B42B1C0B1}"/>
              </a:ext>
            </a:extLst>
          </p:cNvPr>
          <p:cNvCxnSpPr>
            <a:cxnSpLocks/>
          </p:cNvCxnSpPr>
          <p:nvPr/>
        </p:nvCxnSpPr>
        <p:spPr>
          <a:xfrm>
            <a:off x="10075103" y="2275943"/>
            <a:ext cx="0" cy="1980285"/>
          </a:xfrm>
          <a:prstGeom prst="line">
            <a:avLst/>
          </a:prstGeom>
          <a:ln w="12700" cap="rnd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Forma libre 116">
            <a:extLst>
              <a:ext uri="{FF2B5EF4-FFF2-40B4-BE49-F238E27FC236}">
                <a16:creationId xmlns:a16="http://schemas.microsoft.com/office/drawing/2014/main" id="{6FB98D2E-2DFD-9044-8482-31807F486423}"/>
              </a:ext>
            </a:extLst>
          </p:cNvPr>
          <p:cNvSpPr/>
          <p:nvPr/>
        </p:nvSpPr>
        <p:spPr>
          <a:xfrm>
            <a:off x="4440849" y="2124228"/>
            <a:ext cx="7760386" cy="2052466"/>
          </a:xfrm>
          <a:custGeom>
            <a:avLst/>
            <a:gdLst>
              <a:gd name="connsiteX0" fmla="*/ 10169719 w 10169719"/>
              <a:gd name="connsiteY0" fmla="*/ 0 h 4977517"/>
              <a:gd name="connsiteX1" fmla="*/ 6027089 w 10169719"/>
              <a:gd name="connsiteY1" fmla="*/ 564543 h 4977517"/>
              <a:gd name="connsiteX2" fmla="*/ 2981739 w 10169719"/>
              <a:gd name="connsiteY2" fmla="*/ 3379305 h 4977517"/>
              <a:gd name="connsiteX3" fmla="*/ 0 w 10169719"/>
              <a:gd name="connsiteY3" fmla="*/ 4977517 h 4977517"/>
              <a:gd name="connsiteX0" fmla="*/ 10169719 w 10169719"/>
              <a:gd name="connsiteY0" fmla="*/ 905 h 4978422"/>
              <a:gd name="connsiteX1" fmla="*/ 6027089 w 10169719"/>
              <a:gd name="connsiteY1" fmla="*/ 565448 h 4978422"/>
              <a:gd name="connsiteX2" fmla="*/ 3339889 w 10169719"/>
              <a:gd name="connsiteY2" fmla="*/ 3703732 h 4978422"/>
              <a:gd name="connsiteX3" fmla="*/ 0 w 10169719"/>
              <a:gd name="connsiteY3" fmla="*/ 4978422 h 4978422"/>
              <a:gd name="connsiteX0" fmla="*/ 10169719 w 10169719"/>
              <a:gd name="connsiteY0" fmla="*/ 0 h 4977517"/>
              <a:gd name="connsiteX1" fmla="*/ 5974029 w 10169719"/>
              <a:gd name="connsiteY1" fmla="*/ 679123 h 4977517"/>
              <a:gd name="connsiteX2" fmla="*/ 3339889 w 10169719"/>
              <a:gd name="connsiteY2" fmla="*/ 3702827 h 4977517"/>
              <a:gd name="connsiteX3" fmla="*/ 0 w 10169719"/>
              <a:gd name="connsiteY3" fmla="*/ 4977517 h 4977517"/>
              <a:gd name="connsiteX0" fmla="*/ 10169719 w 10169719"/>
              <a:gd name="connsiteY0" fmla="*/ 0 h 4977517"/>
              <a:gd name="connsiteX1" fmla="*/ 5974029 w 10169719"/>
              <a:gd name="connsiteY1" fmla="*/ 679123 h 4977517"/>
              <a:gd name="connsiteX2" fmla="*/ 3319623 w 10169719"/>
              <a:gd name="connsiteY2" fmla="*/ 3586951 h 4977517"/>
              <a:gd name="connsiteX3" fmla="*/ 0 w 10169719"/>
              <a:gd name="connsiteY3" fmla="*/ 4977517 h 4977517"/>
              <a:gd name="connsiteX0" fmla="*/ 10169719 w 10169719"/>
              <a:gd name="connsiteY0" fmla="*/ 0 h 4977517"/>
              <a:gd name="connsiteX1" fmla="*/ 5974029 w 10169719"/>
              <a:gd name="connsiteY1" fmla="*/ 679123 h 4977517"/>
              <a:gd name="connsiteX2" fmla="*/ 3319623 w 10169719"/>
              <a:gd name="connsiteY2" fmla="*/ 3586951 h 4977517"/>
              <a:gd name="connsiteX3" fmla="*/ 0 w 10169719"/>
              <a:gd name="connsiteY3" fmla="*/ 4977517 h 4977517"/>
              <a:gd name="connsiteX0" fmla="*/ 10149451 w 10149451"/>
              <a:gd name="connsiteY0" fmla="*/ 0 h 4687819"/>
              <a:gd name="connsiteX1" fmla="*/ 5953761 w 10149451"/>
              <a:gd name="connsiteY1" fmla="*/ 679123 h 4687819"/>
              <a:gd name="connsiteX2" fmla="*/ 3299355 w 10149451"/>
              <a:gd name="connsiteY2" fmla="*/ 3586951 h 4687819"/>
              <a:gd name="connsiteX3" fmla="*/ 0 w 10149451"/>
              <a:gd name="connsiteY3" fmla="*/ 4687819 h 4687819"/>
              <a:gd name="connsiteX0" fmla="*/ 10149451 w 10149451"/>
              <a:gd name="connsiteY0" fmla="*/ 0 h 4687819"/>
              <a:gd name="connsiteX1" fmla="*/ 5953761 w 10149451"/>
              <a:gd name="connsiteY1" fmla="*/ 679123 h 4687819"/>
              <a:gd name="connsiteX2" fmla="*/ 3299355 w 10149451"/>
              <a:gd name="connsiteY2" fmla="*/ 3586951 h 4687819"/>
              <a:gd name="connsiteX3" fmla="*/ 0 w 10149451"/>
              <a:gd name="connsiteY3" fmla="*/ 4687819 h 4687819"/>
              <a:gd name="connsiteX0" fmla="*/ 10149451 w 10149451"/>
              <a:gd name="connsiteY0" fmla="*/ 0 h 4688675"/>
              <a:gd name="connsiteX1" fmla="*/ 5953761 w 10149451"/>
              <a:gd name="connsiteY1" fmla="*/ 679123 h 4688675"/>
              <a:gd name="connsiteX2" fmla="*/ 3299355 w 10149451"/>
              <a:gd name="connsiteY2" fmla="*/ 3586951 h 4688675"/>
              <a:gd name="connsiteX3" fmla="*/ 0 w 10149451"/>
              <a:gd name="connsiteY3" fmla="*/ 4687819 h 4688675"/>
              <a:gd name="connsiteX0" fmla="*/ 10149451 w 10149451"/>
              <a:gd name="connsiteY0" fmla="*/ 0 h 4689354"/>
              <a:gd name="connsiteX1" fmla="*/ 5953761 w 10149451"/>
              <a:gd name="connsiteY1" fmla="*/ 679123 h 4689354"/>
              <a:gd name="connsiteX2" fmla="*/ 3218277 w 10149451"/>
              <a:gd name="connsiteY2" fmla="*/ 3802534 h 4689354"/>
              <a:gd name="connsiteX3" fmla="*/ 0 w 10149451"/>
              <a:gd name="connsiteY3" fmla="*/ 4687819 h 4689354"/>
              <a:gd name="connsiteX0" fmla="*/ 10149451 w 10149451"/>
              <a:gd name="connsiteY0" fmla="*/ 0 h 4689381"/>
              <a:gd name="connsiteX1" fmla="*/ 6453541 w 10149451"/>
              <a:gd name="connsiteY1" fmla="*/ 647940 h 4689381"/>
              <a:gd name="connsiteX2" fmla="*/ 3218277 w 10149451"/>
              <a:gd name="connsiteY2" fmla="*/ 3802534 h 4689381"/>
              <a:gd name="connsiteX3" fmla="*/ 0 w 10149451"/>
              <a:gd name="connsiteY3" fmla="*/ 4687819 h 468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49451" h="4689381">
                <a:moveTo>
                  <a:pt x="10149451" y="0"/>
                </a:moveTo>
                <a:cubicBezTo>
                  <a:pt x="8677134" y="663"/>
                  <a:pt x="7608737" y="14184"/>
                  <a:pt x="6453541" y="647940"/>
                </a:cubicBezTo>
                <a:cubicBezTo>
                  <a:pt x="5298345" y="1281696"/>
                  <a:pt x="4293867" y="3129221"/>
                  <a:pt x="3218277" y="3802534"/>
                </a:cubicBezTo>
                <a:cubicBezTo>
                  <a:pt x="2142687" y="4475847"/>
                  <a:pt x="585202" y="4711147"/>
                  <a:pt x="0" y="4687819"/>
                </a:cubicBezTo>
              </a:path>
            </a:pathLst>
          </a:custGeom>
          <a:noFill/>
          <a:ln w="57150">
            <a:gradFill>
              <a:gsLst>
                <a:gs pos="99000">
                  <a:schemeClr val="bg1"/>
                </a:gs>
                <a:gs pos="0">
                  <a:schemeClr val="bg1">
                    <a:alpha val="26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2" name="Imagen 111">
            <a:extLst>
              <a:ext uri="{FF2B5EF4-FFF2-40B4-BE49-F238E27FC236}">
                <a16:creationId xmlns:a16="http://schemas.microsoft.com/office/drawing/2014/main" id="{79FEE9E5-52C0-8045-87A7-13507949FA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6"/>
          <a:stretch/>
        </p:blipFill>
        <p:spPr>
          <a:xfrm>
            <a:off x="3839376" y="5218408"/>
            <a:ext cx="2667543" cy="1287758"/>
          </a:xfrm>
          <a:prstGeom prst="roundRect">
            <a:avLst>
              <a:gd name="adj" fmla="val 9357"/>
            </a:avLst>
          </a:prstGeom>
        </p:spPr>
      </p:pic>
      <p:pic>
        <p:nvPicPr>
          <p:cNvPr id="94" name="Imagen 93">
            <a:extLst>
              <a:ext uri="{FF2B5EF4-FFF2-40B4-BE49-F238E27FC236}">
                <a16:creationId xmlns:a16="http://schemas.microsoft.com/office/drawing/2014/main" id="{FB37DA4F-41E7-8F44-BB33-404CFE607D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5140" y="3724643"/>
            <a:ext cx="2649559" cy="1325877"/>
          </a:xfrm>
          <a:prstGeom prst="roundRect">
            <a:avLst>
              <a:gd name="adj" fmla="val 8046"/>
            </a:avLst>
          </a:prstGeom>
        </p:spPr>
      </p:pic>
      <p:sp>
        <p:nvSpPr>
          <p:cNvPr id="57" name="Rectángulo redondeado 56">
            <a:extLst>
              <a:ext uri="{FF2B5EF4-FFF2-40B4-BE49-F238E27FC236}">
                <a16:creationId xmlns:a16="http://schemas.microsoft.com/office/drawing/2014/main" id="{06B5A3C0-CD65-7B4A-84B7-75A9599598D6}"/>
              </a:ext>
            </a:extLst>
          </p:cNvPr>
          <p:cNvSpPr/>
          <p:nvPr/>
        </p:nvSpPr>
        <p:spPr>
          <a:xfrm>
            <a:off x="-18936" y="-24233"/>
            <a:ext cx="1194111" cy="6902781"/>
          </a:xfrm>
          <a:prstGeom prst="roundRect">
            <a:avLst>
              <a:gd name="adj" fmla="val 0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E361BE05-69ED-874E-A8F8-6C608EEA96D5}"/>
              </a:ext>
            </a:extLst>
          </p:cNvPr>
          <p:cNvSpPr/>
          <p:nvPr/>
        </p:nvSpPr>
        <p:spPr>
          <a:xfrm>
            <a:off x="9820408" y="3724643"/>
            <a:ext cx="1985954" cy="2787638"/>
          </a:xfrm>
          <a:prstGeom prst="roundRect">
            <a:avLst>
              <a:gd name="adj" fmla="val 7408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A2A575-F9E3-FE42-82EE-4E9EE6E4E53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65940" y="634552"/>
            <a:ext cx="11026059" cy="1641391"/>
          </a:xfrm>
        </p:spPr>
        <p:txBody>
          <a:bodyPr>
            <a:normAutofit/>
          </a:bodyPr>
          <a:lstStyle/>
          <a:p>
            <a:pPr algn="ctr">
              <a:lnSpc>
                <a:spcPts val="7660"/>
              </a:lnSpc>
            </a:pPr>
            <a:r>
              <a:rPr lang="es-ES" sz="5500" b="1" dirty="0">
                <a:solidFill>
                  <a:schemeClr val="bg1"/>
                </a:solidFill>
              </a:rPr>
              <a:t>Charts &amp; </a:t>
            </a:r>
            <a:r>
              <a:rPr lang="es-ES" sz="5500" b="1" dirty="0" err="1">
                <a:solidFill>
                  <a:schemeClr val="bg1"/>
                </a:solidFill>
              </a:rPr>
              <a:t>Infographics</a:t>
            </a:r>
            <a:r>
              <a:rPr lang="es-ES" sz="5500" b="1" dirty="0">
                <a:solidFill>
                  <a:schemeClr val="bg1"/>
                </a:solidFill>
              </a:rPr>
              <a:t> </a:t>
            </a:r>
            <a:endParaRPr lang="es-ES" sz="5500" dirty="0">
              <a:solidFill>
                <a:schemeClr val="bg1"/>
              </a:solidFill>
            </a:endParaRPr>
          </a:p>
        </p:txBody>
      </p:sp>
      <p:sp>
        <p:nvSpPr>
          <p:cNvPr id="10" name="Google Shape;400;p20">
            <a:extLst>
              <a:ext uri="{FF2B5EF4-FFF2-40B4-BE49-F238E27FC236}">
                <a16:creationId xmlns:a16="http://schemas.microsoft.com/office/drawing/2014/main" id="{8A3C902C-FEF3-8D4C-8818-A59E220AD198}"/>
              </a:ext>
            </a:extLst>
          </p:cNvPr>
          <p:cNvSpPr/>
          <p:nvPr/>
        </p:nvSpPr>
        <p:spPr>
          <a:xfrm>
            <a:off x="10150249" y="4470618"/>
            <a:ext cx="1326272" cy="1326272"/>
          </a:xfrm>
          <a:prstGeom prst="ellipse">
            <a:avLst/>
          </a:prstGeom>
          <a:noFill/>
          <a:ln w="57150" cap="flat" cmpd="sng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chemeClr val="tx2"/>
                </a:solidFill>
                <a:latin typeface="Roboto"/>
                <a:ea typeface="Roboto"/>
                <a:cs typeface="Roboto"/>
                <a:sym typeface="Roboto"/>
              </a:rPr>
              <a:t>60</a:t>
            </a:r>
            <a:r>
              <a:rPr lang="es-ES" sz="800" dirty="0">
                <a:solidFill>
                  <a:schemeClr val="tx2"/>
                </a:solidFill>
                <a:latin typeface="Roboto"/>
                <a:ea typeface="Roboto"/>
                <a:cs typeface="Roboto"/>
                <a:sym typeface="Roboto"/>
              </a:rPr>
              <a:t>%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11" name="Google Shape;401;p20">
            <a:extLst>
              <a:ext uri="{FF2B5EF4-FFF2-40B4-BE49-F238E27FC236}">
                <a16:creationId xmlns:a16="http://schemas.microsoft.com/office/drawing/2014/main" id="{3DCEF934-6993-FB47-A6C6-11130719E971}"/>
              </a:ext>
            </a:extLst>
          </p:cNvPr>
          <p:cNvSpPr/>
          <p:nvPr/>
        </p:nvSpPr>
        <p:spPr>
          <a:xfrm>
            <a:off x="10150249" y="4470618"/>
            <a:ext cx="1326272" cy="1326272"/>
          </a:xfrm>
          <a:prstGeom prst="arc">
            <a:avLst>
              <a:gd name="adj1" fmla="val 16200000"/>
              <a:gd name="adj2" fmla="val 6902103"/>
            </a:avLst>
          </a:prstGeom>
          <a:noFill/>
          <a:ln w="127000" cap="rnd" cmpd="sng"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A838BB2-8F52-D64B-AEA0-9105D4A0E48A}"/>
              </a:ext>
            </a:extLst>
          </p:cNvPr>
          <p:cNvSpPr txBox="1"/>
          <p:nvPr/>
        </p:nvSpPr>
        <p:spPr>
          <a:xfrm>
            <a:off x="1717535" y="614157"/>
            <a:ext cx="1017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80</a:t>
            </a:r>
            <a:r>
              <a:rPr lang="es-E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56D9814-870B-7D49-AEC5-F3134B0DF68B}"/>
              </a:ext>
            </a:extLst>
          </p:cNvPr>
          <p:cNvSpPr txBox="1"/>
          <p:nvPr/>
        </p:nvSpPr>
        <p:spPr>
          <a:xfrm>
            <a:off x="10500060" y="6038369"/>
            <a:ext cx="1163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 (10%) 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D99633B-BF8B-4744-9B8F-F4E6756E143F}"/>
              </a:ext>
            </a:extLst>
          </p:cNvPr>
          <p:cNvSpPr txBox="1"/>
          <p:nvPr/>
        </p:nvSpPr>
        <p:spPr>
          <a:xfrm>
            <a:off x="9833556" y="3918251"/>
            <a:ext cx="1985954" cy="337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CHART NAME </a:t>
            </a:r>
          </a:p>
        </p:txBody>
      </p:sp>
      <p:sp>
        <p:nvSpPr>
          <p:cNvPr id="41" name="Rectángulo redondeado 40">
            <a:extLst>
              <a:ext uri="{FF2B5EF4-FFF2-40B4-BE49-F238E27FC236}">
                <a16:creationId xmlns:a16="http://schemas.microsoft.com/office/drawing/2014/main" id="{AB101CA6-8B96-3347-B97D-6D6723F38811}"/>
              </a:ext>
            </a:extLst>
          </p:cNvPr>
          <p:cNvSpPr/>
          <p:nvPr/>
        </p:nvSpPr>
        <p:spPr>
          <a:xfrm>
            <a:off x="6725264" y="3268977"/>
            <a:ext cx="2753095" cy="2787637"/>
          </a:xfrm>
          <a:prstGeom prst="roundRect">
            <a:avLst>
              <a:gd name="adj" fmla="val 7408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3" name="Google Shape;509;p25">
            <a:extLst>
              <a:ext uri="{FF2B5EF4-FFF2-40B4-BE49-F238E27FC236}">
                <a16:creationId xmlns:a16="http://schemas.microsoft.com/office/drawing/2014/main" id="{097EE8AC-C34D-8B42-A97E-DE30AF50AEFF}"/>
              </a:ext>
            </a:extLst>
          </p:cNvPr>
          <p:cNvCxnSpPr>
            <a:cxnSpLocks/>
          </p:cNvCxnSpPr>
          <p:nvPr/>
        </p:nvCxnSpPr>
        <p:spPr>
          <a:xfrm flipV="1">
            <a:off x="9015360" y="4160578"/>
            <a:ext cx="0" cy="1552929"/>
          </a:xfrm>
          <a:prstGeom prst="straightConnector1">
            <a:avLst/>
          </a:prstGeom>
          <a:noFill/>
          <a:ln w="152400" cap="rnd" cmpd="sng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4" name="Google Shape;510;p25">
            <a:extLst>
              <a:ext uri="{FF2B5EF4-FFF2-40B4-BE49-F238E27FC236}">
                <a16:creationId xmlns:a16="http://schemas.microsoft.com/office/drawing/2014/main" id="{F515BE40-AF5B-2448-8FC4-A9174D6CB4AA}"/>
              </a:ext>
            </a:extLst>
          </p:cNvPr>
          <p:cNvCxnSpPr>
            <a:cxnSpLocks/>
          </p:cNvCxnSpPr>
          <p:nvPr/>
        </p:nvCxnSpPr>
        <p:spPr>
          <a:xfrm flipV="1">
            <a:off x="9013553" y="4662795"/>
            <a:ext cx="0" cy="1052241"/>
          </a:xfrm>
          <a:prstGeom prst="straightConnector1">
            <a:avLst/>
          </a:prstGeom>
          <a:noFill/>
          <a:ln w="152400" cap="rnd" cmpd="sng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" name="Google Shape;509;p25">
            <a:extLst>
              <a:ext uri="{FF2B5EF4-FFF2-40B4-BE49-F238E27FC236}">
                <a16:creationId xmlns:a16="http://schemas.microsoft.com/office/drawing/2014/main" id="{4F4A0BB4-9E41-7441-BCF0-07DE23F26A27}"/>
              </a:ext>
            </a:extLst>
          </p:cNvPr>
          <p:cNvCxnSpPr>
            <a:cxnSpLocks/>
          </p:cNvCxnSpPr>
          <p:nvPr/>
        </p:nvCxnSpPr>
        <p:spPr>
          <a:xfrm flipV="1">
            <a:off x="8454921" y="4160578"/>
            <a:ext cx="0" cy="1552929"/>
          </a:xfrm>
          <a:prstGeom prst="straightConnector1">
            <a:avLst/>
          </a:prstGeom>
          <a:noFill/>
          <a:ln w="152400" cap="rnd" cmpd="sng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" name="Google Shape;510;p25">
            <a:extLst>
              <a:ext uri="{FF2B5EF4-FFF2-40B4-BE49-F238E27FC236}">
                <a16:creationId xmlns:a16="http://schemas.microsoft.com/office/drawing/2014/main" id="{5AC0F4F9-3AD6-A64E-A858-8530BB46053F}"/>
              </a:ext>
            </a:extLst>
          </p:cNvPr>
          <p:cNvCxnSpPr>
            <a:cxnSpLocks/>
          </p:cNvCxnSpPr>
          <p:nvPr/>
        </p:nvCxnSpPr>
        <p:spPr>
          <a:xfrm flipV="1">
            <a:off x="8453114" y="5178217"/>
            <a:ext cx="0" cy="536819"/>
          </a:xfrm>
          <a:prstGeom prst="straightConnector1">
            <a:avLst/>
          </a:prstGeom>
          <a:noFill/>
          <a:ln w="152400" cap="rnd" cmpd="sng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" name="Google Shape;509;p25">
            <a:extLst>
              <a:ext uri="{FF2B5EF4-FFF2-40B4-BE49-F238E27FC236}">
                <a16:creationId xmlns:a16="http://schemas.microsoft.com/office/drawing/2014/main" id="{67979953-DDBE-8B4E-9C28-F0BD85A81E85}"/>
              </a:ext>
            </a:extLst>
          </p:cNvPr>
          <p:cNvCxnSpPr>
            <a:cxnSpLocks/>
          </p:cNvCxnSpPr>
          <p:nvPr/>
        </p:nvCxnSpPr>
        <p:spPr>
          <a:xfrm flipV="1">
            <a:off x="7938728" y="4160578"/>
            <a:ext cx="0" cy="1573789"/>
          </a:xfrm>
          <a:prstGeom prst="straightConnector1">
            <a:avLst/>
          </a:prstGeom>
          <a:noFill/>
          <a:ln w="152400" cap="rnd" cmpd="sng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0" name="Google Shape;510;p25">
            <a:extLst>
              <a:ext uri="{FF2B5EF4-FFF2-40B4-BE49-F238E27FC236}">
                <a16:creationId xmlns:a16="http://schemas.microsoft.com/office/drawing/2014/main" id="{5A0457B0-DBF5-D645-B777-9FE5C58ED4E2}"/>
              </a:ext>
            </a:extLst>
          </p:cNvPr>
          <p:cNvCxnSpPr>
            <a:cxnSpLocks/>
          </p:cNvCxnSpPr>
          <p:nvPr/>
        </p:nvCxnSpPr>
        <p:spPr>
          <a:xfrm flipV="1">
            <a:off x="7936921" y="4780010"/>
            <a:ext cx="0" cy="955887"/>
          </a:xfrm>
          <a:prstGeom prst="straightConnector1">
            <a:avLst/>
          </a:prstGeom>
          <a:noFill/>
          <a:ln w="152400" cap="rnd" cmpd="sng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" name="Google Shape;509;p25">
            <a:extLst>
              <a:ext uri="{FF2B5EF4-FFF2-40B4-BE49-F238E27FC236}">
                <a16:creationId xmlns:a16="http://schemas.microsoft.com/office/drawing/2014/main" id="{5F7F394D-F50F-B64F-AA09-B211894BD5D4}"/>
              </a:ext>
            </a:extLst>
          </p:cNvPr>
          <p:cNvCxnSpPr>
            <a:cxnSpLocks/>
          </p:cNvCxnSpPr>
          <p:nvPr/>
        </p:nvCxnSpPr>
        <p:spPr>
          <a:xfrm flipV="1">
            <a:off x="7319296" y="4160578"/>
            <a:ext cx="0" cy="1573789"/>
          </a:xfrm>
          <a:prstGeom prst="straightConnector1">
            <a:avLst/>
          </a:prstGeom>
          <a:noFill/>
          <a:ln w="152400" cap="rnd" cmpd="sng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" name="Google Shape;510;p25">
            <a:extLst>
              <a:ext uri="{FF2B5EF4-FFF2-40B4-BE49-F238E27FC236}">
                <a16:creationId xmlns:a16="http://schemas.microsoft.com/office/drawing/2014/main" id="{A188F80E-CA58-EF46-AB88-617D3DF32659}"/>
              </a:ext>
            </a:extLst>
          </p:cNvPr>
          <p:cNvCxnSpPr>
            <a:cxnSpLocks/>
          </p:cNvCxnSpPr>
          <p:nvPr/>
        </p:nvCxnSpPr>
        <p:spPr>
          <a:xfrm flipV="1">
            <a:off x="7317489" y="5178217"/>
            <a:ext cx="0" cy="557680"/>
          </a:xfrm>
          <a:prstGeom prst="straightConnector1">
            <a:avLst/>
          </a:prstGeom>
          <a:noFill/>
          <a:ln w="152400" cap="rnd" cmpd="sng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" name="CuadroTexto 74">
            <a:extLst>
              <a:ext uri="{FF2B5EF4-FFF2-40B4-BE49-F238E27FC236}">
                <a16:creationId xmlns:a16="http://schemas.microsoft.com/office/drawing/2014/main" id="{3BA12F37-9B0D-7A4B-8B8C-8D4BE9763854}"/>
              </a:ext>
            </a:extLst>
          </p:cNvPr>
          <p:cNvSpPr txBox="1"/>
          <p:nvPr/>
        </p:nvSpPr>
        <p:spPr>
          <a:xfrm>
            <a:off x="6725264" y="3462583"/>
            <a:ext cx="2753094" cy="337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CHART NAME 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ED276FAF-D6BA-7F48-BBDE-D2C428372099}"/>
              </a:ext>
            </a:extLst>
          </p:cNvPr>
          <p:cNvSpPr txBox="1"/>
          <p:nvPr/>
        </p:nvSpPr>
        <p:spPr>
          <a:xfrm rot="16200000">
            <a:off x="-994825" y="4194296"/>
            <a:ext cx="3110408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900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SLIDECORE TEMPLATES</a:t>
            </a:r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68F54319-1B9C-E649-BCC6-A73896F3950C}"/>
              </a:ext>
            </a:extLst>
          </p:cNvPr>
          <p:cNvSpPr txBox="1"/>
          <p:nvPr/>
        </p:nvSpPr>
        <p:spPr>
          <a:xfrm>
            <a:off x="1536575" y="3418979"/>
            <a:ext cx="1998850" cy="337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CHART NAME </a:t>
            </a:r>
          </a:p>
        </p:txBody>
      </p:sp>
      <p:sp>
        <p:nvSpPr>
          <p:cNvPr id="83" name="Forma libre 82">
            <a:extLst>
              <a:ext uri="{FF2B5EF4-FFF2-40B4-BE49-F238E27FC236}">
                <a16:creationId xmlns:a16="http://schemas.microsoft.com/office/drawing/2014/main" id="{FE4102C1-8E54-E14B-98F7-B80D04EA9834}"/>
              </a:ext>
            </a:extLst>
          </p:cNvPr>
          <p:cNvSpPr/>
          <p:nvPr/>
        </p:nvSpPr>
        <p:spPr>
          <a:xfrm>
            <a:off x="1547665" y="4470618"/>
            <a:ext cx="1981997" cy="1043078"/>
          </a:xfrm>
          <a:custGeom>
            <a:avLst/>
            <a:gdLst>
              <a:gd name="connsiteX0" fmla="*/ 10169719 w 10169719"/>
              <a:gd name="connsiteY0" fmla="*/ 0 h 4977517"/>
              <a:gd name="connsiteX1" fmla="*/ 6027089 w 10169719"/>
              <a:gd name="connsiteY1" fmla="*/ 564543 h 4977517"/>
              <a:gd name="connsiteX2" fmla="*/ 2981739 w 10169719"/>
              <a:gd name="connsiteY2" fmla="*/ 3379305 h 4977517"/>
              <a:gd name="connsiteX3" fmla="*/ 0 w 10169719"/>
              <a:gd name="connsiteY3" fmla="*/ 4977517 h 4977517"/>
              <a:gd name="connsiteX0" fmla="*/ 10169719 w 10169719"/>
              <a:gd name="connsiteY0" fmla="*/ 905 h 4978422"/>
              <a:gd name="connsiteX1" fmla="*/ 6027089 w 10169719"/>
              <a:gd name="connsiteY1" fmla="*/ 565448 h 4978422"/>
              <a:gd name="connsiteX2" fmla="*/ 3339889 w 10169719"/>
              <a:gd name="connsiteY2" fmla="*/ 3703732 h 4978422"/>
              <a:gd name="connsiteX3" fmla="*/ 0 w 10169719"/>
              <a:gd name="connsiteY3" fmla="*/ 4978422 h 4978422"/>
              <a:gd name="connsiteX0" fmla="*/ 10169719 w 10169719"/>
              <a:gd name="connsiteY0" fmla="*/ 0 h 4977517"/>
              <a:gd name="connsiteX1" fmla="*/ 5974029 w 10169719"/>
              <a:gd name="connsiteY1" fmla="*/ 679123 h 4977517"/>
              <a:gd name="connsiteX2" fmla="*/ 3339889 w 10169719"/>
              <a:gd name="connsiteY2" fmla="*/ 3702827 h 4977517"/>
              <a:gd name="connsiteX3" fmla="*/ 0 w 10169719"/>
              <a:gd name="connsiteY3" fmla="*/ 4977517 h 4977517"/>
              <a:gd name="connsiteX0" fmla="*/ 10169719 w 10169719"/>
              <a:gd name="connsiteY0" fmla="*/ 0 h 4977517"/>
              <a:gd name="connsiteX1" fmla="*/ 5974029 w 10169719"/>
              <a:gd name="connsiteY1" fmla="*/ 679123 h 4977517"/>
              <a:gd name="connsiteX2" fmla="*/ 3319623 w 10169719"/>
              <a:gd name="connsiteY2" fmla="*/ 3586951 h 4977517"/>
              <a:gd name="connsiteX3" fmla="*/ 0 w 10169719"/>
              <a:gd name="connsiteY3" fmla="*/ 4977517 h 4977517"/>
              <a:gd name="connsiteX0" fmla="*/ 10169719 w 10169719"/>
              <a:gd name="connsiteY0" fmla="*/ 0 h 4977517"/>
              <a:gd name="connsiteX1" fmla="*/ 5974029 w 10169719"/>
              <a:gd name="connsiteY1" fmla="*/ 679123 h 4977517"/>
              <a:gd name="connsiteX2" fmla="*/ 3319623 w 10169719"/>
              <a:gd name="connsiteY2" fmla="*/ 3586951 h 4977517"/>
              <a:gd name="connsiteX3" fmla="*/ 0 w 10169719"/>
              <a:gd name="connsiteY3" fmla="*/ 4977517 h 4977517"/>
              <a:gd name="connsiteX0" fmla="*/ 10149451 w 10149451"/>
              <a:gd name="connsiteY0" fmla="*/ 0 h 4687819"/>
              <a:gd name="connsiteX1" fmla="*/ 5953761 w 10149451"/>
              <a:gd name="connsiteY1" fmla="*/ 679123 h 4687819"/>
              <a:gd name="connsiteX2" fmla="*/ 3299355 w 10149451"/>
              <a:gd name="connsiteY2" fmla="*/ 3586951 h 4687819"/>
              <a:gd name="connsiteX3" fmla="*/ 0 w 10149451"/>
              <a:gd name="connsiteY3" fmla="*/ 4687819 h 4687819"/>
              <a:gd name="connsiteX0" fmla="*/ 10149451 w 10149451"/>
              <a:gd name="connsiteY0" fmla="*/ 0 h 4687819"/>
              <a:gd name="connsiteX1" fmla="*/ 5953761 w 10149451"/>
              <a:gd name="connsiteY1" fmla="*/ 679123 h 4687819"/>
              <a:gd name="connsiteX2" fmla="*/ 3299355 w 10149451"/>
              <a:gd name="connsiteY2" fmla="*/ 3586951 h 4687819"/>
              <a:gd name="connsiteX3" fmla="*/ 0 w 10149451"/>
              <a:gd name="connsiteY3" fmla="*/ 4687819 h 4687819"/>
              <a:gd name="connsiteX0" fmla="*/ 10149451 w 10149451"/>
              <a:gd name="connsiteY0" fmla="*/ 0 h 4688675"/>
              <a:gd name="connsiteX1" fmla="*/ 5953761 w 10149451"/>
              <a:gd name="connsiteY1" fmla="*/ 679123 h 4688675"/>
              <a:gd name="connsiteX2" fmla="*/ 3299355 w 10149451"/>
              <a:gd name="connsiteY2" fmla="*/ 3586951 h 4688675"/>
              <a:gd name="connsiteX3" fmla="*/ 0 w 10149451"/>
              <a:gd name="connsiteY3" fmla="*/ 4687819 h 4688675"/>
              <a:gd name="connsiteX0" fmla="*/ 10149451 w 10149451"/>
              <a:gd name="connsiteY0" fmla="*/ 0 h 4689354"/>
              <a:gd name="connsiteX1" fmla="*/ 5953761 w 10149451"/>
              <a:gd name="connsiteY1" fmla="*/ 679123 h 4689354"/>
              <a:gd name="connsiteX2" fmla="*/ 3218277 w 10149451"/>
              <a:gd name="connsiteY2" fmla="*/ 3802534 h 4689354"/>
              <a:gd name="connsiteX3" fmla="*/ 0 w 10149451"/>
              <a:gd name="connsiteY3" fmla="*/ 4687819 h 4689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49451" h="4689354">
                <a:moveTo>
                  <a:pt x="10149451" y="0"/>
                </a:moveTo>
                <a:cubicBezTo>
                  <a:pt x="8677134" y="663"/>
                  <a:pt x="7108957" y="45367"/>
                  <a:pt x="5953761" y="679123"/>
                </a:cubicBezTo>
                <a:cubicBezTo>
                  <a:pt x="4798565" y="1312879"/>
                  <a:pt x="4210570" y="3134418"/>
                  <a:pt x="3218277" y="3802534"/>
                </a:cubicBezTo>
                <a:cubicBezTo>
                  <a:pt x="2225984" y="4470650"/>
                  <a:pt x="585202" y="4711147"/>
                  <a:pt x="0" y="4687819"/>
                </a:cubicBezTo>
              </a:path>
            </a:pathLst>
          </a:custGeom>
          <a:noFill/>
          <a:ln w="57150">
            <a:gradFill>
              <a:gsLst>
                <a:gs pos="0">
                  <a:schemeClr val="accent4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5" name="Rectángulo redondeado 94">
            <a:extLst>
              <a:ext uri="{FF2B5EF4-FFF2-40B4-BE49-F238E27FC236}">
                <a16:creationId xmlns:a16="http://schemas.microsoft.com/office/drawing/2014/main" id="{69B8F903-10AF-654C-8E83-210B093053D8}"/>
              </a:ext>
            </a:extLst>
          </p:cNvPr>
          <p:cNvSpPr/>
          <p:nvPr/>
        </p:nvSpPr>
        <p:spPr>
          <a:xfrm>
            <a:off x="4009175" y="4662795"/>
            <a:ext cx="1006578" cy="30205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READ MORE</a:t>
            </a:r>
          </a:p>
        </p:txBody>
      </p:sp>
      <p:sp>
        <p:nvSpPr>
          <p:cNvPr id="96" name="Subtítulo 2">
            <a:extLst>
              <a:ext uri="{FF2B5EF4-FFF2-40B4-BE49-F238E27FC236}">
                <a16:creationId xmlns:a16="http://schemas.microsoft.com/office/drawing/2014/main" id="{38E6402E-1079-DD43-9F74-0D1CC2009402}"/>
              </a:ext>
            </a:extLst>
          </p:cNvPr>
          <p:cNvSpPr txBox="1">
            <a:spLocks/>
          </p:cNvSpPr>
          <p:nvPr/>
        </p:nvSpPr>
        <p:spPr>
          <a:xfrm>
            <a:off x="4008498" y="3881010"/>
            <a:ext cx="1428593" cy="302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400" dirty="0" err="1">
                <a:solidFill>
                  <a:schemeClr val="bg1"/>
                </a:solidFill>
              </a:rPr>
              <a:t>Creative</a:t>
            </a:r>
            <a:r>
              <a:rPr lang="es-ES" sz="1400" dirty="0">
                <a:solidFill>
                  <a:schemeClr val="bg1"/>
                </a:solidFill>
              </a:rPr>
              <a:t> Data</a:t>
            </a:r>
          </a:p>
        </p:txBody>
      </p:sp>
      <p:sp>
        <p:nvSpPr>
          <p:cNvPr id="99" name="Rectángulo 98">
            <a:extLst>
              <a:ext uri="{FF2B5EF4-FFF2-40B4-BE49-F238E27FC236}">
                <a16:creationId xmlns:a16="http://schemas.microsoft.com/office/drawing/2014/main" id="{FF2D61E7-DD33-4D46-B265-3845B58B3F6E}"/>
              </a:ext>
            </a:extLst>
          </p:cNvPr>
          <p:cNvSpPr/>
          <p:nvPr/>
        </p:nvSpPr>
        <p:spPr>
          <a:xfrm>
            <a:off x="1348906" y="2040221"/>
            <a:ext cx="108430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Free </a:t>
            </a:r>
            <a:r>
              <a:rPr lang="es-ES" sz="4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Super</a:t>
            </a:r>
            <a:r>
              <a:rPr lang="es-ES" sz="4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Kit</a:t>
            </a:r>
            <a:endParaRPr lang="es-ES" sz="2000" dirty="0">
              <a:solidFill>
                <a:schemeClr val="bg1"/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D11ABF34-0175-F745-861A-82DD8F89DB6C}"/>
              </a:ext>
            </a:extLst>
          </p:cNvPr>
          <p:cNvGrpSpPr/>
          <p:nvPr/>
        </p:nvGrpSpPr>
        <p:grpSpPr>
          <a:xfrm>
            <a:off x="261931" y="399036"/>
            <a:ext cx="614555" cy="6149152"/>
            <a:chOff x="287809" y="601160"/>
            <a:chExt cx="730707" cy="7311347"/>
          </a:xfrm>
        </p:grpSpPr>
        <p:sp>
          <p:nvSpPr>
            <p:cNvPr id="7" name="Rectángulo redondeado 6">
              <a:extLst>
                <a:ext uri="{FF2B5EF4-FFF2-40B4-BE49-F238E27FC236}">
                  <a16:creationId xmlns:a16="http://schemas.microsoft.com/office/drawing/2014/main" id="{87F9556D-8032-764E-94B1-DF41D9A547DE}"/>
                </a:ext>
              </a:extLst>
            </p:cNvPr>
            <p:cNvSpPr/>
            <p:nvPr/>
          </p:nvSpPr>
          <p:spPr>
            <a:xfrm>
              <a:off x="287809" y="2643770"/>
              <a:ext cx="730707" cy="785230"/>
            </a:xfrm>
            <a:prstGeom prst="roundRect">
              <a:avLst>
                <a:gd name="adj" fmla="val 15082"/>
              </a:avLst>
            </a:prstGeom>
            <a:solidFill>
              <a:schemeClr val="accent3"/>
            </a:solidFill>
            <a:ln>
              <a:noFill/>
            </a:ln>
            <a:effectLst>
              <a:outerShdw blurRad="9017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Rectángulo redondeado 7">
              <a:extLst>
                <a:ext uri="{FF2B5EF4-FFF2-40B4-BE49-F238E27FC236}">
                  <a16:creationId xmlns:a16="http://schemas.microsoft.com/office/drawing/2014/main" id="{4DDFBC3A-95E7-084A-9333-D0542078B558}"/>
                </a:ext>
              </a:extLst>
            </p:cNvPr>
            <p:cNvSpPr/>
            <p:nvPr/>
          </p:nvSpPr>
          <p:spPr>
            <a:xfrm>
              <a:off x="287809" y="1624471"/>
              <a:ext cx="730707" cy="785230"/>
            </a:xfrm>
            <a:prstGeom prst="roundRect">
              <a:avLst>
                <a:gd name="adj" fmla="val 15082"/>
              </a:avLst>
            </a:prstGeom>
            <a:solidFill>
              <a:schemeClr val="accent2"/>
            </a:solidFill>
            <a:ln>
              <a:noFill/>
            </a:ln>
            <a:effectLst>
              <a:outerShdw blurRad="9017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Rectángulo redondeado 8">
              <a:extLst>
                <a:ext uri="{FF2B5EF4-FFF2-40B4-BE49-F238E27FC236}">
                  <a16:creationId xmlns:a16="http://schemas.microsoft.com/office/drawing/2014/main" id="{FB2126C5-02C0-E84E-9587-E942C02B0037}"/>
                </a:ext>
              </a:extLst>
            </p:cNvPr>
            <p:cNvSpPr/>
            <p:nvPr/>
          </p:nvSpPr>
          <p:spPr>
            <a:xfrm>
              <a:off x="287809" y="601160"/>
              <a:ext cx="730707" cy="785230"/>
            </a:xfrm>
            <a:prstGeom prst="roundRect">
              <a:avLst>
                <a:gd name="adj" fmla="val 15082"/>
              </a:avLst>
            </a:prstGeom>
            <a:solidFill>
              <a:schemeClr val="accent1"/>
            </a:solidFill>
            <a:ln>
              <a:noFill/>
            </a:ln>
            <a:effectLst>
              <a:outerShdw blurRad="9017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23" name="Gráfico 22">
              <a:extLst>
                <a:ext uri="{FF2B5EF4-FFF2-40B4-BE49-F238E27FC236}">
                  <a16:creationId xmlns:a16="http://schemas.microsoft.com/office/drawing/2014/main" id="{8FDF4C8D-E48A-494A-9BE9-C666F67C5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8862" y="887688"/>
              <a:ext cx="228600" cy="228600"/>
            </a:xfrm>
            <a:prstGeom prst="rect">
              <a:avLst/>
            </a:prstGeom>
          </p:spPr>
        </p:pic>
        <p:pic>
          <p:nvPicPr>
            <p:cNvPr id="81" name="Gráfico 80">
              <a:extLst>
                <a:ext uri="{FF2B5EF4-FFF2-40B4-BE49-F238E27FC236}">
                  <a16:creationId xmlns:a16="http://schemas.microsoft.com/office/drawing/2014/main" id="{6460A3F4-2245-6A43-A0FC-30E3DEE12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82176" y="1874534"/>
              <a:ext cx="318350" cy="318350"/>
            </a:xfrm>
            <a:prstGeom prst="rect">
              <a:avLst/>
            </a:prstGeom>
          </p:spPr>
        </p:pic>
        <p:pic>
          <p:nvPicPr>
            <p:cNvPr id="98" name="Gráfico 97">
              <a:extLst>
                <a:ext uri="{FF2B5EF4-FFF2-40B4-BE49-F238E27FC236}">
                  <a16:creationId xmlns:a16="http://schemas.microsoft.com/office/drawing/2014/main" id="{8D27FA79-443D-FF4C-9576-A05428D3A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16020" y="2897804"/>
              <a:ext cx="274283" cy="274283"/>
            </a:xfrm>
            <a:prstGeom prst="rect">
              <a:avLst/>
            </a:prstGeom>
          </p:spPr>
        </p:pic>
        <p:sp>
          <p:nvSpPr>
            <p:cNvPr id="110" name="Rectángulo redondeado 109">
              <a:extLst>
                <a:ext uri="{FF2B5EF4-FFF2-40B4-BE49-F238E27FC236}">
                  <a16:creationId xmlns:a16="http://schemas.microsoft.com/office/drawing/2014/main" id="{267B5B1E-C49B-D940-8AF8-B1FA682D87C3}"/>
                </a:ext>
              </a:extLst>
            </p:cNvPr>
            <p:cNvSpPr/>
            <p:nvPr/>
          </p:nvSpPr>
          <p:spPr>
            <a:xfrm>
              <a:off x="287809" y="7127277"/>
              <a:ext cx="730707" cy="785230"/>
            </a:xfrm>
            <a:prstGeom prst="roundRect">
              <a:avLst>
                <a:gd name="adj" fmla="val 15082"/>
              </a:avLst>
            </a:prstGeom>
            <a:solidFill>
              <a:schemeClr val="accent4"/>
            </a:solidFill>
            <a:ln>
              <a:noFill/>
            </a:ln>
            <a:effectLst>
              <a:outerShdw blurRad="9017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sp>
        <p:nvSpPr>
          <p:cNvPr id="113" name="Rectángulo redondeado 112">
            <a:extLst>
              <a:ext uri="{FF2B5EF4-FFF2-40B4-BE49-F238E27FC236}">
                <a16:creationId xmlns:a16="http://schemas.microsoft.com/office/drawing/2014/main" id="{4B5C0414-EC69-7340-A180-1ADF84C64424}"/>
              </a:ext>
            </a:extLst>
          </p:cNvPr>
          <p:cNvSpPr/>
          <p:nvPr/>
        </p:nvSpPr>
        <p:spPr>
          <a:xfrm>
            <a:off x="4009175" y="6104750"/>
            <a:ext cx="1006578" cy="30205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READ MORE</a:t>
            </a:r>
          </a:p>
        </p:txBody>
      </p:sp>
      <p:sp>
        <p:nvSpPr>
          <p:cNvPr id="114" name="Subtítulo 2">
            <a:extLst>
              <a:ext uri="{FF2B5EF4-FFF2-40B4-BE49-F238E27FC236}">
                <a16:creationId xmlns:a16="http://schemas.microsoft.com/office/drawing/2014/main" id="{1A4C36EF-F166-914A-9571-01DFAD7C2647}"/>
              </a:ext>
            </a:extLst>
          </p:cNvPr>
          <p:cNvSpPr txBox="1">
            <a:spLocks/>
          </p:cNvSpPr>
          <p:nvPr/>
        </p:nvSpPr>
        <p:spPr>
          <a:xfrm>
            <a:off x="4008498" y="5360186"/>
            <a:ext cx="1428593" cy="302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400" dirty="0" err="1">
                <a:solidFill>
                  <a:schemeClr val="bg1"/>
                </a:solidFill>
              </a:rPr>
              <a:t>Creative</a:t>
            </a:r>
            <a:r>
              <a:rPr lang="es-ES" sz="1400" dirty="0">
                <a:solidFill>
                  <a:schemeClr val="bg1"/>
                </a:solidFill>
              </a:rPr>
              <a:t> Data</a:t>
            </a:r>
          </a:p>
        </p:txBody>
      </p:sp>
      <p:sp>
        <p:nvSpPr>
          <p:cNvPr id="118" name="Google Shape;401;p20">
            <a:extLst>
              <a:ext uri="{FF2B5EF4-FFF2-40B4-BE49-F238E27FC236}">
                <a16:creationId xmlns:a16="http://schemas.microsoft.com/office/drawing/2014/main" id="{7F92A3A9-1143-6842-922E-6459D39E768E}"/>
              </a:ext>
            </a:extLst>
          </p:cNvPr>
          <p:cNvSpPr/>
          <p:nvPr/>
        </p:nvSpPr>
        <p:spPr>
          <a:xfrm>
            <a:off x="1676591" y="276419"/>
            <a:ext cx="1098382" cy="1098382"/>
          </a:xfrm>
          <a:prstGeom prst="arc">
            <a:avLst>
              <a:gd name="adj1" fmla="val 17119502"/>
              <a:gd name="adj2" fmla="val 12768270"/>
            </a:avLst>
          </a:prstGeom>
          <a:noFill/>
          <a:ln w="101600" cap="rnd" cmpd="sng">
            <a:solidFill>
              <a:schemeClr val="bg1">
                <a:alpha val="49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8" name="Grupo 127">
            <a:extLst>
              <a:ext uri="{FF2B5EF4-FFF2-40B4-BE49-F238E27FC236}">
                <a16:creationId xmlns:a16="http://schemas.microsoft.com/office/drawing/2014/main" id="{FF10DEA0-5DD3-7E47-9F2D-51FC17B20F00}"/>
              </a:ext>
            </a:extLst>
          </p:cNvPr>
          <p:cNvGrpSpPr/>
          <p:nvPr/>
        </p:nvGrpSpPr>
        <p:grpSpPr>
          <a:xfrm rot="5400000">
            <a:off x="10851428" y="-7818"/>
            <a:ext cx="1807" cy="1554459"/>
            <a:chOff x="7646290" y="-263504"/>
            <a:chExt cx="1807" cy="1554459"/>
          </a:xfrm>
        </p:grpSpPr>
        <p:cxnSp>
          <p:nvCxnSpPr>
            <p:cNvPr id="129" name="Google Shape;509;p25">
              <a:extLst>
                <a:ext uri="{FF2B5EF4-FFF2-40B4-BE49-F238E27FC236}">
                  <a16:creationId xmlns:a16="http://schemas.microsoft.com/office/drawing/2014/main" id="{EA567AF3-0323-B149-B6AD-54589F15A8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48097" y="-263504"/>
              <a:ext cx="0" cy="1552929"/>
            </a:xfrm>
            <a:prstGeom prst="straightConnector1">
              <a:avLst/>
            </a:prstGeom>
            <a:noFill/>
            <a:ln w="101600" cap="rnd" cmpd="sng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0" name="Google Shape;510;p25">
              <a:extLst>
                <a:ext uri="{FF2B5EF4-FFF2-40B4-BE49-F238E27FC236}">
                  <a16:creationId xmlns:a16="http://schemas.microsoft.com/office/drawing/2014/main" id="{6D655BC9-7441-5C43-893A-749B0DB969D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7097100" y="741763"/>
              <a:ext cx="1098382" cy="1"/>
            </a:xfrm>
            <a:prstGeom prst="straightConnector1">
              <a:avLst/>
            </a:prstGeom>
            <a:noFill/>
            <a:ln w="101600" cap="rnd" cmpd="sng">
              <a:solidFill>
                <a:schemeClr val="bg1">
                  <a:alpha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33" name="Rectángulo redondeado 132">
            <a:extLst>
              <a:ext uri="{FF2B5EF4-FFF2-40B4-BE49-F238E27FC236}">
                <a16:creationId xmlns:a16="http://schemas.microsoft.com/office/drawing/2014/main" id="{C3F19AD3-6448-1144-B452-60092AFF719E}"/>
              </a:ext>
            </a:extLst>
          </p:cNvPr>
          <p:cNvSpPr/>
          <p:nvPr/>
        </p:nvSpPr>
        <p:spPr>
          <a:xfrm>
            <a:off x="10929037" y="3121594"/>
            <a:ext cx="890473" cy="3701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</a:t>
            </a:r>
          </a:p>
        </p:txBody>
      </p:sp>
      <p:grpSp>
        <p:nvGrpSpPr>
          <p:cNvPr id="135" name="Grupo 134">
            <a:extLst>
              <a:ext uri="{FF2B5EF4-FFF2-40B4-BE49-F238E27FC236}">
                <a16:creationId xmlns:a16="http://schemas.microsoft.com/office/drawing/2014/main" id="{1CD28885-95FB-1F4D-A694-D8D5121A3043}"/>
              </a:ext>
            </a:extLst>
          </p:cNvPr>
          <p:cNvGrpSpPr/>
          <p:nvPr/>
        </p:nvGrpSpPr>
        <p:grpSpPr>
          <a:xfrm rot="5400000">
            <a:off x="10851431" y="-349010"/>
            <a:ext cx="1803" cy="1554458"/>
            <a:chOff x="7646294" y="-263504"/>
            <a:chExt cx="1803" cy="1554458"/>
          </a:xfrm>
        </p:grpSpPr>
        <p:cxnSp>
          <p:nvCxnSpPr>
            <p:cNvPr id="136" name="Google Shape;509;p25">
              <a:extLst>
                <a:ext uri="{FF2B5EF4-FFF2-40B4-BE49-F238E27FC236}">
                  <a16:creationId xmlns:a16="http://schemas.microsoft.com/office/drawing/2014/main" id="{52FC940B-FBFB-AB49-92E3-BEA9D1F770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48097" y="-263504"/>
              <a:ext cx="0" cy="1552929"/>
            </a:xfrm>
            <a:prstGeom prst="straightConnector1">
              <a:avLst/>
            </a:prstGeom>
            <a:noFill/>
            <a:ln w="101600" cap="rnd" cmpd="sng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37" name="Google Shape;510;p25">
              <a:extLst>
                <a:ext uri="{FF2B5EF4-FFF2-40B4-BE49-F238E27FC236}">
                  <a16:creationId xmlns:a16="http://schemas.microsoft.com/office/drawing/2014/main" id="{F2B33898-A928-4B4B-BD4A-298810EA30C6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7390822" y="1035481"/>
              <a:ext cx="510945" cy="1"/>
            </a:xfrm>
            <a:prstGeom prst="straightConnector1">
              <a:avLst/>
            </a:prstGeom>
            <a:noFill/>
            <a:ln w="101600" cap="rnd" cmpd="sng">
              <a:solidFill>
                <a:schemeClr val="bg1">
                  <a:alpha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cxnSp>
        <p:nvCxnSpPr>
          <p:cNvPr id="147" name="Conector recto 146">
            <a:extLst>
              <a:ext uri="{FF2B5EF4-FFF2-40B4-BE49-F238E27FC236}">
                <a16:creationId xmlns:a16="http://schemas.microsoft.com/office/drawing/2014/main" id="{E1DC8969-F269-0849-B113-92F7DF9D16C1}"/>
              </a:ext>
            </a:extLst>
          </p:cNvPr>
          <p:cNvCxnSpPr>
            <a:cxnSpLocks/>
          </p:cNvCxnSpPr>
          <p:nvPr/>
        </p:nvCxnSpPr>
        <p:spPr>
          <a:xfrm>
            <a:off x="8574720" y="2837170"/>
            <a:ext cx="0" cy="1419058"/>
          </a:xfrm>
          <a:prstGeom prst="line">
            <a:avLst/>
          </a:prstGeom>
          <a:ln w="12700" cap="rnd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ángulo redondeado 64">
            <a:extLst>
              <a:ext uri="{FF2B5EF4-FFF2-40B4-BE49-F238E27FC236}">
                <a16:creationId xmlns:a16="http://schemas.microsoft.com/office/drawing/2014/main" id="{E64E6575-F512-4E41-B635-4EEF95DAC00B}"/>
              </a:ext>
            </a:extLst>
          </p:cNvPr>
          <p:cNvSpPr/>
          <p:nvPr/>
        </p:nvSpPr>
        <p:spPr>
          <a:xfrm>
            <a:off x="2639759" y="3064547"/>
            <a:ext cx="802254" cy="3701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0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 (10%)</a:t>
            </a:r>
          </a:p>
        </p:txBody>
      </p:sp>
      <p:grpSp>
        <p:nvGrpSpPr>
          <p:cNvPr id="67" name="Grupo 66">
            <a:extLst>
              <a:ext uri="{FF2B5EF4-FFF2-40B4-BE49-F238E27FC236}">
                <a16:creationId xmlns:a16="http://schemas.microsoft.com/office/drawing/2014/main" id="{1C011CA2-4EFE-ED45-82B4-FE244B854E95}"/>
              </a:ext>
            </a:extLst>
          </p:cNvPr>
          <p:cNvGrpSpPr/>
          <p:nvPr/>
        </p:nvGrpSpPr>
        <p:grpSpPr>
          <a:xfrm>
            <a:off x="2725338" y="3950563"/>
            <a:ext cx="524468" cy="438441"/>
            <a:chOff x="4248578" y="3708750"/>
            <a:chExt cx="1049153" cy="877064"/>
          </a:xfrm>
        </p:grpSpPr>
        <p:sp>
          <p:nvSpPr>
            <p:cNvPr id="68" name="Rectángulo redondeado 67">
              <a:extLst>
                <a:ext uri="{FF2B5EF4-FFF2-40B4-BE49-F238E27FC236}">
                  <a16:creationId xmlns:a16="http://schemas.microsoft.com/office/drawing/2014/main" id="{EE510A79-2329-6F4A-87C7-FFC62AB1BE95}"/>
                </a:ext>
              </a:extLst>
            </p:cNvPr>
            <p:cNvSpPr/>
            <p:nvPr/>
          </p:nvSpPr>
          <p:spPr>
            <a:xfrm>
              <a:off x="4248578" y="3708750"/>
              <a:ext cx="1049153" cy="750310"/>
            </a:xfrm>
            <a:prstGeom prst="roundRect">
              <a:avLst>
                <a:gd name="adj" fmla="val 6460"/>
              </a:avLst>
            </a:prstGeom>
            <a:solidFill>
              <a:schemeClr val="bg1"/>
            </a:solidFill>
            <a:ln>
              <a:noFill/>
            </a:ln>
            <a:effectLst>
              <a:outerShdw blurRad="774700" dist="381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69" name="Triángulo 68">
              <a:extLst>
                <a:ext uri="{FF2B5EF4-FFF2-40B4-BE49-F238E27FC236}">
                  <a16:creationId xmlns:a16="http://schemas.microsoft.com/office/drawing/2014/main" id="{90C6F8B5-70AA-834B-BE92-390766670E07}"/>
                </a:ext>
              </a:extLst>
            </p:cNvPr>
            <p:cNvSpPr/>
            <p:nvPr/>
          </p:nvSpPr>
          <p:spPr>
            <a:xfrm rot="10800000">
              <a:off x="4625906" y="4331939"/>
              <a:ext cx="294495" cy="2538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/>
            </a:p>
          </p:txBody>
        </p:sp>
      </p:grpSp>
      <p:sp>
        <p:nvSpPr>
          <p:cNvPr id="70" name="CuadroTexto 69">
            <a:extLst>
              <a:ext uri="{FF2B5EF4-FFF2-40B4-BE49-F238E27FC236}">
                <a16:creationId xmlns:a16="http://schemas.microsoft.com/office/drawing/2014/main" id="{BF60EFBA-42C6-064A-ABE3-D44E645790A1}"/>
              </a:ext>
            </a:extLst>
          </p:cNvPr>
          <p:cNvSpPr txBox="1"/>
          <p:nvPr/>
        </p:nvSpPr>
        <p:spPr>
          <a:xfrm>
            <a:off x="2725337" y="3949796"/>
            <a:ext cx="524468" cy="338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12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</a:t>
            </a:r>
            <a:endParaRPr lang="es-ES" sz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72" name="Grupo 71">
            <a:extLst>
              <a:ext uri="{FF2B5EF4-FFF2-40B4-BE49-F238E27FC236}">
                <a16:creationId xmlns:a16="http://schemas.microsoft.com/office/drawing/2014/main" id="{70C44500-12B2-034C-9034-DEE11E781C76}"/>
              </a:ext>
            </a:extLst>
          </p:cNvPr>
          <p:cNvGrpSpPr/>
          <p:nvPr/>
        </p:nvGrpSpPr>
        <p:grpSpPr>
          <a:xfrm>
            <a:off x="1680195" y="4815390"/>
            <a:ext cx="524468" cy="438441"/>
            <a:chOff x="4248578" y="3708750"/>
            <a:chExt cx="1049153" cy="877064"/>
          </a:xfrm>
        </p:grpSpPr>
        <p:sp>
          <p:nvSpPr>
            <p:cNvPr id="73" name="Rectángulo redondeado 72">
              <a:extLst>
                <a:ext uri="{FF2B5EF4-FFF2-40B4-BE49-F238E27FC236}">
                  <a16:creationId xmlns:a16="http://schemas.microsoft.com/office/drawing/2014/main" id="{FFFF6EB8-8ADB-1D49-BDE2-5C3346809EF7}"/>
                </a:ext>
              </a:extLst>
            </p:cNvPr>
            <p:cNvSpPr/>
            <p:nvPr/>
          </p:nvSpPr>
          <p:spPr>
            <a:xfrm>
              <a:off x="4248578" y="3708750"/>
              <a:ext cx="1049153" cy="750310"/>
            </a:xfrm>
            <a:prstGeom prst="roundRect">
              <a:avLst>
                <a:gd name="adj" fmla="val 6460"/>
              </a:avLst>
            </a:prstGeom>
            <a:solidFill>
              <a:schemeClr val="bg1"/>
            </a:solidFill>
            <a:ln>
              <a:noFill/>
            </a:ln>
            <a:effectLst>
              <a:outerShdw blurRad="774700" dist="381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74" name="Triángulo 73">
              <a:extLst>
                <a:ext uri="{FF2B5EF4-FFF2-40B4-BE49-F238E27FC236}">
                  <a16:creationId xmlns:a16="http://schemas.microsoft.com/office/drawing/2014/main" id="{2EBC2CB3-FD23-054A-A67C-E4051AB303B1}"/>
                </a:ext>
              </a:extLst>
            </p:cNvPr>
            <p:cNvSpPr/>
            <p:nvPr/>
          </p:nvSpPr>
          <p:spPr>
            <a:xfrm rot="10800000">
              <a:off x="4625906" y="4331939"/>
              <a:ext cx="294495" cy="2538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/>
            </a:p>
          </p:txBody>
        </p:sp>
      </p:grpSp>
      <p:sp>
        <p:nvSpPr>
          <p:cNvPr id="76" name="CuadroTexto 75">
            <a:extLst>
              <a:ext uri="{FF2B5EF4-FFF2-40B4-BE49-F238E27FC236}">
                <a16:creationId xmlns:a16="http://schemas.microsoft.com/office/drawing/2014/main" id="{8B15D0E2-A5F8-D64A-8B29-114B7B6BC011}"/>
              </a:ext>
            </a:extLst>
          </p:cNvPr>
          <p:cNvSpPr txBox="1"/>
          <p:nvPr/>
        </p:nvSpPr>
        <p:spPr>
          <a:xfrm>
            <a:off x="1680194" y="4814623"/>
            <a:ext cx="524468" cy="338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</a:t>
            </a:r>
            <a:endParaRPr lang="es-ES" sz="1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7115EE1D-941F-2747-948F-67F1991552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3866" y="6115599"/>
            <a:ext cx="228600" cy="228600"/>
          </a:xfrm>
          <a:prstGeom prst="rect">
            <a:avLst/>
          </a:prstGeom>
        </p:spPr>
      </p:pic>
      <p:sp>
        <p:nvSpPr>
          <p:cNvPr id="78" name="CuadroTexto 77">
            <a:extLst>
              <a:ext uri="{FF2B5EF4-FFF2-40B4-BE49-F238E27FC236}">
                <a16:creationId xmlns:a16="http://schemas.microsoft.com/office/drawing/2014/main" id="{426E64FD-1B3D-C44F-9CC5-D07A27EFAAEC}"/>
              </a:ext>
            </a:extLst>
          </p:cNvPr>
          <p:cNvSpPr txBox="1"/>
          <p:nvPr/>
        </p:nvSpPr>
        <p:spPr>
          <a:xfrm>
            <a:off x="1348906" y="590703"/>
            <a:ext cx="10843094" cy="337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spc="3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EDITABLE IN EXCEL</a:t>
            </a:r>
          </a:p>
        </p:txBody>
      </p:sp>
    </p:spTree>
    <p:extLst>
      <p:ext uri="{BB962C8B-B14F-4D97-AF65-F5344CB8AC3E}">
        <p14:creationId xmlns:p14="http://schemas.microsoft.com/office/powerpoint/2010/main" val="229831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398;p7">
            <a:extLst>
              <a:ext uri="{FF2B5EF4-FFF2-40B4-BE49-F238E27FC236}">
                <a16:creationId xmlns:a16="http://schemas.microsoft.com/office/drawing/2014/main" id="{957828F3-118A-2449-B899-271ED42B70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763203"/>
              </p:ext>
            </p:extLst>
          </p:nvPr>
        </p:nvGraphicFramePr>
        <p:xfrm>
          <a:off x="766684" y="1582426"/>
          <a:ext cx="6818860" cy="4760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Google Shape;402;p7">
            <a:extLst>
              <a:ext uri="{FF2B5EF4-FFF2-40B4-BE49-F238E27FC236}">
                <a16:creationId xmlns:a16="http://schemas.microsoft.com/office/drawing/2014/main" id="{61F2A9DF-3E9E-C243-94DA-63A5067DBB56}"/>
              </a:ext>
            </a:extLst>
          </p:cNvPr>
          <p:cNvSpPr/>
          <p:nvPr/>
        </p:nvSpPr>
        <p:spPr>
          <a:xfrm>
            <a:off x="678508" y="630726"/>
            <a:ext cx="189058" cy="18905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54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entury Gothic"/>
            </a:endParaRPr>
          </a:p>
        </p:txBody>
      </p:sp>
      <p:sp>
        <p:nvSpPr>
          <p:cNvPr id="4" name="Google Shape;403;p7">
            <a:extLst>
              <a:ext uri="{FF2B5EF4-FFF2-40B4-BE49-F238E27FC236}">
                <a16:creationId xmlns:a16="http://schemas.microsoft.com/office/drawing/2014/main" id="{6E45DFCE-1EF9-434B-9742-C0C5A0FC2497}"/>
              </a:ext>
            </a:extLst>
          </p:cNvPr>
          <p:cNvSpPr/>
          <p:nvPr/>
        </p:nvSpPr>
        <p:spPr>
          <a:xfrm>
            <a:off x="678508" y="987067"/>
            <a:ext cx="189058" cy="18905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54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entury Gothic"/>
            </a:endParaRPr>
          </a:p>
        </p:txBody>
      </p:sp>
      <p:sp>
        <p:nvSpPr>
          <p:cNvPr id="5" name="Google Shape;404;p7">
            <a:extLst>
              <a:ext uri="{FF2B5EF4-FFF2-40B4-BE49-F238E27FC236}">
                <a16:creationId xmlns:a16="http://schemas.microsoft.com/office/drawing/2014/main" id="{3FF3D7A3-2E3D-FF4E-A7CB-96B1FF3B7B04}"/>
              </a:ext>
            </a:extLst>
          </p:cNvPr>
          <p:cNvSpPr txBox="1"/>
          <p:nvPr/>
        </p:nvSpPr>
        <p:spPr>
          <a:xfrm>
            <a:off x="955764" y="598317"/>
            <a:ext cx="1750327" cy="25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The Chart Name</a:t>
            </a:r>
            <a:endParaRPr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Google Shape;405;p7">
            <a:extLst>
              <a:ext uri="{FF2B5EF4-FFF2-40B4-BE49-F238E27FC236}">
                <a16:creationId xmlns:a16="http://schemas.microsoft.com/office/drawing/2014/main" id="{967895A3-0DD1-9045-9C9E-2334FC810C86}"/>
              </a:ext>
            </a:extLst>
          </p:cNvPr>
          <p:cNvSpPr txBox="1"/>
          <p:nvPr/>
        </p:nvSpPr>
        <p:spPr>
          <a:xfrm>
            <a:off x="955764" y="966459"/>
            <a:ext cx="1750327" cy="25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The Chart Name</a:t>
            </a:r>
            <a:endParaRPr sz="24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90303AD-43B5-EA45-A4EF-2420ECDB6426}"/>
              </a:ext>
            </a:extLst>
          </p:cNvPr>
          <p:cNvSpPr txBox="1"/>
          <p:nvPr/>
        </p:nvSpPr>
        <p:spPr>
          <a:xfrm>
            <a:off x="638753" y="2058271"/>
            <a:ext cx="6946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Editable Chart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E5B1E6D-D317-DB4F-88B1-058A69FDE783}"/>
              </a:ext>
            </a:extLst>
          </p:cNvPr>
          <p:cNvSpPr txBox="1"/>
          <p:nvPr/>
        </p:nvSpPr>
        <p:spPr>
          <a:xfrm>
            <a:off x="638753" y="1706425"/>
            <a:ext cx="6946790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EDIT IN EXCEL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4194979C-26AC-CF4A-B4E0-AD03BE7AB2FA}"/>
              </a:ext>
            </a:extLst>
          </p:cNvPr>
          <p:cNvGrpSpPr/>
          <p:nvPr/>
        </p:nvGrpSpPr>
        <p:grpSpPr>
          <a:xfrm>
            <a:off x="2987731" y="3804897"/>
            <a:ext cx="638064" cy="533404"/>
            <a:chOff x="4248578" y="3708750"/>
            <a:chExt cx="1049153" cy="877064"/>
          </a:xfrm>
          <a:solidFill>
            <a:schemeClr val="accent4"/>
          </a:solidFill>
        </p:grpSpPr>
        <p:sp>
          <p:nvSpPr>
            <p:cNvPr id="18" name="Rectángulo redondeado 17">
              <a:extLst>
                <a:ext uri="{FF2B5EF4-FFF2-40B4-BE49-F238E27FC236}">
                  <a16:creationId xmlns:a16="http://schemas.microsoft.com/office/drawing/2014/main" id="{9EC4B05B-DF74-2640-81BF-6EDF2120DB8B}"/>
                </a:ext>
              </a:extLst>
            </p:cNvPr>
            <p:cNvSpPr/>
            <p:nvPr/>
          </p:nvSpPr>
          <p:spPr>
            <a:xfrm>
              <a:off x="4248578" y="3708750"/>
              <a:ext cx="1049153" cy="750310"/>
            </a:xfrm>
            <a:prstGeom prst="roundRect">
              <a:avLst>
                <a:gd name="adj" fmla="val 6460"/>
              </a:avLst>
            </a:prstGeom>
            <a:grpFill/>
            <a:ln>
              <a:noFill/>
            </a:ln>
            <a:effectLst>
              <a:outerShdw blurRad="774700" dist="381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9" name="Triángulo 18">
              <a:extLst>
                <a:ext uri="{FF2B5EF4-FFF2-40B4-BE49-F238E27FC236}">
                  <a16:creationId xmlns:a16="http://schemas.microsoft.com/office/drawing/2014/main" id="{374AF34F-4193-E04A-B8B5-EE21FAF21184}"/>
                </a:ext>
              </a:extLst>
            </p:cNvPr>
            <p:cNvSpPr/>
            <p:nvPr/>
          </p:nvSpPr>
          <p:spPr>
            <a:xfrm rot="10800000">
              <a:off x="4625906" y="4331939"/>
              <a:ext cx="294495" cy="25387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/>
            </a:p>
          </p:txBody>
        </p:sp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D8814AD-6807-654A-AA93-232E36FAB7BB}"/>
              </a:ext>
            </a:extLst>
          </p:cNvPr>
          <p:cNvSpPr txBox="1"/>
          <p:nvPr/>
        </p:nvSpPr>
        <p:spPr>
          <a:xfrm>
            <a:off x="3088100" y="3820148"/>
            <a:ext cx="485029" cy="37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24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CE2D0AB8-766D-D741-B7B7-B32B250DBC2E}"/>
              </a:ext>
            </a:extLst>
          </p:cNvPr>
          <p:cNvGrpSpPr/>
          <p:nvPr/>
        </p:nvGrpSpPr>
        <p:grpSpPr>
          <a:xfrm>
            <a:off x="5229999" y="4441001"/>
            <a:ext cx="638064" cy="533404"/>
            <a:chOff x="4248578" y="3708750"/>
            <a:chExt cx="1049153" cy="877064"/>
          </a:xfrm>
          <a:solidFill>
            <a:schemeClr val="accent2"/>
          </a:solidFill>
        </p:grpSpPr>
        <p:sp>
          <p:nvSpPr>
            <p:cNvPr id="22" name="Rectángulo redondeado 21">
              <a:extLst>
                <a:ext uri="{FF2B5EF4-FFF2-40B4-BE49-F238E27FC236}">
                  <a16:creationId xmlns:a16="http://schemas.microsoft.com/office/drawing/2014/main" id="{8FF2D552-0B33-6847-9AA2-0D9A9E148C03}"/>
                </a:ext>
              </a:extLst>
            </p:cNvPr>
            <p:cNvSpPr/>
            <p:nvPr/>
          </p:nvSpPr>
          <p:spPr>
            <a:xfrm>
              <a:off x="4248578" y="3708750"/>
              <a:ext cx="1049153" cy="750310"/>
            </a:xfrm>
            <a:prstGeom prst="roundRect">
              <a:avLst>
                <a:gd name="adj" fmla="val 6460"/>
              </a:avLst>
            </a:prstGeom>
            <a:grpFill/>
            <a:ln>
              <a:noFill/>
            </a:ln>
            <a:effectLst>
              <a:outerShdw blurRad="774700" dist="381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3" name="Triángulo 22">
              <a:extLst>
                <a:ext uri="{FF2B5EF4-FFF2-40B4-BE49-F238E27FC236}">
                  <a16:creationId xmlns:a16="http://schemas.microsoft.com/office/drawing/2014/main" id="{1D4C35D6-57A0-AC45-A8AE-76E8866D67A3}"/>
                </a:ext>
              </a:extLst>
            </p:cNvPr>
            <p:cNvSpPr/>
            <p:nvPr/>
          </p:nvSpPr>
          <p:spPr>
            <a:xfrm rot="10800000">
              <a:off x="4625906" y="4331939"/>
              <a:ext cx="294495" cy="25387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/>
            </a:p>
          </p:txBody>
        </p:sp>
      </p:grp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1E562DE-A30E-5848-9AEE-62ABF5D1DFA6}"/>
              </a:ext>
            </a:extLst>
          </p:cNvPr>
          <p:cNvSpPr txBox="1"/>
          <p:nvPr/>
        </p:nvSpPr>
        <p:spPr>
          <a:xfrm>
            <a:off x="5229998" y="4456252"/>
            <a:ext cx="638064" cy="37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6%</a:t>
            </a:r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D90BCB16-CC1E-0B46-B128-4A2336D1D87F}"/>
              </a:ext>
            </a:extLst>
          </p:cNvPr>
          <p:cNvCxnSpPr>
            <a:cxnSpLocks/>
          </p:cNvCxnSpPr>
          <p:nvPr/>
        </p:nvCxnSpPr>
        <p:spPr>
          <a:xfrm>
            <a:off x="3088100" y="1680943"/>
            <a:ext cx="0" cy="1103801"/>
          </a:xfrm>
          <a:prstGeom prst="line">
            <a:avLst/>
          </a:prstGeom>
          <a:ln w="12700" cap="rnd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64555DE-E83B-4140-8C9D-B050493EA319}"/>
              </a:ext>
            </a:extLst>
          </p:cNvPr>
          <p:cNvSpPr txBox="1"/>
          <p:nvPr/>
        </p:nvSpPr>
        <p:spPr>
          <a:xfrm>
            <a:off x="3477827" y="1844700"/>
            <a:ext cx="3504342" cy="758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curabitur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ultricies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urna in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augue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dictum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27E572F-405E-9046-8D64-D00AEA8CFB51}"/>
              </a:ext>
            </a:extLst>
          </p:cNvPr>
          <p:cNvSpPr txBox="1"/>
          <p:nvPr/>
        </p:nvSpPr>
        <p:spPr>
          <a:xfrm>
            <a:off x="10140199" y="598317"/>
            <a:ext cx="1182095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SMALL CARD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E94F163-C072-8041-BF24-F174E16BE286}"/>
              </a:ext>
            </a:extLst>
          </p:cNvPr>
          <p:cNvSpPr txBox="1"/>
          <p:nvPr/>
        </p:nvSpPr>
        <p:spPr>
          <a:xfrm>
            <a:off x="10140199" y="1429085"/>
            <a:ext cx="1603514" cy="48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dolor,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4BBE183-AF4A-8C44-8C28-CD90FB62A560}"/>
              </a:ext>
            </a:extLst>
          </p:cNvPr>
          <p:cNvSpPr txBox="1"/>
          <p:nvPr/>
        </p:nvSpPr>
        <p:spPr>
          <a:xfrm>
            <a:off x="10140199" y="666899"/>
            <a:ext cx="1277514" cy="829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6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24</a:t>
            </a:r>
            <a:r>
              <a:rPr lang="es-ES" sz="2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36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FB7D8287-1BF3-A04B-9206-D25F9C1F2188}"/>
              </a:ext>
            </a:extLst>
          </p:cNvPr>
          <p:cNvSpPr txBox="1"/>
          <p:nvPr/>
        </p:nvSpPr>
        <p:spPr>
          <a:xfrm>
            <a:off x="10140199" y="2745169"/>
            <a:ext cx="1182095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SMALL CARD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5C874CC2-8BAD-B046-BEDC-63AF90610B68}"/>
              </a:ext>
            </a:extLst>
          </p:cNvPr>
          <p:cNvSpPr txBox="1"/>
          <p:nvPr/>
        </p:nvSpPr>
        <p:spPr>
          <a:xfrm>
            <a:off x="10140199" y="3575937"/>
            <a:ext cx="1603514" cy="48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dolor,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AC5FEC4-1D1C-EE4C-981C-865E404B72DA}"/>
              </a:ext>
            </a:extLst>
          </p:cNvPr>
          <p:cNvSpPr txBox="1"/>
          <p:nvPr/>
        </p:nvSpPr>
        <p:spPr>
          <a:xfrm>
            <a:off x="10140199" y="2813751"/>
            <a:ext cx="1277514" cy="829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6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58</a:t>
            </a:r>
            <a:r>
              <a:rPr lang="es-ES" sz="2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36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F668EB5C-E7D9-6845-A41D-3FF37EA2FDDA}"/>
              </a:ext>
            </a:extLst>
          </p:cNvPr>
          <p:cNvSpPr txBox="1"/>
          <p:nvPr/>
        </p:nvSpPr>
        <p:spPr>
          <a:xfrm>
            <a:off x="10140199" y="4947680"/>
            <a:ext cx="1182095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SMALL CARD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BB35C653-AAC5-DC43-A53F-CA1EA19D5204}"/>
              </a:ext>
            </a:extLst>
          </p:cNvPr>
          <p:cNvSpPr txBox="1"/>
          <p:nvPr/>
        </p:nvSpPr>
        <p:spPr>
          <a:xfrm>
            <a:off x="10140199" y="5778448"/>
            <a:ext cx="1603514" cy="48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dolor,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ECA18AF4-DEB7-D543-AC38-0089F487F347}"/>
              </a:ext>
            </a:extLst>
          </p:cNvPr>
          <p:cNvSpPr txBox="1"/>
          <p:nvPr/>
        </p:nvSpPr>
        <p:spPr>
          <a:xfrm>
            <a:off x="10140199" y="5016262"/>
            <a:ext cx="1277514" cy="829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6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80</a:t>
            </a:r>
            <a:r>
              <a:rPr lang="es-ES" sz="2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36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4" name="Marcador de posición de imagen 43">
            <a:extLst>
              <a:ext uri="{FF2B5EF4-FFF2-40B4-BE49-F238E27FC236}">
                <a16:creationId xmlns:a16="http://schemas.microsoft.com/office/drawing/2014/main" id="{6CFD0BDE-4CD9-A949-B428-1FD5BF43DC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4" name="Marcador de posición de imagen 53">
            <a:extLst>
              <a:ext uri="{FF2B5EF4-FFF2-40B4-BE49-F238E27FC236}">
                <a16:creationId xmlns:a16="http://schemas.microsoft.com/office/drawing/2014/main" id="{5B37D819-FBA5-B544-905B-44A05967F52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8" name="Marcador de posición de imagen 57">
            <a:extLst>
              <a:ext uri="{FF2B5EF4-FFF2-40B4-BE49-F238E27FC236}">
                <a16:creationId xmlns:a16="http://schemas.microsoft.com/office/drawing/2014/main" id="{A71412BA-CFD6-5447-9A0D-832CF6188C4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1317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6A47B8AE-01E5-0448-9E1E-A44CB814038C}"/>
              </a:ext>
            </a:extLst>
          </p:cNvPr>
          <p:cNvSpPr/>
          <p:nvPr/>
        </p:nvSpPr>
        <p:spPr>
          <a:xfrm>
            <a:off x="0" y="2319"/>
            <a:ext cx="12192000" cy="3197752"/>
          </a:xfrm>
          <a:prstGeom prst="roundRect">
            <a:avLst>
              <a:gd name="adj" fmla="val 0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C0D65B7-7E0E-674A-B067-8C4631D66D57}"/>
              </a:ext>
            </a:extLst>
          </p:cNvPr>
          <p:cNvSpPr txBox="1"/>
          <p:nvPr/>
        </p:nvSpPr>
        <p:spPr>
          <a:xfrm>
            <a:off x="0" y="403086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Steps</a:t>
            </a:r>
            <a:r>
              <a:rPr lang="es-ES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SmartArt</a:t>
            </a:r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4668424A-6B8E-EA4B-8F46-0410150FAA2E}"/>
              </a:ext>
            </a:extLst>
          </p:cNvPr>
          <p:cNvSpPr/>
          <p:nvPr/>
        </p:nvSpPr>
        <p:spPr>
          <a:xfrm>
            <a:off x="429370" y="2107095"/>
            <a:ext cx="11274950" cy="4007457"/>
          </a:xfrm>
          <a:prstGeom prst="roundRect">
            <a:avLst>
              <a:gd name="adj" fmla="val 2554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CCEE2ED-E2B1-5B49-B9B9-6E4101DFF8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0800234"/>
              </p:ext>
            </p:extLst>
          </p:nvPr>
        </p:nvGraphicFramePr>
        <p:xfrm>
          <a:off x="175566" y="3772894"/>
          <a:ext cx="12016434" cy="308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Arco de bloque 15">
            <a:extLst>
              <a:ext uri="{FF2B5EF4-FFF2-40B4-BE49-F238E27FC236}">
                <a16:creationId xmlns:a16="http://schemas.microsoft.com/office/drawing/2014/main" id="{673D3FB9-37A5-7D43-AF57-B4B4478446BF}"/>
              </a:ext>
            </a:extLst>
          </p:cNvPr>
          <p:cNvSpPr/>
          <p:nvPr/>
        </p:nvSpPr>
        <p:spPr>
          <a:xfrm>
            <a:off x="1432387" y="2505097"/>
            <a:ext cx="2583022" cy="2583022"/>
          </a:xfrm>
          <a:prstGeom prst="blockArc">
            <a:avLst>
              <a:gd name="adj1" fmla="val 10839341"/>
              <a:gd name="adj2" fmla="val 21557242"/>
              <a:gd name="adj3" fmla="val 116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8" name="Arco de bloque 17">
            <a:extLst>
              <a:ext uri="{FF2B5EF4-FFF2-40B4-BE49-F238E27FC236}">
                <a16:creationId xmlns:a16="http://schemas.microsoft.com/office/drawing/2014/main" id="{C3DE784B-93FB-884C-85C3-72D0D1F70A28}"/>
              </a:ext>
            </a:extLst>
          </p:cNvPr>
          <p:cNvSpPr/>
          <p:nvPr/>
        </p:nvSpPr>
        <p:spPr>
          <a:xfrm rot="10800000">
            <a:off x="3980719" y="3013980"/>
            <a:ext cx="2583022" cy="2583022"/>
          </a:xfrm>
          <a:prstGeom prst="blockArc">
            <a:avLst>
              <a:gd name="adj1" fmla="val 10955484"/>
              <a:gd name="adj2" fmla="val 21447679"/>
              <a:gd name="adj3" fmla="val 1262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9" name="Arco de bloque 18">
            <a:extLst>
              <a:ext uri="{FF2B5EF4-FFF2-40B4-BE49-F238E27FC236}">
                <a16:creationId xmlns:a16="http://schemas.microsoft.com/office/drawing/2014/main" id="{8F467AA7-A8AB-BA42-A49E-45BC8B023605}"/>
              </a:ext>
            </a:extLst>
          </p:cNvPr>
          <p:cNvSpPr/>
          <p:nvPr/>
        </p:nvSpPr>
        <p:spPr>
          <a:xfrm>
            <a:off x="6537124" y="2505097"/>
            <a:ext cx="2583022" cy="2583022"/>
          </a:xfrm>
          <a:prstGeom prst="blockArc">
            <a:avLst>
              <a:gd name="adj1" fmla="val 10800000"/>
              <a:gd name="adj2" fmla="val 21527463"/>
              <a:gd name="adj3" fmla="val 115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FCB7D3DA-2B5C-1A45-86B7-9306ACC2A007}"/>
              </a:ext>
            </a:extLst>
          </p:cNvPr>
          <p:cNvSpPr txBox="1"/>
          <p:nvPr/>
        </p:nvSpPr>
        <p:spPr>
          <a:xfrm>
            <a:off x="2913750" y="1134732"/>
            <a:ext cx="6364500" cy="61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curabitur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11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n 39">
            <a:extLst>
              <a:ext uri="{FF2B5EF4-FFF2-40B4-BE49-F238E27FC236}">
                <a16:creationId xmlns:a16="http://schemas.microsoft.com/office/drawing/2014/main" id="{0C23AEF9-C313-A641-9967-523FE01A5E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197752"/>
          </a:xfrm>
          <a:prstGeom prst="rect">
            <a:avLst/>
          </a:prstGeom>
        </p:spPr>
      </p:pic>
      <p:sp>
        <p:nvSpPr>
          <p:cNvPr id="39" name="Rectángulo redondeado 38">
            <a:extLst>
              <a:ext uri="{FF2B5EF4-FFF2-40B4-BE49-F238E27FC236}">
                <a16:creationId xmlns:a16="http://schemas.microsoft.com/office/drawing/2014/main" id="{06E88233-10F0-2344-95FB-477CA321F5B6}"/>
              </a:ext>
            </a:extLst>
          </p:cNvPr>
          <p:cNvSpPr/>
          <p:nvPr/>
        </p:nvSpPr>
        <p:spPr>
          <a:xfrm>
            <a:off x="982300" y="1794294"/>
            <a:ext cx="10227399" cy="4757580"/>
          </a:xfrm>
          <a:prstGeom prst="roundRect">
            <a:avLst>
              <a:gd name="adj" fmla="val 2115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02E56AF4-8597-C84E-A95C-A874CE45EEDB}"/>
              </a:ext>
            </a:extLst>
          </p:cNvPr>
          <p:cNvSpPr txBox="1"/>
          <p:nvPr/>
        </p:nvSpPr>
        <p:spPr>
          <a:xfrm>
            <a:off x="0" y="545066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Process</a:t>
            </a:r>
            <a:r>
              <a:rPr lang="es-ES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Circular</a:t>
            </a: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6A02DFF3-A102-8945-842C-BAE3903EE1F4}"/>
              </a:ext>
            </a:extLst>
          </p:cNvPr>
          <p:cNvGrpSpPr/>
          <p:nvPr/>
        </p:nvGrpSpPr>
        <p:grpSpPr>
          <a:xfrm>
            <a:off x="2240002" y="2210033"/>
            <a:ext cx="8232465" cy="3893129"/>
            <a:chOff x="1515416" y="1705225"/>
            <a:chExt cx="9391150" cy="4441070"/>
          </a:xfrm>
        </p:grpSpPr>
        <p:grpSp>
          <p:nvGrpSpPr>
            <p:cNvPr id="22" name="Google Shape;1706;p33">
              <a:extLst>
                <a:ext uri="{FF2B5EF4-FFF2-40B4-BE49-F238E27FC236}">
                  <a16:creationId xmlns:a16="http://schemas.microsoft.com/office/drawing/2014/main" id="{612E21A2-4A6F-BF47-A809-B49AA0B320D4}"/>
                </a:ext>
              </a:extLst>
            </p:cNvPr>
            <p:cNvGrpSpPr/>
            <p:nvPr/>
          </p:nvGrpSpPr>
          <p:grpSpPr>
            <a:xfrm>
              <a:off x="4225160" y="1928492"/>
              <a:ext cx="3667987" cy="4217803"/>
              <a:chOff x="7837054" y="2743200"/>
              <a:chExt cx="7185892" cy="8263028"/>
            </a:xfrm>
          </p:grpSpPr>
          <p:sp>
            <p:nvSpPr>
              <p:cNvPr id="23" name="Google Shape;1707;p33">
                <a:extLst>
                  <a:ext uri="{FF2B5EF4-FFF2-40B4-BE49-F238E27FC236}">
                    <a16:creationId xmlns:a16="http://schemas.microsoft.com/office/drawing/2014/main" id="{BC55AB41-787D-7E46-A1A6-0844D9D1EF78}"/>
                  </a:ext>
                </a:extLst>
              </p:cNvPr>
              <p:cNvSpPr/>
              <p:nvPr/>
            </p:nvSpPr>
            <p:spPr>
              <a:xfrm>
                <a:off x="12823794" y="5695350"/>
                <a:ext cx="2199152" cy="337602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6867" y="18628"/>
                    </a:moveTo>
                    <a:cubicBezTo>
                      <a:pt x="19695" y="15333"/>
                      <a:pt x="21311" y="11537"/>
                      <a:pt x="21311" y="7494"/>
                    </a:cubicBezTo>
                    <a:cubicBezTo>
                      <a:pt x="21311" y="4869"/>
                      <a:pt x="20630" y="2348"/>
                      <a:pt x="19379" y="0"/>
                    </a:cubicBezTo>
                    <a:lnTo>
                      <a:pt x="16164" y="4875"/>
                    </a:lnTo>
                    <a:lnTo>
                      <a:pt x="6421" y="4124"/>
                    </a:lnTo>
                    <a:cubicBezTo>
                      <a:pt x="6845" y="5201"/>
                      <a:pt x="7073" y="6330"/>
                      <a:pt x="7073" y="7493"/>
                    </a:cubicBezTo>
                    <a:cubicBezTo>
                      <a:pt x="7073" y="9848"/>
                      <a:pt x="6148" y="12059"/>
                      <a:pt x="4531" y="13990"/>
                    </a:cubicBezTo>
                    <a:lnTo>
                      <a:pt x="0" y="12286"/>
                    </a:lnTo>
                    <a:lnTo>
                      <a:pt x="6143" y="21600"/>
                    </a:lnTo>
                    <a:lnTo>
                      <a:pt x="21600" y="20408"/>
                    </a:lnTo>
                    <a:lnTo>
                      <a:pt x="16867" y="18628"/>
                    </a:lnTo>
                    <a:close/>
                    <a:moveTo>
                      <a:pt x="16867" y="18628"/>
                    </a:moveTo>
                  </a:path>
                </a:pathLst>
              </a:custGeom>
              <a:solidFill>
                <a:schemeClr val="tx2"/>
              </a:solidFill>
              <a:ln w="222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54">
                  <a:solidFill>
                    <a:srgbClr val="F8FAFB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endParaRPr>
              </a:p>
            </p:txBody>
          </p:sp>
          <p:sp>
            <p:nvSpPr>
              <p:cNvPr id="24" name="Google Shape;1708;p33">
                <a:extLst>
                  <a:ext uri="{FF2B5EF4-FFF2-40B4-BE49-F238E27FC236}">
                    <a16:creationId xmlns:a16="http://schemas.microsoft.com/office/drawing/2014/main" id="{46648977-46BB-4C41-905C-B6C2B7D86888}"/>
                  </a:ext>
                </a:extLst>
              </p:cNvPr>
              <p:cNvSpPr/>
              <p:nvPr/>
            </p:nvSpPr>
            <p:spPr>
              <a:xfrm>
                <a:off x="11986021" y="3381504"/>
                <a:ext cx="2952151" cy="286737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8258" y="12623"/>
                    </a:moveTo>
                    <a:cubicBezTo>
                      <a:pt x="14498" y="6163"/>
                      <a:pt x="8181" y="1463"/>
                      <a:pt x="745" y="0"/>
                    </a:cubicBezTo>
                    <a:lnTo>
                      <a:pt x="4372" y="4997"/>
                    </a:lnTo>
                    <a:lnTo>
                      <a:pt x="0" y="11020"/>
                    </a:lnTo>
                    <a:cubicBezTo>
                      <a:pt x="3819" y="12119"/>
                      <a:pt x="7040" y="14684"/>
                      <a:pt x="9065" y="18085"/>
                    </a:cubicBezTo>
                    <a:lnTo>
                      <a:pt x="5510" y="20196"/>
                    </a:lnTo>
                    <a:lnTo>
                      <a:pt x="17024" y="21600"/>
                    </a:lnTo>
                    <a:lnTo>
                      <a:pt x="21600" y="10638"/>
                    </a:lnTo>
                    <a:lnTo>
                      <a:pt x="18258" y="12623"/>
                    </a:lnTo>
                    <a:close/>
                    <a:moveTo>
                      <a:pt x="18258" y="12623"/>
                    </a:moveTo>
                  </a:path>
                </a:pathLst>
              </a:custGeom>
              <a:solidFill>
                <a:schemeClr val="tx2"/>
              </a:solidFill>
              <a:ln w="222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54">
                  <a:solidFill>
                    <a:srgbClr val="F8FAFB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endParaRPr>
              </a:p>
            </p:txBody>
          </p:sp>
          <p:sp>
            <p:nvSpPr>
              <p:cNvPr id="25" name="Google Shape;1709;p33">
                <a:extLst>
                  <a:ext uri="{FF2B5EF4-FFF2-40B4-BE49-F238E27FC236}">
                    <a16:creationId xmlns:a16="http://schemas.microsoft.com/office/drawing/2014/main" id="{EE0AB9C4-8530-FD4D-BC92-6A3956B482C4}"/>
                  </a:ext>
                </a:extLst>
              </p:cNvPr>
              <p:cNvSpPr/>
              <p:nvPr/>
            </p:nvSpPr>
            <p:spPr>
              <a:xfrm>
                <a:off x="8714721" y="2743200"/>
                <a:ext cx="3610400" cy="259809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21600" y="10557"/>
                    </a:moveTo>
                    <a:lnTo>
                      <a:pt x="15927" y="0"/>
                    </a:lnTo>
                    <a:lnTo>
                      <a:pt x="15927" y="4510"/>
                    </a:lnTo>
                    <a:cubicBezTo>
                      <a:pt x="9567" y="4605"/>
                      <a:pt x="3873" y="8559"/>
                      <a:pt x="0" y="14770"/>
                    </a:cubicBezTo>
                    <a:lnTo>
                      <a:pt x="4916" y="13960"/>
                    </a:lnTo>
                    <a:lnTo>
                      <a:pt x="7277" y="21600"/>
                    </a:lnTo>
                    <a:cubicBezTo>
                      <a:pt x="9515" y="18553"/>
                      <a:pt x="12561" y="16651"/>
                      <a:pt x="15927" y="16565"/>
                    </a:cubicBezTo>
                    <a:lnTo>
                      <a:pt x="15927" y="21113"/>
                    </a:lnTo>
                    <a:lnTo>
                      <a:pt x="21600" y="10557"/>
                    </a:lnTo>
                    <a:close/>
                    <a:moveTo>
                      <a:pt x="21600" y="10557"/>
                    </a:moveTo>
                  </a:path>
                </a:pathLst>
              </a:custGeom>
              <a:solidFill>
                <a:schemeClr val="tx2"/>
              </a:solidFill>
              <a:ln w="222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54" dirty="0">
                  <a:solidFill>
                    <a:srgbClr val="F8FAFB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endParaRPr>
              </a:p>
            </p:txBody>
          </p:sp>
          <p:sp>
            <p:nvSpPr>
              <p:cNvPr id="26" name="Google Shape;1710;p33">
                <a:extLst>
                  <a:ext uri="{FF2B5EF4-FFF2-40B4-BE49-F238E27FC236}">
                    <a16:creationId xmlns:a16="http://schemas.microsoft.com/office/drawing/2014/main" id="{4CF8A4BA-601E-A342-8D1D-D52FE9FA5E37}"/>
                  </a:ext>
                </a:extLst>
              </p:cNvPr>
              <p:cNvSpPr/>
              <p:nvPr/>
            </p:nvSpPr>
            <p:spPr>
              <a:xfrm>
                <a:off x="7837054" y="4658109"/>
                <a:ext cx="2209125" cy="337602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6800" y="7502"/>
                    </a:moveTo>
                    <a:lnTo>
                      <a:pt x="21600" y="9315"/>
                    </a:lnTo>
                    <a:lnTo>
                      <a:pt x="15484" y="0"/>
                    </a:lnTo>
                    <a:lnTo>
                      <a:pt x="94" y="1193"/>
                    </a:lnTo>
                    <a:lnTo>
                      <a:pt x="4517" y="2863"/>
                    </a:lnTo>
                    <a:cubicBezTo>
                      <a:pt x="1644" y="6184"/>
                      <a:pt x="0" y="10021"/>
                      <a:pt x="0" y="14109"/>
                    </a:cubicBezTo>
                    <a:cubicBezTo>
                      <a:pt x="0" y="16733"/>
                      <a:pt x="677" y="19253"/>
                      <a:pt x="1921" y="21600"/>
                    </a:cubicBezTo>
                    <a:lnTo>
                      <a:pt x="5120" y="16727"/>
                    </a:lnTo>
                    <a:lnTo>
                      <a:pt x="14825" y="17480"/>
                    </a:lnTo>
                    <a:cubicBezTo>
                      <a:pt x="14403" y="16402"/>
                      <a:pt x="14175" y="15273"/>
                      <a:pt x="14175" y="14109"/>
                    </a:cubicBezTo>
                    <a:cubicBezTo>
                      <a:pt x="14175" y="11710"/>
                      <a:pt x="15132" y="9459"/>
                      <a:pt x="16800" y="7502"/>
                    </a:cubicBezTo>
                    <a:close/>
                    <a:moveTo>
                      <a:pt x="16800" y="7502"/>
                    </a:moveTo>
                  </a:path>
                </a:pathLst>
              </a:custGeom>
              <a:solidFill>
                <a:schemeClr val="tx2"/>
              </a:solidFill>
              <a:ln w="222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54">
                  <a:solidFill>
                    <a:srgbClr val="F8FAFB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endParaRPr>
              </a:p>
            </p:txBody>
          </p:sp>
          <p:sp>
            <p:nvSpPr>
              <p:cNvPr id="27" name="Google Shape;1711;p33">
                <a:extLst>
                  <a:ext uri="{FF2B5EF4-FFF2-40B4-BE49-F238E27FC236}">
                    <a16:creationId xmlns:a16="http://schemas.microsoft.com/office/drawing/2014/main" id="{F51A1492-7099-7D44-BC94-E4329FC2814D}"/>
                  </a:ext>
                </a:extLst>
              </p:cNvPr>
              <p:cNvSpPr/>
              <p:nvPr/>
            </p:nvSpPr>
            <p:spPr>
              <a:xfrm>
                <a:off x="10509947" y="8408136"/>
                <a:ext cx="3610400" cy="2598092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21600" y="6828"/>
                    </a:moveTo>
                    <a:lnTo>
                      <a:pt x="16682" y="7638"/>
                    </a:lnTo>
                    <a:lnTo>
                      <a:pt x="14322" y="0"/>
                    </a:lnTo>
                    <a:cubicBezTo>
                      <a:pt x="12083" y="3047"/>
                      <a:pt x="9038" y="4948"/>
                      <a:pt x="5672" y="5033"/>
                    </a:cubicBezTo>
                    <a:lnTo>
                      <a:pt x="5672" y="484"/>
                    </a:lnTo>
                    <a:lnTo>
                      <a:pt x="0" y="11042"/>
                    </a:lnTo>
                    <a:lnTo>
                      <a:pt x="5672" y="21600"/>
                    </a:lnTo>
                    <a:lnTo>
                      <a:pt x="5672" y="17090"/>
                    </a:lnTo>
                    <a:cubicBezTo>
                      <a:pt x="12033" y="16996"/>
                      <a:pt x="17727" y="13040"/>
                      <a:pt x="21600" y="6828"/>
                    </a:cubicBezTo>
                    <a:close/>
                    <a:moveTo>
                      <a:pt x="21600" y="6828"/>
                    </a:moveTo>
                  </a:path>
                </a:pathLst>
              </a:custGeom>
              <a:solidFill>
                <a:schemeClr val="tx2"/>
              </a:solidFill>
              <a:ln w="222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54">
                  <a:solidFill>
                    <a:srgbClr val="F8FAFB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endParaRPr>
              </a:p>
            </p:txBody>
          </p:sp>
          <p:sp>
            <p:nvSpPr>
              <p:cNvPr id="28" name="Google Shape;1712;p33">
                <a:extLst>
                  <a:ext uri="{FF2B5EF4-FFF2-40B4-BE49-F238E27FC236}">
                    <a16:creationId xmlns:a16="http://schemas.microsoft.com/office/drawing/2014/main" id="{288FE886-3AF6-684A-87B8-9423DBFCB954}"/>
                  </a:ext>
                </a:extLst>
              </p:cNvPr>
              <p:cNvSpPr/>
              <p:nvPr/>
            </p:nvSpPr>
            <p:spPr>
              <a:xfrm>
                <a:off x="7876948" y="7530470"/>
                <a:ext cx="2952150" cy="2867375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21600" y="10580"/>
                    </a:moveTo>
                    <a:cubicBezTo>
                      <a:pt x="17782" y="9480"/>
                      <a:pt x="14562" y="6915"/>
                      <a:pt x="12537" y="3514"/>
                    </a:cubicBezTo>
                    <a:lnTo>
                      <a:pt x="16089" y="1404"/>
                    </a:lnTo>
                    <a:lnTo>
                      <a:pt x="4576" y="0"/>
                    </a:lnTo>
                    <a:lnTo>
                      <a:pt x="0" y="10962"/>
                    </a:lnTo>
                    <a:lnTo>
                      <a:pt x="3344" y="8976"/>
                    </a:lnTo>
                    <a:cubicBezTo>
                      <a:pt x="7103" y="15436"/>
                      <a:pt x="13419" y="20137"/>
                      <a:pt x="20854" y="21600"/>
                    </a:cubicBezTo>
                    <a:lnTo>
                      <a:pt x="17228" y="16604"/>
                    </a:lnTo>
                    <a:lnTo>
                      <a:pt x="21600" y="10580"/>
                    </a:lnTo>
                    <a:close/>
                    <a:moveTo>
                      <a:pt x="21600" y="10580"/>
                    </a:moveTo>
                  </a:path>
                </a:pathLst>
              </a:custGeom>
              <a:solidFill>
                <a:schemeClr val="tx2"/>
              </a:solidFill>
              <a:ln w="222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54">
                  <a:solidFill>
                    <a:srgbClr val="F8FAFB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endParaRPr>
              </a:p>
            </p:txBody>
          </p:sp>
        </p:grpSp>
        <p:grpSp>
          <p:nvGrpSpPr>
            <p:cNvPr id="2" name="Google Shape;1713;p33">
              <a:extLst>
                <a:ext uri="{FF2B5EF4-FFF2-40B4-BE49-F238E27FC236}">
                  <a16:creationId xmlns:a16="http://schemas.microsoft.com/office/drawing/2014/main" id="{0E6B3AB6-EF56-9143-82CF-F1D74C4AD6B8}"/>
                </a:ext>
              </a:extLst>
            </p:cNvPr>
            <p:cNvGrpSpPr/>
            <p:nvPr/>
          </p:nvGrpSpPr>
          <p:grpSpPr>
            <a:xfrm>
              <a:off x="3533294" y="2465400"/>
              <a:ext cx="1267345" cy="3164952"/>
              <a:chOff x="2115527" y="1804201"/>
              <a:chExt cx="1554992" cy="2267074"/>
            </a:xfrm>
          </p:grpSpPr>
          <p:cxnSp>
            <p:nvCxnSpPr>
              <p:cNvPr id="3" name="Google Shape;1714;p33">
                <a:extLst>
                  <a:ext uri="{FF2B5EF4-FFF2-40B4-BE49-F238E27FC236}">
                    <a16:creationId xmlns:a16="http://schemas.microsoft.com/office/drawing/2014/main" id="{8ED6A05F-DD1D-3F42-9379-061A08FFE438}"/>
                  </a:ext>
                </a:extLst>
              </p:cNvPr>
              <p:cNvCxnSpPr/>
              <p:nvPr/>
            </p:nvCxnSpPr>
            <p:spPr>
              <a:xfrm rot="10800000">
                <a:off x="2115527" y="1804201"/>
                <a:ext cx="1554992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B8B8B"/>
                </a:solidFill>
                <a:prstDash val="dash"/>
                <a:round/>
                <a:headEnd type="none" w="sm" len="sm"/>
                <a:tailEnd type="oval" w="med" len="med"/>
              </a:ln>
            </p:spPr>
          </p:cxnSp>
          <p:cxnSp>
            <p:nvCxnSpPr>
              <p:cNvPr id="4" name="Google Shape;1715;p33">
                <a:extLst>
                  <a:ext uri="{FF2B5EF4-FFF2-40B4-BE49-F238E27FC236}">
                    <a16:creationId xmlns:a16="http://schemas.microsoft.com/office/drawing/2014/main" id="{628D285D-C0D9-1340-97AD-68852BD41FE9}"/>
                  </a:ext>
                </a:extLst>
              </p:cNvPr>
              <p:cNvCxnSpPr/>
              <p:nvPr/>
            </p:nvCxnSpPr>
            <p:spPr>
              <a:xfrm rot="10800000">
                <a:off x="2115527" y="2864233"/>
                <a:ext cx="788983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B8B8B"/>
                </a:solidFill>
                <a:prstDash val="dash"/>
                <a:round/>
                <a:headEnd type="none" w="sm" len="sm"/>
                <a:tailEnd type="oval" w="med" len="med"/>
              </a:ln>
            </p:spPr>
          </p:cxnSp>
          <p:cxnSp>
            <p:nvCxnSpPr>
              <p:cNvPr id="5" name="Google Shape;1716;p33">
                <a:extLst>
                  <a:ext uri="{FF2B5EF4-FFF2-40B4-BE49-F238E27FC236}">
                    <a16:creationId xmlns:a16="http://schemas.microsoft.com/office/drawing/2014/main" id="{9FFF35CB-8BCF-7145-A48C-78CC6ED77BDB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2169147" y="4071275"/>
                <a:ext cx="1501371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B8B8B"/>
                </a:solidFill>
                <a:prstDash val="dash"/>
                <a:round/>
                <a:headEnd type="none" w="sm" len="sm"/>
                <a:tailEnd type="oval" w="med" len="med"/>
              </a:ln>
            </p:spPr>
          </p:cxnSp>
        </p:grpSp>
        <p:grpSp>
          <p:nvGrpSpPr>
            <p:cNvPr id="6" name="Google Shape;1717;p33">
              <a:extLst>
                <a:ext uri="{FF2B5EF4-FFF2-40B4-BE49-F238E27FC236}">
                  <a16:creationId xmlns:a16="http://schemas.microsoft.com/office/drawing/2014/main" id="{2AC1ED68-F825-B441-9CBE-493EC15E2673}"/>
                </a:ext>
              </a:extLst>
            </p:cNvPr>
            <p:cNvGrpSpPr/>
            <p:nvPr/>
          </p:nvGrpSpPr>
          <p:grpSpPr>
            <a:xfrm>
              <a:off x="7401246" y="2465400"/>
              <a:ext cx="1274145" cy="3143352"/>
              <a:chOff x="5478943" y="1804200"/>
              <a:chExt cx="1501371" cy="2251601"/>
            </a:xfrm>
          </p:grpSpPr>
          <p:cxnSp>
            <p:nvCxnSpPr>
              <p:cNvPr id="7" name="Google Shape;1718;p33">
                <a:extLst>
                  <a:ext uri="{FF2B5EF4-FFF2-40B4-BE49-F238E27FC236}">
                    <a16:creationId xmlns:a16="http://schemas.microsoft.com/office/drawing/2014/main" id="{161CC48A-A2F7-AD48-9A64-A44E0C3E3BC8}"/>
                  </a:ext>
                </a:extLst>
              </p:cNvPr>
              <p:cNvCxnSpPr/>
              <p:nvPr/>
            </p:nvCxnSpPr>
            <p:spPr>
              <a:xfrm>
                <a:off x="5478943" y="1804200"/>
                <a:ext cx="1501371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B8B8B"/>
                </a:solidFill>
                <a:prstDash val="dash"/>
                <a:round/>
                <a:headEnd type="none" w="sm" len="sm"/>
                <a:tailEnd type="oval" w="med" len="med"/>
              </a:ln>
            </p:spPr>
          </p:cxnSp>
          <p:cxnSp>
            <p:nvCxnSpPr>
              <p:cNvPr id="8" name="Google Shape;1719;p33">
                <a:extLst>
                  <a:ext uri="{FF2B5EF4-FFF2-40B4-BE49-F238E27FC236}">
                    <a16:creationId xmlns:a16="http://schemas.microsoft.com/office/drawing/2014/main" id="{307ED3FD-6171-5447-938E-D7F2DDC5B8D3}"/>
                  </a:ext>
                </a:extLst>
              </p:cNvPr>
              <p:cNvCxnSpPr/>
              <p:nvPr/>
            </p:nvCxnSpPr>
            <p:spPr>
              <a:xfrm>
                <a:off x="6122389" y="2864231"/>
                <a:ext cx="788983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B8B8B"/>
                </a:solidFill>
                <a:prstDash val="dash"/>
                <a:round/>
                <a:headEnd type="none" w="sm" len="sm"/>
                <a:tailEnd type="oval" w="med" len="med"/>
              </a:ln>
            </p:spPr>
          </p:cxnSp>
          <p:cxnSp>
            <p:nvCxnSpPr>
              <p:cNvPr id="9" name="Google Shape;1720;p33">
                <a:extLst>
                  <a:ext uri="{FF2B5EF4-FFF2-40B4-BE49-F238E27FC236}">
                    <a16:creationId xmlns:a16="http://schemas.microsoft.com/office/drawing/2014/main" id="{0B24C62B-8704-1348-8903-F7743D7DDC5A}"/>
                  </a:ext>
                </a:extLst>
              </p:cNvPr>
              <p:cNvCxnSpPr/>
              <p:nvPr/>
            </p:nvCxnSpPr>
            <p:spPr>
              <a:xfrm>
                <a:off x="5478943" y="4055801"/>
                <a:ext cx="1501371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B8B8B"/>
                </a:solidFill>
                <a:prstDash val="dash"/>
                <a:round/>
                <a:headEnd type="none" w="sm" len="sm"/>
                <a:tailEnd type="oval" w="med" len="med"/>
              </a:ln>
            </p:spPr>
          </p:cxnSp>
        </p:grpSp>
        <p:sp>
          <p:nvSpPr>
            <p:cNvPr id="10" name="Google Shape;1721;p33">
              <a:extLst>
                <a:ext uri="{FF2B5EF4-FFF2-40B4-BE49-F238E27FC236}">
                  <a16:creationId xmlns:a16="http://schemas.microsoft.com/office/drawing/2014/main" id="{2D3DEDFF-6FB8-ED48-BF4F-092D51C46AF4}"/>
                </a:ext>
              </a:extLst>
            </p:cNvPr>
            <p:cNvSpPr/>
            <p:nvPr/>
          </p:nvSpPr>
          <p:spPr>
            <a:xfrm>
              <a:off x="5462398" y="2518822"/>
              <a:ext cx="580057" cy="338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01</a:t>
              </a:r>
              <a:endParaRPr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  <p:sp>
          <p:nvSpPr>
            <p:cNvPr id="11" name="Google Shape;1722;p33">
              <a:extLst>
                <a:ext uri="{FF2B5EF4-FFF2-40B4-BE49-F238E27FC236}">
                  <a16:creationId xmlns:a16="http://schemas.microsoft.com/office/drawing/2014/main" id="{D00D3D41-46B9-EC49-A736-09FAD4C2D8FB}"/>
                </a:ext>
              </a:extLst>
            </p:cNvPr>
            <p:cNvSpPr/>
            <p:nvPr/>
          </p:nvSpPr>
          <p:spPr>
            <a:xfrm>
              <a:off x="6868046" y="2890946"/>
              <a:ext cx="580057" cy="338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02</a:t>
              </a:r>
              <a:endParaRPr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  <p:sp>
          <p:nvSpPr>
            <p:cNvPr id="12" name="Google Shape;1723;p33">
              <a:extLst>
                <a:ext uri="{FF2B5EF4-FFF2-40B4-BE49-F238E27FC236}">
                  <a16:creationId xmlns:a16="http://schemas.microsoft.com/office/drawing/2014/main" id="{8926DFE4-1F83-C840-ACE1-440FCE61AD3A}"/>
                </a:ext>
              </a:extLst>
            </p:cNvPr>
            <p:cNvSpPr/>
            <p:nvPr/>
          </p:nvSpPr>
          <p:spPr>
            <a:xfrm>
              <a:off x="7220807" y="4248884"/>
              <a:ext cx="580057" cy="338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03</a:t>
              </a:r>
              <a:endParaRPr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  <p:sp>
          <p:nvSpPr>
            <p:cNvPr id="13" name="Google Shape;1724;p33">
              <a:extLst>
                <a:ext uri="{FF2B5EF4-FFF2-40B4-BE49-F238E27FC236}">
                  <a16:creationId xmlns:a16="http://schemas.microsoft.com/office/drawing/2014/main" id="{626797B0-4BDD-4F4E-B7AC-5C052FB0917B}"/>
                </a:ext>
              </a:extLst>
            </p:cNvPr>
            <p:cNvSpPr/>
            <p:nvPr/>
          </p:nvSpPr>
          <p:spPr>
            <a:xfrm>
              <a:off x="6190549" y="5277381"/>
              <a:ext cx="580057" cy="338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04</a:t>
              </a:r>
              <a:endParaRPr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  <p:sp>
          <p:nvSpPr>
            <p:cNvPr id="14" name="Google Shape;1725;p33">
              <a:extLst>
                <a:ext uri="{FF2B5EF4-FFF2-40B4-BE49-F238E27FC236}">
                  <a16:creationId xmlns:a16="http://schemas.microsoft.com/office/drawing/2014/main" id="{1E08E3F7-D379-9147-87E0-D1D48F7CC9F8}"/>
                </a:ext>
              </a:extLst>
            </p:cNvPr>
            <p:cNvSpPr/>
            <p:nvPr/>
          </p:nvSpPr>
          <p:spPr>
            <a:xfrm>
              <a:off x="4770844" y="4835054"/>
              <a:ext cx="580057" cy="338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05</a:t>
              </a:r>
              <a:endParaRPr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  <p:sp>
          <p:nvSpPr>
            <p:cNvPr id="15" name="Google Shape;1726;p33">
              <a:extLst>
                <a:ext uri="{FF2B5EF4-FFF2-40B4-BE49-F238E27FC236}">
                  <a16:creationId xmlns:a16="http://schemas.microsoft.com/office/drawing/2014/main" id="{66D16636-9A52-D049-BB69-E3CA045BA630}"/>
                </a:ext>
              </a:extLst>
            </p:cNvPr>
            <p:cNvSpPr/>
            <p:nvPr/>
          </p:nvSpPr>
          <p:spPr>
            <a:xfrm>
              <a:off x="4418919" y="3493034"/>
              <a:ext cx="580057" cy="338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06</a:t>
              </a:r>
              <a:endParaRPr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  <p:sp>
          <p:nvSpPr>
            <p:cNvPr id="16" name="Google Shape;1728;p33">
              <a:extLst>
                <a:ext uri="{FF2B5EF4-FFF2-40B4-BE49-F238E27FC236}">
                  <a16:creationId xmlns:a16="http://schemas.microsoft.com/office/drawing/2014/main" id="{2F6B733C-9139-724A-A06D-BF5422FF0C07}"/>
                </a:ext>
              </a:extLst>
            </p:cNvPr>
            <p:cNvSpPr txBox="1"/>
            <p:nvPr/>
          </p:nvSpPr>
          <p:spPr>
            <a:xfrm>
              <a:off x="1515417" y="2336498"/>
              <a:ext cx="1664092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Step one</a:t>
              </a:r>
              <a:endParaRPr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0" marR="0" lvl="0" indent="0" algn="r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Praesent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non ante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nec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purus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commodo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dignissim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.</a:t>
              </a:r>
              <a:endParaRPr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7" name="Google Shape;1729;p33">
              <a:extLst>
                <a:ext uri="{FF2B5EF4-FFF2-40B4-BE49-F238E27FC236}">
                  <a16:creationId xmlns:a16="http://schemas.microsoft.com/office/drawing/2014/main" id="{64A61284-1C4D-8147-9DE0-2191602E2D78}"/>
                </a:ext>
              </a:extLst>
            </p:cNvPr>
            <p:cNvSpPr txBox="1"/>
            <p:nvPr/>
          </p:nvSpPr>
          <p:spPr>
            <a:xfrm>
              <a:off x="1579480" y="3787123"/>
              <a:ext cx="1600028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Step six</a:t>
              </a:r>
              <a:endParaRPr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0" marR="0" lvl="0" indent="0" algn="r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Praesent non ante nec purus commodo dignissim.</a:t>
              </a:r>
              <a:endParaRPr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8" name="Google Shape;1730;p33">
              <a:extLst>
                <a:ext uri="{FF2B5EF4-FFF2-40B4-BE49-F238E27FC236}">
                  <a16:creationId xmlns:a16="http://schemas.microsoft.com/office/drawing/2014/main" id="{6662F7B9-A327-6E42-BDB4-6FCAA42A5E0E}"/>
                </a:ext>
              </a:extLst>
            </p:cNvPr>
            <p:cNvSpPr txBox="1"/>
            <p:nvPr/>
          </p:nvSpPr>
          <p:spPr>
            <a:xfrm>
              <a:off x="1579480" y="5493058"/>
              <a:ext cx="1600028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Step five</a:t>
              </a:r>
              <a:endParaRPr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0" marR="0" lvl="0" indent="0" algn="r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Praesent non ante nec purus commodo dignissim.</a:t>
              </a:r>
              <a:endParaRPr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9" name="Google Shape;1731;p33">
              <a:extLst>
                <a:ext uri="{FF2B5EF4-FFF2-40B4-BE49-F238E27FC236}">
                  <a16:creationId xmlns:a16="http://schemas.microsoft.com/office/drawing/2014/main" id="{47309384-7AE3-FF48-B2BE-4D56EE409A54}"/>
                </a:ext>
              </a:extLst>
            </p:cNvPr>
            <p:cNvSpPr txBox="1"/>
            <p:nvPr/>
          </p:nvSpPr>
          <p:spPr>
            <a:xfrm>
              <a:off x="8926179" y="2336498"/>
              <a:ext cx="1742631" cy="5793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Step two</a:t>
              </a:r>
              <a:endParaRPr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0" marR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Praesent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non ante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nec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purus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commodo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dignissim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.</a:t>
              </a:r>
              <a:endParaRPr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0" name="Google Shape;1732;p33">
              <a:extLst>
                <a:ext uri="{FF2B5EF4-FFF2-40B4-BE49-F238E27FC236}">
                  <a16:creationId xmlns:a16="http://schemas.microsoft.com/office/drawing/2014/main" id="{C6DBFF14-70DA-DF41-815B-ADB2A973A597}"/>
                </a:ext>
              </a:extLst>
            </p:cNvPr>
            <p:cNvSpPr txBox="1"/>
            <p:nvPr/>
          </p:nvSpPr>
          <p:spPr>
            <a:xfrm>
              <a:off x="8926179" y="3845147"/>
              <a:ext cx="1842902" cy="5793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Step three</a:t>
              </a:r>
              <a:endParaRPr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0" marR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Praesent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non ante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nec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purus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commodo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dignissim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.</a:t>
              </a:r>
              <a:endParaRPr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1" name="Google Shape;1733;p33">
              <a:extLst>
                <a:ext uri="{FF2B5EF4-FFF2-40B4-BE49-F238E27FC236}">
                  <a16:creationId xmlns:a16="http://schemas.microsoft.com/office/drawing/2014/main" id="{56FAD092-FBF9-AC47-B0C6-A5CC3954AFF5}"/>
                </a:ext>
              </a:extLst>
            </p:cNvPr>
            <p:cNvSpPr txBox="1"/>
            <p:nvPr/>
          </p:nvSpPr>
          <p:spPr>
            <a:xfrm>
              <a:off x="8926178" y="5446638"/>
              <a:ext cx="1980388" cy="5793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Step four</a:t>
              </a:r>
              <a:endParaRPr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0" marR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Praesent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non ante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nec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purus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commodo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8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dignissim</a:t>
              </a:r>
              <a:r>
                <a:rPr lang="en-US" sz="8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.</a:t>
              </a:r>
              <a:endParaRPr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30" name="Google Shape;1721;p33">
              <a:extLst>
                <a:ext uri="{FF2B5EF4-FFF2-40B4-BE49-F238E27FC236}">
                  <a16:creationId xmlns:a16="http://schemas.microsoft.com/office/drawing/2014/main" id="{D4AAAA07-E843-7445-A05E-AA5150B54A82}"/>
                </a:ext>
              </a:extLst>
            </p:cNvPr>
            <p:cNvSpPr/>
            <p:nvPr/>
          </p:nvSpPr>
          <p:spPr>
            <a:xfrm>
              <a:off x="8825906" y="1705225"/>
              <a:ext cx="1842904" cy="667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02</a:t>
              </a:r>
              <a:endParaRPr sz="3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  <p:sp>
          <p:nvSpPr>
            <p:cNvPr id="31" name="Google Shape;1721;p33">
              <a:extLst>
                <a:ext uri="{FF2B5EF4-FFF2-40B4-BE49-F238E27FC236}">
                  <a16:creationId xmlns:a16="http://schemas.microsoft.com/office/drawing/2014/main" id="{6E499527-3FFC-4748-B8E3-C76699E695D8}"/>
                </a:ext>
              </a:extLst>
            </p:cNvPr>
            <p:cNvSpPr/>
            <p:nvPr/>
          </p:nvSpPr>
          <p:spPr>
            <a:xfrm>
              <a:off x="8825906" y="3200071"/>
              <a:ext cx="1842904" cy="667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03</a:t>
              </a:r>
              <a:endParaRPr sz="3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  <p:sp>
          <p:nvSpPr>
            <p:cNvPr id="32" name="Google Shape;1721;p33">
              <a:extLst>
                <a:ext uri="{FF2B5EF4-FFF2-40B4-BE49-F238E27FC236}">
                  <a16:creationId xmlns:a16="http://schemas.microsoft.com/office/drawing/2014/main" id="{C7E74F1F-DF37-124F-9F3E-752B0C808915}"/>
                </a:ext>
              </a:extLst>
            </p:cNvPr>
            <p:cNvSpPr/>
            <p:nvPr/>
          </p:nvSpPr>
          <p:spPr>
            <a:xfrm>
              <a:off x="8825906" y="4838700"/>
              <a:ext cx="1842904" cy="667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04</a:t>
              </a:r>
              <a:endParaRPr sz="3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  <p:sp>
          <p:nvSpPr>
            <p:cNvPr id="33" name="Google Shape;1721;p33">
              <a:extLst>
                <a:ext uri="{FF2B5EF4-FFF2-40B4-BE49-F238E27FC236}">
                  <a16:creationId xmlns:a16="http://schemas.microsoft.com/office/drawing/2014/main" id="{BE6034D9-F09E-9F49-83D6-79FAC7844557}"/>
                </a:ext>
              </a:extLst>
            </p:cNvPr>
            <p:cNvSpPr/>
            <p:nvPr/>
          </p:nvSpPr>
          <p:spPr>
            <a:xfrm>
              <a:off x="1515416" y="1705225"/>
              <a:ext cx="1748021" cy="667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01</a:t>
              </a:r>
              <a:endParaRPr sz="3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  <p:sp>
          <p:nvSpPr>
            <p:cNvPr id="34" name="Google Shape;1721;p33">
              <a:extLst>
                <a:ext uri="{FF2B5EF4-FFF2-40B4-BE49-F238E27FC236}">
                  <a16:creationId xmlns:a16="http://schemas.microsoft.com/office/drawing/2014/main" id="{8F99BDE5-C4C6-0944-A553-F8DDDDAC77FF}"/>
                </a:ext>
              </a:extLst>
            </p:cNvPr>
            <p:cNvSpPr/>
            <p:nvPr/>
          </p:nvSpPr>
          <p:spPr>
            <a:xfrm>
              <a:off x="1579481" y="3200071"/>
              <a:ext cx="1683955" cy="667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06</a:t>
              </a:r>
              <a:endParaRPr sz="3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  <p:sp>
          <p:nvSpPr>
            <p:cNvPr id="35" name="Google Shape;1721;p33">
              <a:extLst>
                <a:ext uri="{FF2B5EF4-FFF2-40B4-BE49-F238E27FC236}">
                  <a16:creationId xmlns:a16="http://schemas.microsoft.com/office/drawing/2014/main" id="{37CF33CD-48FE-474B-8233-C2569A8141CF}"/>
                </a:ext>
              </a:extLst>
            </p:cNvPr>
            <p:cNvSpPr/>
            <p:nvPr/>
          </p:nvSpPr>
          <p:spPr>
            <a:xfrm>
              <a:off x="1663408" y="4838700"/>
              <a:ext cx="1600027" cy="667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05</a:t>
              </a:r>
              <a:endParaRPr sz="3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  <p:pic>
          <p:nvPicPr>
            <p:cNvPr id="37" name="Gráfico 36">
              <a:extLst>
                <a:ext uri="{FF2B5EF4-FFF2-40B4-BE49-F238E27FC236}">
                  <a16:creationId xmlns:a16="http://schemas.microsoft.com/office/drawing/2014/main" id="{D3DD4D4D-99C3-2540-8930-2F8866BFB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677604" y="3627538"/>
              <a:ext cx="732752" cy="732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459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>
            <a:extLst>
              <a:ext uri="{FF2B5EF4-FFF2-40B4-BE49-F238E27FC236}">
                <a16:creationId xmlns:a16="http://schemas.microsoft.com/office/drawing/2014/main" id="{F097C16C-3738-0144-93D7-5797520E1192}"/>
              </a:ext>
            </a:extLst>
          </p:cNvPr>
          <p:cNvSpPr/>
          <p:nvPr/>
        </p:nvSpPr>
        <p:spPr>
          <a:xfrm>
            <a:off x="472947" y="313070"/>
            <a:ext cx="6564850" cy="6252117"/>
          </a:xfrm>
          <a:prstGeom prst="roundRect">
            <a:avLst>
              <a:gd name="adj" fmla="val 1167"/>
            </a:avLst>
          </a:prstGeom>
          <a:solidFill>
            <a:srgbClr val="2B3646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6D1FD39D-B764-F94E-82E4-A2C708CB66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4607566"/>
              </p:ext>
            </p:extLst>
          </p:nvPr>
        </p:nvGraphicFramePr>
        <p:xfrm>
          <a:off x="357750" y="1345916"/>
          <a:ext cx="6813612" cy="3133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6563F587-83D0-8B4A-BF0B-10A6BA97E61D}"/>
              </a:ext>
            </a:extLst>
          </p:cNvPr>
          <p:cNvSpPr txBox="1"/>
          <p:nvPr/>
        </p:nvSpPr>
        <p:spPr>
          <a:xfrm>
            <a:off x="472946" y="618529"/>
            <a:ext cx="6564849" cy="337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EDIT IN EXCEL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176B796-C0D3-6445-B9CA-B1634D98D4AB}"/>
              </a:ext>
            </a:extLst>
          </p:cNvPr>
          <p:cNvSpPr txBox="1"/>
          <p:nvPr/>
        </p:nvSpPr>
        <p:spPr>
          <a:xfrm>
            <a:off x="472946" y="969746"/>
            <a:ext cx="6564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Dark</a:t>
            </a:r>
            <a:r>
              <a:rPr lang="es-E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Chart &amp; </a:t>
            </a:r>
            <a:r>
              <a:rPr lang="es-E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Table</a:t>
            </a:r>
            <a:endParaRPr lang="es-ES" sz="28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BF7B2DEC-5619-CF44-B1E2-7B5EA7D4851C}"/>
              </a:ext>
            </a:extLst>
          </p:cNvPr>
          <p:cNvGrpSpPr/>
          <p:nvPr/>
        </p:nvGrpSpPr>
        <p:grpSpPr>
          <a:xfrm>
            <a:off x="1862033" y="1974626"/>
            <a:ext cx="524468" cy="438441"/>
            <a:chOff x="4248578" y="3708750"/>
            <a:chExt cx="1049153" cy="877064"/>
          </a:xfrm>
        </p:grpSpPr>
        <p:sp>
          <p:nvSpPr>
            <p:cNvPr id="9" name="Rectángulo redondeado 8">
              <a:extLst>
                <a:ext uri="{FF2B5EF4-FFF2-40B4-BE49-F238E27FC236}">
                  <a16:creationId xmlns:a16="http://schemas.microsoft.com/office/drawing/2014/main" id="{8FAB304B-B136-C645-90ED-9365E34F90D1}"/>
                </a:ext>
              </a:extLst>
            </p:cNvPr>
            <p:cNvSpPr/>
            <p:nvPr/>
          </p:nvSpPr>
          <p:spPr>
            <a:xfrm>
              <a:off x="4248578" y="3708750"/>
              <a:ext cx="1049153" cy="750310"/>
            </a:xfrm>
            <a:prstGeom prst="roundRect">
              <a:avLst>
                <a:gd name="adj" fmla="val 6460"/>
              </a:avLst>
            </a:prstGeom>
            <a:solidFill>
              <a:schemeClr val="bg1"/>
            </a:solidFill>
            <a:ln>
              <a:noFill/>
            </a:ln>
            <a:effectLst>
              <a:outerShdw blurRad="774700" dist="381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5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80%</a:t>
              </a:r>
            </a:p>
          </p:txBody>
        </p:sp>
        <p:sp>
          <p:nvSpPr>
            <p:cNvPr id="10" name="Triángulo 9">
              <a:extLst>
                <a:ext uri="{FF2B5EF4-FFF2-40B4-BE49-F238E27FC236}">
                  <a16:creationId xmlns:a16="http://schemas.microsoft.com/office/drawing/2014/main" id="{6AEEF4DA-883E-944E-91A4-D18C157D727F}"/>
                </a:ext>
              </a:extLst>
            </p:cNvPr>
            <p:cNvSpPr/>
            <p:nvPr/>
          </p:nvSpPr>
          <p:spPr>
            <a:xfrm rot="10800000">
              <a:off x="4625906" y="4331939"/>
              <a:ext cx="294495" cy="2538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FCEB3DCD-3554-9449-AD1B-9B15B15F98B1}"/>
              </a:ext>
            </a:extLst>
          </p:cNvPr>
          <p:cNvGrpSpPr/>
          <p:nvPr/>
        </p:nvGrpSpPr>
        <p:grpSpPr>
          <a:xfrm>
            <a:off x="5129491" y="1896216"/>
            <a:ext cx="524468" cy="438441"/>
            <a:chOff x="4248578" y="3708750"/>
            <a:chExt cx="1049153" cy="877064"/>
          </a:xfrm>
        </p:grpSpPr>
        <p:sp>
          <p:nvSpPr>
            <p:cNvPr id="12" name="Rectángulo redondeado 11">
              <a:extLst>
                <a:ext uri="{FF2B5EF4-FFF2-40B4-BE49-F238E27FC236}">
                  <a16:creationId xmlns:a16="http://schemas.microsoft.com/office/drawing/2014/main" id="{02AE4E9C-C38A-4541-9893-A6189B072B76}"/>
                </a:ext>
              </a:extLst>
            </p:cNvPr>
            <p:cNvSpPr/>
            <p:nvPr/>
          </p:nvSpPr>
          <p:spPr>
            <a:xfrm>
              <a:off x="4248578" y="3708750"/>
              <a:ext cx="1049153" cy="750310"/>
            </a:xfrm>
            <a:prstGeom prst="roundRect">
              <a:avLst>
                <a:gd name="adj" fmla="val 6460"/>
              </a:avLst>
            </a:prstGeom>
            <a:solidFill>
              <a:schemeClr val="bg1"/>
            </a:solidFill>
            <a:ln>
              <a:noFill/>
            </a:ln>
            <a:effectLst>
              <a:outerShdw blurRad="774700" dist="381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5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12%</a:t>
              </a:r>
            </a:p>
          </p:txBody>
        </p:sp>
        <p:sp>
          <p:nvSpPr>
            <p:cNvPr id="13" name="Triángulo 12">
              <a:extLst>
                <a:ext uri="{FF2B5EF4-FFF2-40B4-BE49-F238E27FC236}">
                  <a16:creationId xmlns:a16="http://schemas.microsoft.com/office/drawing/2014/main" id="{79E0106C-3759-614A-A22D-80B599FBB87A}"/>
                </a:ext>
              </a:extLst>
            </p:cNvPr>
            <p:cNvSpPr/>
            <p:nvPr/>
          </p:nvSpPr>
          <p:spPr>
            <a:xfrm rot="10800000">
              <a:off x="4625906" y="4331939"/>
              <a:ext cx="294495" cy="2538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/>
            </a:p>
          </p:txBody>
        </p:sp>
      </p:grpSp>
      <p:graphicFrame>
        <p:nvGraphicFramePr>
          <p:cNvPr id="18" name="Tabla 17">
            <a:extLst>
              <a:ext uri="{FF2B5EF4-FFF2-40B4-BE49-F238E27FC236}">
                <a16:creationId xmlns:a16="http://schemas.microsoft.com/office/drawing/2014/main" id="{E2C0F09A-D7DA-5645-BA4F-CA9C62039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747672"/>
              </p:ext>
            </p:extLst>
          </p:nvPr>
        </p:nvGraphicFramePr>
        <p:xfrm>
          <a:off x="472946" y="4344450"/>
          <a:ext cx="6564848" cy="220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1212">
                  <a:extLst>
                    <a:ext uri="{9D8B030D-6E8A-4147-A177-3AD203B41FA5}">
                      <a16:colId xmlns:a16="http://schemas.microsoft.com/office/drawing/2014/main" val="3015738007"/>
                    </a:ext>
                  </a:extLst>
                </a:gridCol>
                <a:gridCol w="1641212">
                  <a:extLst>
                    <a:ext uri="{9D8B030D-6E8A-4147-A177-3AD203B41FA5}">
                      <a16:colId xmlns:a16="http://schemas.microsoft.com/office/drawing/2014/main" val="71501219"/>
                    </a:ext>
                  </a:extLst>
                </a:gridCol>
                <a:gridCol w="1641212">
                  <a:extLst>
                    <a:ext uri="{9D8B030D-6E8A-4147-A177-3AD203B41FA5}">
                      <a16:colId xmlns:a16="http://schemas.microsoft.com/office/drawing/2014/main" val="4122164845"/>
                    </a:ext>
                  </a:extLst>
                </a:gridCol>
                <a:gridCol w="1641212">
                  <a:extLst>
                    <a:ext uri="{9D8B030D-6E8A-4147-A177-3AD203B41FA5}">
                      <a16:colId xmlns:a16="http://schemas.microsoft.com/office/drawing/2014/main" val="1228139292"/>
                    </a:ext>
                  </a:extLst>
                </a:gridCol>
              </a:tblGrid>
              <a:tr h="550120">
                <a:tc>
                  <a:txBody>
                    <a:bodyPr/>
                    <a:lstStyle/>
                    <a:p>
                      <a:pPr algn="ctr"/>
                      <a:r>
                        <a:rPr lang="es-ES" sz="1200" b="0" strike="noStrike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Data 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strike="noStrike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Data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0" strike="noStrike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Data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strike="noStrike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Data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8448686"/>
                  </a:ext>
                </a:extLst>
              </a:tr>
              <a:tr h="550120">
                <a:tc>
                  <a:txBody>
                    <a:bodyPr/>
                    <a:lstStyle/>
                    <a:p>
                      <a:pPr algn="ctr"/>
                      <a:r>
                        <a:rPr lang="es-ES" sz="1200" b="0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829025"/>
                  </a:ext>
                </a:extLst>
              </a:tr>
              <a:tr h="550120">
                <a:tc>
                  <a:txBody>
                    <a:bodyPr/>
                    <a:lstStyle/>
                    <a:p>
                      <a:pPr algn="ctr"/>
                      <a:r>
                        <a:rPr lang="es-ES" sz="1200" b="0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906249"/>
                  </a:ext>
                </a:extLst>
              </a:tr>
              <a:tr h="550120">
                <a:tc>
                  <a:txBody>
                    <a:bodyPr/>
                    <a:lstStyle/>
                    <a:p>
                      <a:pPr algn="ctr"/>
                      <a:r>
                        <a:rPr lang="es-ES" sz="1200" b="0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563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strike="noStrike" dirty="0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2584537"/>
                  </a:ext>
                </a:extLst>
              </a:tr>
            </a:tbl>
          </a:graphicData>
        </a:graphic>
      </p:graphicFrame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0BE16DA0-CD39-6546-8141-E8762EC18DE1}"/>
              </a:ext>
            </a:extLst>
          </p:cNvPr>
          <p:cNvSpPr/>
          <p:nvPr/>
        </p:nvSpPr>
        <p:spPr>
          <a:xfrm>
            <a:off x="7286558" y="313071"/>
            <a:ext cx="2215327" cy="1728459"/>
          </a:xfrm>
          <a:prstGeom prst="roundRect">
            <a:avLst>
              <a:gd name="adj" fmla="val 2115"/>
            </a:avLst>
          </a:prstGeom>
          <a:solidFill>
            <a:srgbClr val="2B3646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2AC58596-50DE-A440-A1A0-04623456E71C}"/>
              </a:ext>
            </a:extLst>
          </p:cNvPr>
          <p:cNvSpPr/>
          <p:nvPr/>
        </p:nvSpPr>
        <p:spPr>
          <a:xfrm>
            <a:off x="9620998" y="313071"/>
            <a:ext cx="2215327" cy="1728459"/>
          </a:xfrm>
          <a:prstGeom prst="roundRect">
            <a:avLst>
              <a:gd name="adj" fmla="val 2115"/>
            </a:avLst>
          </a:prstGeom>
          <a:solidFill>
            <a:srgbClr val="2B3646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D14FE04E-A593-E845-AE80-01EDF475D773}"/>
              </a:ext>
            </a:extLst>
          </p:cNvPr>
          <p:cNvSpPr/>
          <p:nvPr/>
        </p:nvSpPr>
        <p:spPr>
          <a:xfrm>
            <a:off x="7286558" y="4420926"/>
            <a:ext cx="4541347" cy="2144262"/>
          </a:xfrm>
          <a:prstGeom prst="roundRect">
            <a:avLst>
              <a:gd name="adj" fmla="val 2115"/>
            </a:avLst>
          </a:prstGeom>
          <a:solidFill>
            <a:srgbClr val="2B3646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00A28903-721C-964B-B0E2-6CFD16CA6B20}"/>
              </a:ext>
            </a:extLst>
          </p:cNvPr>
          <p:cNvSpPr/>
          <p:nvPr/>
        </p:nvSpPr>
        <p:spPr>
          <a:xfrm>
            <a:off x="7286558" y="2159097"/>
            <a:ext cx="4541347" cy="2144262"/>
          </a:xfrm>
          <a:prstGeom prst="roundRect">
            <a:avLst>
              <a:gd name="adj" fmla="val 2115"/>
            </a:avLst>
          </a:prstGeom>
          <a:solidFill>
            <a:srgbClr val="2B3646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Google Shape;1728;p33">
            <a:extLst>
              <a:ext uri="{FF2B5EF4-FFF2-40B4-BE49-F238E27FC236}">
                <a16:creationId xmlns:a16="http://schemas.microsoft.com/office/drawing/2014/main" id="{05AC4ACF-FA0B-A449-9C55-4F8CD241FBAD}"/>
              </a:ext>
            </a:extLst>
          </p:cNvPr>
          <p:cNvSpPr txBox="1"/>
          <p:nvPr/>
        </p:nvSpPr>
        <p:spPr>
          <a:xfrm>
            <a:off x="7450752" y="1440226"/>
            <a:ext cx="189085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s-ES" sz="14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Data </a:t>
            </a:r>
            <a:r>
              <a:rPr lang="es-ES" sz="14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Name</a:t>
            </a:r>
            <a:endParaRPr lang="es-ES" sz="20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Praesent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non ante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nec</a:t>
            </a:r>
            <a:endParaRPr sz="20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Google Shape;1721;p33">
            <a:extLst>
              <a:ext uri="{FF2B5EF4-FFF2-40B4-BE49-F238E27FC236}">
                <a16:creationId xmlns:a16="http://schemas.microsoft.com/office/drawing/2014/main" id="{58CDD4FA-0160-2644-8DF2-B99424E7AFA5}"/>
              </a:ext>
            </a:extLst>
          </p:cNvPr>
          <p:cNvSpPr/>
          <p:nvPr/>
        </p:nvSpPr>
        <p:spPr>
          <a:xfrm>
            <a:off x="7286555" y="550487"/>
            <a:ext cx="221532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12</a:t>
            </a:r>
            <a:r>
              <a:rPr lang="en-US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%</a:t>
            </a:r>
            <a:endParaRPr sz="48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entury Gothic"/>
            </a:endParaRPr>
          </a:p>
        </p:txBody>
      </p:sp>
      <p:sp>
        <p:nvSpPr>
          <p:cNvPr id="21" name="Google Shape;1728;p33">
            <a:extLst>
              <a:ext uri="{FF2B5EF4-FFF2-40B4-BE49-F238E27FC236}">
                <a16:creationId xmlns:a16="http://schemas.microsoft.com/office/drawing/2014/main" id="{3088DA31-BD92-7748-939C-3B8DBC19DD0C}"/>
              </a:ext>
            </a:extLst>
          </p:cNvPr>
          <p:cNvSpPr txBox="1"/>
          <p:nvPr/>
        </p:nvSpPr>
        <p:spPr>
          <a:xfrm>
            <a:off x="9796386" y="1440226"/>
            <a:ext cx="189085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/>
            <a:r>
              <a:rPr lang="es-ES" sz="14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Dashboard</a:t>
            </a:r>
            <a:endParaRPr lang="es-ES" sz="20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Praesent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non ante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nec</a:t>
            </a:r>
            <a:endParaRPr sz="20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Arc 4">
            <a:extLst>
              <a:ext uri="{FF2B5EF4-FFF2-40B4-BE49-F238E27FC236}">
                <a16:creationId xmlns:a16="http://schemas.microsoft.com/office/drawing/2014/main" id="{6E49DC5F-7C33-8942-AE11-2EEEF5C19702}"/>
              </a:ext>
            </a:extLst>
          </p:cNvPr>
          <p:cNvSpPr/>
          <p:nvPr/>
        </p:nvSpPr>
        <p:spPr>
          <a:xfrm>
            <a:off x="10051175" y="618529"/>
            <a:ext cx="1399031" cy="1399031"/>
          </a:xfrm>
          <a:prstGeom prst="arc">
            <a:avLst>
              <a:gd name="adj1" fmla="val 10964191"/>
              <a:gd name="adj2" fmla="val 21403318"/>
            </a:avLst>
          </a:prstGeom>
          <a:noFill/>
          <a:ln w="114300" cap="rnd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  <p:sp>
        <p:nvSpPr>
          <p:cNvPr id="24" name="Arc 4">
            <a:extLst>
              <a:ext uri="{FF2B5EF4-FFF2-40B4-BE49-F238E27FC236}">
                <a16:creationId xmlns:a16="http://schemas.microsoft.com/office/drawing/2014/main" id="{A2181EFA-5DF3-6C41-BCA1-3C2FCBEDFFA7}"/>
              </a:ext>
            </a:extLst>
          </p:cNvPr>
          <p:cNvSpPr/>
          <p:nvPr/>
        </p:nvSpPr>
        <p:spPr>
          <a:xfrm>
            <a:off x="10051175" y="621536"/>
            <a:ext cx="1399031" cy="1399031"/>
          </a:xfrm>
          <a:prstGeom prst="arc">
            <a:avLst>
              <a:gd name="adj1" fmla="val 10964191"/>
              <a:gd name="adj2" fmla="val 18184489"/>
            </a:avLst>
          </a:prstGeom>
          <a:noFill/>
          <a:ln w="114300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8FDD1F78-1033-3141-998B-2EA1880928CB}"/>
              </a:ext>
            </a:extLst>
          </p:cNvPr>
          <p:cNvSpPr/>
          <p:nvPr/>
        </p:nvSpPr>
        <p:spPr>
          <a:xfrm>
            <a:off x="8765547" y="211793"/>
            <a:ext cx="576060" cy="27991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+5%</a:t>
            </a:r>
            <a:endParaRPr lang="es-ES" sz="1200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34EAC3C-5323-3E41-98D1-40F7DB511B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4156966"/>
              </p:ext>
            </p:extLst>
          </p:nvPr>
        </p:nvGraphicFramePr>
        <p:xfrm>
          <a:off x="7397258" y="2346988"/>
          <a:ext cx="2104624" cy="1790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Google Shape;1728;p33">
            <a:extLst>
              <a:ext uri="{FF2B5EF4-FFF2-40B4-BE49-F238E27FC236}">
                <a16:creationId xmlns:a16="http://schemas.microsoft.com/office/drawing/2014/main" id="{CC3BFB0B-E5BC-C14F-9DF6-C1A1A87DEEB9}"/>
              </a:ext>
            </a:extLst>
          </p:cNvPr>
          <p:cNvSpPr txBox="1"/>
          <p:nvPr/>
        </p:nvSpPr>
        <p:spPr>
          <a:xfrm>
            <a:off x="10083043" y="3066733"/>
            <a:ext cx="1533175" cy="8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s-ES" sz="14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Info</a:t>
            </a:r>
            <a:r>
              <a:rPr lang="es-ES" sz="14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&amp; Data</a:t>
            </a:r>
            <a:endParaRPr lang="es-ES" sz="20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Bef>
                <a:spcPts val="600"/>
              </a:spcBef>
            </a:pP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Suspendisse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vulputate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rhoncus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eros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,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nec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ultricies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odio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fringilla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convallis. non ante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nec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.</a:t>
            </a:r>
            <a:endParaRPr sz="20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7" name="Google Shape;1721;p33">
            <a:extLst>
              <a:ext uri="{FF2B5EF4-FFF2-40B4-BE49-F238E27FC236}">
                <a16:creationId xmlns:a16="http://schemas.microsoft.com/office/drawing/2014/main" id="{2E36FAE6-8F90-B649-A4DE-FCB0FBCF2013}"/>
              </a:ext>
            </a:extLst>
          </p:cNvPr>
          <p:cNvSpPr/>
          <p:nvPr/>
        </p:nvSpPr>
        <p:spPr>
          <a:xfrm>
            <a:off x="9973455" y="2361660"/>
            <a:ext cx="164276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25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%</a:t>
            </a:r>
            <a:endParaRPr sz="3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entury Gothic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E6EAAA18-171A-4840-AA73-0F694E2486CA}"/>
              </a:ext>
            </a:extLst>
          </p:cNvPr>
          <p:cNvCxnSpPr>
            <a:cxnSpLocks/>
          </p:cNvCxnSpPr>
          <p:nvPr/>
        </p:nvCxnSpPr>
        <p:spPr>
          <a:xfrm>
            <a:off x="9620998" y="2361660"/>
            <a:ext cx="0" cy="172141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Gráfico 29">
            <a:extLst>
              <a:ext uri="{FF2B5EF4-FFF2-40B4-BE49-F238E27FC236}">
                <a16:creationId xmlns:a16="http://schemas.microsoft.com/office/drawing/2014/main" id="{F7E0F1B7-C26E-3F4F-B196-4A162126F1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2262821"/>
              </p:ext>
            </p:extLst>
          </p:nvPr>
        </p:nvGraphicFramePr>
        <p:xfrm>
          <a:off x="7397258" y="4628549"/>
          <a:ext cx="2104624" cy="1790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Google Shape;1728;p33">
            <a:extLst>
              <a:ext uri="{FF2B5EF4-FFF2-40B4-BE49-F238E27FC236}">
                <a16:creationId xmlns:a16="http://schemas.microsoft.com/office/drawing/2014/main" id="{D343BDFA-871B-F140-95A9-997CF364B716}"/>
              </a:ext>
            </a:extLst>
          </p:cNvPr>
          <p:cNvSpPr txBox="1"/>
          <p:nvPr/>
        </p:nvSpPr>
        <p:spPr>
          <a:xfrm>
            <a:off x="10083043" y="5348294"/>
            <a:ext cx="1533175" cy="8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s-ES" sz="14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Info</a:t>
            </a:r>
            <a:r>
              <a:rPr lang="es-ES" sz="14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&amp; Data</a:t>
            </a:r>
            <a:endParaRPr lang="es-ES" sz="20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Bef>
                <a:spcPts val="600"/>
              </a:spcBef>
            </a:pP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Suspendisse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vulputate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rhoncus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eros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,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nec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ultricies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odio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fringilla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convallis. non ante </a:t>
            </a:r>
            <a:r>
              <a:rPr lang="en-U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nec</a:t>
            </a:r>
            <a:r>
              <a:rPr lang="en-U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.</a:t>
            </a:r>
            <a:endParaRPr sz="20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2" name="Google Shape;1721;p33">
            <a:extLst>
              <a:ext uri="{FF2B5EF4-FFF2-40B4-BE49-F238E27FC236}">
                <a16:creationId xmlns:a16="http://schemas.microsoft.com/office/drawing/2014/main" id="{A9680E77-5A7C-9443-8830-002D5FA4AE5F}"/>
              </a:ext>
            </a:extLst>
          </p:cNvPr>
          <p:cNvSpPr/>
          <p:nvPr/>
        </p:nvSpPr>
        <p:spPr>
          <a:xfrm>
            <a:off x="9973455" y="4643221"/>
            <a:ext cx="153317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120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K</a:t>
            </a:r>
            <a:endParaRPr sz="3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entury Gothic"/>
            </a:endParaRPr>
          </a:p>
        </p:txBody>
      </p: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29A729DF-AB46-8E4A-A21E-E056D0EF93BE}"/>
              </a:ext>
            </a:extLst>
          </p:cNvPr>
          <p:cNvCxnSpPr>
            <a:cxnSpLocks/>
          </p:cNvCxnSpPr>
          <p:nvPr/>
        </p:nvCxnSpPr>
        <p:spPr>
          <a:xfrm>
            <a:off x="9620998" y="4643221"/>
            <a:ext cx="0" cy="172141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58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Marcador de posición de imagen 29">
            <a:extLst>
              <a:ext uri="{FF2B5EF4-FFF2-40B4-BE49-F238E27FC236}">
                <a16:creationId xmlns:a16="http://schemas.microsoft.com/office/drawing/2014/main" id="{F7ECBD7D-0293-BC4F-8D04-8C6244366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2" name="Marcador de posición de imagen 31">
            <a:extLst>
              <a:ext uri="{FF2B5EF4-FFF2-40B4-BE49-F238E27FC236}">
                <a16:creationId xmlns:a16="http://schemas.microsoft.com/office/drawing/2014/main" id="{43C7A3D5-A1B6-C448-B245-EB695B0C08B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aphicFrame>
        <p:nvGraphicFramePr>
          <p:cNvPr id="2" name="Chart 25">
            <a:extLst>
              <a:ext uri="{FF2B5EF4-FFF2-40B4-BE49-F238E27FC236}">
                <a16:creationId xmlns:a16="http://schemas.microsoft.com/office/drawing/2014/main" id="{83C7E8DC-4D02-8E4F-8F0B-4977559276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6381999"/>
              </p:ext>
            </p:extLst>
          </p:nvPr>
        </p:nvGraphicFramePr>
        <p:xfrm>
          <a:off x="6623437" y="787178"/>
          <a:ext cx="5041126" cy="5963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12BEE9AD-EA4F-1C42-BAA4-E797CAB00041}"/>
              </a:ext>
            </a:extLst>
          </p:cNvPr>
          <p:cNvSpPr txBox="1"/>
          <p:nvPr/>
        </p:nvSpPr>
        <p:spPr>
          <a:xfrm>
            <a:off x="3310391" y="1039898"/>
            <a:ext cx="2470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Slide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here</a:t>
            </a:r>
            <a:endParaRPr lang="es-ES" sz="24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EE16226-ACF2-0245-A558-75BED7E45391}"/>
              </a:ext>
            </a:extLst>
          </p:cNvPr>
          <p:cNvSpPr txBox="1"/>
          <p:nvPr/>
        </p:nvSpPr>
        <p:spPr>
          <a:xfrm>
            <a:off x="3310392" y="1501563"/>
            <a:ext cx="2470206" cy="79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endPara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75830582-FDAE-E742-83A5-84494AD34078}"/>
              </a:ext>
            </a:extLst>
          </p:cNvPr>
          <p:cNvCxnSpPr>
            <a:cxnSpLocks/>
          </p:cNvCxnSpPr>
          <p:nvPr/>
        </p:nvCxnSpPr>
        <p:spPr>
          <a:xfrm>
            <a:off x="3429660" y="2491805"/>
            <a:ext cx="2422500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904509A-3638-D84E-ADA8-D7B136F435F8}"/>
              </a:ext>
            </a:extLst>
          </p:cNvPr>
          <p:cNvSpPr txBox="1"/>
          <p:nvPr/>
        </p:nvSpPr>
        <p:spPr>
          <a:xfrm>
            <a:off x="3310391" y="3874314"/>
            <a:ext cx="2470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Slide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here</a:t>
            </a:r>
            <a:endParaRPr lang="es-ES" sz="24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467D5BD-B80F-BB40-9BA1-37B7D4492265}"/>
              </a:ext>
            </a:extLst>
          </p:cNvPr>
          <p:cNvSpPr txBox="1"/>
          <p:nvPr/>
        </p:nvSpPr>
        <p:spPr>
          <a:xfrm>
            <a:off x="3310392" y="4335979"/>
            <a:ext cx="2470206" cy="79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endParaRPr lang="es-ES" sz="105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2133100F-772F-4447-8031-26BE72CF3B95}"/>
              </a:ext>
            </a:extLst>
          </p:cNvPr>
          <p:cNvCxnSpPr>
            <a:cxnSpLocks/>
          </p:cNvCxnSpPr>
          <p:nvPr/>
        </p:nvCxnSpPr>
        <p:spPr>
          <a:xfrm>
            <a:off x="3429660" y="5326221"/>
            <a:ext cx="2422500" cy="0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2436D78A-0CCA-EF42-918D-54A024FDBF9C}"/>
              </a:ext>
            </a:extLst>
          </p:cNvPr>
          <p:cNvSpPr/>
          <p:nvPr/>
        </p:nvSpPr>
        <p:spPr>
          <a:xfrm>
            <a:off x="3429660" y="2648116"/>
            <a:ext cx="1047930" cy="279911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Tag</a:t>
            </a:r>
            <a:r>
              <a:rPr lang="es-ES" sz="10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b="1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name</a:t>
            </a:r>
            <a:endParaRPr lang="es-ES" sz="1200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Rectángulo redondeado 21">
            <a:extLst>
              <a:ext uri="{FF2B5EF4-FFF2-40B4-BE49-F238E27FC236}">
                <a16:creationId xmlns:a16="http://schemas.microsoft.com/office/drawing/2014/main" id="{46765F76-23F3-ED47-8552-CC6C0C89D831}"/>
              </a:ext>
            </a:extLst>
          </p:cNvPr>
          <p:cNvSpPr/>
          <p:nvPr/>
        </p:nvSpPr>
        <p:spPr>
          <a:xfrm>
            <a:off x="4611251" y="2648116"/>
            <a:ext cx="709178" cy="279911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Tag</a:t>
            </a:r>
            <a:endParaRPr lang="es-ES" sz="1200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D2EDEB24-4C50-A14E-B38D-34041B43C3A0}"/>
              </a:ext>
            </a:extLst>
          </p:cNvPr>
          <p:cNvSpPr/>
          <p:nvPr/>
        </p:nvSpPr>
        <p:spPr>
          <a:xfrm>
            <a:off x="3429660" y="5538191"/>
            <a:ext cx="1047930" cy="279911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Tag</a:t>
            </a:r>
            <a:r>
              <a:rPr lang="es-ES" sz="10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b="1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name</a:t>
            </a:r>
            <a:endParaRPr lang="es-ES" sz="1200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4AC47C05-5FAF-4B4A-9A7A-0B7E4D3499F3}"/>
              </a:ext>
            </a:extLst>
          </p:cNvPr>
          <p:cNvSpPr/>
          <p:nvPr/>
        </p:nvSpPr>
        <p:spPr>
          <a:xfrm>
            <a:off x="4611251" y="5538191"/>
            <a:ext cx="709178" cy="279911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Tag</a:t>
            </a:r>
            <a:endParaRPr lang="es-ES" sz="1200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63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E9FD91E9-E3B1-A44C-8BC4-AA1345FF919A}"/>
              </a:ext>
            </a:extLst>
          </p:cNvPr>
          <p:cNvSpPr/>
          <p:nvPr/>
        </p:nvSpPr>
        <p:spPr>
          <a:xfrm>
            <a:off x="0" y="3742112"/>
            <a:ext cx="12192000" cy="3115888"/>
          </a:xfrm>
          <a:prstGeom prst="roundRect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Oval 3">
            <a:extLst>
              <a:ext uri="{FF2B5EF4-FFF2-40B4-BE49-F238E27FC236}">
                <a16:creationId xmlns:a16="http://schemas.microsoft.com/office/drawing/2014/main" id="{68DD0AC8-CB83-8348-9B8C-D1FE8436F800}"/>
              </a:ext>
            </a:extLst>
          </p:cNvPr>
          <p:cNvSpPr/>
          <p:nvPr/>
        </p:nvSpPr>
        <p:spPr>
          <a:xfrm>
            <a:off x="2059275" y="2698333"/>
            <a:ext cx="1739401" cy="1739401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384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60</a:t>
            </a: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n-US" sz="96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 defTabSz="941755"/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5%^</a:t>
            </a:r>
          </a:p>
        </p:txBody>
      </p:sp>
      <p:sp>
        <p:nvSpPr>
          <p:cNvPr id="3" name="Arc 4">
            <a:extLst>
              <a:ext uri="{FF2B5EF4-FFF2-40B4-BE49-F238E27FC236}">
                <a16:creationId xmlns:a16="http://schemas.microsoft.com/office/drawing/2014/main" id="{51300653-2CE8-B546-8FF0-B2B43123342D}"/>
              </a:ext>
            </a:extLst>
          </p:cNvPr>
          <p:cNvSpPr/>
          <p:nvPr/>
        </p:nvSpPr>
        <p:spPr>
          <a:xfrm>
            <a:off x="2059275" y="2698333"/>
            <a:ext cx="1739401" cy="1739401"/>
          </a:xfrm>
          <a:prstGeom prst="arc">
            <a:avLst>
              <a:gd name="adj1" fmla="val 20247010"/>
              <a:gd name="adj2" fmla="val 7077668"/>
            </a:avLst>
          </a:prstGeom>
          <a:noFill/>
          <a:ln w="5715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Oval 5">
            <a:extLst>
              <a:ext uri="{FF2B5EF4-FFF2-40B4-BE49-F238E27FC236}">
                <a16:creationId xmlns:a16="http://schemas.microsoft.com/office/drawing/2014/main" id="{7BA327ED-F3EB-DA49-B38A-9BA4346B1F8F}"/>
              </a:ext>
            </a:extLst>
          </p:cNvPr>
          <p:cNvSpPr/>
          <p:nvPr/>
        </p:nvSpPr>
        <p:spPr>
          <a:xfrm>
            <a:off x="5318897" y="2698333"/>
            <a:ext cx="1739401" cy="1739401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384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80</a:t>
            </a: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</a:p>
          <a:p>
            <a:pPr algn="ctr" defTabSz="941755"/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7%^</a:t>
            </a:r>
          </a:p>
        </p:txBody>
      </p:sp>
      <p:sp>
        <p:nvSpPr>
          <p:cNvPr id="5" name="Arc 6">
            <a:extLst>
              <a:ext uri="{FF2B5EF4-FFF2-40B4-BE49-F238E27FC236}">
                <a16:creationId xmlns:a16="http://schemas.microsoft.com/office/drawing/2014/main" id="{1A2DED95-5DEA-5D44-BE55-34CC043F264F}"/>
              </a:ext>
            </a:extLst>
          </p:cNvPr>
          <p:cNvSpPr/>
          <p:nvPr/>
        </p:nvSpPr>
        <p:spPr>
          <a:xfrm>
            <a:off x="5318897" y="2698333"/>
            <a:ext cx="1739401" cy="1739401"/>
          </a:xfrm>
          <a:prstGeom prst="arc">
            <a:avLst>
              <a:gd name="adj1" fmla="val 16200000"/>
              <a:gd name="adj2" fmla="val 11613308"/>
            </a:avLst>
          </a:prstGeom>
          <a:noFill/>
          <a:ln w="57150" cap="rnd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C3151FFF-F993-5946-BF29-9512B28E651C}"/>
              </a:ext>
            </a:extLst>
          </p:cNvPr>
          <p:cNvSpPr/>
          <p:nvPr/>
        </p:nvSpPr>
        <p:spPr>
          <a:xfrm>
            <a:off x="8578519" y="2698333"/>
            <a:ext cx="1739401" cy="1739401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384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50</a:t>
            </a: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</a:p>
          <a:p>
            <a:pPr algn="ctr" defTabSz="941755"/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2%^</a:t>
            </a:r>
          </a:p>
        </p:txBody>
      </p:sp>
      <p:sp>
        <p:nvSpPr>
          <p:cNvPr id="7" name="Arc 8">
            <a:extLst>
              <a:ext uri="{FF2B5EF4-FFF2-40B4-BE49-F238E27FC236}">
                <a16:creationId xmlns:a16="http://schemas.microsoft.com/office/drawing/2014/main" id="{A4514F42-D4A2-DB4E-9C12-DDDFCAD8E7C8}"/>
              </a:ext>
            </a:extLst>
          </p:cNvPr>
          <p:cNvSpPr/>
          <p:nvPr/>
        </p:nvSpPr>
        <p:spPr>
          <a:xfrm>
            <a:off x="8578519" y="2698333"/>
            <a:ext cx="1739401" cy="1739401"/>
          </a:xfrm>
          <a:prstGeom prst="arc">
            <a:avLst>
              <a:gd name="adj1" fmla="val 16200000"/>
              <a:gd name="adj2" fmla="val 5214881"/>
            </a:avLst>
          </a:prstGeom>
          <a:noFill/>
          <a:ln w="57150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5540593-A7E2-A94A-902B-AD0D66E9EDA7}"/>
              </a:ext>
            </a:extLst>
          </p:cNvPr>
          <p:cNvSpPr txBox="1"/>
          <p:nvPr/>
        </p:nvSpPr>
        <p:spPr>
          <a:xfrm>
            <a:off x="0" y="571798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</a:t>
            </a:r>
            <a:r>
              <a:rPr lang="es-ES" sz="32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Multiple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Circular Chart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C69A440-30F0-6C4C-A7B1-8466E31C2D43}"/>
              </a:ext>
            </a:extLst>
          </p:cNvPr>
          <p:cNvSpPr txBox="1"/>
          <p:nvPr/>
        </p:nvSpPr>
        <p:spPr>
          <a:xfrm>
            <a:off x="2802543" y="1286530"/>
            <a:ext cx="6772107" cy="611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et.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Curabitur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pellentesque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mauris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FEC72FA9-AD44-8643-9A7E-691299F53EE6}"/>
              </a:ext>
            </a:extLst>
          </p:cNvPr>
          <p:cNvSpPr/>
          <p:nvPr/>
        </p:nvSpPr>
        <p:spPr>
          <a:xfrm>
            <a:off x="2662359" y="2419738"/>
            <a:ext cx="584929" cy="58115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Google Shape;1728;p33">
            <a:extLst>
              <a:ext uri="{FF2B5EF4-FFF2-40B4-BE49-F238E27FC236}">
                <a16:creationId xmlns:a16="http://schemas.microsoft.com/office/drawing/2014/main" id="{24173ACE-81F0-AA42-AF92-716015F5AB73}"/>
              </a:ext>
            </a:extLst>
          </p:cNvPr>
          <p:cNvSpPr txBox="1"/>
          <p:nvPr/>
        </p:nvSpPr>
        <p:spPr>
          <a:xfrm>
            <a:off x="1739318" y="4817768"/>
            <a:ext cx="2431010" cy="111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Data </a:t>
            </a:r>
            <a:r>
              <a:rPr lang="es-ES" dirty="0" err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Name</a:t>
            </a:r>
            <a:endParaRPr sz="2800" dirty="0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Praesent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non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commodo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dignissim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.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Curabitur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nisi dui,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mollis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imperdiet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nibh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ultricies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,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accumsan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mollis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lorem.</a:t>
            </a:r>
            <a:endParaRPr sz="3200" dirty="0">
              <a:solidFill>
                <a:schemeClr val="tx2">
                  <a:lumMod val="40000"/>
                  <a:lumOff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CC5DE852-6806-0141-BA3B-440F4D3A87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40523" y="2596017"/>
            <a:ext cx="228600" cy="228600"/>
          </a:xfrm>
          <a:prstGeom prst="rect">
            <a:avLst/>
          </a:prstGeom>
        </p:spPr>
      </p:pic>
      <p:sp>
        <p:nvSpPr>
          <p:cNvPr id="15" name="Google Shape;1728;p33">
            <a:extLst>
              <a:ext uri="{FF2B5EF4-FFF2-40B4-BE49-F238E27FC236}">
                <a16:creationId xmlns:a16="http://schemas.microsoft.com/office/drawing/2014/main" id="{18862C11-96FF-FF43-A917-5AD6AAC95894}"/>
              </a:ext>
            </a:extLst>
          </p:cNvPr>
          <p:cNvSpPr txBox="1"/>
          <p:nvPr/>
        </p:nvSpPr>
        <p:spPr>
          <a:xfrm>
            <a:off x="4973091" y="4817768"/>
            <a:ext cx="2431010" cy="111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Data </a:t>
            </a:r>
            <a:r>
              <a:rPr lang="es-ES" dirty="0" err="1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Name</a:t>
            </a:r>
            <a:endParaRPr sz="2800" dirty="0">
              <a:solidFill>
                <a:schemeClr val="accent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Praesent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non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commodo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dignissim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.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Curabitur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nisi dui,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mollis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imperdiet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nibh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ultricies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,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accumsan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mollis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lorem.</a:t>
            </a:r>
            <a:endParaRPr lang="en-US" sz="3200" dirty="0">
              <a:solidFill>
                <a:schemeClr val="tx2">
                  <a:lumMod val="40000"/>
                  <a:lumOff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Google Shape;1728;p33">
            <a:extLst>
              <a:ext uri="{FF2B5EF4-FFF2-40B4-BE49-F238E27FC236}">
                <a16:creationId xmlns:a16="http://schemas.microsoft.com/office/drawing/2014/main" id="{C4D53FCB-7BFA-3E49-805B-AC2C9A9D844C}"/>
              </a:ext>
            </a:extLst>
          </p:cNvPr>
          <p:cNvSpPr txBox="1"/>
          <p:nvPr/>
        </p:nvSpPr>
        <p:spPr>
          <a:xfrm>
            <a:off x="8232714" y="4817768"/>
            <a:ext cx="2431010" cy="111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Data </a:t>
            </a:r>
            <a:r>
              <a:rPr lang="es-ES" dirty="0" err="1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Name</a:t>
            </a:r>
            <a:endParaRPr sz="2800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Praesent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non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commodo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dignissim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.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Curabitur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nisi dui,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mollis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imperdiet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nibh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ultricies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,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accumsan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mollis</a:t>
            </a:r>
            <a:r>
              <a:rPr lang="en-US" sz="11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lorem.</a:t>
            </a:r>
            <a:endParaRPr lang="en-US" sz="3200" dirty="0">
              <a:solidFill>
                <a:schemeClr val="tx2">
                  <a:lumMod val="40000"/>
                  <a:lumOff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84000235-0486-2F44-8B4A-66E7002A4BCD}"/>
              </a:ext>
            </a:extLst>
          </p:cNvPr>
          <p:cNvSpPr/>
          <p:nvPr/>
        </p:nvSpPr>
        <p:spPr>
          <a:xfrm>
            <a:off x="5879362" y="2419738"/>
            <a:ext cx="584929" cy="58115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56C98535-BDB2-564E-B360-344F02D98A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57526" y="2596017"/>
            <a:ext cx="228600" cy="228600"/>
          </a:xfrm>
          <a:prstGeom prst="rect">
            <a:avLst/>
          </a:prstGeom>
        </p:spPr>
      </p:pic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2CE5F5FA-3268-F44C-A2C3-51AA6BA30BEC}"/>
              </a:ext>
            </a:extLst>
          </p:cNvPr>
          <p:cNvSpPr/>
          <p:nvPr/>
        </p:nvSpPr>
        <p:spPr>
          <a:xfrm>
            <a:off x="9138984" y="2419738"/>
            <a:ext cx="584929" cy="58115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20" name="Gráfico 19">
            <a:extLst>
              <a:ext uri="{FF2B5EF4-FFF2-40B4-BE49-F238E27FC236}">
                <a16:creationId xmlns:a16="http://schemas.microsoft.com/office/drawing/2014/main" id="{89C9AF2A-BB58-3146-A2C6-46B21C3E25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17148" y="2596017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55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Marcador de posición de imagen 56">
            <a:extLst>
              <a:ext uri="{FF2B5EF4-FFF2-40B4-BE49-F238E27FC236}">
                <a16:creationId xmlns:a16="http://schemas.microsoft.com/office/drawing/2014/main" id="{2D29C937-88B6-534D-AEBE-43C8A9C3360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Marcador de posición de imagen 46">
            <a:extLst>
              <a:ext uri="{FF2B5EF4-FFF2-40B4-BE49-F238E27FC236}">
                <a16:creationId xmlns:a16="http://schemas.microsoft.com/office/drawing/2014/main" id="{E694CA7A-9809-A84C-8333-D012803F98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113" y="806857"/>
            <a:ext cx="2026787" cy="2491691"/>
          </a:xfrm>
        </p:spPr>
      </p:pic>
      <p:pic>
        <p:nvPicPr>
          <p:cNvPr id="49" name="Marcador de posición de imagen 48">
            <a:extLst>
              <a:ext uri="{FF2B5EF4-FFF2-40B4-BE49-F238E27FC236}">
                <a16:creationId xmlns:a16="http://schemas.microsoft.com/office/drawing/2014/main" id="{972653F6-8AA9-E544-8825-322C1CE676B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9" name="Marcador de posición de imagen 58">
            <a:extLst>
              <a:ext uri="{FF2B5EF4-FFF2-40B4-BE49-F238E27FC236}">
                <a16:creationId xmlns:a16="http://schemas.microsoft.com/office/drawing/2014/main" id="{AE988634-99FA-8C46-8F42-F6B0BD15B31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2" name="Rectángulo redondeado 21">
            <a:extLst>
              <a:ext uri="{FF2B5EF4-FFF2-40B4-BE49-F238E27FC236}">
                <a16:creationId xmlns:a16="http://schemas.microsoft.com/office/drawing/2014/main" id="{F7B4DA00-ABBC-D442-9392-C961562BA4D8}"/>
              </a:ext>
            </a:extLst>
          </p:cNvPr>
          <p:cNvSpPr/>
          <p:nvPr/>
        </p:nvSpPr>
        <p:spPr>
          <a:xfrm>
            <a:off x="5096704" y="3847381"/>
            <a:ext cx="2012689" cy="2544793"/>
          </a:xfrm>
          <a:prstGeom prst="roundRect">
            <a:avLst>
              <a:gd name="adj" fmla="val 2115"/>
            </a:avLst>
          </a:prstGeom>
          <a:solidFill>
            <a:schemeClr val="tx2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Arc 4">
            <a:extLst>
              <a:ext uri="{FF2B5EF4-FFF2-40B4-BE49-F238E27FC236}">
                <a16:creationId xmlns:a16="http://schemas.microsoft.com/office/drawing/2014/main" id="{26DEA0BA-6F46-A24F-BB74-671EBB1F8650}"/>
              </a:ext>
            </a:extLst>
          </p:cNvPr>
          <p:cNvSpPr/>
          <p:nvPr/>
        </p:nvSpPr>
        <p:spPr>
          <a:xfrm>
            <a:off x="5415890" y="4938638"/>
            <a:ext cx="1399031" cy="1399031"/>
          </a:xfrm>
          <a:prstGeom prst="arc">
            <a:avLst>
              <a:gd name="adj1" fmla="val 10964191"/>
              <a:gd name="adj2" fmla="val 21403318"/>
            </a:avLst>
          </a:prstGeom>
          <a:noFill/>
          <a:ln w="114300" cap="rnd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6416900D-E0DF-7A46-AF39-424112DF6B20}"/>
              </a:ext>
            </a:extLst>
          </p:cNvPr>
          <p:cNvSpPr/>
          <p:nvPr/>
        </p:nvSpPr>
        <p:spPr>
          <a:xfrm>
            <a:off x="472946" y="3847381"/>
            <a:ext cx="4452737" cy="2544793"/>
          </a:xfrm>
          <a:prstGeom prst="roundRect">
            <a:avLst>
              <a:gd name="adj" fmla="val 2115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92E090A-7E5A-7E42-97CB-775A7C47D619}"/>
              </a:ext>
            </a:extLst>
          </p:cNvPr>
          <p:cNvGrpSpPr/>
          <p:nvPr/>
        </p:nvGrpSpPr>
        <p:grpSpPr>
          <a:xfrm>
            <a:off x="2571900" y="4649896"/>
            <a:ext cx="1714829" cy="1370626"/>
            <a:chOff x="1489183" y="4057211"/>
            <a:chExt cx="1697871" cy="1575319"/>
          </a:xfrm>
        </p:grpSpPr>
        <p:cxnSp>
          <p:nvCxnSpPr>
            <p:cNvPr id="2" name="Google Shape;509;p25">
              <a:extLst>
                <a:ext uri="{FF2B5EF4-FFF2-40B4-BE49-F238E27FC236}">
                  <a16:creationId xmlns:a16="http://schemas.microsoft.com/office/drawing/2014/main" id="{5BA940B5-8AF4-CC4E-9E38-71F477CDC4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87054" y="4057211"/>
              <a:ext cx="0" cy="1552929"/>
            </a:xfrm>
            <a:prstGeom prst="straightConnector1">
              <a:avLst/>
            </a:prstGeom>
            <a:noFill/>
            <a:ln w="152400" cap="rnd" cmpd="sng">
              <a:solidFill>
                <a:schemeClr val="tx2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" name="Google Shape;510;p25">
              <a:extLst>
                <a:ext uri="{FF2B5EF4-FFF2-40B4-BE49-F238E27FC236}">
                  <a16:creationId xmlns:a16="http://schemas.microsoft.com/office/drawing/2014/main" id="{0C7658C1-C9C7-DA4A-A65B-683B2042DC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85247" y="4559428"/>
              <a:ext cx="0" cy="1052241"/>
            </a:xfrm>
            <a:prstGeom prst="straightConnector1">
              <a:avLst/>
            </a:prstGeom>
            <a:noFill/>
            <a:ln w="152400" cap="rnd" cmpd="sng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" name="Google Shape;509;p25">
              <a:extLst>
                <a:ext uri="{FF2B5EF4-FFF2-40B4-BE49-F238E27FC236}">
                  <a16:creationId xmlns:a16="http://schemas.microsoft.com/office/drawing/2014/main" id="{7AA72772-8BE8-D645-86B4-7886130A1D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26615" y="4057211"/>
              <a:ext cx="0" cy="1552929"/>
            </a:xfrm>
            <a:prstGeom prst="straightConnector1">
              <a:avLst/>
            </a:prstGeom>
            <a:noFill/>
            <a:ln w="152400" cap="rnd" cmpd="sng">
              <a:solidFill>
                <a:schemeClr val="tx2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" name="Google Shape;510;p25">
              <a:extLst>
                <a:ext uri="{FF2B5EF4-FFF2-40B4-BE49-F238E27FC236}">
                  <a16:creationId xmlns:a16="http://schemas.microsoft.com/office/drawing/2014/main" id="{EA3B0B56-0BD5-AD41-9FF8-1E31115914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24808" y="5353690"/>
              <a:ext cx="0" cy="257979"/>
            </a:xfrm>
            <a:prstGeom prst="straightConnector1">
              <a:avLst/>
            </a:prstGeom>
            <a:noFill/>
            <a:ln w="152400" cap="rnd" cmpd="sng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" name="Google Shape;509;p25">
              <a:extLst>
                <a:ext uri="{FF2B5EF4-FFF2-40B4-BE49-F238E27FC236}">
                  <a16:creationId xmlns:a16="http://schemas.microsoft.com/office/drawing/2014/main" id="{3E5B9EA9-AA39-5743-B1BE-D1CB1B1AB6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10422" y="4057211"/>
              <a:ext cx="0" cy="1573789"/>
            </a:xfrm>
            <a:prstGeom prst="straightConnector1">
              <a:avLst/>
            </a:prstGeom>
            <a:noFill/>
            <a:ln w="152400" cap="rnd" cmpd="sng">
              <a:solidFill>
                <a:schemeClr val="tx2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" name="Google Shape;510;p25">
              <a:extLst>
                <a:ext uri="{FF2B5EF4-FFF2-40B4-BE49-F238E27FC236}">
                  <a16:creationId xmlns:a16="http://schemas.microsoft.com/office/drawing/2014/main" id="{C14BFF5C-8636-D549-8D82-63AC823759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8615" y="4676643"/>
              <a:ext cx="0" cy="955887"/>
            </a:xfrm>
            <a:prstGeom prst="straightConnector1">
              <a:avLst/>
            </a:prstGeom>
            <a:noFill/>
            <a:ln w="152400" cap="rnd" cmpd="sng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509;p25">
              <a:extLst>
                <a:ext uri="{FF2B5EF4-FFF2-40B4-BE49-F238E27FC236}">
                  <a16:creationId xmlns:a16="http://schemas.microsoft.com/office/drawing/2014/main" id="{664E11EC-6A8E-D946-A701-DE50411447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90990" y="4057211"/>
              <a:ext cx="0" cy="1573789"/>
            </a:xfrm>
            <a:prstGeom prst="straightConnector1">
              <a:avLst/>
            </a:prstGeom>
            <a:noFill/>
            <a:ln w="152400" cap="rnd" cmpd="sng">
              <a:solidFill>
                <a:schemeClr val="tx2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" name="Google Shape;510;p25">
              <a:extLst>
                <a:ext uri="{FF2B5EF4-FFF2-40B4-BE49-F238E27FC236}">
                  <a16:creationId xmlns:a16="http://schemas.microsoft.com/office/drawing/2014/main" id="{90F73F58-6F6F-1A40-9F2F-E2462808DF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89183" y="5074850"/>
              <a:ext cx="0" cy="557680"/>
            </a:xfrm>
            <a:prstGeom prst="straightConnector1">
              <a:avLst/>
            </a:prstGeom>
            <a:noFill/>
            <a:ln w="152400" cap="rnd" cmpd="sng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B787DD0-70D2-E042-A665-F8F304B681F8}"/>
              </a:ext>
            </a:extLst>
          </p:cNvPr>
          <p:cNvSpPr txBox="1"/>
          <p:nvPr/>
        </p:nvSpPr>
        <p:spPr>
          <a:xfrm>
            <a:off x="2788065" y="1008679"/>
            <a:ext cx="1947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Card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</a:t>
            </a:r>
            <a:endParaRPr lang="es-ES" sz="24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21FBDA9-1F52-9149-B66D-63EB60FA2D68}"/>
              </a:ext>
            </a:extLst>
          </p:cNvPr>
          <p:cNvSpPr txBox="1"/>
          <p:nvPr/>
        </p:nvSpPr>
        <p:spPr>
          <a:xfrm>
            <a:off x="2788066" y="1516612"/>
            <a:ext cx="1947836" cy="1682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endParaRPr lang="es-ES" sz="10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endParaRPr lang="es-ES" sz="10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endParaRPr lang="es-ES" sz="10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EDCCE434-C1DB-1249-A2F7-612CE9525FFC}"/>
              </a:ext>
            </a:extLst>
          </p:cNvPr>
          <p:cNvSpPr/>
          <p:nvPr/>
        </p:nvSpPr>
        <p:spPr>
          <a:xfrm>
            <a:off x="5377077" y="2766753"/>
            <a:ext cx="1437844" cy="3387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Read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More</a:t>
            </a:r>
            <a:endParaRPr lang="es-ES" sz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3A73F992-D8C9-934E-9813-0C089265A561}"/>
              </a:ext>
            </a:extLst>
          </p:cNvPr>
          <p:cNvSpPr/>
          <p:nvPr/>
        </p:nvSpPr>
        <p:spPr>
          <a:xfrm>
            <a:off x="7645824" y="2766753"/>
            <a:ext cx="1437844" cy="3387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Read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More</a:t>
            </a:r>
            <a:endParaRPr lang="es-ES" sz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6D145D42-89AF-1042-9E4D-7E4991EAA8CA}"/>
              </a:ext>
            </a:extLst>
          </p:cNvPr>
          <p:cNvSpPr/>
          <p:nvPr/>
        </p:nvSpPr>
        <p:spPr>
          <a:xfrm>
            <a:off x="9914571" y="2766753"/>
            <a:ext cx="1437844" cy="3387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Read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More</a:t>
            </a:r>
            <a:endParaRPr lang="es-ES" sz="1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F17E043F-7659-C44A-9F21-58268460567E}"/>
              </a:ext>
            </a:extLst>
          </p:cNvPr>
          <p:cNvSpPr/>
          <p:nvPr/>
        </p:nvSpPr>
        <p:spPr>
          <a:xfrm>
            <a:off x="7356825" y="3847381"/>
            <a:ext cx="4290062" cy="2544793"/>
          </a:xfrm>
          <a:prstGeom prst="roundRect">
            <a:avLst>
              <a:gd name="adj" fmla="val 2115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Arc 4">
            <a:extLst>
              <a:ext uri="{FF2B5EF4-FFF2-40B4-BE49-F238E27FC236}">
                <a16:creationId xmlns:a16="http://schemas.microsoft.com/office/drawing/2014/main" id="{21A0E01D-2E4A-C74F-8104-452BB8BBD2A4}"/>
              </a:ext>
            </a:extLst>
          </p:cNvPr>
          <p:cNvSpPr/>
          <p:nvPr/>
        </p:nvSpPr>
        <p:spPr>
          <a:xfrm>
            <a:off x="5415890" y="4940131"/>
            <a:ext cx="1399031" cy="1399031"/>
          </a:xfrm>
          <a:prstGeom prst="arc">
            <a:avLst>
              <a:gd name="adj1" fmla="val 10964191"/>
              <a:gd name="adj2" fmla="val 18184489"/>
            </a:avLst>
          </a:prstGeom>
          <a:noFill/>
          <a:ln w="1143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  <p:sp>
        <p:nvSpPr>
          <p:cNvPr id="26" name="Rectángulo redondeado 25">
            <a:extLst>
              <a:ext uri="{FF2B5EF4-FFF2-40B4-BE49-F238E27FC236}">
                <a16:creationId xmlns:a16="http://schemas.microsoft.com/office/drawing/2014/main" id="{798C9ADD-3771-FA4E-BFAA-8F091406DCA8}"/>
              </a:ext>
            </a:extLst>
          </p:cNvPr>
          <p:cNvSpPr/>
          <p:nvPr/>
        </p:nvSpPr>
        <p:spPr>
          <a:xfrm>
            <a:off x="6096000" y="3707425"/>
            <a:ext cx="897954" cy="27991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Tag</a:t>
            </a:r>
            <a:endParaRPr lang="es-ES" sz="1200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5401781-4CA7-0E49-9519-2F431B053628}"/>
              </a:ext>
            </a:extLst>
          </p:cNvPr>
          <p:cNvSpPr txBox="1"/>
          <p:nvPr/>
        </p:nvSpPr>
        <p:spPr>
          <a:xfrm>
            <a:off x="5445259" y="5108513"/>
            <a:ext cx="1341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</a:t>
            </a:r>
            <a:r>
              <a:rPr lang="es-E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</a:t>
            </a:r>
            <a:endParaRPr lang="es-ES" sz="4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B2D6181-0F00-974D-8CB4-4249470A7697}"/>
              </a:ext>
            </a:extLst>
          </p:cNvPr>
          <p:cNvSpPr txBox="1"/>
          <p:nvPr/>
        </p:nvSpPr>
        <p:spPr>
          <a:xfrm>
            <a:off x="5096704" y="5889717"/>
            <a:ext cx="20126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 (10%) 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961D905-5B2A-D147-9B1B-C71776C1E72B}"/>
              </a:ext>
            </a:extLst>
          </p:cNvPr>
          <p:cNvSpPr txBox="1"/>
          <p:nvPr/>
        </p:nvSpPr>
        <p:spPr>
          <a:xfrm>
            <a:off x="5096702" y="4169652"/>
            <a:ext cx="2012689" cy="30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050" b="1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A7CBA110-CDB5-1A4C-A0C7-8297C83D9F19}"/>
              </a:ext>
            </a:extLst>
          </p:cNvPr>
          <p:cNvSpPr txBox="1"/>
          <p:nvPr/>
        </p:nvSpPr>
        <p:spPr>
          <a:xfrm>
            <a:off x="726352" y="4276925"/>
            <a:ext cx="1599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Card</a:t>
            </a:r>
            <a:r>
              <a:rPr lang="es-ES" sz="20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0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</a:t>
            </a:r>
            <a:endParaRPr lang="es-ES" sz="20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A74C9D8-07B3-114D-95E2-FB40DDBE88B3}"/>
              </a:ext>
            </a:extLst>
          </p:cNvPr>
          <p:cNvSpPr txBox="1"/>
          <p:nvPr/>
        </p:nvSpPr>
        <p:spPr>
          <a:xfrm>
            <a:off x="726352" y="4703031"/>
            <a:ext cx="1412997" cy="527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endParaRPr lang="es-ES" sz="10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246171EF-5BD3-2649-AADE-FA6396529F17}"/>
              </a:ext>
            </a:extLst>
          </p:cNvPr>
          <p:cNvSpPr txBox="1"/>
          <p:nvPr/>
        </p:nvSpPr>
        <p:spPr>
          <a:xfrm>
            <a:off x="726352" y="5487377"/>
            <a:ext cx="1341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128</a:t>
            </a:r>
            <a:r>
              <a:rPr lang="es-ES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</a:t>
            </a:r>
            <a:endParaRPr lang="es-ES" sz="3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F648D47-5CE9-924C-9F13-791AEAB84357}"/>
              </a:ext>
            </a:extLst>
          </p:cNvPr>
          <p:cNvSpPr txBox="1"/>
          <p:nvPr/>
        </p:nvSpPr>
        <p:spPr>
          <a:xfrm>
            <a:off x="2299341" y="4110139"/>
            <a:ext cx="560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18%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D98530B8-6989-CA44-AAA9-C43A2D3C2913}"/>
              </a:ext>
            </a:extLst>
          </p:cNvPr>
          <p:cNvSpPr txBox="1"/>
          <p:nvPr/>
        </p:nvSpPr>
        <p:spPr>
          <a:xfrm>
            <a:off x="2917162" y="4110139"/>
            <a:ext cx="560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50%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D519A453-008B-E34C-8DEC-86308ABB9815}"/>
              </a:ext>
            </a:extLst>
          </p:cNvPr>
          <p:cNvSpPr txBox="1"/>
          <p:nvPr/>
        </p:nvSpPr>
        <p:spPr>
          <a:xfrm>
            <a:off x="3477876" y="4110139"/>
            <a:ext cx="560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10%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DDCA1F7-0D3C-CC49-A4B4-F2CC0651CE84}"/>
              </a:ext>
            </a:extLst>
          </p:cNvPr>
          <p:cNvSpPr txBox="1"/>
          <p:nvPr/>
        </p:nvSpPr>
        <p:spPr>
          <a:xfrm>
            <a:off x="4004547" y="4110139"/>
            <a:ext cx="560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80%</a:t>
            </a:r>
          </a:p>
        </p:txBody>
      </p:sp>
      <p:graphicFrame>
        <p:nvGraphicFramePr>
          <p:cNvPr id="44" name="Gráfico 43">
            <a:extLst>
              <a:ext uri="{FF2B5EF4-FFF2-40B4-BE49-F238E27FC236}">
                <a16:creationId xmlns:a16="http://schemas.microsoft.com/office/drawing/2014/main" id="{B5D61D3F-36B1-174A-A8DF-D194969820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7465679"/>
              </p:ext>
            </p:extLst>
          </p:nvPr>
        </p:nvGraphicFramePr>
        <p:xfrm>
          <a:off x="7184392" y="4019121"/>
          <a:ext cx="3811352" cy="2206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5" name="CuadroTexto 44">
            <a:extLst>
              <a:ext uri="{FF2B5EF4-FFF2-40B4-BE49-F238E27FC236}">
                <a16:creationId xmlns:a16="http://schemas.microsoft.com/office/drawing/2014/main" id="{38F7CE55-F710-9B45-AC6A-F1C9BE909868}"/>
              </a:ext>
            </a:extLst>
          </p:cNvPr>
          <p:cNvSpPr txBox="1"/>
          <p:nvPr/>
        </p:nvSpPr>
        <p:spPr>
          <a:xfrm>
            <a:off x="8175228" y="4754570"/>
            <a:ext cx="12275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12</a:t>
            </a:r>
            <a:r>
              <a:rPr lang="es-ES" sz="2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4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219071E2-179D-AE45-AEC6-CF18C60C7B2F}"/>
              </a:ext>
            </a:extLst>
          </p:cNvPr>
          <p:cNvSpPr txBox="1"/>
          <p:nvPr/>
        </p:nvSpPr>
        <p:spPr>
          <a:xfrm>
            <a:off x="9972098" y="5088356"/>
            <a:ext cx="1516494" cy="899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endParaRPr lang="es-ES" sz="9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9" name="Arc 4">
            <a:extLst>
              <a:ext uri="{FF2B5EF4-FFF2-40B4-BE49-F238E27FC236}">
                <a16:creationId xmlns:a16="http://schemas.microsoft.com/office/drawing/2014/main" id="{661EBB7A-72E5-BE48-94B3-57F64B78B02B}"/>
              </a:ext>
            </a:extLst>
          </p:cNvPr>
          <p:cNvSpPr/>
          <p:nvPr/>
        </p:nvSpPr>
        <p:spPr>
          <a:xfrm>
            <a:off x="5415890" y="4938638"/>
            <a:ext cx="1399031" cy="1399031"/>
          </a:xfrm>
          <a:prstGeom prst="arc">
            <a:avLst>
              <a:gd name="adj1" fmla="val 10964191"/>
              <a:gd name="adj2" fmla="val 21403318"/>
            </a:avLst>
          </a:prstGeom>
          <a:noFill/>
          <a:ln w="114300" cap="rnd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  <p:sp>
        <p:nvSpPr>
          <p:cNvPr id="40" name="Arc 4">
            <a:extLst>
              <a:ext uri="{FF2B5EF4-FFF2-40B4-BE49-F238E27FC236}">
                <a16:creationId xmlns:a16="http://schemas.microsoft.com/office/drawing/2014/main" id="{D81CF78B-CE24-7E42-A562-786A65D01D3C}"/>
              </a:ext>
            </a:extLst>
          </p:cNvPr>
          <p:cNvSpPr/>
          <p:nvPr/>
        </p:nvSpPr>
        <p:spPr>
          <a:xfrm>
            <a:off x="5415890" y="4950523"/>
            <a:ext cx="1399031" cy="1399031"/>
          </a:xfrm>
          <a:prstGeom prst="arc">
            <a:avLst>
              <a:gd name="adj1" fmla="val 10964191"/>
              <a:gd name="adj2" fmla="val 18184489"/>
            </a:avLst>
          </a:prstGeom>
          <a:noFill/>
          <a:ln w="1143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5298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DD2E059-D503-9545-9CF4-D2F8A44C22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197752"/>
          </a:xfrm>
          <a:prstGeom prst="rect">
            <a:avLst/>
          </a:prstGeom>
        </p:spPr>
      </p:pic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0BBFAC9F-DBC1-9B40-8F9C-DD1E403F419A}"/>
              </a:ext>
            </a:extLst>
          </p:cNvPr>
          <p:cNvSpPr/>
          <p:nvPr/>
        </p:nvSpPr>
        <p:spPr>
          <a:xfrm>
            <a:off x="8979613" y="2107095"/>
            <a:ext cx="2783017" cy="4347819"/>
          </a:xfrm>
          <a:prstGeom prst="roundRect">
            <a:avLst>
              <a:gd name="adj" fmla="val 2554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C8357700-72A8-B149-9C23-8125001D93F2}"/>
              </a:ext>
            </a:extLst>
          </p:cNvPr>
          <p:cNvSpPr/>
          <p:nvPr/>
        </p:nvSpPr>
        <p:spPr>
          <a:xfrm>
            <a:off x="429370" y="2107095"/>
            <a:ext cx="8303664" cy="4347819"/>
          </a:xfrm>
          <a:prstGeom prst="roundRect">
            <a:avLst>
              <a:gd name="adj" fmla="val 2554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F00FA50-E133-3E45-A41C-56CA0ECEE1E8}"/>
              </a:ext>
            </a:extLst>
          </p:cNvPr>
          <p:cNvSpPr txBox="1"/>
          <p:nvPr/>
        </p:nvSpPr>
        <p:spPr>
          <a:xfrm>
            <a:off x="0" y="403086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Multiple</a:t>
            </a:r>
            <a:r>
              <a:rPr lang="es-ES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Bars</a:t>
            </a:r>
            <a:r>
              <a:rPr lang="es-ES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Charts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3E1AFB2-26DD-B94D-BD3B-3F329AE13FA6}"/>
              </a:ext>
            </a:extLst>
          </p:cNvPr>
          <p:cNvSpPr txBox="1"/>
          <p:nvPr/>
        </p:nvSpPr>
        <p:spPr>
          <a:xfrm>
            <a:off x="2913750" y="1134732"/>
            <a:ext cx="6364500" cy="61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curabitur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graphicFrame>
        <p:nvGraphicFramePr>
          <p:cNvPr id="2" name="Chart 25">
            <a:extLst>
              <a:ext uri="{FF2B5EF4-FFF2-40B4-BE49-F238E27FC236}">
                <a16:creationId xmlns:a16="http://schemas.microsoft.com/office/drawing/2014/main" id="{D82F940C-BF7D-B041-972C-662CD56603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4790023"/>
              </p:ext>
            </p:extLst>
          </p:nvPr>
        </p:nvGraphicFramePr>
        <p:xfrm>
          <a:off x="969452" y="2404155"/>
          <a:ext cx="7305691" cy="3765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44CEECBE-C7F8-314C-B4C9-812727A3F6FC}"/>
              </a:ext>
            </a:extLst>
          </p:cNvPr>
          <p:cNvSpPr txBox="1"/>
          <p:nvPr/>
        </p:nvSpPr>
        <p:spPr>
          <a:xfrm>
            <a:off x="8979612" y="2531028"/>
            <a:ext cx="2783017" cy="337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A8819A35-1DEC-A947-A8DA-24119B950240}"/>
              </a:ext>
            </a:extLst>
          </p:cNvPr>
          <p:cNvSpPr/>
          <p:nvPr/>
        </p:nvSpPr>
        <p:spPr>
          <a:xfrm>
            <a:off x="10602930" y="1942378"/>
            <a:ext cx="1029471" cy="337978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Tag</a:t>
            </a:r>
            <a:r>
              <a:rPr lang="es-ES" sz="1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Name</a:t>
            </a:r>
            <a:endParaRPr lang="es-ES" sz="12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7D4EA6F8-6FA2-6647-959C-AAE3E989EFD2}"/>
              </a:ext>
            </a:extLst>
          </p:cNvPr>
          <p:cNvSpPr/>
          <p:nvPr/>
        </p:nvSpPr>
        <p:spPr>
          <a:xfrm>
            <a:off x="9237604" y="3213559"/>
            <a:ext cx="2297776" cy="873406"/>
          </a:xfrm>
          <a:prstGeom prst="roundRect">
            <a:avLst>
              <a:gd name="adj" fmla="val 14108"/>
            </a:avLst>
          </a:prstGeom>
          <a:solidFill>
            <a:schemeClr val="tx2">
              <a:lumMod val="20000"/>
              <a:lumOff val="80000"/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52E0AE6F-FE19-524B-A0CD-50E4E950D0D1}"/>
              </a:ext>
            </a:extLst>
          </p:cNvPr>
          <p:cNvSpPr/>
          <p:nvPr/>
        </p:nvSpPr>
        <p:spPr>
          <a:xfrm>
            <a:off x="9237604" y="4242851"/>
            <a:ext cx="2297776" cy="873406"/>
          </a:xfrm>
          <a:prstGeom prst="roundRect">
            <a:avLst>
              <a:gd name="adj" fmla="val 14108"/>
            </a:avLst>
          </a:prstGeom>
          <a:solidFill>
            <a:schemeClr val="tx2">
              <a:lumMod val="20000"/>
              <a:lumOff val="80000"/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31CF2466-691A-024B-8774-B2E5BA733F92}"/>
              </a:ext>
            </a:extLst>
          </p:cNvPr>
          <p:cNvSpPr/>
          <p:nvPr/>
        </p:nvSpPr>
        <p:spPr>
          <a:xfrm>
            <a:off x="9237604" y="5280974"/>
            <a:ext cx="2297776" cy="873406"/>
          </a:xfrm>
          <a:prstGeom prst="roundRect">
            <a:avLst>
              <a:gd name="adj" fmla="val 14108"/>
            </a:avLst>
          </a:prstGeom>
          <a:solidFill>
            <a:schemeClr val="tx2">
              <a:lumMod val="20000"/>
              <a:lumOff val="80000"/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20964633-14FB-4D41-9BA3-CA45CAE453A0}"/>
              </a:ext>
            </a:extLst>
          </p:cNvPr>
          <p:cNvSpPr/>
          <p:nvPr/>
        </p:nvSpPr>
        <p:spPr>
          <a:xfrm>
            <a:off x="9372313" y="3343084"/>
            <a:ext cx="615064" cy="614356"/>
          </a:xfrm>
          <a:prstGeom prst="roundRect">
            <a:avLst>
              <a:gd name="adj" fmla="val 14108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D59103C3-ACCE-104D-8561-824BC79C4F34}"/>
              </a:ext>
            </a:extLst>
          </p:cNvPr>
          <p:cNvSpPr/>
          <p:nvPr/>
        </p:nvSpPr>
        <p:spPr>
          <a:xfrm>
            <a:off x="9372313" y="4372894"/>
            <a:ext cx="615064" cy="614356"/>
          </a:xfrm>
          <a:prstGeom prst="roundRect">
            <a:avLst>
              <a:gd name="adj" fmla="val 14108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814C3D1F-7DAA-0945-B0F9-18877EF3C727}"/>
              </a:ext>
            </a:extLst>
          </p:cNvPr>
          <p:cNvSpPr/>
          <p:nvPr/>
        </p:nvSpPr>
        <p:spPr>
          <a:xfrm>
            <a:off x="9372313" y="5410499"/>
            <a:ext cx="615064" cy="614356"/>
          </a:xfrm>
          <a:prstGeom prst="roundRect">
            <a:avLst>
              <a:gd name="adj" fmla="val 14108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Google Shape;1728;p33">
            <a:extLst>
              <a:ext uri="{FF2B5EF4-FFF2-40B4-BE49-F238E27FC236}">
                <a16:creationId xmlns:a16="http://schemas.microsoft.com/office/drawing/2014/main" id="{D31C36DF-95EC-D648-9549-B4085B09896B}"/>
              </a:ext>
            </a:extLst>
          </p:cNvPr>
          <p:cNvSpPr txBox="1"/>
          <p:nvPr/>
        </p:nvSpPr>
        <p:spPr>
          <a:xfrm>
            <a:off x="10122086" y="3380957"/>
            <a:ext cx="1328696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Info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&amp; Data</a:t>
            </a:r>
            <a:endParaRPr lang="es-ES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Bef>
                <a:spcPts val="600"/>
              </a:spcBef>
            </a:pP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Suspendisse</a:t>
            </a:r>
            <a:r>
              <a:rPr lang="en-U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vulputate</a:t>
            </a:r>
            <a:r>
              <a:rPr lang="en-U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rhoncus</a:t>
            </a:r>
            <a:r>
              <a:rPr lang="en-U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eros</a:t>
            </a:r>
            <a:r>
              <a:rPr lang="en-U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, </a:t>
            </a: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nec</a:t>
            </a:r>
            <a:endParaRPr sz="20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Google Shape;1728;p33">
            <a:extLst>
              <a:ext uri="{FF2B5EF4-FFF2-40B4-BE49-F238E27FC236}">
                <a16:creationId xmlns:a16="http://schemas.microsoft.com/office/drawing/2014/main" id="{01C87220-2E5F-6345-9BB1-67E7CD9E1B37}"/>
              </a:ext>
            </a:extLst>
          </p:cNvPr>
          <p:cNvSpPr txBox="1"/>
          <p:nvPr/>
        </p:nvSpPr>
        <p:spPr>
          <a:xfrm>
            <a:off x="10122086" y="4410249"/>
            <a:ext cx="1328696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Info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&amp; Data</a:t>
            </a:r>
            <a:endParaRPr lang="es-ES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Bef>
                <a:spcPts val="600"/>
              </a:spcBef>
            </a:pP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Suspendisse</a:t>
            </a:r>
            <a:r>
              <a:rPr lang="en-U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vulputate</a:t>
            </a:r>
            <a:r>
              <a:rPr lang="en-U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rhoncus</a:t>
            </a:r>
            <a:r>
              <a:rPr lang="en-U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eros</a:t>
            </a:r>
            <a:r>
              <a:rPr lang="en-U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, </a:t>
            </a: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nec</a:t>
            </a:r>
            <a:endParaRPr sz="20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Google Shape;1728;p33">
            <a:extLst>
              <a:ext uri="{FF2B5EF4-FFF2-40B4-BE49-F238E27FC236}">
                <a16:creationId xmlns:a16="http://schemas.microsoft.com/office/drawing/2014/main" id="{DE79643B-986D-0C47-A6E2-5C8435B6E3DA}"/>
              </a:ext>
            </a:extLst>
          </p:cNvPr>
          <p:cNvSpPr txBox="1"/>
          <p:nvPr/>
        </p:nvSpPr>
        <p:spPr>
          <a:xfrm>
            <a:off x="10122086" y="5437981"/>
            <a:ext cx="1328696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Info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&amp; Data</a:t>
            </a:r>
            <a:endParaRPr lang="es-ES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Bef>
                <a:spcPts val="600"/>
              </a:spcBef>
            </a:pP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Suspendisse</a:t>
            </a:r>
            <a:r>
              <a:rPr lang="en-U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vulputate</a:t>
            </a:r>
            <a:r>
              <a:rPr lang="en-U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rhoncus</a:t>
            </a:r>
            <a:r>
              <a:rPr lang="en-U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eros</a:t>
            </a:r>
            <a:r>
              <a:rPr lang="en-U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, </a:t>
            </a:r>
            <a:r>
              <a:rPr lang="en-U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nec</a:t>
            </a:r>
            <a:endParaRPr sz="20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835E605F-C21B-5545-98AF-92A1CBAC7530}"/>
              </a:ext>
            </a:extLst>
          </p:cNvPr>
          <p:cNvSpPr/>
          <p:nvPr/>
        </p:nvSpPr>
        <p:spPr>
          <a:xfrm>
            <a:off x="9546809" y="4583672"/>
            <a:ext cx="284032" cy="199101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4" name="Forma libre 23">
            <a:extLst>
              <a:ext uri="{FF2B5EF4-FFF2-40B4-BE49-F238E27FC236}">
                <a16:creationId xmlns:a16="http://schemas.microsoft.com/office/drawing/2014/main" id="{79C09F1E-E571-9443-B8CF-1A8B92585684}"/>
              </a:ext>
            </a:extLst>
          </p:cNvPr>
          <p:cNvSpPr/>
          <p:nvPr/>
        </p:nvSpPr>
        <p:spPr>
          <a:xfrm>
            <a:off x="9572112" y="5563477"/>
            <a:ext cx="216988" cy="312068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Forma libre 24">
            <a:extLst>
              <a:ext uri="{FF2B5EF4-FFF2-40B4-BE49-F238E27FC236}">
                <a16:creationId xmlns:a16="http://schemas.microsoft.com/office/drawing/2014/main" id="{69D1D77F-38DC-1645-A677-3E92B8CB588E}"/>
              </a:ext>
            </a:extLst>
          </p:cNvPr>
          <p:cNvSpPr/>
          <p:nvPr/>
        </p:nvSpPr>
        <p:spPr>
          <a:xfrm>
            <a:off x="9560439" y="3491334"/>
            <a:ext cx="246594" cy="302290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64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c 6">
            <a:extLst>
              <a:ext uri="{FF2B5EF4-FFF2-40B4-BE49-F238E27FC236}">
                <a16:creationId xmlns:a16="http://schemas.microsoft.com/office/drawing/2014/main" id="{AA1ABFF5-FE70-7649-9F0B-95563576C1B6}"/>
              </a:ext>
            </a:extLst>
          </p:cNvPr>
          <p:cNvSpPr/>
          <p:nvPr/>
        </p:nvSpPr>
        <p:spPr>
          <a:xfrm rot="10800000">
            <a:off x="-535381" y="2174433"/>
            <a:ext cx="2603500" cy="2603500"/>
          </a:xfrm>
          <a:prstGeom prst="arc">
            <a:avLst>
              <a:gd name="adj1" fmla="val 3158009"/>
              <a:gd name="adj2" fmla="val 10950335"/>
            </a:avLst>
          </a:prstGeom>
          <a:noFill/>
          <a:ln w="4064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  <p:sp>
        <p:nvSpPr>
          <p:cNvPr id="26" name="Arc 6">
            <a:extLst>
              <a:ext uri="{FF2B5EF4-FFF2-40B4-BE49-F238E27FC236}">
                <a16:creationId xmlns:a16="http://schemas.microsoft.com/office/drawing/2014/main" id="{782879BE-CF77-7844-9C6C-D82BB6723BA3}"/>
              </a:ext>
            </a:extLst>
          </p:cNvPr>
          <p:cNvSpPr/>
          <p:nvPr/>
        </p:nvSpPr>
        <p:spPr>
          <a:xfrm rot="10800000">
            <a:off x="9878619" y="2174433"/>
            <a:ext cx="2603500" cy="2603500"/>
          </a:xfrm>
          <a:prstGeom prst="arc">
            <a:avLst>
              <a:gd name="adj1" fmla="val 72616"/>
              <a:gd name="adj2" fmla="val 9036070"/>
            </a:avLst>
          </a:prstGeom>
          <a:noFill/>
          <a:ln w="4064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1D94C458-485B-D448-B1FD-4ED6907078C4}"/>
              </a:ext>
            </a:extLst>
          </p:cNvPr>
          <p:cNvSpPr/>
          <p:nvPr/>
        </p:nvSpPr>
        <p:spPr>
          <a:xfrm>
            <a:off x="2269066" y="2367050"/>
            <a:ext cx="2218267" cy="221826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124CAF25-6AC2-B94C-997B-5768D5C25B5D}"/>
              </a:ext>
            </a:extLst>
          </p:cNvPr>
          <p:cNvSpPr/>
          <p:nvPr/>
        </p:nvSpPr>
        <p:spPr>
          <a:xfrm>
            <a:off x="4872566" y="2367050"/>
            <a:ext cx="2218267" cy="221826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9242112D-E447-1E4B-80C5-41F5034CAB4D}"/>
              </a:ext>
            </a:extLst>
          </p:cNvPr>
          <p:cNvSpPr/>
          <p:nvPr/>
        </p:nvSpPr>
        <p:spPr>
          <a:xfrm>
            <a:off x="7467463" y="2367050"/>
            <a:ext cx="2218267" cy="221826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0160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Arc 6">
            <a:extLst>
              <a:ext uri="{FF2B5EF4-FFF2-40B4-BE49-F238E27FC236}">
                <a16:creationId xmlns:a16="http://schemas.microsoft.com/office/drawing/2014/main" id="{399C4485-F3F8-1F47-A1F9-09F00CC25997}"/>
              </a:ext>
            </a:extLst>
          </p:cNvPr>
          <p:cNvSpPr/>
          <p:nvPr/>
        </p:nvSpPr>
        <p:spPr>
          <a:xfrm>
            <a:off x="2076449" y="2174433"/>
            <a:ext cx="2603500" cy="2603500"/>
          </a:xfrm>
          <a:prstGeom prst="arc">
            <a:avLst>
              <a:gd name="adj1" fmla="val 72616"/>
              <a:gd name="adj2" fmla="val 10950335"/>
            </a:avLst>
          </a:prstGeom>
          <a:noFill/>
          <a:ln w="406400" cap="rnd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161A6EA-CCF6-A24C-9536-2B40043E1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6952" y="-2447975"/>
            <a:ext cx="3975100" cy="2260600"/>
          </a:xfrm>
          <a:prstGeom prst="rect">
            <a:avLst/>
          </a:prstGeom>
        </p:spPr>
      </p:pic>
      <p:sp>
        <p:nvSpPr>
          <p:cNvPr id="12" name="Arc 6">
            <a:extLst>
              <a:ext uri="{FF2B5EF4-FFF2-40B4-BE49-F238E27FC236}">
                <a16:creationId xmlns:a16="http://schemas.microsoft.com/office/drawing/2014/main" id="{C63D3C82-2F1A-904B-B0E6-30A2573F8063}"/>
              </a:ext>
            </a:extLst>
          </p:cNvPr>
          <p:cNvSpPr/>
          <p:nvPr/>
        </p:nvSpPr>
        <p:spPr>
          <a:xfrm rot="10800000">
            <a:off x="4680086" y="2174433"/>
            <a:ext cx="2603500" cy="2603500"/>
          </a:xfrm>
          <a:prstGeom prst="arc">
            <a:avLst>
              <a:gd name="adj1" fmla="val 72616"/>
              <a:gd name="adj2" fmla="val 10950335"/>
            </a:avLst>
          </a:prstGeom>
          <a:noFill/>
          <a:ln w="406400" cap="rnd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  <p:sp>
        <p:nvSpPr>
          <p:cNvPr id="13" name="Arc 6">
            <a:extLst>
              <a:ext uri="{FF2B5EF4-FFF2-40B4-BE49-F238E27FC236}">
                <a16:creationId xmlns:a16="http://schemas.microsoft.com/office/drawing/2014/main" id="{4A5D6B56-3B65-164C-8D46-72CF9EBE5557}"/>
              </a:ext>
            </a:extLst>
          </p:cNvPr>
          <p:cNvSpPr/>
          <p:nvPr/>
        </p:nvSpPr>
        <p:spPr>
          <a:xfrm>
            <a:off x="7283449" y="2174433"/>
            <a:ext cx="2603500" cy="2603500"/>
          </a:xfrm>
          <a:prstGeom prst="arc">
            <a:avLst>
              <a:gd name="adj1" fmla="val 72616"/>
              <a:gd name="adj2" fmla="val 10950335"/>
            </a:avLst>
          </a:prstGeom>
          <a:noFill/>
          <a:ln w="4064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/>
            </a:endParaRPr>
          </a:p>
        </p:txBody>
      </p:sp>
      <p:sp>
        <p:nvSpPr>
          <p:cNvPr id="14" name="Forma libre 13">
            <a:extLst>
              <a:ext uri="{FF2B5EF4-FFF2-40B4-BE49-F238E27FC236}">
                <a16:creationId xmlns:a16="http://schemas.microsoft.com/office/drawing/2014/main" id="{D6BE7190-D2E9-984A-ABD6-72531FF96479}"/>
              </a:ext>
            </a:extLst>
          </p:cNvPr>
          <p:cNvSpPr/>
          <p:nvPr/>
        </p:nvSpPr>
        <p:spPr>
          <a:xfrm>
            <a:off x="3213518" y="2762972"/>
            <a:ext cx="329361" cy="467727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accent3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BD338EA-D5CC-3A42-8779-7AA4C26D5FDF}"/>
              </a:ext>
            </a:extLst>
          </p:cNvPr>
          <p:cNvSpPr txBox="1"/>
          <p:nvPr/>
        </p:nvSpPr>
        <p:spPr>
          <a:xfrm>
            <a:off x="2269066" y="3298742"/>
            <a:ext cx="2226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err="1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200" dirty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es-ES" sz="1400" dirty="0">
              <a:solidFill>
                <a:schemeClr val="accent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C64B1F3-E6C2-6846-9351-3FC1ADAEFB70}"/>
              </a:ext>
            </a:extLst>
          </p:cNvPr>
          <p:cNvSpPr txBox="1"/>
          <p:nvPr/>
        </p:nvSpPr>
        <p:spPr>
          <a:xfrm>
            <a:off x="2485103" y="3575741"/>
            <a:ext cx="1794797" cy="48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077536B-82B1-E44C-8687-6544FF5B4C0A}"/>
              </a:ext>
            </a:extLst>
          </p:cNvPr>
          <p:cNvSpPr txBox="1"/>
          <p:nvPr/>
        </p:nvSpPr>
        <p:spPr>
          <a:xfrm>
            <a:off x="4859866" y="3298742"/>
            <a:ext cx="2226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err="1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200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es-ES" sz="1400" dirty="0">
              <a:solidFill>
                <a:schemeClr val="accent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1CA4D00-9E6E-5C46-90AE-85E40CCC1F17}"/>
              </a:ext>
            </a:extLst>
          </p:cNvPr>
          <p:cNvSpPr txBox="1"/>
          <p:nvPr/>
        </p:nvSpPr>
        <p:spPr>
          <a:xfrm>
            <a:off x="5075903" y="3575741"/>
            <a:ext cx="1794797" cy="48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F92AB13-268A-7842-B683-C221FA5C0318}"/>
              </a:ext>
            </a:extLst>
          </p:cNvPr>
          <p:cNvSpPr txBox="1"/>
          <p:nvPr/>
        </p:nvSpPr>
        <p:spPr>
          <a:xfrm>
            <a:off x="7467600" y="3298742"/>
            <a:ext cx="2226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err="1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2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483E855-30A9-D940-BFDE-90446110B60B}"/>
              </a:ext>
            </a:extLst>
          </p:cNvPr>
          <p:cNvSpPr txBox="1"/>
          <p:nvPr/>
        </p:nvSpPr>
        <p:spPr>
          <a:xfrm>
            <a:off x="7683637" y="3575741"/>
            <a:ext cx="1794797" cy="48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94499AC6-45B6-B74E-9D2F-5D290407F5DF}"/>
              </a:ext>
            </a:extLst>
          </p:cNvPr>
          <p:cNvSpPr txBox="1"/>
          <p:nvPr/>
        </p:nvSpPr>
        <p:spPr>
          <a:xfrm>
            <a:off x="0" y="571798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Process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Circular </a:t>
            </a:r>
            <a:r>
              <a:rPr lang="es-ES" sz="32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Infographic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EB65A51-519E-C648-B1C0-A2B8950FD652}"/>
              </a:ext>
            </a:extLst>
          </p:cNvPr>
          <p:cNvSpPr txBox="1"/>
          <p:nvPr/>
        </p:nvSpPr>
        <p:spPr>
          <a:xfrm>
            <a:off x="2802543" y="1286530"/>
            <a:ext cx="6772107" cy="338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endParaRPr lang="es-ES" sz="1200" dirty="0">
              <a:solidFill>
                <a:schemeClr val="tx2">
                  <a:lumMod val="40000"/>
                  <a:lumOff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868D1D2-94BE-8147-AC7B-A025EF4A6536}"/>
              </a:ext>
            </a:extLst>
          </p:cNvPr>
          <p:cNvSpPr txBox="1"/>
          <p:nvPr/>
        </p:nvSpPr>
        <p:spPr>
          <a:xfrm>
            <a:off x="2269066" y="5734664"/>
            <a:ext cx="2226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01</a:t>
            </a:r>
            <a:endParaRPr lang="es-ES" sz="4000" dirty="0">
              <a:solidFill>
                <a:schemeClr val="accent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2BA2758-C33F-7343-9CE0-BF27DA9A5037}"/>
              </a:ext>
            </a:extLst>
          </p:cNvPr>
          <p:cNvSpPr txBox="1"/>
          <p:nvPr/>
        </p:nvSpPr>
        <p:spPr>
          <a:xfrm>
            <a:off x="4758541" y="5734664"/>
            <a:ext cx="2226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02</a:t>
            </a:r>
            <a:endParaRPr lang="es-ES" sz="4000" dirty="0">
              <a:solidFill>
                <a:schemeClr val="accent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104D310B-5456-4F4C-9BCD-14E250932BF3}"/>
              </a:ext>
            </a:extLst>
          </p:cNvPr>
          <p:cNvSpPr txBox="1"/>
          <p:nvPr/>
        </p:nvSpPr>
        <p:spPr>
          <a:xfrm>
            <a:off x="7458860" y="5734664"/>
            <a:ext cx="2226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03</a:t>
            </a:r>
            <a:endParaRPr lang="es-ES" sz="4000" dirty="0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5ED152A7-547A-1D47-A9E0-7C5B67B27681}"/>
              </a:ext>
            </a:extLst>
          </p:cNvPr>
          <p:cNvCxnSpPr>
            <a:cxnSpLocks/>
          </p:cNvCxnSpPr>
          <p:nvPr/>
        </p:nvCxnSpPr>
        <p:spPr>
          <a:xfrm>
            <a:off x="3390222" y="5164788"/>
            <a:ext cx="0" cy="430177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21B83D31-7751-2041-91F7-AD4941235FDB}"/>
              </a:ext>
            </a:extLst>
          </p:cNvPr>
          <p:cNvCxnSpPr>
            <a:cxnSpLocks/>
          </p:cNvCxnSpPr>
          <p:nvPr/>
        </p:nvCxnSpPr>
        <p:spPr>
          <a:xfrm>
            <a:off x="5870955" y="4917632"/>
            <a:ext cx="0" cy="677333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0F649D72-A899-2C45-BE41-753735FDB092}"/>
              </a:ext>
            </a:extLst>
          </p:cNvPr>
          <p:cNvCxnSpPr>
            <a:cxnSpLocks/>
          </p:cNvCxnSpPr>
          <p:nvPr/>
        </p:nvCxnSpPr>
        <p:spPr>
          <a:xfrm>
            <a:off x="8546422" y="5164788"/>
            <a:ext cx="0" cy="430177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orma libre 37">
            <a:extLst>
              <a:ext uri="{FF2B5EF4-FFF2-40B4-BE49-F238E27FC236}">
                <a16:creationId xmlns:a16="http://schemas.microsoft.com/office/drawing/2014/main" id="{75D85E3E-B794-824A-9962-53706E1132A6}"/>
              </a:ext>
            </a:extLst>
          </p:cNvPr>
          <p:cNvSpPr/>
          <p:nvPr/>
        </p:nvSpPr>
        <p:spPr>
          <a:xfrm>
            <a:off x="5845486" y="2796037"/>
            <a:ext cx="317691" cy="416049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accent2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" name="Forma libre 38">
            <a:extLst>
              <a:ext uri="{FF2B5EF4-FFF2-40B4-BE49-F238E27FC236}">
                <a16:creationId xmlns:a16="http://schemas.microsoft.com/office/drawing/2014/main" id="{C79F4B01-177F-F547-9C1A-CD78597DAE1F}"/>
              </a:ext>
            </a:extLst>
          </p:cNvPr>
          <p:cNvSpPr/>
          <p:nvPr/>
        </p:nvSpPr>
        <p:spPr>
          <a:xfrm>
            <a:off x="8339211" y="2770635"/>
            <a:ext cx="423801" cy="418251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874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>
            <a:extLst>
              <a:ext uri="{FF2B5EF4-FFF2-40B4-BE49-F238E27FC236}">
                <a16:creationId xmlns:a16="http://schemas.microsoft.com/office/drawing/2014/main" id="{8F997A24-9999-C746-8183-C57323C5AB44}"/>
              </a:ext>
            </a:extLst>
          </p:cNvPr>
          <p:cNvSpPr/>
          <p:nvPr/>
        </p:nvSpPr>
        <p:spPr>
          <a:xfrm>
            <a:off x="-18936" y="-24233"/>
            <a:ext cx="1194111" cy="6902781"/>
          </a:xfrm>
          <a:prstGeom prst="roundRect">
            <a:avLst>
              <a:gd name="adj" fmla="val 0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DBF1C898-5ABA-5941-A1A5-D129EB33ED14}"/>
              </a:ext>
            </a:extLst>
          </p:cNvPr>
          <p:cNvSpPr/>
          <p:nvPr/>
        </p:nvSpPr>
        <p:spPr>
          <a:xfrm>
            <a:off x="261931" y="3322591"/>
            <a:ext cx="614555" cy="660412"/>
          </a:xfrm>
          <a:prstGeom prst="roundRect">
            <a:avLst>
              <a:gd name="adj" fmla="val 15082"/>
            </a:avLst>
          </a:prstGeom>
          <a:solidFill>
            <a:schemeClr val="accent3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0589C342-ACCA-294E-B691-1023FF9E66B1}"/>
              </a:ext>
            </a:extLst>
          </p:cNvPr>
          <p:cNvSpPr/>
          <p:nvPr/>
        </p:nvSpPr>
        <p:spPr>
          <a:xfrm>
            <a:off x="261931" y="2465318"/>
            <a:ext cx="614555" cy="660412"/>
          </a:xfrm>
          <a:prstGeom prst="roundRect">
            <a:avLst>
              <a:gd name="adj" fmla="val 15082"/>
            </a:avLst>
          </a:prstGeom>
          <a:solidFill>
            <a:schemeClr val="accent2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BD2EBF43-B729-994C-9F70-CD2881A82ACE}"/>
              </a:ext>
            </a:extLst>
          </p:cNvPr>
          <p:cNvSpPr/>
          <p:nvPr/>
        </p:nvSpPr>
        <p:spPr>
          <a:xfrm>
            <a:off x="261931" y="1604670"/>
            <a:ext cx="614555" cy="660412"/>
          </a:xfrm>
          <a:prstGeom prst="roundRect">
            <a:avLst>
              <a:gd name="adj" fmla="val 15082"/>
            </a:avLst>
          </a:prstGeom>
          <a:solidFill>
            <a:schemeClr val="accent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CF415151-6F58-6B4C-BD32-8BEC689414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077" y="1845652"/>
            <a:ext cx="192262" cy="192262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917BD5-3473-8341-A689-2FF43C3851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5402" y="2675631"/>
            <a:ext cx="267746" cy="267746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48AC3C99-08B1-A54C-A483-B511965ED8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3866" y="3536245"/>
            <a:ext cx="230683" cy="230684"/>
          </a:xfrm>
          <a:prstGeom prst="rect">
            <a:avLst/>
          </a:prstGeom>
        </p:spPr>
      </p:pic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8A665E0E-1C6D-F946-9DD9-0AD825CE7FE0}"/>
              </a:ext>
            </a:extLst>
          </p:cNvPr>
          <p:cNvSpPr/>
          <p:nvPr/>
        </p:nvSpPr>
        <p:spPr>
          <a:xfrm>
            <a:off x="261931" y="4186992"/>
            <a:ext cx="614555" cy="660412"/>
          </a:xfrm>
          <a:prstGeom prst="roundRect">
            <a:avLst>
              <a:gd name="adj" fmla="val 15082"/>
            </a:avLst>
          </a:prstGeom>
          <a:solidFill>
            <a:schemeClr val="accent4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BBD91D05-535B-B647-A1E5-AEB963D2B7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3866" y="4414815"/>
            <a:ext cx="228600" cy="228600"/>
          </a:xfrm>
          <a:prstGeom prst="rect">
            <a:avLst/>
          </a:prstGeom>
        </p:spPr>
      </p:pic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B4BAA730-EE91-ED41-ADBB-7F08FDFB24E0}"/>
              </a:ext>
            </a:extLst>
          </p:cNvPr>
          <p:cNvSpPr/>
          <p:nvPr/>
        </p:nvSpPr>
        <p:spPr>
          <a:xfrm>
            <a:off x="-37781" y="-24233"/>
            <a:ext cx="1194111" cy="1106272"/>
          </a:xfrm>
          <a:prstGeom prst="roundRect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14ED8487-573C-324B-B43C-2A79C2F0464C}"/>
              </a:ext>
            </a:extLst>
          </p:cNvPr>
          <p:cNvSpPr/>
          <p:nvPr/>
        </p:nvSpPr>
        <p:spPr>
          <a:xfrm>
            <a:off x="344260" y="6025896"/>
            <a:ext cx="396339" cy="391148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02013D00-81E4-D240-A6AA-0927E4766806}"/>
              </a:ext>
            </a:extLst>
          </p:cNvPr>
          <p:cNvGrpSpPr/>
          <p:nvPr/>
        </p:nvGrpSpPr>
        <p:grpSpPr>
          <a:xfrm>
            <a:off x="1725559" y="1389776"/>
            <a:ext cx="3065897" cy="2146469"/>
            <a:chOff x="1725559" y="1389776"/>
            <a:chExt cx="3065897" cy="2146469"/>
          </a:xfrm>
        </p:grpSpPr>
        <p:sp>
          <p:nvSpPr>
            <p:cNvPr id="13" name="Rectángulo redondeado 12">
              <a:extLst>
                <a:ext uri="{FF2B5EF4-FFF2-40B4-BE49-F238E27FC236}">
                  <a16:creationId xmlns:a16="http://schemas.microsoft.com/office/drawing/2014/main" id="{711C6126-4D28-524E-B137-FFFB1798541E}"/>
                </a:ext>
              </a:extLst>
            </p:cNvPr>
            <p:cNvSpPr/>
            <p:nvPr/>
          </p:nvSpPr>
          <p:spPr>
            <a:xfrm>
              <a:off x="1725559" y="1500632"/>
              <a:ext cx="3065897" cy="2035613"/>
            </a:xfrm>
            <a:prstGeom prst="roundRect">
              <a:avLst>
                <a:gd name="adj" fmla="val 2115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9017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Google Shape;1728;p33">
              <a:extLst>
                <a:ext uri="{FF2B5EF4-FFF2-40B4-BE49-F238E27FC236}">
                  <a16:creationId xmlns:a16="http://schemas.microsoft.com/office/drawing/2014/main" id="{F1947B34-68DA-FB45-B6DF-1F4491DE6AFA}"/>
                </a:ext>
              </a:extLst>
            </p:cNvPr>
            <p:cNvSpPr txBox="1"/>
            <p:nvPr/>
          </p:nvSpPr>
          <p:spPr>
            <a:xfrm>
              <a:off x="2104721" y="2633848"/>
              <a:ext cx="244899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/>
              <a:r>
                <a:rPr lang="es-ES" sz="14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Data </a:t>
              </a:r>
              <a:r>
                <a:rPr lang="es-ES" sz="14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Name</a:t>
              </a:r>
              <a:endParaRPr lang="es-E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lvl="0">
                <a:lnSpc>
                  <a:spcPct val="150000"/>
                </a:lnSpc>
                <a:spcBef>
                  <a:spcPts val="600"/>
                </a:spcBef>
              </a:pP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Sed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eu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lacinia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metus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.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Donec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et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nunc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eu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lectus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pretium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dictum at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rutrum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dui. Nam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sagittis</a:t>
              </a:r>
              <a:endParaRPr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9" name="Google Shape;1721;p33">
              <a:extLst>
                <a:ext uri="{FF2B5EF4-FFF2-40B4-BE49-F238E27FC236}">
                  <a16:creationId xmlns:a16="http://schemas.microsoft.com/office/drawing/2014/main" id="{8437E367-BDC4-AA40-BF76-9DB922DEB23D}"/>
                </a:ext>
              </a:extLst>
            </p:cNvPr>
            <p:cNvSpPr/>
            <p:nvPr/>
          </p:nvSpPr>
          <p:spPr>
            <a:xfrm>
              <a:off x="1956816" y="1745370"/>
              <a:ext cx="259689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124</a:t>
              </a:r>
              <a:r>
                <a:rPr lang="en-US" sz="28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k</a:t>
              </a:r>
              <a:endParaRPr sz="4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  <p:sp>
          <p:nvSpPr>
            <p:cNvPr id="20" name="Rectángulo redondeado 19">
              <a:extLst>
                <a:ext uri="{FF2B5EF4-FFF2-40B4-BE49-F238E27FC236}">
                  <a16:creationId xmlns:a16="http://schemas.microsoft.com/office/drawing/2014/main" id="{0AB6AF4C-5A7E-9247-ABDA-A853E9558C32}"/>
                </a:ext>
              </a:extLst>
            </p:cNvPr>
            <p:cNvSpPr/>
            <p:nvPr/>
          </p:nvSpPr>
          <p:spPr>
            <a:xfrm>
              <a:off x="3780610" y="1389776"/>
              <a:ext cx="773101" cy="27991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b="1" dirty="0">
                  <a:solidFill>
                    <a:schemeClr val="accent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+5%</a:t>
              </a:r>
              <a:endParaRPr lang="es-ES" sz="1200" b="1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BCADCC0-3F7B-AB47-BFF8-167596497D8C}"/>
              </a:ext>
            </a:extLst>
          </p:cNvPr>
          <p:cNvSpPr txBox="1"/>
          <p:nvPr/>
        </p:nvSpPr>
        <p:spPr>
          <a:xfrm>
            <a:off x="1809186" y="585426"/>
            <a:ext cx="3578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Dashboard</a:t>
            </a:r>
            <a:endParaRPr lang="es-ES" sz="3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8506760-C112-6142-9680-F2DC165ED97E}"/>
              </a:ext>
            </a:extLst>
          </p:cNvPr>
          <p:cNvSpPr txBox="1"/>
          <p:nvPr/>
        </p:nvSpPr>
        <p:spPr>
          <a:xfrm>
            <a:off x="1809184" y="221236"/>
            <a:ext cx="1971425" cy="30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WEB/APP INFOGRAPHIC</a:t>
            </a:r>
          </a:p>
        </p:txBody>
      </p:sp>
      <p:graphicFrame>
        <p:nvGraphicFramePr>
          <p:cNvPr id="25" name="Google Shape;398;p7">
            <a:extLst>
              <a:ext uri="{FF2B5EF4-FFF2-40B4-BE49-F238E27FC236}">
                <a16:creationId xmlns:a16="http://schemas.microsoft.com/office/drawing/2014/main" id="{0A48BB31-DCD1-894C-A10A-D23FE899A1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597766"/>
              </p:ext>
            </p:extLst>
          </p:nvPr>
        </p:nvGraphicFramePr>
        <p:xfrm>
          <a:off x="1725560" y="3980371"/>
          <a:ext cx="9795880" cy="2656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pSp>
        <p:nvGrpSpPr>
          <p:cNvPr id="33" name="Grupo 32">
            <a:extLst>
              <a:ext uri="{FF2B5EF4-FFF2-40B4-BE49-F238E27FC236}">
                <a16:creationId xmlns:a16="http://schemas.microsoft.com/office/drawing/2014/main" id="{D4FF02FD-88C5-DA4D-9FBD-683EA502F8F4}"/>
              </a:ext>
            </a:extLst>
          </p:cNvPr>
          <p:cNvGrpSpPr/>
          <p:nvPr/>
        </p:nvGrpSpPr>
        <p:grpSpPr>
          <a:xfrm>
            <a:off x="5090551" y="1389776"/>
            <a:ext cx="3065897" cy="2146469"/>
            <a:chOff x="5090551" y="1389776"/>
            <a:chExt cx="3065897" cy="2146469"/>
          </a:xfrm>
        </p:grpSpPr>
        <p:sp>
          <p:nvSpPr>
            <p:cNvPr id="14" name="Rectángulo redondeado 13">
              <a:extLst>
                <a:ext uri="{FF2B5EF4-FFF2-40B4-BE49-F238E27FC236}">
                  <a16:creationId xmlns:a16="http://schemas.microsoft.com/office/drawing/2014/main" id="{85FBFFB8-46A0-DF49-BC5B-D1C05089BFD2}"/>
                </a:ext>
              </a:extLst>
            </p:cNvPr>
            <p:cNvSpPr/>
            <p:nvPr/>
          </p:nvSpPr>
          <p:spPr>
            <a:xfrm>
              <a:off x="5090551" y="1500632"/>
              <a:ext cx="3065897" cy="2035613"/>
            </a:xfrm>
            <a:prstGeom prst="roundRect">
              <a:avLst>
                <a:gd name="adj" fmla="val 2115"/>
              </a:avLst>
            </a:prstGeom>
            <a:solidFill>
              <a:schemeClr val="accent2"/>
            </a:solidFill>
            <a:ln>
              <a:noFill/>
            </a:ln>
            <a:effectLst>
              <a:outerShdw blurRad="9017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Rectángulo redondeado 20">
              <a:extLst>
                <a:ext uri="{FF2B5EF4-FFF2-40B4-BE49-F238E27FC236}">
                  <a16:creationId xmlns:a16="http://schemas.microsoft.com/office/drawing/2014/main" id="{9EC4A8F2-4721-E44F-B8D6-F4CE65270F96}"/>
                </a:ext>
              </a:extLst>
            </p:cNvPr>
            <p:cNvSpPr/>
            <p:nvPr/>
          </p:nvSpPr>
          <p:spPr>
            <a:xfrm>
              <a:off x="7146344" y="1389776"/>
              <a:ext cx="773101" cy="279911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b="1" dirty="0">
                  <a:solidFill>
                    <a:schemeClr val="accent2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+12%</a:t>
              </a:r>
              <a:endParaRPr lang="es-ES" sz="1200" b="1" dirty="0">
                <a:solidFill>
                  <a:schemeClr val="accent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6" name="Google Shape;1728;p33">
              <a:extLst>
                <a:ext uri="{FF2B5EF4-FFF2-40B4-BE49-F238E27FC236}">
                  <a16:creationId xmlns:a16="http://schemas.microsoft.com/office/drawing/2014/main" id="{A85F5850-6262-0744-8B1A-E6F99690EE64}"/>
                </a:ext>
              </a:extLst>
            </p:cNvPr>
            <p:cNvSpPr txBox="1"/>
            <p:nvPr/>
          </p:nvSpPr>
          <p:spPr>
            <a:xfrm>
              <a:off x="5470455" y="2633848"/>
              <a:ext cx="244899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/>
              <a:r>
                <a:rPr lang="es-ES" sz="14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Data </a:t>
              </a:r>
              <a:r>
                <a:rPr lang="es-ES" sz="14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Name</a:t>
              </a:r>
              <a:endParaRPr lang="es-E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lvl="0">
                <a:lnSpc>
                  <a:spcPct val="150000"/>
                </a:lnSpc>
                <a:spcBef>
                  <a:spcPts val="600"/>
                </a:spcBef>
              </a:pP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Sed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eu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lacinia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metus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.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Donec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et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nunc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eu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lectus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pretium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dictum at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rutrum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dui. Nam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sagittis</a:t>
              </a:r>
              <a:endParaRPr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7" name="Google Shape;1721;p33">
              <a:extLst>
                <a:ext uri="{FF2B5EF4-FFF2-40B4-BE49-F238E27FC236}">
                  <a16:creationId xmlns:a16="http://schemas.microsoft.com/office/drawing/2014/main" id="{E4232A3D-CA23-0C45-A50B-CAD8C258059D}"/>
                </a:ext>
              </a:extLst>
            </p:cNvPr>
            <p:cNvSpPr/>
            <p:nvPr/>
          </p:nvSpPr>
          <p:spPr>
            <a:xfrm>
              <a:off x="5322550" y="1745370"/>
              <a:ext cx="259689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35</a:t>
              </a:r>
              <a:r>
                <a:rPr lang="en-US" sz="28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%</a:t>
              </a:r>
              <a:endParaRPr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D22A05D6-E81E-B943-8872-D70DC1A8A5EA}"/>
              </a:ext>
            </a:extLst>
          </p:cNvPr>
          <p:cNvGrpSpPr/>
          <p:nvPr/>
        </p:nvGrpSpPr>
        <p:grpSpPr>
          <a:xfrm>
            <a:off x="8455543" y="1389776"/>
            <a:ext cx="3065897" cy="2146469"/>
            <a:chOff x="8455543" y="1389776"/>
            <a:chExt cx="3065897" cy="2146469"/>
          </a:xfrm>
        </p:grpSpPr>
        <p:sp>
          <p:nvSpPr>
            <p:cNvPr id="15" name="Rectángulo redondeado 14">
              <a:extLst>
                <a:ext uri="{FF2B5EF4-FFF2-40B4-BE49-F238E27FC236}">
                  <a16:creationId xmlns:a16="http://schemas.microsoft.com/office/drawing/2014/main" id="{3ACE2BF8-477F-904C-B146-2F8EC87B0F76}"/>
                </a:ext>
              </a:extLst>
            </p:cNvPr>
            <p:cNvSpPr/>
            <p:nvPr/>
          </p:nvSpPr>
          <p:spPr>
            <a:xfrm>
              <a:off x="8455543" y="1500632"/>
              <a:ext cx="3065897" cy="2035613"/>
            </a:xfrm>
            <a:prstGeom prst="roundRect">
              <a:avLst>
                <a:gd name="adj" fmla="val 2115"/>
              </a:avLst>
            </a:prstGeom>
            <a:solidFill>
              <a:schemeClr val="accent3"/>
            </a:solidFill>
            <a:ln>
              <a:noFill/>
            </a:ln>
            <a:effectLst>
              <a:outerShdw blurRad="9017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Rectángulo redondeado 21">
              <a:extLst>
                <a:ext uri="{FF2B5EF4-FFF2-40B4-BE49-F238E27FC236}">
                  <a16:creationId xmlns:a16="http://schemas.microsoft.com/office/drawing/2014/main" id="{336E5FE2-A0D6-4046-821A-A931972B4D76}"/>
                </a:ext>
              </a:extLst>
            </p:cNvPr>
            <p:cNvSpPr/>
            <p:nvPr/>
          </p:nvSpPr>
          <p:spPr>
            <a:xfrm>
              <a:off x="10511336" y="1389776"/>
              <a:ext cx="773101" cy="279911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b="1" dirty="0">
                  <a:solidFill>
                    <a:schemeClr val="accent3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+8%</a:t>
              </a:r>
              <a:endParaRPr lang="es-ES" sz="1200" b="1" dirty="0">
                <a:solidFill>
                  <a:schemeClr val="accent3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8" name="Google Shape;1728;p33">
              <a:extLst>
                <a:ext uri="{FF2B5EF4-FFF2-40B4-BE49-F238E27FC236}">
                  <a16:creationId xmlns:a16="http://schemas.microsoft.com/office/drawing/2014/main" id="{DA841C7C-7EB8-3F4E-AB2A-04397C9CFBF9}"/>
                </a:ext>
              </a:extLst>
            </p:cNvPr>
            <p:cNvSpPr txBox="1"/>
            <p:nvPr/>
          </p:nvSpPr>
          <p:spPr>
            <a:xfrm>
              <a:off x="8862784" y="2633848"/>
              <a:ext cx="244899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/>
              <a:r>
                <a:rPr lang="es-ES" sz="14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Data </a:t>
              </a:r>
              <a:r>
                <a:rPr lang="es-ES" sz="14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Name</a:t>
              </a:r>
              <a:endParaRPr lang="es-E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lvl="0">
                <a:lnSpc>
                  <a:spcPct val="150000"/>
                </a:lnSpc>
                <a:spcBef>
                  <a:spcPts val="600"/>
                </a:spcBef>
              </a:pP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Sed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eu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lacinia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metus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.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Donec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et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nunc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eu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lectus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pretium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dictum at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rutrum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 dui. Nam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sagittis</a:t>
              </a:r>
              <a:endParaRPr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9" name="Google Shape;1721;p33">
              <a:extLst>
                <a:ext uri="{FF2B5EF4-FFF2-40B4-BE49-F238E27FC236}">
                  <a16:creationId xmlns:a16="http://schemas.microsoft.com/office/drawing/2014/main" id="{AF27D595-9ED9-DB43-B1F1-BF64F2E6E02B}"/>
                </a:ext>
              </a:extLst>
            </p:cNvPr>
            <p:cNvSpPr/>
            <p:nvPr/>
          </p:nvSpPr>
          <p:spPr>
            <a:xfrm>
              <a:off x="8714879" y="1745370"/>
              <a:ext cx="2596895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124k</a:t>
              </a:r>
              <a:endParaRPr sz="4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endParaRP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8C903FFC-A017-5540-8339-B973B6ECC311}"/>
              </a:ext>
            </a:extLst>
          </p:cNvPr>
          <p:cNvGrpSpPr/>
          <p:nvPr/>
        </p:nvGrpSpPr>
        <p:grpSpPr>
          <a:xfrm>
            <a:off x="175969" y="143962"/>
            <a:ext cx="820728" cy="760354"/>
            <a:chOff x="130248" y="151374"/>
            <a:chExt cx="822597" cy="762086"/>
          </a:xfrm>
        </p:grpSpPr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8B247B47-053F-FF45-B459-A3C755597BC3}"/>
                </a:ext>
              </a:extLst>
            </p:cNvPr>
            <p:cNvSpPr txBox="1"/>
            <p:nvPr/>
          </p:nvSpPr>
          <p:spPr>
            <a:xfrm>
              <a:off x="212545" y="240029"/>
              <a:ext cx="7188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spc="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LO </a:t>
              </a:r>
            </a:p>
            <a:p>
              <a:pPr algn="ctr"/>
              <a:r>
                <a:rPr lang="es-ES" sz="1600" spc="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GO</a:t>
              </a:r>
            </a:p>
          </p:txBody>
        </p:sp>
        <p:sp>
          <p:nvSpPr>
            <p:cNvPr id="35" name="Rectángulo redondeado 34">
              <a:extLst>
                <a:ext uri="{FF2B5EF4-FFF2-40B4-BE49-F238E27FC236}">
                  <a16:creationId xmlns:a16="http://schemas.microsoft.com/office/drawing/2014/main" id="{8ECC0DF4-EFE2-2945-B7CD-613C27FF72EB}"/>
                </a:ext>
              </a:extLst>
            </p:cNvPr>
            <p:cNvSpPr/>
            <p:nvPr/>
          </p:nvSpPr>
          <p:spPr>
            <a:xfrm>
              <a:off x="130248" y="151374"/>
              <a:ext cx="822597" cy="762086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37869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12">
            <a:extLst>
              <a:ext uri="{FF2B5EF4-FFF2-40B4-BE49-F238E27FC236}">
                <a16:creationId xmlns:a16="http://schemas.microsoft.com/office/drawing/2014/main" id="{8D71C1F2-723C-9A40-9350-6F772A487111}"/>
              </a:ext>
            </a:extLst>
          </p:cNvPr>
          <p:cNvSpPr txBox="1">
            <a:spLocks/>
          </p:cNvSpPr>
          <p:nvPr/>
        </p:nvSpPr>
        <p:spPr>
          <a:xfrm>
            <a:off x="6887295" y="2552461"/>
            <a:ext cx="4489184" cy="22593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467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  <a:t>EDIT AS A POWER POINT </a:t>
            </a:r>
            <a:br>
              <a:rPr lang="en" sz="1467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</a:br>
            <a:endParaRPr lang="en" sz="1467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cs typeface="Consolas" panose="020B0609020204030204" pitchFamily="49" charset="0"/>
            </a:endParaRP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Click the “Edit in Power Point” button below the template preview.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A .pptx file will be downloaded in your computer.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b="1" dirty="0">
              <a:latin typeface="Century Gothic" panose="020B0502020202020204" pitchFamily="34" charset="0"/>
              <a:cs typeface="Consolas" panose="020B0609020204030204" pitchFamily="49" charset="0"/>
            </a:endParaRPr>
          </a:p>
        </p:txBody>
      </p:sp>
      <p:sp>
        <p:nvSpPr>
          <p:cNvPr id="6" name="Google Shape;53;p12">
            <a:extLst>
              <a:ext uri="{FF2B5EF4-FFF2-40B4-BE49-F238E27FC236}">
                <a16:creationId xmlns:a16="http://schemas.microsoft.com/office/drawing/2014/main" id="{EA9E9D82-70A4-C847-B00F-E5E1C2FFA248}"/>
              </a:ext>
            </a:extLst>
          </p:cNvPr>
          <p:cNvSpPr txBox="1">
            <a:spLocks/>
          </p:cNvSpPr>
          <p:nvPr/>
        </p:nvSpPr>
        <p:spPr>
          <a:xfrm>
            <a:off x="890905" y="2552460"/>
            <a:ext cx="4334947" cy="225937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s-ES" sz="1467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  <a:t>EDIT AS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b="1" dirty="0">
              <a:solidFill>
                <a:schemeClr val="accent1"/>
              </a:solidFill>
              <a:latin typeface="Century Gothic" panose="020B0502020202020204" pitchFamily="34" charset="0"/>
              <a:cs typeface="Consolas" panose="020B0609020204030204" pitchFamily="49" charset="0"/>
            </a:endParaRP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Make sure to be logged in your Google account.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Click the “Edit in Google Slides “ button below the template preview.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Century Gothic" panose="020B0502020202020204" pitchFamily="34" charset="0"/>
                <a:cs typeface="Consolas" panose="020B0609020204030204" pitchFamily="49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6" y="297690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es-ES" b="1" dirty="0" err="1">
                <a:solidFill>
                  <a:srgbClr val="011627"/>
                </a:solidFill>
                <a:latin typeface="Century Gothic" panose="020B0502020202020204" pitchFamily="34" charset="0"/>
              </a:rPr>
              <a:t>Instructions</a:t>
            </a:r>
            <a:r>
              <a:rPr lang="es-ES" b="1" dirty="0">
                <a:solidFill>
                  <a:srgbClr val="011627"/>
                </a:solidFill>
                <a:latin typeface="Century Gothic" panose="020B0502020202020204" pitchFamily="34" charset="0"/>
              </a:rPr>
              <a:t> </a:t>
            </a:r>
            <a:r>
              <a:rPr lang="es-ES" b="1" dirty="0" err="1">
                <a:solidFill>
                  <a:srgbClr val="011627"/>
                </a:solidFill>
                <a:latin typeface="Century Gothic" panose="020B0502020202020204" pitchFamily="34" charset="0"/>
              </a:rPr>
              <a:t>for</a:t>
            </a:r>
            <a:r>
              <a:rPr lang="es-ES" b="1" dirty="0">
                <a:solidFill>
                  <a:srgbClr val="011627"/>
                </a:solidFill>
                <a:latin typeface="Century Gothic" panose="020B0502020202020204" pitchFamily="34" charset="0"/>
              </a:rPr>
              <a:t> use</a:t>
            </a:r>
          </a:p>
          <a:p>
            <a:pPr>
              <a:lnSpc>
                <a:spcPts val="4880"/>
              </a:lnSpc>
            </a:pPr>
            <a:r>
              <a:rPr lang="en" sz="2000" dirty="0">
                <a:latin typeface="Century Gothic" panose="020B0502020202020204" pitchFamily="34" charset="0"/>
              </a:rPr>
              <a:t>Just being extra careful, you don’t really need them ;)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85D83-320D-504F-977C-7A5A09E01806}"/>
              </a:ext>
            </a:extLst>
          </p:cNvPr>
          <p:cNvSpPr txBox="1">
            <a:spLocks/>
          </p:cNvSpPr>
          <p:nvPr/>
        </p:nvSpPr>
        <p:spPr>
          <a:xfrm>
            <a:off x="890906" y="5870077"/>
            <a:ext cx="10485575" cy="7768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60"/>
              </a:lnSpc>
            </a:pP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You are free to use this presentation under </a:t>
            </a:r>
            <a:r>
              <a:rPr lang="en" sz="11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Creative Commons Attribution License</a:t>
            </a: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. But please, either keep the Credits Slide or mention </a:t>
            </a:r>
            <a:r>
              <a:rPr lang="en" sz="1100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Slidecore</a:t>
            </a: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and other used sources in the slide footer. Help to keep the free resources environment a better place :) </a:t>
            </a:r>
          </a:p>
          <a:p>
            <a:pPr>
              <a:lnSpc>
                <a:spcPts val="1860"/>
              </a:lnSpc>
            </a:pPr>
            <a:b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</a:br>
            <a:endParaRPr lang="en" sz="11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104872" y="1739195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300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BA912894-879C-A346-9ED1-F3964B3306C4}"/>
              </a:ext>
            </a:extLst>
          </p:cNvPr>
          <p:cNvSpPr/>
          <p:nvPr/>
        </p:nvSpPr>
        <p:spPr>
          <a:xfrm>
            <a:off x="0" y="2319"/>
            <a:ext cx="12192000" cy="3197752"/>
          </a:xfrm>
          <a:prstGeom prst="roundRect">
            <a:avLst>
              <a:gd name="adj" fmla="val 0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BE7B01A-9684-7A44-83BF-C9DAA7777B0C}"/>
              </a:ext>
            </a:extLst>
          </p:cNvPr>
          <p:cNvSpPr/>
          <p:nvPr/>
        </p:nvSpPr>
        <p:spPr>
          <a:xfrm>
            <a:off x="5449019" y="307233"/>
            <a:ext cx="1293962" cy="1293962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9110116-6B6A-D747-8E57-084053F1EF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8257969"/>
              </p:ext>
            </p:extLst>
          </p:nvPr>
        </p:nvGraphicFramePr>
        <p:xfrm>
          <a:off x="2032000" y="802257"/>
          <a:ext cx="8128000" cy="6055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B8E71598-5F81-FE40-AF97-52B34A220FDD}"/>
              </a:ext>
            </a:extLst>
          </p:cNvPr>
          <p:cNvSpPr txBox="1"/>
          <p:nvPr/>
        </p:nvSpPr>
        <p:spPr>
          <a:xfrm>
            <a:off x="638754" y="1072114"/>
            <a:ext cx="3578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SmartArt </a:t>
            </a:r>
            <a:r>
              <a:rPr lang="es-E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Infographic</a:t>
            </a:r>
            <a:r>
              <a:rPr lang="es-E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9F0E29C-226A-E44F-BB85-E8E11C7D9420}"/>
              </a:ext>
            </a:extLst>
          </p:cNvPr>
          <p:cNvSpPr txBox="1"/>
          <p:nvPr/>
        </p:nvSpPr>
        <p:spPr>
          <a:xfrm>
            <a:off x="638754" y="1729299"/>
            <a:ext cx="3200001" cy="527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58E7251-A90D-AF44-8E7A-8C00BD0AF52D}"/>
              </a:ext>
            </a:extLst>
          </p:cNvPr>
          <p:cNvSpPr txBox="1"/>
          <p:nvPr/>
        </p:nvSpPr>
        <p:spPr>
          <a:xfrm>
            <a:off x="638753" y="663981"/>
            <a:ext cx="1341118" cy="30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INFOGRAPHIC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531E5A71-AC55-FB47-BA70-E5FC340DC5AA}"/>
              </a:ext>
            </a:extLst>
          </p:cNvPr>
          <p:cNvSpPr/>
          <p:nvPr/>
        </p:nvSpPr>
        <p:spPr>
          <a:xfrm>
            <a:off x="8343057" y="1668893"/>
            <a:ext cx="584929" cy="581159"/>
          </a:xfrm>
          <a:prstGeom prst="roundRect">
            <a:avLst>
              <a:gd name="adj" fmla="val 15082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69412B30-5A00-5040-9EAB-BE58B465A8EE}"/>
              </a:ext>
            </a:extLst>
          </p:cNvPr>
          <p:cNvSpPr/>
          <p:nvPr/>
        </p:nvSpPr>
        <p:spPr>
          <a:xfrm>
            <a:off x="8343057" y="786428"/>
            <a:ext cx="584929" cy="581159"/>
          </a:xfrm>
          <a:prstGeom prst="roundRect">
            <a:avLst>
              <a:gd name="adj" fmla="val 15082"/>
            </a:avLst>
          </a:prstGeom>
          <a:solidFill>
            <a:schemeClr val="accent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Google Shape;1728;p33">
            <a:extLst>
              <a:ext uri="{FF2B5EF4-FFF2-40B4-BE49-F238E27FC236}">
                <a16:creationId xmlns:a16="http://schemas.microsoft.com/office/drawing/2014/main" id="{E36EDB28-34ED-BD41-9905-6E90227F8C6C}"/>
              </a:ext>
            </a:extLst>
          </p:cNvPr>
          <p:cNvSpPr txBox="1"/>
          <p:nvPr/>
        </p:nvSpPr>
        <p:spPr>
          <a:xfrm>
            <a:off x="9119973" y="834633"/>
            <a:ext cx="2431010" cy="453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Data </a:t>
            </a:r>
            <a:r>
              <a:rPr lang="es-ES" sz="14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Name</a:t>
            </a:r>
            <a:endParaRPr sz="20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Praesent</a:t>
            </a:r>
            <a:r>
              <a:rPr lang="en-US" sz="10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non </a:t>
            </a:r>
            <a:r>
              <a:rPr lang="en-US" sz="10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commodo</a:t>
            </a:r>
            <a:r>
              <a:rPr lang="en-US" sz="10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0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dignissim</a:t>
            </a:r>
            <a:r>
              <a:rPr lang="en-US" sz="10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.</a:t>
            </a:r>
            <a:endParaRPr sz="2400" dirty="0">
              <a:solidFill>
                <a:schemeClr val="tx2">
                  <a:lumMod val="40000"/>
                  <a:lumOff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Google Shape;1728;p33">
            <a:extLst>
              <a:ext uri="{FF2B5EF4-FFF2-40B4-BE49-F238E27FC236}">
                <a16:creationId xmlns:a16="http://schemas.microsoft.com/office/drawing/2014/main" id="{058A2233-1E93-4049-AA86-01F2B3BE2DD0}"/>
              </a:ext>
            </a:extLst>
          </p:cNvPr>
          <p:cNvSpPr txBox="1"/>
          <p:nvPr/>
        </p:nvSpPr>
        <p:spPr>
          <a:xfrm>
            <a:off x="9119973" y="1719643"/>
            <a:ext cx="2431010" cy="453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Data </a:t>
            </a:r>
            <a:r>
              <a:rPr lang="es-ES" sz="14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Name</a:t>
            </a:r>
            <a:endParaRPr sz="20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Praesent</a:t>
            </a:r>
            <a:r>
              <a:rPr lang="en-US" sz="10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non ante  </a:t>
            </a:r>
            <a:r>
              <a:rPr lang="en-US" sz="10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commodo</a:t>
            </a:r>
            <a:r>
              <a:rPr lang="en-US" sz="10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0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dignissim</a:t>
            </a:r>
            <a:r>
              <a:rPr lang="en-US" sz="10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.</a:t>
            </a:r>
            <a:endParaRPr sz="2400" dirty="0">
              <a:solidFill>
                <a:schemeClr val="tx2">
                  <a:lumMod val="40000"/>
                  <a:lumOff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BB0D3F3F-A6F3-9542-9591-2120977A98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76346" y="1787453"/>
            <a:ext cx="318350" cy="3183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B13FBEDC-E19B-2441-AE0A-59A496843D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21221" y="962707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36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6">
            <a:extLst>
              <a:ext uri="{FF2B5EF4-FFF2-40B4-BE49-F238E27FC236}">
                <a16:creationId xmlns:a16="http://schemas.microsoft.com/office/drawing/2014/main" id="{03D72D32-BFD7-BF44-80F4-B12863626D66}"/>
              </a:ext>
            </a:extLst>
          </p:cNvPr>
          <p:cNvSpPr/>
          <p:nvPr/>
        </p:nvSpPr>
        <p:spPr>
          <a:xfrm>
            <a:off x="3689708" y="-10654"/>
            <a:ext cx="330768" cy="6883373"/>
          </a:xfrm>
          <a:custGeom>
            <a:avLst/>
            <a:gdLst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0 w 728132"/>
              <a:gd name="connsiteY3" fmla="*/ 1193800 h 1193800"/>
              <a:gd name="connsiteX4" fmla="*/ 0 w 728132"/>
              <a:gd name="connsiteY4" fmla="*/ 0 h 1193800"/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8467 w 728132"/>
              <a:gd name="connsiteY3" fmla="*/ 609600 h 1193800"/>
              <a:gd name="connsiteX4" fmla="*/ 0 w 728132"/>
              <a:gd name="connsiteY4" fmla="*/ 0 h 1193800"/>
              <a:gd name="connsiteX0" fmla="*/ 0 w 728132"/>
              <a:gd name="connsiteY0" fmla="*/ 0 h 948266"/>
              <a:gd name="connsiteX1" fmla="*/ 728132 w 728132"/>
              <a:gd name="connsiteY1" fmla="*/ 0 h 948266"/>
              <a:gd name="connsiteX2" fmla="*/ 160865 w 728132"/>
              <a:gd name="connsiteY2" fmla="*/ 948266 h 948266"/>
              <a:gd name="connsiteX3" fmla="*/ 8467 w 728132"/>
              <a:gd name="connsiteY3" fmla="*/ 609600 h 948266"/>
              <a:gd name="connsiteX4" fmla="*/ 0 w 728132"/>
              <a:gd name="connsiteY4" fmla="*/ 0 h 948266"/>
              <a:gd name="connsiteX0" fmla="*/ 0 w 211665"/>
              <a:gd name="connsiteY0" fmla="*/ 0 h 948266"/>
              <a:gd name="connsiteX1" fmla="*/ 211665 w 211665"/>
              <a:gd name="connsiteY1" fmla="*/ 567267 h 948266"/>
              <a:gd name="connsiteX2" fmla="*/ 160865 w 211665"/>
              <a:gd name="connsiteY2" fmla="*/ 948266 h 948266"/>
              <a:gd name="connsiteX3" fmla="*/ 8467 w 211665"/>
              <a:gd name="connsiteY3" fmla="*/ 609600 h 948266"/>
              <a:gd name="connsiteX4" fmla="*/ 0 w 211665"/>
              <a:gd name="connsiteY4" fmla="*/ 0 h 948266"/>
              <a:gd name="connsiteX0" fmla="*/ 0 w 160865"/>
              <a:gd name="connsiteY0" fmla="*/ 0 h 948266"/>
              <a:gd name="connsiteX1" fmla="*/ 154515 w 160865"/>
              <a:gd name="connsiteY1" fmla="*/ 354542 h 948266"/>
              <a:gd name="connsiteX2" fmla="*/ 160865 w 160865"/>
              <a:gd name="connsiteY2" fmla="*/ 948266 h 948266"/>
              <a:gd name="connsiteX3" fmla="*/ 8467 w 160865"/>
              <a:gd name="connsiteY3" fmla="*/ 609600 h 948266"/>
              <a:gd name="connsiteX4" fmla="*/ 0 w 160865"/>
              <a:gd name="connsiteY4" fmla="*/ 0 h 948266"/>
              <a:gd name="connsiteX0" fmla="*/ 7408 w 168273"/>
              <a:gd name="connsiteY0" fmla="*/ 0 h 948266"/>
              <a:gd name="connsiteX1" fmla="*/ 161923 w 168273"/>
              <a:gd name="connsiteY1" fmla="*/ 354542 h 948266"/>
              <a:gd name="connsiteX2" fmla="*/ 168273 w 168273"/>
              <a:gd name="connsiteY2" fmla="*/ 948266 h 948266"/>
              <a:gd name="connsiteX3" fmla="*/ 0 w 168273"/>
              <a:gd name="connsiteY3" fmla="*/ 625475 h 948266"/>
              <a:gd name="connsiteX4" fmla="*/ 7408 w 168273"/>
              <a:gd name="connsiteY4" fmla="*/ 0 h 948266"/>
              <a:gd name="connsiteX0" fmla="*/ 7408 w 168273"/>
              <a:gd name="connsiteY0" fmla="*/ 0 h 970491"/>
              <a:gd name="connsiteX1" fmla="*/ 161923 w 168273"/>
              <a:gd name="connsiteY1" fmla="*/ 354542 h 970491"/>
              <a:gd name="connsiteX2" fmla="*/ 168273 w 168273"/>
              <a:gd name="connsiteY2" fmla="*/ 970491 h 970491"/>
              <a:gd name="connsiteX3" fmla="*/ 0 w 168273"/>
              <a:gd name="connsiteY3" fmla="*/ 625475 h 970491"/>
              <a:gd name="connsiteX4" fmla="*/ 7408 w 168273"/>
              <a:gd name="connsiteY4" fmla="*/ 0 h 970491"/>
              <a:gd name="connsiteX0" fmla="*/ 760 w 168643"/>
              <a:gd name="connsiteY0" fmla="*/ 0 h 972190"/>
              <a:gd name="connsiteX1" fmla="*/ 162293 w 168643"/>
              <a:gd name="connsiteY1" fmla="*/ 356241 h 972190"/>
              <a:gd name="connsiteX2" fmla="*/ 168643 w 168643"/>
              <a:gd name="connsiteY2" fmla="*/ 972190 h 972190"/>
              <a:gd name="connsiteX3" fmla="*/ 370 w 168643"/>
              <a:gd name="connsiteY3" fmla="*/ 627174 h 972190"/>
              <a:gd name="connsiteX4" fmla="*/ 760 w 168643"/>
              <a:gd name="connsiteY4" fmla="*/ 0 h 972190"/>
              <a:gd name="connsiteX0" fmla="*/ 760 w 169699"/>
              <a:gd name="connsiteY0" fmla="*/ 0 h 972190"/>
              <a:gd name="connsiteX1" fmla="*/ 169140 w 169699"/>
              <a:gd name="connsiteY1" fmla="*/ 356241 h 972190"/>
              <a:gd name="connsiteX2" fmla="*/ 168643 w 169699"/>
              <a:gd name="connsiteY2" fmla="*/ 972190 h 972190"/>
              <a:gd name="connsiteX3" fmla="*/ 370 w 169699"/>
              <a:gd name="connsiteY3" fmla="*/ 627174 h 972190"/>
              <a:gd name="connsiteX4" fmla="*/ 760 w 169699"/>
              <a:gd name="connsiteY4" fmla="*/ 0 h 972190"/>
              <a:gd name="connsiteX0" fmla="*/ 760 w 169699"/>
              <a:gd name="connsiteY0" fmla="*/ 0 h 2493305"/>
              <a:gd name="connsiteX1" fmla="*/ 169140 w 169699"/>
              <a:gd name="connsiteY1" fmla="*/ 356241 h 2493305"/>
              <a:gd name="connsiteX2" fmla="*/ 168643 w 169699"/>
              <a:gd name="connsiteY2" fmla="*/ 972190 h 2493305"/>
              <a:gd name="connsiteX3" fmla="*/ 370 w 169699"/>
              <a:gd name="connsiteY3" fmla="*/ 2493305 h 2493305"/>
              <a:gd name="connsiteX4" fmla="*/ 760 w 169699"/>
              <a:gd name="connsiteY4" fmla="*/ 0 h 2493305"/>
              <a:gd name="connsiteX0" fmla="*/ 760 w 173673"/>
              <a:gd name="connsiteY0" fmla="*/ 0 h 2493305"/>
              <a:gd name="connsiteX1" fmla="*/ 169140 w 173673"/>
              <a:gd name="connsiteY1" fmla="*/ 356241 h 2493305"/>
              <a:gd name="connsiteX2" fmla="*/ 173673 w 173673"/>
              <a:gd name="connsiteY2" fmla="*/ 2482636 h 2493305"/>
              <a:gd name="connsiteX3" fmla="*/ 370 w 173673"/>
              <a:gd name="connsiteY3" fmla="*/ 2493305 h 2493305"/>
              <a:gd name="connsiteX4" fmla="*/ 760 w 173673"/>
              <a:gd name="connsiteY4" fmla="*/ 0 h 2493305"/>
              <a:gd name="connsiteX0" fmla="*/ 5420 w 178333"/>
              <a:gd name="connsiteY0" fmla="*/ 0 h 2483560"/>
              <a:gd name="connsiteX1" fmla="*/ 173800 w 178333"/>
              <a:gd name="connsiteY1" fmla="*/ 356241 h 2483560"/>
              <a:gd name="connsiteX2" fmla="*/ 178333 w 178333"/>
              <a:gd name="connsiteY2" fmla="*/ 2482636 h 2483560"/>
              <a:gd name="connsiteX3" fmla="*/ 0 w 178333"/>
              <a:gd name="connsiteY3" fmla="*/ 2483560 h 2483560"/>
              <a:gd name="connsiteX4" fmla="*/ 5420 w 178333"/>
              <a:gd name="connsiteY4" fmla="*/ 0 h 2483560"/>
              <a:gd name="connsiteX0" fmla="*/ 5420 w 178333"/>
              <a:gd name="connsiteY0" fmla="*/ 1110353 h 3593913"/>
              <a:gd name="connsiteX1" fmla="*/ 173800 w 178333"/>
              <a:gd name="connsiteY1" fmla="*/ 0 h 3593913"/>
              <a:gd name="connsiteX2" fmla="*/ 178333 w 178333"/>
              <a:gd name="connsiteY2" fmla="*/ 3592989 h 3593913"/>
              <a:gd name="connsiteX3" fmla="*/ 0 w 178333"/>
              <a:gd name="connsiteY3" fmla="*/ 3593913 h 3593913"/>
              <a:gd name="connsiteX4" fmla="*/ 5420 w 178333"/>
              <a:gd name="connsiteY4" fmla="*/ 1110353 h 3593913"/>
              <a:gd name="connsiteX0" fmla="*/ 5420 w 178333"/>
              <a:gd name="connsiteY0" fmla="*/ 0 h 3594468"/>
              <a:gd name="connsiteX1" fmla="*/ 173800 w 178333"/>
              <a:gd name="connsiteY1" fmla="*/ 555 h 3594468"/>
              <a:gd name="connsiteX2" fmla="*/ 178333 w 178333"/>
              <a:gd name="connsiteY2" fmla="*/ 3593544 h 3594468"/>
              <a:gd name="connsiteX3" fmla="*/ 0 w 178333"/>
              <a:gd name="connsiteY3" fmla="*/ 3594468 h 3594468"/>
              <a:gd name="connsiteX4" fmla="*/ 5420 w 178333"/>
              <a:gd name="connsiteY4" fmla="*/ 0 h 359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333" h="3594468">
                <a:moveTo>
                  <a:pt x="5420" y="0"/>
                </a:moveTo>
                <a:lnTo>
                  <a:pt x="173800" y="555"/>
                </a:lnTo>
                <a:cubicBezTo>
                  <a:pt x="175917" y="198463"/>
                  <a:pt x="176216" y="3395636"/>
                  <a:pt x="178333" y="3593544"/>
                </a:cubicBezTo>
                <a:lnTo>
                  <a:pt x="0" y="3594468"/>
                </a:lnTo>
                <a:cubicBezTo>
                  <a:pt x="2469" y="3385976"/>
                  <a:pt x="2951" y="208492"/>
                  <a:pt x="542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C5EACC8-DEEF-F84F-9DFB-FC30683C4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008" y="-5575955"/>
            <a:ext cx="7620000" cy="5346700"/>
          </a:xfrm>
          <a:prstGeom prst="rect">
            <a:avLst/>
          </a:prstGeom>
        </p:spPr>
      </p:pic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0E09A0C-F568-7B4C-B942-DC23E6D88DA7}"/>
              </a:ext>
            </a:extLst>
          </p:cNvPr>
          <p:cNvSpPr/>
          <p:nvPr/>
        </p:nvSpPr>
        <p:spPr>
          <a:xfrm>
            <a:off x="7086505" y="0"/>
            <a:ext cx="5105495" cy="6858000"/>
          </a:xfrm>
          <a:prstGeom prst="roundRect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2DEFF78-37C7-724C-BD42-C4AFF56EE9AD}"/>
              </a:ext>
            </a:extLst>
          </p:cNvPr>
          <p:cNvSpPr/>
          <p:nvPr/>
        </p:nvSpPr>
        <p:spPr>
          <a:xfrm>
            <a:off x="0" y="1465787"/>
            <a:ext cx="3699933" cy="1193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9A82080-E185-E645-A59C-16DEBB62EAEE}"/>
              </a:ext>
            </a:extLst>
          </p:cNvPr>
          <p:cNvSpPr/>
          <p:nvPr/>
        </p:nvSpPr>
        <p:spPr>
          <a:xfrm>
            <a:off x="3699247" y="1462532"/>
            <a:ext cx="314754" cy="1861735"/>
          </a:xfrm>
          <a:custGeom>
            <a:avLst/>
            <a:gdLst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0 w 728132"/>
              <a:gd name="connsiteY3" fmla="*/ 1193800 h 1193800"/>
              <a:gd name="connsiteX4" fmla="*/ 0 w 728132"/>
              <a:gd name="connsiteY4" fmla="*/ 0 h 1193800"/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8467 w 728132"/>
              <a:gd name="connsiteY3" fmla="*/ 609600 h 1193800"/>
              <a:gd name="connsiteX4" fmla="*/ 0 w 728132"/>
              <a:gd name="connsiteY4" fmla="*/ 0 h 1193800"/>
              <a:gd name="connsiteX0" fmla="*/ 0 w 728132"/>
              <a:gd name="connsiteY0" fmla="*/ 0 h 948266"/>
              <a:gd name="connsiteX1" fmla="*/ 728132 w 728132"/>
              <a:gd name="connsiteY1" fmla="*/ 0 h 948266"/>
              <a:gd name="connsiteX2" fmla="*/ 160865 w 728132"/>
              <a:gd name="connsiteY2" fmla="*/ 948266 h 948266"/>
              <a:gd name="connsiteX3" fmla="*/ 8467 w 728132"/>
              <a:gd name="connsiteY3" fmla="*/ 609600 h 948266"/>
              <a:gd name="connsiteX4" fmla="*/ 0 w 728132"/>
              <a:gd name="connsiteY4" fmla="*/ 0 h 948266"/>
              <a:gd name="connsiteX0" fmla="*/ 0 w 211665"/>
              <a:gd name="connsiteY0" fmla="*/ 0 h 948266"/>
              <a:gd name="connsiteX1" fmla="*/ 211665 w 211665"/>
              <a:gd name="connsiteY1" fmla="*/ 567267 h 948266"/>
              <a:gd name="connsiteX2" fmla="*/ 160865 w 211665"/>
              <a:gd name="connsiteY2" fmla="*/ 948266 h 948266"/>
              <a:gd name="connsiteX3" fmla="*/ 8467 w 211665"/>
              <a:gd name="connsiteY3" fmla="*/ 609600 h 948266"/>
              <a:gd name="connsiteX4" fmla="*/ 0 w 211665"/>
              <a:gd name="connsiteY4" fmla="*/ 0 h 948266"/>
              <a:gd name="connsiteX0" fmla="*/ 0 w 160865"/>
              <a:gd name="connsiteY0" fmla="*/ 0 h 948266"/>
              <a:gd name="connsiteX1" fmla="*/ 154515 w 160865"/>
              <a:gd name="connsiteY1" fmla="*/ 354542 h 948266"/>
              <a:gd name="connsiteX2" fmla="*/ 160865 w 160865"/>
              <a:gd name="connsiteY2" fmla="*/ 948266 h 948266"/>
              <a:gd name="connsiteX3" fmla="*/ 8467 w 160865"/>
              <a:gd name="connsiteY3" fmla="*/ 609600 h 948266"/>
              <a:gd name="connsiteX4" fmla="*/ 0 w 160865"/>
              <a:gd name="connsiteY4" fmla="*/ 0 h 948266"/>
              <a:gd name="connsiteX0" fmla="*/ 7408 w 168273"/>
              <a:gd name="connsiteY0" fmla="*/ 0 h 948266"/>
              <a:gd name="connsiteX1" fmla="*/ 161923 w 168273"/>
              <a:gd name="connsiteY1" fmla="*/ 354542 h 948266"/>
              <a:gd name="connsiteX2" fmla="*/ 168273 w 168273"/>
              <a:gd name="connsiteY2" fmla="*/ 948266 h 948266"/>
              <a:gd name="connsiteX3" fmla="*/ 0 w 168273"/>
              <a:gd name="connsiteY3" fmla="*/ 625475 h 948266"/>
              <a:gd name="connsiteX4" fmla="*/ 7408 w 168273"/>
              <a:gd name="connsiteY4" fmla="*/ 0 h 948266"/>
              <a:gd name="connsiteX0" fmla="*/ 7408 w 168273"/>
              <a:gd name="connsiteY0" fmla="*/ 0 h 970491"/>
              <a:gd name="connsiteX1" fmla="*/ 161923 w 168273"/>
              <a:gd name="connsiteY1" fmla="*/ 354542 h 970491"/>
              <a:gd name="connsiteX2" fmla="*/ 168273 w 168273"/>
              <a:gd name="connsiteY2" fmla="*/ 970491 h 970491"/>
              <a:gd name="connsiteX3" fmla="*/ 0 w 168273"/>
              <a:gd name="connsiteY3" fmla="*/ 625475 h 970491"/>
              <a:gd name="connsiteX4" fmla="*/ 7408 w 168273"/>
              <a:gd name="connsiteY4" fmla="*/ 0 h 970491"/>
              <a:gd name="connsiteX0" fmla="*/ 760 w 168643"/>
              <a:gd name="connsiteY0" fmla="*/ 0 h 972190"/>
              <a:gd name="connsiteX1" fmla="*/ 162293 w 168643"/>
              <a:gd name="connsiteY1" fmla="*/ 356241 h 972190"/>
              <a:gd name="connsiteX2" fmla="*/ 168643 w 168643"/>
              <a:gd name="connsiteY2" fmla="*/ 972190 h 972190"/>
              <a:gd name="connsiteX3" fmla="*/ 370 w 168643"/>
              <a:gd name="connsiteY3" fmla="*/ 627174 h 972190"/>
              <a:gd name="connsiteX4" fmla="*/ 760 w 168643"/>
              <a:gd name="connsiteY4" fmla="*/ 0 h 972190"/>
              <a:gd name="connsiteX0" fmla="*/ 760 w 169699"/>
              <a:gd name="connsiteY0" fmla="*/ 0 h 972190"/>
              <a:gd name="connsiteX1" fmla="*/ 169140 w 169699"/>
              <a:gd name="connsiteY1" fmla="*/ 356241 h 972190"/>
              <a:gd name="connsiteX2" fmla="*/ 168643 w 169699"/>
              <a:gd name="connsiteY2" fmla="*/ 972190 h 972190"/>
              <a:gd name="connsiteX3" fmla="*/ 370 w 169699"/>
              <a:gd name="connsiteY3" fmla="*/ 627174 h 972190"/>
              <a:gd name="connsiteX4" fmla="*/ 760 w 169699"/>
              <a:gd name="connsiteY4" fmla="*/ 0 h 972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99" h="972190">
                <a:moveTo>
                  <a:pt x="760" y="0"/>
                </a:moveTo>
                <a:lnTo>
                  <a:pt x="169140" y="356241"/>
                </a:lnTo>
                <a:cubicBezTo>
                  <a:pt x="171257" y="554149"/>
                  <a:pt x="166526" y="774282"/>
                  <a:pt x="168643" y="972190"/>
                </a:cubicBezTo>
                <a:lnTo>
                  <a:pt x="370" y="627174"/>
                </a:lnTo>
                <a:cubicBezTo>
                  <a:pt x="2839" y="418682"/>
                  <a:pt x="-1709" y="208492"/>
                  <a:pt x="76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B6DCF69-C329-B449-B618-9CDD3016A451}"/>
              </a:ext>
            </a:extLst>
          </p:cNvPr>
          <p:cNvSpPr/>
          <p:nvPr/>
        </p:nvSpPr>
        <p:spPr>
          <a:xfrm>
            <a:off x="4013105" y="2140041"/>
            <a:ext cx="3073400" cy="1193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759737F-6BD1-0644-ACE8-CC326AE770B9}"/>
              </a:ext>
            </a:extLst>
          </p:cNvPr>
          <p:cNvSpPr/>
          <p:nvPr/>
        </p:nvSpPr>
        <p:spPr>
          <a:xfrm>
            <a:off x="0" y="3163958"/>
            <a:ext cx="3699933" cy="1193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6">
            <a:extLst>
              <a:ext uri="{FF2B5EF4-FFF2-40B4-BE49-F238E27FC236}">
                <a16:creationId xmlns:a16="http://schemas.microsoft.com/office/drawing/2014/main" id="{A4126A02-61CB-DD44-B873-9C22BB97D03C}"/>
              </a:ext>
            </a:extLst>
          </p:cNvPr>
          <p:cNvSpPr/>
          <p:nvPr/>
        </p:nvSpPr>
        <p:spPr>
          <a:xfrm>
            <a:off x="3699247" y="3160703"/>
            <a:ext cx="314754" cy="1861735"/>
          </a:xfrm>
          <a:custGeom>
            <a:avLst/>
            <a:gdLst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0 w 728132"/>
              <a:gd name="connsiteY3" fmla="*/ 1193800 h 1193800"/>
              <a:gd name="connsiteX4" fmla="*/ 0 w 728132"/>
              <a:gd name="connsiteY4" fmla="*/ 0 h 1193800"/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8467 w 728132"/>
              <a:gd name="connsiteY3" fmla="*/ 609600 h 1193800"/>
              <a:gd name="connsiteX4" fmla="*/ 0 w 728132"/>
              <a:gd name="connsiteY4" fmla="*/ 0 h 1193800"/>
              <a:gd name="connsiteX0" fmla="*/ 0 w 728132"/>
              <a:gd name="connsiteY0" fmla="*/ 0 h 948266"/>
              <a:gd name="connsiteX1" fmla="*/ 728132 w 728132"/>
              <a:gd name="connsiteY1" fmla="*/ 0 h 948266"/>
              <a:gd name="connsiteX2" fmla="*/ 160865 w 728132"/>
              <a:gd name="connsiteY2" fmla="*/ 948266 h 948266"/>
              <a:gd name="connsiteX3" fmla="*/ 8467 w 728132"/>
              <a:gd name="connsiteY3" fmla="*/ 609600 h 948266"/>
              <a:gd name="connsiteX4" fmla="*/ 0 w 728132"/>
              <a:gd name="connsiteY4" fmla="*/ 0 h 948266"/>
              <a:gd name="connsiteX0" fmla="*/ 0 w 211665"/>
              <a:gd name="connsiteY0" fmla="*/ 0 h 948266"/>
              <a:gd name="connsiteX1" fmla="*/ 211665 w 211665"/>
              <a:gd name="connsiteY1" fmla="*/ 567267 h 948266"/>
              <a:gd name="connsiteX2" fmla="*/ 160865 w 211665"/>
              <a:gd name="connsiteY2" fmla="*/ 948266 h 948266"/>
              <a:gd name="connsiteX3" fmla="*/ 8467 w 211665"/>
              <a:gd name="connsiteY3" fmla="*/ 609600 h 948266"/>
              <a:gd name="connsiteX4" fmla="*/ 0 w 211665"/>
              <a:gd name="connsiteY4" fmla="*/ 0 h 948266"/>
              <a:gd name="connsiteX0" fmla="*/ 0 w 160865"/>
              <a:gd name="connsiteY0" fmla="*/ 0 h 948266"/>
              <a:gd name="connsiteX1" fmla="*/ 154515 w 160865"/>
              <a:gd name="connsiteY1" fmla="*/ 354542 h 948266"/>
              <a:gd name="connsiteX2" fmla="*/ 160865 w 160865"/>
              <a:gd name="connsiteY2" fmla="*/ 948266 h 948266"/>
              <a:gd name="connsiteX3" fmla="*/ 8467 w 160865"/>
              <a:gd name="connsiteY3" fmla="*/ 609600 h 948266"/>
              <a:gd name="connsiteX4" fmla="*/ 0 w 160865"/>
              <a:gd name="connsiteY4" fmla="*/ 0 h 948266"/>
              <a:gd name="connsiteX0" fmla="*/ 7408 w 168273"/>
              <a:gd name="connsiteY0" fmla="*/ 0 h 948266"/>
              <a:gd name="connsiteX1" fmla="*/ 161923 w 168273"/>
              <a:gd name="connsiteY1" fmla="*/ 354542 h 948266"/>
              <a:gd name="connsiteX2" fmla="*/ 168273 w 168273"/>
              <a:gd name="connsiteY2" fmla="*/ 948266 h 948266"/>
              <a:gd name="connsiteX3" fmla="*/ 0 w 168273"/>
              <a:gd name="connsiteY3" fmla="*/ 625475 h 948266"/>
              <a:gd name="connsiteX4" fmla="*/ 7408 w 168273"/>
              <a:gd name="connsiteY4" fmla="*/ 0 h 948266"/>
              <a:gd name="connsiteX0" fmla="*/ 7408 w 168273"/>
              <a:gd name="connsiteY0" fmla="*/ 0 h 970491"/>
              <a:gd name="connsiteX1" fmla="*/ 161923 w 168273"/>
              <a:gd name="connsiteY1" fmla="*/ 354542 h 970491"/>
              <a:gd name="connsiteX2" fmla="*/ 168273 w 168273"/>
              <a:gd name="connsiteY2" fmla="*/ 970491 h 970491"/>
              <a:gd name="connsiteX3" fmla="*/ 0 w 168273"/>
              <a:gd name="connsiteY3" fmla="*/ 625475 h 970491"/>
              <a:gd name="connsiteX4" fmla="*/ 7408 w 168273"/>
              <a:gd name="connsiteY4" fmla="*/ 0 h 970491"/>
              <a:gd name="connsiteX0" fmla="*/ 760 w 168643"/>
              <a:gd name="connsiteY0" fmla="*/ 0 h 972190"/>
              <a:gd name="connsiteX1" fmla="*/ 162293 w 168643"/>
              <a:gd name="connsiteY1" fmla="*/ 356241 h 972190"/>
              <a:gd name="connsiteX2" fmla="*/ 168643 w 168643"/>
              <a:gd name="connsiteY2" fmla="*/ 972190 h 972190"/>
              <a:gd name="connsiteX3" fmla="*/ 370 w 168643"/>
              <a:gd name="connsiteY3" fmla="*/ 627174 h 972190"/>
              <a:gd name="connsiteX4" fmla="*/ 760 w 168643"/>
              <a:gd name="connsiteY4" fmla="*/ 0 h 972190"/>
              <a:gd name="connsiteX0" fmla="*/ 760 w 169699"/>
              <a:gd name="connsiteY0" fmla="*/ 0 h 972190"/>
              <a:gd name="connsiteX1" fmla="*/ 169140 w 169699"/>
              <a:gd name="connsiteY1" fmla="*/ 356241 h 972190"/>
              <a:gd name="connsiteX2" fmla="*/ 168643 w 169699"/>
              <a:gd name="connsiteY2" fmla="*/ 972190 h 972190"/>
              <a:gd name="connsiteX3" fmla="*/ 370 w 169699"/>
              <a:gd name="connsiteY3" fmla="*/ 627174 h 972190"/>
              <a:gd name="connsiteX4" fmla="*/ 760 w 169699"/>
              <a:gd name="connsiteY4" fmla="*/ 0 h 972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99" h="972190">
                <a:moveTo>
                  <a:pt x="760" y="0"/>
                </a:moveTo>
                <a:lnTo>
                  <a:pt x="169140" y="356241"/>
                </a:lnTo>
                <a:cubicBezTo>
                  <a:pt x="171257" y="554149"/>
                  <a:pt x="166526" y="774282"/>
                  <a:pt x="168643" y="972190"/>
                </a:cubicBezTo>
                <a:lnTo>
                  <a:pt x="370" y="627174"/>
                </a:lnTo>
                <a:cubicBezTo>
                  <a:pt x="2839" y="418682"/>
                  <a:pt x="-1709" y="208492"/>
                  <a:pt x="76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32C1D32-8477-0041-B694-E89DAC1B8774}"/>
              </a:ext>
            </a:extLst>
          </p:cNvPr>
          <p:cNvSpPr/>
          <p:nvPr/>
        </p:nvSpPr>
        <p:spPr>
          <a:xfrm>
            <a:off x="4013105" y="3838212"/>
            <a:ext cx="3073400" cy="1193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22153AC-EB4C-9E4A-B971-B090E6E20246}"/>
              </a:ext>
            </a:extLst>
          </p:cNvPr>
          <p:cNvSpPr/>
          <p:nvPr/>
        </p:nvSpPr>
        <p:spPr>
          <a:xfrm>
            <a:off x="0" y="4750163"/>
            <a:ext cx="3699933" cy="1193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6">
            <a:extLst>
              <a:ext uri="{FF2B5EF4-FFF2-40B4-BE49-F238E27FC236}">
                <a16:creationId xmlns:a16="http://schemas.microsoft.com/office/drawing/2014/main" id="{FA83391B-520F-0040-9169-F39D2A7C61C4}"/>
              </a:ext>
            </a:extLst>
          </p:cNvPr>
          <p:cNvSpPr/>
          <p:nvPr/>
        </p:nvSpPr>
        <p:spPr>
          <a:xfrm>
            <a:off x="3699247" y="4746908"/>
            <a:ext cx="314754" cy="1861735"/>
          </a:xfrm>
          <a:custGeom>
            <a:avLst/>
            <a:gdLst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0 w 728132"/>
              <a:gd name="connsiteY3" fmla="*/ 1193800 h 1193800"/>
              <a:gd name="connsiteX4" fmla="*/ 0 w 728132"/>
              <a:gd name="connsiteY4" fmla="*/ 0 h 1193800"/>
              <a:gd name="connsiteX0" fmla="*/ 0 w 728132"/>
              <a:gd name="connsiteY0" fmla="*/ 0 h 1193800"/>
              <a:gd name="connsiteX1" fmla="*/ 728132 w 728132"/>
              <a:gd name="connsiteY1" fmla="*/ 0 h 1193800"/>
              <a:gd name="connsiteX2" fmla="*/ 728132 w 728132"/>
              <a:gd name="connsiteY2" fmla="*/ 1193800 h 1193800"/>
              <a:gd name="connsiteX3" fmla="*/ 8467 w 728132"/>
              <a:gd name="connsiteY3" fmla="*/ 609600 h 1193800"/>
              <a:gd name="connsiteX4" fmla="*/ 0 w 728132"/>
              <a:gd name="connsiteY4" fmla="*/ 0 h 1193800"/>
              <a:gd name="connsiteX0" fmla="*/ 0 w 728132"/>
              <a:gd name="connsiteY0" fmla="*/ 0 h 948266"/>
              <a:gd name="connsiteX1" fmla="*/ 728132 w 728132"/>
              <a:gd name="connsiteY1" fmla="*/ 0 h 948266"/>
              <a:gd name="connsiteX2" fmla="*/ 160865 w 728132"/>
              <a:gd name="connsiteY2" fmla="*/ 948266 h 948266"/>
              <a:gd name="connsiteX3" fmla="*/ 8467 w 728132"/>
              <a:gd name="connsiteY3" fmla="*/ 609600 h 948266"/>
              <a:gd name="connsiteX4" fmla="*/ 0 w 728132"/>
              <a:gd name="connsiteY4" fmla="*/ 0 h 948266"/>
              <a:gd name="connsiteX0" fmla="*/ 0 w 211665"/>
              <a:gd name="connsiteY0" fmla="*/ 0 h 948266"/>
              <a:gd name="connsiteX1" fmla="*/ 211665 w 211665"/>
              <a:gd name="connsiteY1" fmla="*/ 567267 h 948266"/>
              <a:gd name="connsiteX2" fmla="*/ 160865 w 211665"/>
              <a:gd name="connsiteY2" fmla="*/ 948266 h 948266"/>
              <a:gd name="connsiteX3" fmla="*/ 8467 w 211665"/>
              <a:gd name="connsiteY3" fmla="*/ 609600 h 948266"/>
              <a:gd name="connsiteX4" fmla="*/ 0 w 211665"/>
              <a:gd name="connsiteY4" fmla="*/ 0 h 948266"/>
              <a:gd name="connsiteX0" fmla="*/ 0 w 160865"/>
              <a:gd name="connsiteY0" fmla="*/ 0 h 948266"/>
              <a:gd name="connsiteX1" fmla="*/ 154515 w 160865"/>
              <a:gd name="connsiteY1" fmla="*/ 354542 h 948266"/>
              <a:gd name="connsiteX2" fmla="*/ 160865 w 160865"/>
              <a:gd name="connsiteY2" fmla="*/ 948266 h 948266"/>
              <a:gd name="connsiteX3" fmla="*/ 8467 w 160865"/>
              <a:gd name="connsiteY3" fmla="*/ 609600 h 948266"/>
              <a:gd name="connsiteX4" fmla="*/ 0 w 160865"/>
              <a:gd name="connsiteY4" fmla="*/ 0 h 948266"/>
              <a:gd name="connsiteX0" fmla="*/ 7408 w 168273"/>
              <a:gd name="connsiteY0" fmla="*/ 0 h 948266"/>
              <a:gd name="connsiteX1" fmla="*/ 161923 w 168273"/>
              <a:gd name="connsiteY1" fmla="*/ 354542 h 948266"/>
              <a:gd name="connsiteX2" fmla="*/ 168273 w 168273"/>
              <a:gd name="connsiteY2" fmla="*/ 948266 h 948266"/>
              <a:gd name="connsiteX3" fmla="*/ 0 w 168273"/>
              <a:gd name="connsiteY3" fmla="*/ 625475 h 948266"/>
              <a:gd name="connsiteX4" fmla="*/ 7408 w 168273"/>
              <a:gd name="connsiteY4" fmla="*/ 0 h 948266"/>
              <a:gd name="connsiteX0" fmla="*/ 7408 w 168273"/>
              <a:gd name="connsiteY0" fmla="*/ 0 h 970491"/>
              <a:gd name="connsiteX1" fmla="*/ 161923 w 168273"/>
              <a:gd name="connsiteY1" fmla="*/ 354542 h 970491"/>
              <a:gd name="connsiteX2" fmla="*/ 168273 w 168273"/>
              <a:gd name="connsiteY2" fmla="*/ 970491 h 970491"/>
              <a:gd name="connsiteX3" fmla="*/ 0 w 168273"/>
              <a:gd name="connsiteY3" fmla="*/ 625475 h 970491"/>
              <a:gd name="connsiteX4" fmla="*/ 7408 w 168273"/>
              <a:gd name="connsiteY4" fmla="*/ 0 h 970491"/>
              <a:gd name="connsiteX0" fmla="*/ 760 w 168643"/>
              <a:gd name="connsiteY0" fmla="*/ 0 h 972190"/>
              <a:gd name="connsiteX1" fmla="*/ 162293 w 168643"/>
              <a:gd name="connsiteY1" fmla="*/ 356241 h 972190"/>
              <a:gd name="connsiteX2" fmla="*/ 168643 w 168643"/>
              <a:gd name="connsiteY2" fmla="*/ 972190 h 972190"/>
              <a:gd name="connsiteX3" fmla="*/ 370 w 168643"/>
              <a:gd name="connsiteY3" fmla="*/ 627174 h 972190"/>
              <a:gd name="connsiteX4" fmla="*/ 760 w 168643"/>
              <a:gd name="connsiteY4" fmla="*/ 0 h 972190"/>
              <a:gd name="connsiteX0" fmla="*/ 760 w 169699"/>
              <a:gd name="connsiteY0" fmla="*/ 0 h 972190"/>
              <a:gd name="connsiteX1" fmla="*/ 169140 w 169699"/>
              <a:gd name="connsiteY1" fmla="*/ 356241 h 972190"/>
              <a:gd name="connsiteX2" fmla="*/ 168643 w 169699"/>
              <a:gd name="connsiteY2" fmla="*/ 972190 h 972190"/>
              <a:gd name="connsiteX3" fmla="*/ 370 w 169699"/>
              <a:gd name="connsiteY3" fmla="*/ 627174 h 972190"/>
              <a:gd name="connsiteX4" fmla="*/ 760 w 169699"/>
              <a:gd name="connsiteY4" fmla="*/ 0 h 972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99" h="972190">
                <a:moveTo>
                  <a:pt x="760" y="0"/>
                </a:moveTo>
                <a:lnTo>
                  <a:pt x="169140" y="356241"/>
                </a:lnTo>
                <a:cubicBezTo>
                  <a:pt x="171257" y="554149"/>
                  <a:pt x="166526" y="774282"/>
                  <a:pt x="168643" y="972190"/>
                </a:cubicBezTo>
                <a:lnTo>
                  <a:pt x="370" y="627174"/>
                </a:lnTo>
                <a:cubicBezTo>
                  <a:pt x="2839" y="418682"/>
                  <a:pt x="-1709" y="208492"/>
                  <a:pt x="76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C289193-C164-A949-90E7-0B4E384CA703}"/>
              </a:ext>
            </a:extLst>
          </p:cNvPr>
          <p:cNvSpPr/>
          <p:nvPr/>
        </p:nvSpPr>
        <p:spPr>
          <a:xfrm>
            <a:off x="4013105" y="5424417"/>
            <a:ext cx="3073400" cy="1193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B2BB651-E5E9-B540-BAE4-1DE5367920BB}"/>
              </a:ext>
            </a:extLst>
          </p:cNvPr>
          <p:cNvSpPr txBox="1"/>
          <p:nvPr/>
        </p:nvSpPr>
        <p:spPr>
          <a:xfrm>
            <a:off x="4382497" y="696639"/>
            <a:ext cx="2299263" cy="692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curabitur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3A22E45-205D-F844-B7A3-0706D7C7894C}"/>
              </a:ext>
            </a:extLst>
          </p:cNvPr>
          <p:cNvSpPr txBox="1"/>
          <p:nvPr/>
        </p:nvSpPr>
        <p:spPr>
          <a:xfrm>
            <a:off x="1088340" y="1852947"/>
            <a:ext cx="2341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s-ES" sz="3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01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EE3E954-AD42-B344-A5B5-DFED9C0BEF01}"/>
              </a:ext>
            </a:extLst>
          </p:cNvPr>
          <p:cNvSpPr txBox="1"/>
          <p:nvPr/>
        </p:nvSpPr>
        <p:spPr>
          <a:xfrm>
            <a:off x="1088339" y="1609360"/>
            <a:ext cx="2341985" cy="30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STEP 1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D4B8E5E-5FF2-7D44-9979-2442EF9C2C01}"/>
              </a:ext>
            </a:extLst>
          </p:cNvPr>
          <p:cNvSpPr txBox="1"/>
          <p:nvPr/>
        </p:nvSpPr>
        <p:spPr>
          <a:xfrm>
            <a:off x="1088340" y="3567854"/>
            <a:ext cx="2341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s-ES" sz="3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02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B664ABC-1BD7-C443-81A9-399DD77816A8}"/>
              </a:ext>
            </a:extLst>
          </p:cNvPr>
          <p:cNvSpPr txBox="1"/>
          <p:nvPr/>
        </p:nvSpPr>
        <p:spPr>
          <a:xfrm>
            <a:off x="1088339" y="3324267"/>
            <a:ext cx="2341985" cy="30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STEP 1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AE051F46-3801-E043-B059-291A6CCBD93C}"/>
              </a:ext>
            </a:extLst>
          </p:cNvPr>
          <p:cNvSpPr txBox="1"/>
          <p:nvPr/>
        </p:nvSpPr>
        <p:spPr>
          <a:xfrm>
            <a:off x="1088340" y="5166237"/>
            <a:ext cx="2341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s-ES" sz="3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03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FCBE9E0-9BD6-DE44-833D-057C4F3A97C9}"/>
              </a:ext>
            </a:extLst>
          </p:cNvPr>
          <p:cNvSpPr txBox="1"/>
          <p:nvPr/>
        </p:nvSpPr>
        <p:spPr>
          <a:xfrm>
            <a:off x="1088339" y="4922650"/>
            <a:ext cx="2341985" cy="30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STEP 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BD16D31-EE70-9D4A-99AE-6D173EF40F38}"/>
              </a:ext>
            </a:extLst>
          </p:cNvPr>
          <p:cNvSpPr txBox="1"/>
          <p:nvPr/>
        </p:nvSpPr>
        <p:spPr>
          <a:xfrm>
            <a:off x="4288741" y="2639599"/>
            <a:ext cx="2505726" cy="48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endParaRPr lang="es-ES" sz="9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A0B5712-94D4-D94D-BA51-79E9408A7AF1}"/>
              </a:ext>
            </a:extLst>
          </p:cNvPr>
          <p:cNvSpPr txBox="1"/>
          <p:nvPr/>
        </p:nvSpPr>
        <p:spPr>
          <a:xfrm>
            <a:off x="4288741" y="2337147"/>
            <a:ext cx="2505726" cy="30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b="1" dirty="0">
                <a:solidFill>
                  <a:schemeClr val="accent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SMALL TITLE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8A10847-9670-3C47-9CC4-DEE5610BDCD8}"/>
              </a:ext>
            </a:extLst>
          </p:cNvPr>
          <p:cNvSpPr txBox="1"/>
          <p:nvPr/>
        </p:nvSpPr>
        <p:spPr>
          <a:xfrm>
            <a:off x="4288741" y="4337770"/>
            <a:ext cx="2505726" cy="48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endParaRPr lang="es-ES" sz="9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C1378205-DB2E-9143-822E-A2A01E558A08}"/>
              </a:ext>
            </a:extLst>
          </p:cNvPr>
          <p:cNvSpPr txBox="1"/>
          <p:nvPr/>
        </p:nvSpPr>
        <p:spPr>
          <a:xfrm>
            <a:off x="4288741" y="4035318"/>
            <a:ext cx="2505726" cy="30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b="1" dirty="0">
                <a:solidFill>
                  <a:schemeClr val="accent3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SMALL TITLE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CFEA3338-8ABD-F246-B699-D55304C1D593}"/>
              </a:ext>
            </a:extLst>
          </p:cNvPr>
          <p:cNvSpPr txBox="1"/>
          <p:nvPr/>
        </p:nvSpPr>
        <p:spPr>
          <a:xfrm>
            <a:off x="4288741" y="5923974"/>
            <a:ext cx="2505726" cy="48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endParaRPr lang="es-ES" sz="9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6256B08-1DDA-DC46-A9EC-EDBB54421B61}"/>
              </a:ext>
            </a:extLst>
          </p:cNvPr>
          <p:cNvSpPr txBox="1"/>
          <p:nvPr/>
        </p:nvSpPr>
        <p:spPr>
          <a:xfrm>
            <a:off x="4288741" y="5621522"/>
            <a:ext cx="2505726" cy="30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b="1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SMALL TITLE</a:t>
            </a:r>
          </a:p>
        </p:txBody>
      </p:sp>
      <p:sp>
        <p:nvSpPr>
          <p:cNvPr id="31" name="Rectángulo redondeado 30">
            <a:extLst>
              <a:ext uri="{FF2B5EF4-FFF2-40B4-BE49-F238E27FC236}">
                <a16:creationId xmlns:a16="http://schemas.microsoft.com/office/drawing/2014/main" id="{F9279FB9-5928-B84D-8DDB-CD7E6CD069DC}"/>
              </a:ext>
            </a:extLst>
          </p:cNvPr>
          <p:cNvSpPr/>
          <p:nvPr/>
        </p:nvSpPr>
        <p:spPr>
          <a:xfrm>
            <a:off x="7792842" y="3592583"/>
            <a:ext cx="1644556" cy="1763852"/>
          </a:xfrm>
          <a:prstGeom prst="roundRect">
            <a:avLst>
              <a:gd name="adj" fmla="val 1795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2" name="Rectángulo redondeado 31">
            <a:extLst>
              <a:ext uri="{FF2B5EF4-FFF2-40B4-BE49-F238E27FC236}">
                <a16:creationId xmlns:a16="http://schemas.microsoft.com/office/drawing/2014/main" id="{25152FA3-EAF3-7143-A591-DD82FC68DF05}"/>
              </a:ext>
            </a:extLst>
          </p:cNvPr>
          <p:cNvSpPr/>
          <p:nvPr/>
        </p:nvSpPr>
        <p:spPr>
          <a:xfrm>
            <a:off x="9631848" y="3592583"/>
            <a:ext cx="1644556" cy="1763852"/>
          </a:xfrm>
          <a:prstGeom prst="roundRect">
            <a:avLst>
              <a:gd name="adj" fmla="val 1795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567F5A0-B797-0E41-876D-A8A229D0CB50}"/>
              </a:ext>
            </a:extLst>
          </p:cNvPr>
          <p:cNvSpPr txBox="1"/>
          <p:nvPr/>
        </p:nvSpPr>
        <p:spPr>
          <a:xfrm>
            <a:off x="7601116" y="696639"/>
            <a:ext cx="3973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</a:t>
            </a:r>
            <a:r>
              <a:rPr lang="es-E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Multiple</a:t>
            </a:r>
            <a:r>
              <a:rPr lang="es-E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Chart 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A3A88A21-76F7-CB49-8418-85DA1F52466F}"/>
              </a:ext>
            </a:extLst>
          </p:cNvPr>
          <p:cNvSpPr txBox="1"/>
          <p:nvPr/>
        </p:nvSpPr>
        <p:spPr>
          <a:xfrm>
            <a:off x="7601116" y="1372648"/>
            <a:ext cx="4076272" cy="1079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et.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Curabitur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pellentesque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mauris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Pellentesque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eget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quam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nulla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In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imperdiet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auctor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odio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facilisis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quis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</p:txBody>
      </p: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146914E5-9646-A04E-B8F5-A4607243B6C7}"/>
              </a:ext>
            </a:extLst>
          </p:cNvPr>
          <p:cNvCxnSpPr>
            <a:cxnSpLocks/>
          </p:cNvCxnSpPr>
          <p:nvPr/>
        </p:nvCxnSpPr>
        <p:spPr>
          <a:xfrm>
            <a:off x="7703752" y="2952639"/>
            <a:ext cx="3870999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590DAA2-663B-5647-B1E4-B606F8E323E2}"/>
              </a:ext>
            </a:extLst>
          </p:cNvPr>
          <p:cNvSpPr txBox="1"/>
          <p:nvPr/>
        </p:nvSpPr>
        <p:spPr>
          <a:xfrm>
            <a:off x="7792843" y="4021139"/>
            <a:ext cx="16445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</a:t>
            </a:r>
            <a:endParaRPr lang="es-ES" sz="44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641C5487-46BA-5745-8E61-AEDF5682B8CC}"/>
              </a:ext>
            </a:extLst>
          </p:cNvPr>
          <p:cNvSpPr txBox="1"/>
          <p:nvPr/>
        </p:nvSpPr>
        <p:spPr>
          <a:xfrm>
            <a:off x="7792842" y="4878690"/>
            <a:ext cx="16445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 (10%) 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BECBE7F0-7CEE-224B-93D6-67BA2BEC9C82}"/>
              </a:ext>
            </a:extLst>
          </p:cNvPr>
          <p:cNvSpPr txBox="1"/>
          <p:nvPr/>
        </p:nvSpPr>
        <p:spPr>
          <a:xfrm>
            <a:off x="7792842" y="3725849"/>
            <a:ext cx="1644555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3CD0483D-3931-B843-A3F8-B0FF0C9EC498}"/>
              </a:ext>
            </a:extLst>
          </p:cNvPr>
          <p:cNvSpPr txBox="1"/>
          <p:nvPr/>
        </p:nvSpPr>
        <p:spPr>
          <a:xfrm>
            <a:off x="9631848" y="4021139"/>
            <a:ext cx="16445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44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8698BCEE-65EC-4441-A194-1F340E5E72FD}"/>
              </a:ext>
            </a:extLst>
          </p:cNvPr>
          <p:cNvSpPr txBox="1"/>
          <p:nvPr/>
        </p:nvSpPr>
        <p:spPr>
          <a:xfrm>
            <a:off x="9631848" y="4878690"/>
            <a:ext cx="16445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 (10%) 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3A5E164F-8292-964B-870C-519A07BD7A7E}"/>
              </a:ext>
            </a:extLst>
          </p:cNvPr>
          <p:cNvSpPr txBox="1"/>
          <p:nvPr/>
        </p:nvSpPr>
        <p:spPr>
          <a:xfrm>
            <a:off x="9631847" y="3725849"/>
            <a:ext cx="1644556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39815B94-2354-3445-B212-DB82D5CF3554}"/>
              </a:ext>
            </a:extLst>
          </p:cNvPr>
          <p:cNvSpPr/>
          <p:nvPr/>
        </p:nvSpPr>
        <p:spPr>
          <a:xfrm>
            <a:off x="0" y="1467718"/>
            <a:ext cx="970384" cy="1193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7CECA901-B8FF-B64E-9842-6F551AA08071}"/>
              </a:ext>
            </a:extLst>
          </p:cNvPr>
          <p:cNvSpPr/>
          <p:nvPr/>
        </p:nvSpPr>
        <p:spPr>
          <a:xfrm>
            <a:off x="0" y="3163958"/>
            <a:ext cx="970384" cy="1193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7E11FD41-D41F-014E-844A-E9250B4EEE14}"/>
              </a:ext>
            </a:extLst>
          </p:cNvPr>
          <p:cNvSpPr/>
          <p:nvPr/>
        </p:nvSpPr>
        <p:spPr>
          <a:xfrm>
            <a:off x="0" y="4752093"/>
            <a:ext cx="961053" cy="11938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Forma libre 49">
            <a:extLst>
              <a:ext uri="{FF2B5EF4-FFF2-40B4-BE49-F238E27FC236}">
                <a16:creationId xmlns:a16="http://schemas.microsoft.com/office/drawing/2014/main" id="{51928F2A-C442-904B-A2AE-266E027FD7FE}"/>
              </a:ext>
            </a:extLst>
          </p:cNvPr>
          <p:cNvSpPr/>
          <p:nvPr/>
        </p:nvSpPr>
        <p:spPr>
          <a:xfrm>
            <a:off x="327133" y="1911878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1" name="Forma libre 50">
            <a:extLst>
              <a:ext uri="{FF2B5EF4-FFF2-40B4-BE49-F238E27FC236}">
                <a16:creationId xmlns:a16="http://schemas.microsoft.com/office/drawing/2014/main" id="{3F44BA9C-187D-DB4A-A52C-CA71FA16F3DF}"/>
              </a:ext>
            </a:extLst>
          </p:cNvPr>
          <p:cNvSpPr/>
          <p:nvPr/>
        </p:nvSpPr>
        <p:spPr>
          <a:xfrm>
            <a:off x="299761" y="3617340"/>
            <a:ext cx="301338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2" name="Forma libre 51">
            <a:extLst>
              <a:ext uri="{FF2B5EF4-FFF2-40B4-BE49-F238E27FC236}">
                <a16:creationId xmlns:a16="http://schemas.microsoft.com/office/drawing/2014/main" id="{E0A9404F-4461-F543-B5B7-26EC98335FD4}"/>
              </a:ext>
            </a:extLst>
          </p:cNvPr>
          <p:cNvSpPr/>
          <p:nvPr/>
        </p:nvSpPr>
        <p:spPr>
          <a:xfrm>
            <a:off x="299761" y="5205766"/>
            <a:ext cx="301338" cy="301338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464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945D294A-0A93-3749-96AE-64855083A537}"/>
              </a:ext>
            </a:extLst>
          </p:cNvPr>
          <p:cNvSpPr/>
          <p:nvPr/>
        </p:nvSpPr>
        <p:spPr>
          <a:xfrm>
            <a:off x="0" y="0"/>
            <a:ext cx="3694176" cy="6858000"/>
          </a:xfrm>
          <a:prstGeom prst="roundRect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DA4C20B-0C47-724A-8D7C-59A1D472A5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5601680"/>
              </p:ext>
            </p:extLst>
          </p:nvPr>
        </p:nvGraphicFramePr>
        <p:xfrm>
          <a:off x="4155755" y="0"/>
          <a:ext cx="761085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2EDFF12A-525F-D248-BA5B-52826D9F2AB8}"/>
              </a:ext>
            </a:extLst>
          </p:cNvPr>
          <p:cNvSpPr txBox="1"/>
          <p:nvPr/>
        </p:nvSpPr>
        <p:spPr>
          <a:xfrm>
            <a:off x="425388" y="933145"/>
            <a:ext cx="29304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SmartArt </a:t>
            </a:r>
            <a:r>
              <a:rPr lang="es-ES" sz="3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Diagram</a:t>
            </a:r>
            <a:endParaRPr lang="es-ES" sz="3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5A1CF50-C70E-D441-99F1-39C4EB1DAC37}"/>
              </a:ext>
            </a:extLst>
          </p:cNvPr>
          <p:cNvSpPr txBox="1"/>
          <p:nvPr/>
        </p:nvSpPr>
        <p:spPr>
          <a:xfrm>
            <a:off x="425389" y="2154701"/>
            <a:ext cx="2930457" cy="82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et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curabitur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lusbe</a:t>
            </a:r>
            <a:r>
              <a:rPr lang="es-E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8AC54D2-8A81-3D43-8567-738A0349A2EA}"/>
              </a:ext>
            </a:extLst>
          </p:cNvPr>
          <p:cNvCxnSpPr>
            <a:cxnSpLocks/>
          </p:cNvCxnSpPr>
          <p:nvPr/>
        </p:nvCxnSpPr>
        <p:spPr>
          <a:xfrm>
            <a:off x="530352" y="3602736"/>
            <a:ext cx="2523744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70F719BC-14DF-CE42-BCB0-7E999540856C}"/>
              </a:ext>
            </a:extLst>
          </p:cNvPr>
          <p:cNvSpPr txBox="1"/>
          <p:nvPr/>
        </p:nvSpPr>
        <p:spPr>
          <a:xfrm>
            <a:off x="1527048" y="3969290"/>
            <a:ext cx="1603514" cy="48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dolor,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F5E0267-D57A-4F4C-B8E9-1CC615B2608E}"/>
              </a:ext>
            </a:extLst>
          </p:cNvPr>
          <p:cNvSpPr txBox="1"/>
          <p:nvPr/>
        </p:nvSpPr>
        <p:spPr>
          <a:xfrm>
            <a:off x="530352" y="3711851"/>
            <a:ext cx="1277514" cy="829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600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24</a:t>
            </a:r>
            <a:r>
              <a:rPr lang="es-ES" sz="2400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3600" dirty="0">
              <a:solidFill>
                <a:schemeClr val="accent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2F7B137-7031-B34A-83B3-87B332D75FB6}"/>
              </a:ext>
            </a:extLst>
          </p:cNvPr>
          <p:cNvSpPr txBox="1"/>
          <p:nvPr/>
        </p:nvSpPr>
        <p:spPr>
          <a:xfrm>
            <a:off x="1527048" y="4850235"/>
            <a:ext cx="1603514" cy="48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dolor,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9C0197A-D4F0-0F43-AE79-1956B194474B}"/>
              </a:ext>
            </a:extLst>
          </p:cNvPr>
          <p:cNvSpPr txBox="1"/>
          <p:nvPr/>
        </p:nvSpPr>
        <p:spPr>
          <a:xfrm>
            <a:off x="530352" y="4595302"/>
            <a:ext cx="1277514" cy="829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6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65</a:t>
            </a:r>
            <a:r>
              <a:rPr lang="es-ES" sz="2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3600" dirty="0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FBE9A0D4-3F9B-D440-855A-41319B06A791}"/>
              </a:ext>
            </a:extLst>
          </p:cNvPr>
          <p:cNvCxnSpPr>
            <a:cxnSpLocks/>
          </p:cNvCxnSpPr>
          <p:nvPr/>
        </p:nvCxnSpPr>
        <p:spPr>
          <a:xfrm>
            <a:off x="530352" y="5669280"/>
            <a:ext cx="2523744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64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DBAB18E8-DC01-8847-913B-2A2D1401479F}"/>
              </a:ext>
            </a:extLst>
          </p:cNvPr>
          <p:cNvSpPr/>
          <p:nvPr/>
        </p:nvSpPr>
        <p:spPr>
          <a:xfrm>
            <a:off x="5589771" y="670660"/>
            <a:ext cx="1012456" cy="1017882"/>
          </a:xfrm>
          <a:prstGeom prst="roundRect">
            <a:avLst>
              <a:gd name="adj" fmla="val 2115"/>
            </a:avLst>
          </a:prstGeom>
          <a:solidFill>
            <a:srgbClr val="2B3646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C26962A-34FA-3648-8393-D2D71F9F480D}"/>
              </a:ext>
            </a:extLst>
          </p:cNvPr>
          <p:cNvSpPr txBox="1"/>
          <p:nvPr/>
        </p:nvSpPr>
        <p:spPr>
          <a:xfrm>
            <a:off x="754150" y="948769"/>
            <a:ext cx="1017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4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0FFC4DD8-7706-7C4C-B101-F15500228C58}"/>
              </a:ext>
            </a:extLst>
          </p:cNvPr>
          <p:cNvGrpSpPr/>
          <p:nvPr/>
        </p:nvGrpSpPr>
        <p:grpSpPr>
          <a:xfrm>
            <a:off x="5247063" y="5012871"/>
            <a:ext cx="1697871" cy="1132352"/>
            <a:chOff x="5104968" y="4413671"/>
            <a:chExt cx="1697871" cy="1575319"/>
          </a:xfrm>
        </p:grpSpPr>
        <p:cxnSp>
          <p:nvCxnSpPr>
            <p:cNvPr id="4" name="Google Shape;509;p25">
              <a:extLst>
                <a:ext uri="{FF2B5EF4-FFF2-40B4-BE49-F238E27FC236}">
                  <a16:creationId xmlns:a16="http://schemas.microsoft.com/office/drawing/2014/main" id="{9D4A4579-901B-3E4E-B427-5B21165BF2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02839" y="4413671"/>
              <a:ext cx="0" cy="1552929"/>
            </a:xfrm>
            <a:prstGeom prst="straightConnector1">
              <a:avLst/>
            </a:prstGeom>
            <a:noFill/>
            <a:ln w="152400" cap="rnd" cmpd="sng">
              <a:solidFill>
                <a:schemeClr val="tx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" name="Google Shape;510;p25">
              <a:extLst>
                <a:ext uri="{FF2B5EF4-FFF2-40B4-BE49-F238E27FC236}">
                  <a16:creationId xmlns:a16="http://schemas.microsoft.com/office/drawing/2014/main" id="{8E73CA7E-5A6C-0940-9C27-0E355561EB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01032" y="4915888"/>
              <a:ext cx="0" cy="1052241"/>
            </a:xfrm>
            <a:prstGeom prst="straightConnector1">
              <a:avLst/>
            </a:prstGeom>
            <a:noFill/>
            <a:ln w="152400" cap="rnd" cmpd="sng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" name="Google Shape;509;p25">
              <a:extLst>
                <a:ext uri="{FF2B5EF4-FFF2-40B4-BE49-F238E27FC236}">
                  <a16:creationId xmlns:a16="http://schemas.microsoft.com/office/drawing/2014/main" id="{5359BA2B-E8F7-2746-84DF-9EB02CFBA7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42400" y="4413671"/>
              <a:ext cx="0" cy="1552929"/>
            </a:xfrm>
            <a:prstGeom prst="straightConnector1">
              <a:avLst/>
            </a:prstGeom>
            <a:noFill/>
            <a:ln w="152400" cap="rnd" cmpd="sng">
              <a:solidFill>
                <a:schemeClr val="tx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" name="Google Shape;510;p25">
              <a:extLst>
                <a:ext uri="{FF2B5EF4-FFF2-40B4-BE49-F238E27FC236}">
                  <a16:creationId xmlns:a16="http://schemas.microsoft.com/office/drawing/2014/main" id="{C8F0A43E-747B-234A-97A0-4425078D71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48757" y="5431310"/>
              <a:ext cx="0" cy="536819"/>
            </a:xfrm>
            <a:prstGeom prst="straightConnector1">
              <a:avLst/>
            </a:prstGeom>
            <a:noFill/>
            <a:ln w="152400" cap="rnd" cmpd="sng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509;p25">
              <a:extLst>
                <a:ext uri="{FF2B5EF4-FFF2-40B4-BE49-F238E27FC236}">
                  <a16:creationId xmlns:a16="http://schemas.microsoft.com/office/drawing/2014/main" id="{983DAB67-E890-614F-BE06-175379496A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6207" y="4413671"/>
              <a:ext cx="0" cy="1573789"/>
            </a:xfrm>
            <a:prstGeom prst="straightConnector1">
              <a:avLst/>
            </a:prstGeom>
            <a:noFill/>
            <a:ln w="152400" cap="rnd" cmpd="sng">
              <a:solidFill>
                <a:schemeClr val="tx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" name="Google Shape;510;p25">
              <a:extLst>
                <a:ext uri="{FF2B5EF4-FFF2-40B4-BE49-F238E27FC236}">
                  <a16:creationId xmlns:a16="http://schemas.microsoft.com/office/drawing/2014/main" id="{936EC078-2D61-8D43-B9EF-21F5009BD9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4400" y="5033103"/>
              <a:ext cx="0" cy="955887"/>
            </a:xfrm>
            <a:prstGeom prst="straightConnector1">
              <a:avLst/>
            </a:prstGeom>
            <a:noFill/>
            <a:ln w="152400" cap="rnd" cmpd="sng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" name="Google Shape;509;p25">
              <a:extLst>
                <a:ext uri="{FF2B5EF4-FFF2-40B4-BE49-F238E27FC236}">
                  <a16:creationId xmlns:a16="http://schemas.microsoft.com/office/drawing/2014/main" id="{183108FB-FB06-4246-ABF5-26EDBF46DC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06775" y="4413671"/>
              <a:ext cx="0" cy="1573789"/>
            </a:xfrm>
            <a:prstGeom prst="straightConnector1">
              <a:avLst/>
            </a:prstGeom>
            <a:noFill/>
            <a:ln w="152400" cap="rnd" cmpd="sng">
              <a:solidFill>
                <a:schemeClr val="tx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" name="Google Shape;510;p25">
              <a:extLst>
                <a:ext uri="{FF2B5EF4-FFF2-40B4-BE49-F238E27FC236}">
                  <a16:creationId xmlns:a16="http://schemas.microsoft.com/office/drawing/2014/main" id="{A521110D-0803-294F-AE30-81E125AF84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04968" y="5431310"/>
              <a:ext cx="0" cy="557680"/>
            </a:xfrm>
            <a:prstGeom prst="straightConnector1">
              <a:avLst/>
            </a:prstGeom>
            <a:noFill/>
            <a:ln w="152400" cap="rnd" cmpd="sng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3" name="Google Shape;401;p20">
            <a:extLst>
              <a:ext uri="{FF2B5EF4-FFF2-40B4-BE49-F238E27FC236}">
                <a16:creationId xmlns:a16="http://schemas.microsoft.com/office/drawing/2014/main" id="{EE1E08B6-A00F-B646-916D-E42D1C0CF576}"/>
              </a:ext>
            </a:extLst>
          </p:cNvPr>
          <p:cNvSpPr/>
          <p:nvPr/>
        </p:nvSpPr>
        <p:spPr>
          <a:xfrm>
            <a:off x="713206" y="611031"/>
            <a:ext cx="1098382" cy="1098382"/>
          </a:xfrm>
          <a:prstGeom prst="arc">
            <a:avLst>
              <a:gd name="adj1" fmla="val 17119502"/>
              <a:gd name="adj2" fmla="val 12768270"/>
            </a:avLst>
          </a:prstGeom>
          <a:noFill/>
          <a:ln w="101600" cap="rnd" cmpd="sng">
            <a:solidFill>
              <a:schemeClr val="tx2">
                <a:lumMod val="60000"/>
                <a:lumOff val="40000"/>
                <a:alpha val="49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997B2439-0524-B440-BC35-0C1DE982BFE5}"/>
              </a:ext>
            </a:extLst>
          </p:cNvPr>
          <p:cNvSpPr txBox="1"/>
          <p:nvPr/>
        </p:nvSpPr>
        <p:spPr>
          <a:xfrm>
            <a:off x="0" y="2038733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Dark</a:t>
            </a:r>
            <a:r>
              <a:rPr lang="es-ES" sz="7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7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Slide</a:t>
            </a:r>
            <a:r>
              <a:rPr lang="es-ES" sz="7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7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</a:t>
            </a:r>
            <a:endParaRPr lang="es-ES" sz="7200" dirty="0">
              <a:solidFill>
                <a:schemeClr val="tx2">
                  <a:lumMod val="40000"/>
                  <a:lumOff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F0B3CE3-7E20-0B46-830D-B4BAD4D5FFDD}"/>
              </a:ext>
            </a:extLst>
          </p:cNvPr>
          <p:cNvSpPr txBox="1"/>
          <p:nvPr/>
        </p:nvSpPr>
        <p:spPr>
          <a:xfrm>
            <a:off x="3611071" y="3524879"/>
            <a:ext cx="4969857" cy="61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nteger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endParaRPr lang="es-ES" sz="1200" dirty="0">
              <a:solidFill>
                <a:schemeClr val="tx2">
                  <a:lumMod val="40000"/>
                  <a:lumOff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Google Shape;401;p20">
            <a:extLst>
              <a:ext uri="{FF2B5EF4-FFF2-40B4-BE49-F238E27FC236}">
                <a16:creationId xmlns:a16="http://schemas.microsoft.com/office/drawing/2014/main" id="{0FEA3883-72C0-AA45-8D7E-CFB49CEB927C}"/>
              </a:ext>
            </a:extLst>
          </p:cNvPr>
          <p:cNvSpPr/>
          <p:nvPr/>
        </p:nvSpPr>
        <p:spPr>
          <a:xfrm>
            <a:off x="713206" y="608405"/>
            <a:ext cx="1098382" cy="1098382"/>
          </a:xfrm>
          <a:prstGeom prst="arc">
            <a:avLst>
              <a:gd name="adj1" fmla="val 17119502"/>
              <a:gd name="adj2" fmla="val 983949"/>
            </a:avLst>
          </a:prstGeom>
          <a:noFill/>
          <a:ln w="10160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54541A17-BF25-8C46-8D36-AB7E04045E43}"/>
              </a:ext>
            </a:extLst>
          </p:cNvPr>
          <p:cNvSpPr/>
          <p:nvPr/>
        </p:nvSpPr>
        <p:spPr>
          <a:xfrm>
            <a:off x="5972702" y="1015294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accent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" name="Google Shape;443;p8">
            <a:extLst>
              <a:ext uri="{FF2B5EF4-FFF2-40B4-BE49-F238E27FC236}">
                <a16:creationId xmlns:a16="http://schemas.microsoft.com/office/drawing/2014/main" id="{774E7B89-C816-4546-AEEB-11F5C0CE7597}"/>
              </a:ext>
            </a:extLst>
          </p:cNvPr>
          <p:cNvSpPr txBox="1"/>
          <p:nvPr/>
        </p:nvSpPr>
        <p:spPr>
          <a:xfrm>
            <a:off x="9895114" y="355182"/>
            <a:ext cx="184785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01</a:t>
            </a:r>
            <a:endParaRPr sz="166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73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Marcador de posición de imagen 20">
            <a:extLst>
              <a:ext uri="{FF2B5EF4-FFF2-40B4-BE49-F238E27FC236}">
                <a16:creationId xmlns:a16="http://schemas.microsoft.com/office/drawing/2014/main" id="{CA51DDF6-AFF2-9941-BCE0-49FEF85139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89B8AD77-DEBE-AC44-990D-CE33E4CD7E02}"/>
              </a:ext>
            </a:extLst>
          </p:cNvPr>
          <p:cNvSpPr txBox="1"/>
          <p:nvPr/>
        </p:nvSpPr>
        <p:spPr>
          <a:xfrm>
            <a:off x="0" y="2672205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Background</a:t>
            </a:r>
            <a:r>
              <a:rPr lang="es-ES" sz="7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7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Image</a:t>
            </a:r>
            <a:endParaRPr lang="es-ES" sz="7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13B8690-3BB6-6C4A-8772-F5B988178B31}"/>
              </a:ext>
            </a:extLst>
          </p:cNvPr>
          <p:cNvSpPr txBox="1"/>
          <p:nvPr/>
        </p:nvSpPr>
        <p:spPr>
          <a:xfrm>
            <a:off x="3611071" y="4158351"/>
            <a:ext cx="4969857" cy="61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s-ES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nteger</a:t>
            </a:r>
            <a:r>
              <a:rPr lang="es-E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endParaRPr lang="es-ES" sz="1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Google Shape;443;p8">
            <a:extLst>
              <a:ext uri="{FF2B5EF4-FFF2-40B4-BE49-F238E27FC236}">
                <a16:creationId xmlns:a16="http://schemas.microsoft.com/office/drawing/2014/main" id="{E0D51619-B67C-4642-A8DF-DC82527A1D4F}"/>
              </a:ext>
            </a:extLst>
          </p:cNvPr>
          <p:cNvSpPr txBox="1"/>
          <p:nvPr/>
        </p:nvSpPr>
        <p:spPr>
          <a:xfrm>
            <a:off x="0" y="909060"/>
            <a:ext cx="121920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01</a:t>
            </a:r>
            <a:endParaRPr sz="16600" dirty="0">
              <a:solidFill>
                <a:schemeClr val="tx2">
                  <a:lumMod val="20000"/>
                  <a:lumOff val="8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25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D2CAABF-841E-4846-9802-E2B6868C256C}"/>
              </a:ext>
            </a:extLst>
          </p:cNvPr>
          <p:cNvSpPr txBox="1"/>
          <p:nvPr/>
        </p:nvSpPr>
        <p:spPr>
          <a:xfrm>
            <a:off x="754150" y="948769"/>
            <a:ext cx="1017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40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0BB21470-D3D9-1143-BB68-97E29301A884}"/>
              </a:ext>
            </a:extLst>
          </p:cNvPr>
          <p:cNvGrpSpPr/>
          <p:nvPr/>
        </p:nvGrpSpPr>
        <p:grpSpPr>
          <a:xfrm>
            <a:off x="5247063" y="5012871"/>
            <a:ext cx="1697871" cy="1132352"/>
            <a:chOff x="5104968" y="4413671"/>
            <a:chExt cx="1697871" cy="1575319"/>
          </a:xfrm>
        </p:grpSpPr>
        <p:cxnSp>
          <p:nvCxnSpPr>
            <p:cNvPr id="4" name="Google Shape;509;p25">
              <a:extLst>
                <a:ext uri="{FF2B5EF4-FFF2-40B4-BE49-F238E27FC236}">
                  <a16:creationId xmlns:a16="http://schemas.microsoft.com/office/drawing/2014/main" id="{4A76E329-76B5-B24A-837D-57587A49DD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02839" y="4413671"/>
              <a:ext cx="0" cy="1552929"/>
            </a:xfrm>
            <a:prstGeom prst="straightConnector1">
              <a:avLst/>
            </a:prstGeom>
            <a:noFill/>
            <a:ln w="152400" cap="rnd" cmpd="sng">
              <a:solidFill>
                <a:schemeClr val="tx2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" name="Google Shape;510;p25">
              <a:extLst>
                <a:ext uri="{FF2B5EF4-FFF2-40B4-BE49-F238E27FC236}">
                  <a16:creationId xmlns:a16="http://schemas.microsoft.com/office/drawing/2014/main" id="{684EE7AB-B722-5149-95A8-EA11614D0D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01032" y="4915888"/>
              <a:ext cx="0" cy="1052241"/>
            </a:xfrm>
            <a:prstGeom prst="straightConnector1">
              <a:avLst/>
            </a:prstGeom>
            <a:noFill/>
            <a:ln w="152400" cap="rnd" cmpd="sng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" name="Google Shape;509;p25">
              <a:extLst>
                <a:ext uri="{FF2B5EF4-FFF2-40B4-BE49-F238E27FC236}">
                  <a16:creationId xmlns:a16="http://schemas.microsoft.com/office/drawing/2014/main" id="{24314DDB-66B1-D44D-97B8-976B1ACBDF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42400" y="4413671"/>
              <a:ext cx="0" cy="1552929"/>
            </a:xfrm>
            <a:prstGeom prst="straightConnector1">
              <a:avLst/>
            </a:prstGeom>
            <a:noFill/>
            <a:ln w="152400" cap="rnd" cmpd="sng">
              <a:solidFill>
                <a:schemeClr val="tx2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" name="Google Shape;510;p25">
              <a:extLst>
                <a:ext uri="{FF2B5EF4-FFF2-40B4-BE49-F238E27FC236}">
                  <a16:creationId xmlns:a16="http://schemas.microsoft.com/office/drawing/2014/main" id="{DE870371-DAA0-2F47-ACC3-9FA99EB376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40593" y="5431310"/>
              <a:ext cx="0" cy="536819"/>
            </a:xfrm>
            <a:prstGeom prst="straightConnector1">
              <a:avLst/>
            </a:prstGeom>
            <a:noFill/>
            <a:ln w="152400" cap="rnd" cmpd="sng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509;p25">
              <a:extLst>
                <a:ext uri="{FF2B5EF4-FFF2-40B4-BE49-F238E27FC236}">
                  <a16:creationId xmlns:a16="http://schemas.microsoft.com/office/drawing/2014/main" id="{62AF24B8-24FD-FB46-9D09-ACD55225CE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6207" y="4413671"/>
              <a:ext cx="0" cy="1573789"/>
            </a:xfrm>
            <a:prstGeom prst="straightConnector1">
              <a:avLst/>
            </a:prstGeom>
            <a:noFill/>
            <a:ln w="152400" cap="rnd" cmpd="sng">
              <a:solidFill>
                <a:schemeClr val="tx2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" name="Google Shape;510;p25">
              <a:extLst>
                <a:ext uri="{FF2B5EF4-FFF2-40B4-BE49-F238E27FC236}">
                  <a16:creationId xmlns:a16="http://schemas.microsoft.com/office/drawing/2014/main" id="{4C864598-B757-0347-A39A-AE82B5B865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4400" y="5033103"/>
              <a:ext cx="0" cy="955887"/>
            </a:xfrm>
            <a:prstGeom prst="straightConnector1">
              <a:avLst/>
            </a:prstGeom>
            <a:noFill/>
            <a:ln w="152400" cap="rnd" cmpd="sng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0" name="Google Shape;509;p25">
              <a:extLst>
                <a:ext uri="{FF2B5EF4-FFF2-40B4-BE49-F238E27FC236}">
                  <a16:creationId xmlns:a16="http://schemas.microsoft.com/office/drawing/2014/main" id="{2FA2AADE-D55F-4946-9460-3295F9CD7B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06775" y="4413671"/>
              <a:ext cx="0" cy="1573789"/>
            </a:xfrm>
            <a:prstGeom prst="straightConnector1">
              <a:avLst/>
            </a:prstGeom>
            <a:noFill/>
            <a:ln w="152400" cap="rnd" cmpd="sng">
              <a:solidFill>
                <a:schemeClr val="tx2">
                  <a:lumMod val="20000"/>
                  <a:lumOff val="8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1" name="Google Shape;510;p25">
              <a:extLst>
                <a:ext uri="{FF2B5EF4-FFF2-40B4-BE49-F238E27FC236}">
                  <a16:creationId xmlns:a16="http://schemas.microsoft.com/office/drawing/2014/main" id="{60852551-FEC1-7240-ADF6-8BA8D89E34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04968" y="5431310"/>
              <a:ext cx="0" cy="557680"/>
            </a:xfrm>
            <a:prstGeom prst="straightConnector1">
              <a:avLst/>
            </a:prstGeom>
            <a:noFill/>
            <a:ln w="152400" cap="rnd" cmpd="sng"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00" scaled="1"/>
              </a:gra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2" name="Google Shape;401;p20">
            <a:extLst>
              <a:ext uri="{FF2B5EF4-FFF2-40B4-BE49-F238E27FC236}">
                <a16:creationId xmlns:a16="http://schemas.microsoft.com/office/drawing/2014/main" id="{2F7AA387-BCE3-3A42-8015-F8677FD210C0}"/>
              </a:ext>
            </a:extLst>
          </p:cNvPr>
          <p:cNvSpPr/>
          <p:nvPr/>
        </p:nvSpPr>
        <p:spPr>
          <a:xfrm>
            <a:off x="713206" y="611031"/>
            <a:ext cx="1098382" cy="1098382"/>
          </a:xfrm>
          <a:prstGeom prst="arc">
            <a:avLst>
              <a:gd name="adj1" fmla="val 17119502"/>
              <a:gd name="adj2" fmla="val 12768270"/>
            </a:avLst>
          </a:prstGeom>
          <a:noFill/>
          <a:ln w="101600" cap="rnd" cmpd="sng">
            <a:solidFill>
              <a:schemeClr val="tx2">
                <a:lumMod val="20000"/>
                <a:lumOff val="80000"/>
                <a:alpha val="49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9B8AD77-DEBE-AC44-990D-CE33E4CD7E02}"/>
              </a:ext>
            </a:extLst>
          </p:cNvPr>
          <p:cNvSpPr txBox="1"/>
          <p:nvPr/>
        </p:nvSpPr>
        <p:spPr>
          <a:xfrm>
            <a:off x="0" y="2038733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Light </a:t>
            </a:r>
            <a:r>
              <a:rPr lang="es-ES" sz="7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Slide</a:t>
            </a:r>
            <a:r>
              <a:rPr lang="es-ES" sz="7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7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</a:t>
            </a:r>
            <a:endParaRPr lang="es-ES" sz="7200" dirty="0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13B8690-3BB6-6C4A-8772-F5B988178B31}"/>
              </a:ext>
            </a:extLst>
          </p:cNvPr>
          <p:cNvSpPr txBox="1"/>
          <p:nvPr/>
        </p:nvSpPr>
        <p:spPr>
          <a:xfrm>
            <a:off x="3611071" y="3524879"/>
            <a:ext cx="4969857" cy="61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nteger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endParaRPr lang="es-ES" sz="1200" dirty="0">
              <a:solidFill>
                <a:schemeClr val="tx2">
                  <a:lumMod val="40000"/>
                  <a:lumOff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Google Shape;401;p20">
            <a:extLst>
              <a:ext uri="{FF2B5EF4-FFF2-40B4-BE49-F238E27FC236}">
                <a16:creationId xmlns:a16="http://schemas.microsoft.com/office/drawing/2014/main" id="{183CF928-E20C-3640-9E80-00A0C5D3E6A7}"/>
              </a:ext>
            </a:extLst>
          </p:cNvPr>
          <p:cNvSpPr/>
          <p:nvPr/>
        </p:nvSpPr>
        <p:spPr>
          <a:xfrm>
            <a:off x="713206" y="608405"/>
            <a:ext cx="1098382" cy="1098382"/>
          </a:xfrm>
          <a:prstGeom prst="arc">
            <a:avLst>
              <a:gd name="adj1" fmla="val 17119502"/>
              <a:gd name="adj2" fmla="val 983949"/>
            </a:avLst>
          </a:prstGeom>
          <a:noFill/>
          <a:ln w="10160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3222D6C3-2975-0B47-BB8A-4215B031647E}"/>
              </a:ext>
            </a:extLst>
          </p:cNvPr>
          <p:cNvSpPr/>
          <p:nvPr/>
        </p:nvSpPr>
        <p:spPr>
          <a:xfrm>
            <a:off x="5589771" y="670660"/>
            <a:ext cx="1012456" cy="1017882"/>
          </a:xfrm>
          <a:prstGeom prst="roundRect">
            <a:avLst>
              <a:gd name="adj" fmla="val 2115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FB8F66DC-D498-E446-AF6E-BFFF7EE42807}"/>
              </a:ext>
            </a:extLst>
          </p:cNvPr>
          <p:cNvSpPr/>
          <p:nvPr/>
        </p:nvSpPr>
        <p:spPr>
          <a:xfrm>
            <a:off x="5972702" y="1015294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accent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" name="Google Shape;443;p8">
            <a:extLst>
              <a:ext uri="{FF2B5EF4-FFF2-40B4-BE49-F238E27FC236}">
                <a16:creationId xmlns:a16="http://schemas.microsoft.com/office/drawing/2014/main" id="{E0D51619-B67C-4642-A8DF-DC82527A1D4F}"/>
              </a:ext>
            </a:extLst>
          </p:cNvPr>
          <p:cNvSpPr txBox="1"/>
          <p:nvPr/>
        </p:nvSpPr>
        <p:spPr>
          <a:xfrm>
            <a:off x="9895114" y="355182"/>
            <a:ext cx="184785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01</a:t>
            </a:r>
            <a:endParaRPr sz="16600" dirty="0">
              <a:solidFill>
                <a:schemeClr val="tx2">
                  <a:lumMod val="20000"/>
                  <a:lumOff val="8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14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bstract - 26722" descr="Abstract - 26722">
            <a:hlinkClick r:id="" action="ppaction://media"/>
            <a:extLst>
              <a:ext uri="{FF2B5EF4-FFF2-40B4-BE49-F238E27FC236}">
                <a16:creationId xmlns:a16="http://schemas.microsoft.com/office/drawing/2014/main" id="{3DB7F96C-457D-A242-A856-0904C63024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-4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DBAB18E8-DC01-8847-913B-2A2D1401479F}"/>
              </a:ext>
            </a:extLst>
          </p:cNvPr>
          <p:cNvSpPr/>
          <p:nvPr/>
        </p:nvSpPr>
        <p:spPr>
          <a:xfrm>
            <a:off x="5589771" y="1460762"/>
            <a:ext cx="1012456" cy="1017882"/>
          </a:xfrm>
          <a:prstGeom prst="roundRect">
            <a:avLst>
              <a:gd name="adj" fmla="val 2115"/>
            </a:avLst>
          </a:prstGeom>
          <a:solidFill>
            <a:srgbClr val="2B3646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997B2439-0524-B440-BC35-0C1DE982BFE5}"/>
              </a:ext>
            </a:extLst>
          </p:cNvPr>
          <p:cNvSpPr txBox="1"/>
          <p:nvPr/>
        </p:nvSpPr>
        <p:spPr>
          <a:xfrm>
            <a:off x="0" y="2828835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Background</a:t>
            </a:r>
            <a:r>
              <a:rPr lang="es-ES" sz="6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Vídeo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F0B3CE3-7E20-0B46-830D-B4BAD4D5FFDD}"/>
              </a:ext>
            </a:extLst>
          </p:cNvPr>
          <p:cNvSpPr txBox="1"/>
          <p:nvPr/>
        </p:nvSpPr>
        <p:spPr>
          <a:xfrm>
            <a:off x="3611071" y="4314981"/>
            <a:ext cx="4969857" cy="61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nteger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endParaRPr lang="es-ES" sz="1200" dirty="0">
              <a:solidFill>
                <a:schemeClr val="tx2">
                  <a:lumMod val="40000"/>
                  <a:lumOff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54541A17-BF25-8C46-8D36-AB7E04045E43}"/>
              </a:ext>
            </a:extLst>
          </p:cNvPr>
          <p:cNvSpPr/>
          <p:nvPr/>
        </p:nvSpPr>
        <p:spPr>
          <a:xfrm>
            <a:off x="5972702" y="1805396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accent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711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ma libre 254">
            <a:extLst>
              <a:ext uri="{FF2B5EF4-FFF2-40B4-BE49-F238E27FC236}">
                <a16:creationId xmlns:a16="http://schemas.microsoft.com/office/drawing/2014/main" id="{641740E4-12CC-2E42-BCD9-8F4772D3A737}"/>
              </a:ext>
            </a:extLst>
          </p:cNvPr>
          <p:cNvSpPr/>
          <p:nvPr/>
        </p:nvSpPr>
        <p:spPr>
          <a:xfrm>
            <a:off x="8803178" y="5940311"/>
            <a:ext cx="289670" cy="355095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7" name="Forma libre 256">
            <a:extLst>
              <a:ext uri="{FF2B5EF4-FFF2-40B4-BE49-F238E27FC236}">
                <a16:creationId xmlns:a16="http://schemas.microsoft.com/office/drawing/2014/main" id="{3CF7709D-C5BC-FE4E-B8D0-A94014CAB870}"/>
              </a:ext>
            </a:extLst>
          </p:cNvPr>
          <p:cNvSpPr/>
          <p:nvPr/>
        </p:nvSpPr>
        <p:spPr>
          <a:xfrm>
            <a:off x="7936638" y="1419188"/>
            <a:ext cx="301831" cy="30183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9" name="Forma libre 258">
            <a:extLst>
              <a:ext uri="{FF2B5EF4-FFF2-40B4-BE49-F238E27FC236}">
                <a16:creationId xmlns:a16="http://schemas.microsoft.com/office/drawing/2014/main" id="{F66DF2BE-4C87-2A42-9FDD-86196BD642E7}"/>
              </a:ext>
            </a:extLst>
          </p:cNvPr>
          <p:cNvSpPr/>
          <p:nvPr/>
        </p:nvSpPr>
        <p:spPr>
          <a:xfrm>
            <a:off x="3547609" y="5941512"/>
            <a:ext cx="257354" cy="355095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1" name="Forma libre 260">
            <a:extLst>
              <a:ext uri="{FF2B5EF4-FFF2-40B4-BE49-F238E27FC236}">
                <a16:creationId xmlns:a16="http://schemas.microsoft.com/office/drawing/2014/main" id="{D490F226-BB3B-614E-A7E3-986668ACDFB9}"/>
              </a:ext>
            </a:extLst>
          </p:cNvPr>
          <p:cNvSpPr/>
          <p:nvPr/>
        </p:nvSpPr>
        <p:spPr>
          <a:xfrm>
            <a:off x="8808271" y="2113388"/>
            <a:ext cx="260029" cy="26088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3" name="Forma libre 262">
            <a:extLst>
              <a:ext uri="{FF2B5EF4-FFF2-40B4-BE49-F238E27FC236}">
                <a16:creationId xmlns:a16="http://schemas.microsoft.com/office/drawing/2014/main" id="{5922B87E-AB40-AA4D-89A5-0C1093DEC01F}"/>
              </a:ext>
            </a:extLst>
          </p:cNvPr>
          <p:cNvSpPr/>
          <p:nvPr/>
        </p:nvSpPr>
        <p:spPr>
          <a:xfrm>
            <a:off x="2834543" y="1454038"/>
            <a:ext cx="301338" cy="244621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5" name="Forma libre 264">
            <a:extLst>
              <a:ext uri="{FF2B5EF4-FFF2-40B4-BE49-F238E27FC236}">
                <a16:creationId xmlns:a16="http://schemas.microsoft.com/office/drawing/2014/main" id="{C06D503B-43C0-704F-8E2F-4CCE7921572D}"/>
              </a:ext>
            </a:extLst>
          </p:cNvPr>
          <p:cNvSpPr/>
          <p:nvPr/>
        </p:nvSpPr>
        <p:spPr>
          <a:xfrm>
            <a:off x="3518916" y="5305298"/>
            <a:ext cx="301831" cy="301831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7" name="Forma libre 266">
            <a:extLst>
              <a:ext uri="{FF2B5EF4-FFF2-40B4-BE49-F238E27FC236}">
                <a16:creationId xmlns:a16="http://schemas.microsoft.com/office/drawing/2014/main" id="{BAA18C5E-DA7B-454F-BCEC-E566691E465C}"/>
              </a:ext>
            </a:extLst>
          </p:cNvPr>
          <p:cNvSpPr/>
          <p:nvPr/>
        </p:nvSpPr>
        <p:spPr>
          <a:xfrm>
            <a:off x="4269259" y="1492204"/>
            <a:ext cx="301831" cy="160779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9" name="Forma libre 268">
            <a:extLst>
              <a:ext uri="{FF2B5EF4-FFF2-40B4-BE49-F238E27FC236}">
                <a16:creationId xmlns:a16="http://schemas.microsoft.com/office/drawing/2014/main" id="{257B3DA4-3077-B244-88B6-A04ADBE40015}"/>
              </a:ext>
            </a:extLst>
          </p:cNvPr>
          <p:cNvSpPr/>
          <p:nvPr/>
        </p:nvSpPr>
        <p:spPr>
          <a:xfrm>
            <a:off x="4983499" y="1393573"/>
            <a:ext cx="301338" cy="297392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1" name="Forma libre 270">
            <a:extLst>
              <a:ext uri="{FF2B5EF4-FFF2-40B4-BE49-F238E27FC236}">
                <a16:creationId xmlns:a16="http://schemas.microsoft.com/office/drawing/2014/main" id="{10AC1155-3554-3448-8E10-2918B46A002D}"/>
              </a:ext>
            </a:extLst>
          </p:cNvPr>
          <p:cNvSpPr/>
          <p:nvPr/>
        </p:nvSpPr>
        <p:spPr>
          <a:xfrm>
            <a:off x="5003153" y="5359499"/>
            <a:ext cx="301338" cy="176068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3" name="Forma libre 272">
            <a:extLst>
              <a:ext uri="{FF2B5EF4-FFF2-40B4-BE49-F238E27FC236}">
                <a16:creationId xmlns:a16="http://schemas.microsoft.com/office/drawing/2014/main" id="{70090C90-24A5-1941-A2A7-EB0904758501}"/>
              </a:ext>
            </a:extLst>
          </p:cNvPr>
          <p:cNvSpPr/>
          <p:nvPr/>
        </p:nvSpPr>
        <p:spPr>
          <a:xfrm>
            <a:off x="3533484" y="1459831"/>
            <a:ext cx="301338" cy="205166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5" name="Forma libre 274">
            <a:extLst>
              <a:ext uri="{FF2B5EF4-FFF2-40B4-BE49-F238E27FC236}">
                <a16:creationId xmlns:a16="http://schemas.microsoft.com/office/drawing/2014/main" id="{349C541A-E8BD-2145-8321-87E02C9A1DF9}"/>
              </a:ext>
            </a:extLst>
          </p:cNvPr>
          <p:cNvSpPr/>
          <p:nvPr/>
        </p:nvSpPr>
        <p:spPr>
          <a:xfrm>
            <a:off x="4273559" y="5942754"/>
            <a:ext cx="270805" cy="354647"/>
          </a:xfrm>
          <a:custGeom>
            <a:avLst/>
            <a:gdLst>
              <a:gd name="connsiteX0" fmla="*/ 4803215 w 5230090"/>
              <a:gd name="connsiteY0" fmla="*/ 864879 h 6849340"/>
              <a:gd name="connsiteX1" fmla="*/ 3595869 w 5230090"/>
              <a:gd name="connsiteY1" fmla="*/ 864879 h 6849340"/>
              <a:gd name="connsiteX2" fmla="*/ 2602568 w 5230090"/>
              <a:gd name="connsiteY2" fmla="*/ 0 h 6849340"/>
              <a:gd name="connsiteX3" fmla="*/ 1609257 w 5230090"/>
              <a:gd name="connsiteY3" fmla="*/ 864879 h 6849340"/>
              <a:gd name="connsiteX4" fmla="*/ 419360 w 5230090"/>
              <a:gd name="connsiteY4" fmla="*/ 864879 h 6849340"/>
              <a:gd name="connsiteX5" fmla="*/ 0 w 5230090"/>
              <a:gd name="connsiteY5" fmla="*/ 1284239 h 6849340"/>
              <a:gd name="connsiteX6" fmla="*/ 0 w 5230090"/>
              <a:gd name="connsiteY6" fmla="*/ 1712318 h 6849340"/>
              <a:gd name="connsiteX7" fmla="*/ 359906 w 5230090"/>
              <a:gd name="connsiteY7" fmla="*/ 2122958 h 6849340"/>
              <a:gd name="connsiteX8" fmla="*/ 359906 w 5230090"/>
              <a:gd name="connsiteY8" fmla="*/ 6300701 h 6849340"/>
              <a:gd name="connsiteX9" fmla="*/ 916409 w 5230090"/>
              <a:gd name="connsiteY9" fmla="*/ 6857204 h 6849340"/>
              <a:gd name="connsiteX10" fmla="*/ 4314886 w 5230090"/>
              <a:gd name="connsiteY10" fmla="*/ 6857204 h 6849340"/>
              <a:gd name="connsiteX11" fmla="*/ 4871388 w 5230090"/>
              <a:gd name="connsiteY11" fmla="*/ 6300701 h 6849340"/>
              <a:gd name="connsiteX12" fmla="*/ 4871388 w 5230090"/>
              <a:gd name="connsiteY12" fmla="*/ 2130890 h 6849340"/>
              <a:gd name="connsiteX13" fmla="*/ 5231295 w 5230090"/>
              <a:gd name="connsiteY13" fmla="*/ 1720250 h 6849340"/>
              <a:gd name="connsiteX14" fmla="*/ 5231295 w 5230090"/>
              <a:gd name="connsiteY14" fmla="*/ 1292170 h 6849340"/>
              <a:gd name="connsiteX15" fmla="*/ 4803215 w 5230090"/>
              <a:gd name="connsiteY15" fmla="*/ 864879 h 6849340"/>
              <a:gd name="connsiteX16" fmla="*/ 2602568 w 5230090"/>
              <a:gd name="connsiteY16" fmla="*/ 317096 h 6849340"/>
              <a:gd name="connsiteX17" fmla="*/ 3270054 w 5230090"/>
              <a:gd name="connsiteY17" fmla="*/ 864879 h 6849340"/>
              <a:gd name="connsiteX18" fmla="*/ 1926353 w 5230090"/>
              <a:gd name="connsiteY18" fmla="*/ 864879 h 6849340"/>
              <a:gd name="connsiteX19" fmla="*/ 2602568 w 5230090"/>
              <a:gd name="connsiteY19" fmla="*/ 317096 h 6849340"/>
              <a:gd name="connsiteX20" fmla="*/ 4546361 w 5230090"/>
              <a:gd name="connsiteY20" fmla="*/ 6310218 h 6849340"/>
              <a:gd name="connsiteX21" fmla="*/ 4306954 w 5230090"/>
              <a:gd name="connsiteY21" fmla="*/ 6549624 h 6849340"/>
              <a:gd name="connsiteX22" fmla="*/ 907689 w 5230090"/>
              <a:gd name="connsiteY22" fmla="*/ 6549624 h 6849340"/>
              <a:gd name="connsiteX23" fmla="*/ 668283 w 5230090"/>
              <a:gd name="connsiteY23" fmla="*/ 6310218 h 6849340"/>
              <a:gd name="connsiteX24" fmla="*/ 668283 w 5230090"/>
              <a:gd name="connsiteY24" fmla="*/ 2140397 h 6849340"/>
              <a:gd name="connsiteX25" fmla="*/ 4538446 w 5230090"/>
              <a:gd name="connsiteY25" fmla="*/ 2140397 h 6849340"/>
              <a:gd name="connsiteX26" fmla="*/ 4538446 w 5230090"/>
              <a:gd name="connsiteY26" fmla="*/ 6310218 h 6849340"/>
              <a:gd name="connsiteX27" fmla="*/ 4546361 w 5230090"/>
              <a:gd name="connsiteY27" fmla="*/ 6310218 h 6849340"/>
              <a:gd name="connsiteX28" fmla="*/ 4905479 w 5230090"/>
              <a:gd name="connsiteY28" fmla="*/ 1712318 h 6849340"/>
              <a:gd name="connsiteX29" fmla="*/ 4802419 w 5230090"/>
              <a:gd name="connsiteY29" fmla="*/ 1815378 h 6849340"/>
              <a:gd name="connsiteX30" fmla="*/ 418563 w 5230090"/>
              <a:gd name="connsiteY30" fmla="*/ 1815378 h 6849340"/>
              <a:gd name="connsiteX31" fmla="*/ 315503 w 5230090"/>
              <a:gd name="connsiteY31" fmla="*/ 1712318 h 6849340"/>
              <a:gd name="connsiteX32" fmla="*/ 315503 w 5230090"/>
              <a:gd name="connsiteY32" fmla="*/ 1284239 h 6849340"/>
              <a:gd name="connsiteX33" fmla="*/ 418563 w 5230090"/>
              <a:gd name="connsiteY33" fmla="*/ 1181178 h 6849340"/>
              <a:gd name="connsiteX34" fmla="*/ 4793699 w 5230090"/>
              <a:gd name="connsiteY34" fmla="*/ 1181178 h 6849340"/>
              <a:gd name="connsiteX35" fmla="*/ 4896751 w 5230090"/>
              <a:gd name="connsiteY35" fmla="*/ 1284239 h 6849340"/>
              <a:gd name="connsiteX36" fmla="*/ 4896751 w 5230090"/>
              <a:gd name="connsiteY36" fmla="*/ 1712318 h 6849340"/>
              <a:gd name="connsiteX37" fmla="*/ 4905479 w 5230090"/>
              <a:gd name="connsiteY37" fmla="*/ 1712318 h 6849340"/>
              <a:gd name="connsiteX38" fmla="*/ 1378571 w 5230090"/>
              <a:gd name="connsiteY38" fmla="*/ 5727556 h 6849340"/>
              <a:gd name="connsiteX39" fmla="*/ 1378571 w 5230090"/>
              <a:gd name="connsiteY39" fmla="*/ 3022724 h 6849340"/>
              <a:gd name="connsiteX40" fmla="*/ 1532365 w 5230090"/>
              <a:gd name="connsiteY40" fmla="*/ 2868930 h 6849340"/>
              <a:gd name="connsiteX41" fmla="*/ 1686159 w 5230090"/>
              <a:gd name="connsiteY41" fmla="*/ 3022724 h 6849340"/>
              <a:gd name="connsiteX42" fmla="*/ 1686159 w 5230090"/>
              <a:gd name="connsiteY42" fmla="*/ 5727556 h 6849340"/>
              <a:gd name="connsiteX43" fmla="*/ 1532365 w 5230090"/>
              <a:gd name="connsiteY43" fmla="*/ 5881350 h 6849340"/>
              <a:gd name="connsiteX44" fmla="*/ 1378571 w 5230090"/>
              <a:gd name="connsiteY44" fmla="*/ 5727556 h 6849340"/>
              <a:gd name="connsiteX45" fmla="*/ 2465425 w 5230090"/>
              <a:gd name="connsiteY45" fmla="*/ 5727556 h 6849340"/>
              <a:gd name="connsiteX46" fmla="*/ 2465425 w 5230090"/>
              <a:gd name="connsiteY46" fmla="*/ 3022724 h 6849340"/>
              <a:gd name="connsiteX47" fmla="*/ 2619219 w 5230090"/>
              <a:gd name="connsiteY47" fmla="*/ 2868930 h 6849340"/>
              <a:gd name="connsiteX48" fmla="*/ 2773013 w 5230090"/>
              <a:gd name="connsiteY48" fmla="*/ 3022724 h 6849340"/>
              <a:gd name="connsiteX49" fmla="*/ 2773013 w 5230090"/>
              <a:gd name="connsiteY49" fmla="*/ 5727556 h 6849340"/>
              <a:gd name="connsiteX50" fmla="*/ 2619219 w 5230090"/>
              <a:gd name="connsiteY50" fmla="*/ 5881350 h 6849340"/>
              <a:gd name="connsiteX51" fmla="*/ 2465425 w 5230090"/>
              <a:gd name="connsiteY51" fmla="*/ 5727556 h 6849340"/>
              <a:gd name="connsiteX52" fmla="*/ 3553059 w 5230090"/>
              <a:gd name="connsiteY52" fmla="*/ 5727556 h 6849340"/>
              <a:gd name="connsiteX53" fmla="*/ 3553059 w 5230090"/>
              <a:gd name="connsiteY53" fmla="*/ 3022724 h 6849340"/>
              <a:gd name="connsiteX54" fmla="*/ 3706853 w 5230090"/>
              <a:gd name="connsiteY54" fmla="*/ 2868930 h 6849340"/>
              <a:gd name="connsiteX55" fmla="*/ 3860647 w 5230090"/>
              <a:gd name="connsiteY55" fmla="*/ 3022724 h 6849340"/>
              <a:gd name="connsiteX56" fmla="*/ 3860647 w 5230090"/>
              <a:gd name="connsiteY56" fmla="*/ 5727556 h 6849340"/>
              <a:gd name="connsiteX57" fmla="*/ 3706853 w 5230090"/>
              <a:gd name="connsiteY57" fmla="*/ 5881350 h 6849340"/>
              <a:gd name="connsiteX58" fmla="*/ 3553059 w 5230090"/>
              <a:gd name="connsiteY58" fmla="*/ 5727556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230090" h="684934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7" name="Forma libre 276">
            <a:extLst>
              <a:ext uri="{FF2B5EF4-FFF2-40B4-BE49-F238E27FC236}">
                <a16:creationId xmlns:a16="http://schemas.microsoft.com/office/drawing/2014/main" id="{D5B1B53F-52E4-D44F-8916-6C679E65E36E}"/>
              </a:ext>
            </a:extLst>
          </p:cNvPr>
          <p:cNvSpPr/>
          <p:nvPr/>
        </p:nvSpPr>
        <p:spPr>
          <a:xfrm>
            <a:off x="2755364" y="5316036"/>
            <a:ext cx="301831" cy="261883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9" name="Forma libre 278">
            <a:extLst>
              <a:ext uri="{FF2B5EF4-FFF2-40B4-BE49-F238E27FC236}">
                <a16:creationId xmlns:a16="http://schemas.microsoft.com/office/drawing/2014/main" id="{E5180E6A-F875-324B-B9BE-C57A339F8938}"/>
              </a:ext>
            </a:extLst>
          </p:cNvPr>
          <p:cNvSpPr/>
          <p:nvPr/>
        </p:nvSpPr>
        <p:spPr>
          <a:xfrm>
            <a:off x="1258534" y="5942984"/>
            <a:ext cx="290446" cy="355095"/>
          </a:xfrm>
          <a:custGeom>
            <a:avLst/>
            <a:gdLst>
              <a:gd name="connsiteX0" fmla="*/ 5617758 w 5609421"/>
              <a:gd name="connsiteY0" fmla="*/ 2708378 h 6858000"/>
              <a:gd name="connsiteX1" fmla="*/ 5399027 w 5609421"/>
              <a:gd name="connsiteY1" fmla="*/ 2243044 h 6858000"/>
              <a:gd name="connsiteX2" fmla="*/ 5389737 w 5609421"/>
              <a:gd name="connsiteY2" fmla="*/ 2233753 h 6858000"/>
              <a:gd name="connsiteX3" fmla="*/ 5171006 w 5609421"/>
              <a:gd name="connsiteY3" fmla="*/ 2015022 h 6858000"/>
              <a:gd name="connsiteX4" fmla="*/ 5171006 w 5609421"/>
              <a:gd name="connsiteY4" fmla="*/ 1996440 h 6858000"/>
              <a:gd name="connsiteX5" fmla="*/ 5171006 w 5609421"/>
              <a:gd name="connsiteY5" fmla="*/ 346251 h 6858000"/>
              <a:gd name="connsiteX6" fmla="*/ 4824746 w 5609421"/>
              <a:gd name="connsiteY6" fmla="*/ 0 h 6858000"/>
              <a:gd name="connsiteX7" fmla="*/ 4222600 w 5609421"/>
              <a:gd name="connsiteY7" fmla="*/ 0 h 6858000"/>
              <a:gd name="connsiteX8" fmla="*/ 3876349 w 5609421"/>
              <a:gd name="connsiteY8" fmla="*/ 346251 h 6858000"/>
              <a:gd name="connsiteX9" fmla="*/ 3876349 w 5609421"/>
              <a:gd name="connsiteY9" fmla="*/ 793003 h 6858000"/>
              <a:gd name="connsiteX10" fmla="*/ 3338387 w 5609421"/>
              <a:gd name="connsiteY10" fmla="*/ 272778 h 6858000"/>
              <a:gd name="connsiteX11" fmla="*/ 2781851 w 5609421"/>
              <a:gd name="connsiteY11" fmla="*/ 44756 h 6858000"/>
              <a:gd name="connsiteX12" fmla="*/ 2207578 w 5609421"/>
              <a:gd name="connsiteY12" fmla="*/ 309087 h 6858000"/>
              <a:gd name="connsiteX13" fmla="*/ 273622 w 5609421"/>
              <a:gd name="connsiteY13" fmla="*/ 2188152 h 6858000"/>
              <a:gd name="connsiteX14" fmla="*/ 81920 w 5609421"/>
              <a:gd name="connsiteY14" fmla="*/ 2452483 h 6858000"/>
              <a:gd name="connsiteX15" fmla="*/ 72629 w 5609421"/>
              <a:gd name="connsiteY15" fmla="*/ 2461774 h 6858000"/>
              <a:gd name="connsiteX16" fmla="*/ 0 w 5609421"/>
              <a:gd name="connsiteY16" fmla="*/ 2735397 h 6858000"/>
              <a:gd name="connsiteX17" fmla="*/ 0 w 5609421"/>
              <a:gd name="connsiteY17" fmla="*/ 2744687 h 6858000"/>
              <a:gd name="connsiteX18" fmla="*/ 0 w 5609421"/>
              <a:gd name="connsiteY18" fmla="*/ 6539126 h 6858000"/>
              <a:gd name="connsiteX19" fmla="*/ 319232 w 5609421"/>
              <a:gd name="connsiteY19" fmla="*/ 6858358 h 6858000"/>
              <a:gd name="connsiteX20" fmla="*/ 1906083 w 5609421"/>
              <a:gd name="connsiteY20" fmla="*/ 6858358 h 6858000"/>
              <a:gd name="connsiteX21" fmla="*/ 2225315 w 5609421"/>
              <a:gd name="connsiteY21" fmla="*/ 6539126 h 6858000"/>
              <a:gd name="connsiteX22" fmla="*/ 2225315 w 5609421"/>
              <a:gd name="connsiteY22" fmla="*/ 5919244 h 6858000"/>
              <a:gd name="connsiteX23" fmla="*/ 2225315 w 5609421"/>
              <a:gd name="connsiteY23" fmla="*/ 5892216 h 6858000"/>
              <a:gd name="connsiteX24" fmla="*/ 2225315 w 5609421"/>
              <a:gd name="connsiteY24" fmla="*/ 4605170 h 6858000"/>
              <a:gd name="connsiteX25" fmla="*/ 3383996 w 5609421"/>
              <a:gd name="connsiteY25" fmla="*/ 4605170 h 6858000"/>
              <a:gd name="connsiteX26" fmla="*/ 3383996 w 5609421"/>
              <a:gd name="connsiteY26" fmla="*/ 6529835 h 6858000"/>
              <a:gd name="connsiteX27" fmla="*/ 3703228 w 5609421"/>
              <a:gd name="connsiteY27" fmla="*/ 6849067 h 6858000"/>
              <a:gd name="connsiteX28" fmla="*/ 5272342 w 5609421"/>
              <a:gd name="connsiteY28" fmla="*/ 6849067 h 6858000"/>
              <a:gd name="connsiteX29" fmla="*/ 5591575 w 5609421"/>
              <a:gd name="connsiteY29" fmla="*/ 6529835 h 6858000"/>
              <a:gd name="connsiteX30" fmla="*/ 5591575 w 5609421"/>
              <a:gd name="connsiteY30" fmla="*/ 2726115 h 6858000"/>
              <a:gd name="connsiteX31" fmla="*/ 5617758 w 5609421"/>
              <a:gd name="connsiteY31" fmla="*/ 2708378 h 6858000"/>
              <a:gd name="connsiteX32" fmla="*/ 4222600 w 5609421"/>
              <a:gd name="connsiteY32" fmla="*/ 336960 h 6858000"/>
              <a:gd name="connsiteX33" fmla="*/ 4824746 w 5609421"/>
              <a:gd name="connsiteY33" fmla="*/ 346251 h 6858000"/>
              <a:gd name="connsiteX34" fmla="*/ 4824746 w 5609421"/>
              <a:gd name="connsiteY34" fmla="*/ 1695799 h 6858000"/>
              <a:gd name="connsiteX35" fmla="*/ 4213309 w 5609421"/>
              <a:gd name="connsiteY35" fmla="*/ 1112235 h 6858000"/>
              <a:gd name="connsiteX36" fmla="*/ 4222600 w 5609421"/>
              <a:gd name="connsiteY36" fmla="*/ 336960 h 6858000"/>
              <a:gd name="connsiteX37" fmla="*/ 2444046 w 5609421"/>
              <a:gd name="connsiteY37" fmla="*/ 546409 h 6858000"/>
              <a:gd name="connsiteX38" fmla="*/ 2790297 w 5609421"/>
              <a:gd name="connsiteY38" fmla="*/ 382570 h 6858000"/>
              <a:gd name="connsiteX39" fmla="*/ 3109529 w 5609421"/>
              <a:gd name="connsiteY39" fmla="*/ 519381 h 6858000"/>
              <a:gd name="connsiteX40" fmla="*/ 5024904 w 5609421"/>
              <a:gd name="connsiteY40" fmla="*/ 2352836 h 6858000"/>
              <a:gd name="connsiteX41" fmla="*/ 592010 w 5609421"/>
              <a:gd name="connsiteY41" fmla="*/ 2352836 h 6858000"/>
              <a:gd name="connsiteX42" fmla="*/ 2444046 w 5609421"/>
              <a:gd name="connsiteY42" fmla="*/ 546409 h 6858000"/>
              <a:gd name="connsiteX43" fmla="*/ 5280789 w 5609421"/>
              <a:gd name="connsiteY43" fmla="*/ 6511263 h 6858000"/>
              <a:gd name="connsiteX44" fmla="*/ 3739538 w 5609421"/>
              <a:gd name="connsiteY44" fmla="*/ 6511263 h 6858000"/>
              <a:gd name="connsiteX45" fmla="*/ 3739538 w 5609421"/>
              <a:gd name="connsiteY45" fmla="*/ 4441340 h 6858000"/>
              <a:gd name="connsiteX46" fmla="*/ 3575699 w 5609421"/>
              <a:gd name="connsiteY46" fmla="*/ 4277501 h 6858000"/>
              <a:gd name="connsiteX47" fmla="*/ 2069923 w 5609421"/>
              <a:gd name="connsiteY47" fmla="*/ 4277501 h 6858000"/>
              <a:gd name="connsiteX48" fmla="*/ 1906083 w 5609421"/>
              <a:gd name="connsiteY48" fmla="*/ 4441340 h 6858000"/>
              <a:gd name="connsiteX49" fmla="*/ 1906083 w 5609421"/>
              <a:gd name="connsiteY49" fmla="*/ 5845780 h 6858000"/>
              <a:gd name="connsiteX50" fmla="*/ 1906083 w 5609421"/>
              <a:gd name="connsiteY50" fmla="*/ 5872808 h 6858000"/>
              <a:gd name="connsiteX51" fmla="*/ 1906083 w 5609421"/>
              <a:gd name="connsiteY51" fmla="*/ 6511263 h 6858000"/>
              <a:gd name="connsiteX52" fmla="*/ 336960 w 5609421"/>
              <a:gd name="connsiteY52" fmla="*/ 6511263 h 6858000"/>
              <a:gd name="connsiteX53" fmla="*/ 336960 w 5609421"/>
              <a:gd name="connsiteY53" fmla="*/ 2744697 h 6858000"/>
              <a:gd name="connsiteX54" fmla="*/ 346251 w 5609421"/>
              <a:gd name="connsiteY54" fmla="*/ 2689805 h 6858000"/>
              <a:gd name="connsiteX55" fmla="*/ 5262207 w 5609421"/>
              <a:gd name="connsiteY55" fmla="*/ 2689805 h 6858000"/>
              <a:gd name="connsiteX56" fmla="*/ 5271498 w 5609421"/>
              <a:gd name="connsiteY56" fmla="*/ 2689805 h 6858000"/>
              <a:gd name="connsiteX57" fmla="*/ 5280789 w 5609421"/>
              <a:gd name="connsiteY57" fmla="*/ 2735406 h 6858000"/>
              <a:gd name="connsiteX58" fmla="*/ 5280789 w 5609421"/>
              <a:gd name="connsiteY58" fmla="*/ 6511263 h 6858000"/>
              <a:gd name="connsiteX59" fmla="*/ 5280789 w 5609421"/>
              <a:gd name="connsiteY59" fmla="*/ 6511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09421" h="685800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1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1" name="Forma libre 280">
            <a:extLst>
              <a:ext uri="{FF2B5EF4-FFF2-40B4-BE49-F238E27FC236}">
                <a16:creationId xmlns:a16="http://schemas.microsoft.com/office/drawing/2014/main" id="{D720868B-67F8-F04A-B5CB-72F3C9ABDD8E}"/>
              </a:ext>
            </a:extLst>
          </p:cNvPr>
          <p:cNvSpPr/>
          <p:nvPr/>
        </p:nvSpPr>
        <p:spPr>
          <a:xfrm>
            <a:off x="2002489" y="5944557"/>
            <a:ext cx="237627" cy="355095"/>
          </a:xfrm>
          <a:custGeom>
            <a:avLst/>
            <a:gdLst>
              <a:gd name="connsiteX0" fmla="*/ 4587084 w 4589318"/>
              <a:gd name="connsiteY0" fmla="*/ 2905922 h 6858000"/>
              <a:gd name="connsiteX1" fmla="*/ 4115597 w 4589318"/>
              <a:gd name="connsiteY1" fmla="*/ 2477297 h 6858000"/>
              <a:gd name="connsiteX2" fmla="*/ 3695700 w 4589318"/>
              <a:gd name="connsiteY2" fmla="*/ 2477297 h 6858000"/>
              <a:gd name="connsiteX3" fmla="*/ 3695700 w 4589318"/>
              <a:gd name="connsiteY3" fmla="*/ 1337466 h 6858000"/>
              <a:gd name="connsiteX4" fmla="*/ 2358234 w 4589318"/>
              <a:gd name="connsiteY4" fmla="*/ 0 h 6858000"/>
              <a:gd name="connsiteX5" fmla="*/ 2229647 w 4589318"/>
              <a:gd name="connsiteY5" fmla="*/ 0 h 6858000"/>
              <a:gd name="connsiteX6" fmla="*/ 892181 w 4589318"/>
              <a:gd name="connsiteY6" fmla="*/ 1337466 h 6858000"/>
              <a:gd name="connsiteX7" fmla="*/ 892181 w 4589318"/>
              <a:gd name="connsiteY7" fmla="*/ 2477288 h 6858000"/>
              <a:gd name="connsiteX8" fmla="*/ 403228 w 4589318"/>
              <a:gd name="connsiteY8" fmla="*/ 2477288 h 6858000"/>
              <a:gd name="connsiteX9" fmla="*/ 0 w 4589318"/>
              <a:gd name="connsiteY9" fmla="*/ 2880516 h 6858000"/>
              <a:gd name="connsiteX10" fmla="*/ 0 w 4589318"/>
              <a:gd name="connsiteY10" fmla="*/ 3094828 h 6858000"/>
              <a:gd name="connsiteX11" fmla="*/ 2160590 w 4589318"/>
              <a:gd name="connsiteY11" fmla="*/ 5375269 h 6858000"/>
              <a:gd name="connsiteX12" fmla="*/ 2160590 w 4589318"/>
              <a:gd name="connsiteY12" fmla="*/ 5692772 h 6858000"/>
              <a:gd name="connsiteX13" fmla="*/ 1132687 w 4589318"/>
              <a:gd name="connsiteY13" fmla="*/ 5692772 h 6858000"/>
              <a:gd name="connsiteX14" fmla="*/ 781059 w 4589318"/>
              <a:gd name="connsiteY14" fmla="*/ 6044401 h 6858000"/>
              <a:gd name="connsiteX15" fmla="*/ 781059 w 4589318"/>
              <a:gd name="connsiteY15" fmla="*/ 6507160 h 6858000"/>
              <a:gd name="connsiteX16" fmla="*/ 1132687 w 4589318"/>
              <a:gd name="connsiteY16" fmla="*/ 6858788 h 6858000"/>
              <a:gd name="connsiteX17" fmla="*/ 3490125 w 4589318"/>
              <a:gd name="connsiteY17" fmla="*/ 6858788 h 6858000"/>
              <a:gd name="connsiteX18" fmla="*/ 3841753 w 4589318"/>
              <a:gd name="connsiteY18" fmla="*/ 6507160 h 6858000"/>
              <a:gd name="connsiteX19" fmla="*/ 3841753 w 4589318"/>
              <a:gd name="connsiteY19" fmla="*/ 6053138 h 6858000"/>
              <a:gd name="connsiteX20" fmla="*/ 3490125 w 4589318"/>
              <a:gd name="connsiteY20" fmla="*/ 5701510 h 6858000"/>
              <a:gd name="connsiteX21" fmla="*/ 2469365 w 4589318"/>
              <a:gd name="connsiteY21" fmla="*/ 5701510 h 6858000"/>
              <a:gd name="connsiteX22" fmla="*/ 2469365 w 4589318"/>
              <a:gd name="connsiteY22" fmla="*/ 5376075 h 6858000"/>
              <a:gd name="connsiteX23" fmla="*/ 4595025 w 4589318"/>
              <a:gd name="connsiteY23" fmla="*/ 3104362 h 6858000"/>
              <a:gd name="connsiteX24" fmla="*/ 4595025 w 4589318"/>
              <a:gd name="connsiteY24" fmla="*/ 2924175 h 6858000"/>
              <a:gd name="connsiteX25" fmla="*/ 4587084 w 4589318"/>
              <a:gd name="connsiteY25" fmla="*/ 2905922 h 6858000"/>
              <a:gd name="connsiteX26" fmla="*/ 3515522 w 4589318"/>
              <a:gd name="connsiteY26" fmla="*/ 6052341 h 6858000"/>
              <a:gd name="connsiteX27" fmla="*/ 3515522 w 4589318"/>
              <a:gd name="connsiteY27" fmla="*/ 6506363 h 6858000"/>
              <a:gd name="connsiteX28" fmla="*/ 3481388 w 4589318"/>
              <a:gd name="connsiteY28" fmla="*/ 6540497 h 6858000"/>
              <a:gd name="connsiteX29" fmla="*/ 1123950 w 4589318"/>
              <a:gd name="connsiteY29" fmla="*/ 6540497 h 6858000"/>
              <a:gd name="connsiteX30" fmla="*/ 1089816 w 4589318"/>
              <a:gd name="connsiteY30" fmla="*/ 6506363 h 6858000"/>
              <a:gd name="connsiteX31" fmla="*/ 1089816 w 4589318"/>
              <a:gd name="connsiteY31" fmla="*/ 6052341 h 6858000"/>
              <a:gd name="connsiteX32" fmla="*/ 1123950 w 4589318"/>
              <a:gd name="connsiteY32" fmla="*/ 6018207 h 6858000"/>
              <a:gd name="connsiteX33" fmla="*/ 3481388 w 4589318"/>
              <a:gd name="connsiteY33" fmla="*/ 6018207 h 6858000"/>
              <a:gd name="connsiteX34" fmla="*/ 3515522 w 4589318"/>
              <a:gd name="connsiteY34" fmla="*/ 6052341 h 6858000"/>
              <a:gd name="connsiteX35" fmla="*/ 2220918 w 4589318"/>
              <a:gd name="connsiteY35" fmla="*/ 316706 h 6858000"/>
              <a:gd name="connsiteX36" fmla="*/ 2349506 w 4589318"/>
              <a:gd name="connsiteY36" fmla="*/ 316706 h 6858000"/>
              <a:gd name="connsiteX37" fmla="*/ 3369477 w 4589318"/>
              <a:gd name="connsiteY37" fmla="*/ 1336678 h 6858000"/>
              <a:gd name="connsiteX38" fmla="*/ 3369477 w 4589318"/>
              <a:gd name="connsiteY38" fmla="*/ 2631281 h 6858000"/>
              <a:gd name="connsiteX39" fmla="*/ 3369477 w 4589318"/>
              <a:gd name="connsiteY39" fmla="*/ 3256754 h 6858000"/>
              <a:gd name="connsiteX40" fmla="*/ 2349506 w 4589318"/>
              <a:gd name="connsiteY40" fmla="*/ 4276725 h 6858000"/>
              <a:gd name="connsiteX41" fmla="*/ 2220918 w 4589318"/>
              <a:gd name="connsiteY41" fmla="*/ 4276725 h 6858000"/>
              <a:gd name="connsiteX42" fmla="*/ 1200947 w 4589318"/>
              <a:gd name="connsiteY42" fmla="*/ 3256754 h 6858000"/>
              <a:gd name="connsiteX43" fmla="*/ 1200947 w 4589318"/>
              <a:gd name="connsiteY43" fmla="*/ 2785266 h 6858000"/>
              <a:gd name="connsiteX44" fmla="*/ 2289975 w 4589318"/>
              <a:gd name="connsiteY44" fmla="*/ 2785266 h 6858000"/>
              <a:gd name="connsiteX45" fmla="*/ 2443959 w 4589318"/>
              <a:gd name="connsiteY45" fmla="*/ 2631281 h 6858000"/>
              <a:gd name="connsiteX46" fmla="*/ 2289975 w 4589318"/>
              <a:gd name="connsiteY46" fmla="*/ 2477297 h 6858000"/>
              <a:gd name="connsiteX47" fmla="*/ 1200947 w 4589318"/>
              <a:gd name="connsiteY47" fmla="*/ 2477297 h 6858000"/>
              <a:gd name="connsiteX48" fmla="*/ 1200947 w 4589318"/>
              <a:gd name="connsiteY48" fmla="*/ 2005809 h 6858000"/>
              <a:gd name="connsiteX49" fmla="*/ 2289975 w 4589318"/>
              <a:gd name="connsiteY49" fmla="*/ 2005809 h 6858000"/>
              <a:gd name="connsiteX50" fmla="*/ 2443959 w 4589318"/>
              <a:gd name="connsiteY50" fmla="*/ 1851825 h 6858000"/>
              <a:gd name="connsiteX51" fmla="*/ 2289975 w 4589318"/>
              <a:gd name="connsiteY51" fmla="*/ 1697840 h 6858000"/>
              <a:gd name="connsiteX52" fmla="*/ 1200947 w 4589318"/>
              <a:gd name="connsiteY52" fmla="*/ 1697840 h 6858000"/>
              <a:gd name="connsiteX53" fmla="*/ 1200947 w 4589318"/>
              <a:gd name="connsiteY53" fmla="*/ 1346212 h 6858000"/>
              <a:gd name="connsiteX54" fmla="*/ 1209675 w 4589318"/>
              <a:gd name="connsiteY54" fmla="*/ 1235089 h 6858000"/>
              <a:gd name="connsiteX55" fmla="*/ 2289966 w 4589318"/>
              <a:gd name="connsiteY55" fmla="*/ 1235089 h 6858000"/>
              <a:gd name="connsiteX56" fmla="*/ 2443951 w 4589318"/>
              <a:gd name="connsiteY56" fmla="*/ 1081105 h 6858000"/>
              <a:gd name="connsiteX57" fmla="*/ 2289966 w 4589318"/>
              <a:gd name="connsiteY57" fmla="*/ 927120 h 6858000"/>
              <a:gd name="connsiteX58" fmla="*/ 1295409 w 4589318"/>
              <a:gd name="connsiteY58" fmla="*/ 927120 h 6858000"/>
              <a:gd name="connsiteX59" fmla="*/ 2220918 w 4589318"/>
              <a:gd name="connsiteY59" fmla="*/ 316706 h 6858000"/>
              <a:gd name="connsiteX60" fmla="*/ 4269590 w 4589318"/>
              <a:gd name="connsiteY60" fmla="*/ 3094828 h 6858000"/>
              <a:gd name="connsiteX61" fmla="*/ 2306643 w 4589318"/>
              <a:gd name="connsiteY61" fmla="*/ 5057775 h 6858000"/>
              <a:gd name="connsiteX62" fmla="*/ 2272509 w 4589318"/>
              <a:gd name="connsiteY62" fmla="*/ 5057775 h 6858000"/>
              <a:gd name="connsiteX63" fmla="*/ 309563 w 4589318"/>
              <a:gd name="connsiteY63" fmla="*/ 3094828 h 6858000"/>
              <a:gd name="connsiteX64" fmla="*/ 309563 w 4589318"/>
              <a:gd name="connsiteY64" fmla="*/ 2880516 h 6858000"/>
              <a:gd name="connsiteX65" fmla="*/ 395287 w 4589318"/>
              <a:gd name="connsiteY65" fmla="*/ 2794791 h 6858000"/>
              <a:gd name="connsiteX66" fmla="*/ 884240 w 4589318"/>
              <a:gd name="connsiteY66" fmla="*/ 2794791 h 6858000"/>
              <a:gd name="connsiteX67" fmla="*/ 884240 w 4589318"/>
              <a:gd name="connsiteY67" fmla="*/ 3266279 h 6858000"/>
              <a:gd name="connsiteX68" fmla="*/ 2221706 w 4589318"/>
              <a:gd name="connsiteY68" fmla="*/ 4603745 h 6858000"/>
              <a:gd name="connsiteX69" fmla="*/ 2350294 w 4589318"/>
              <a:gd name="connsiteY69" fmla="*/ 4603745 h 6858000"/>
              <a:gd name="connsiteX70" fmla="*/ 3687760 w 4589318"/>
              <a:gd name="connsiteY70" fmla="*/ 3266279 h 6858000"/>
              <a:gd name="connsiteX71" fmla="*/ 3687760 w 4589318"/>
              <a:gd name="connsiteY71" fmla="*/ 2794791 h 6858000"/>
              <a:gd name="connsiteX72" fmla="*/ 4116385 w 4589318"/>
              <a:gd name="connsiteY72" fmla="*/ 2794791 h 6858000"/>
              <a:gd name="connsiteX73" fmla="*/ 4270370 w 4589318"/>
              <a:gd name="connsiteY73" fmla="*/ 2914650 h 6858000"/>
              <a:gd name="connsiteX74" fmla="*/ 4270370 w 4589318"/>
              <a:gd name="connsiteY74" fmla="*/ 3094828 h 6858000"/>
              <a:gd name="connsiteX75" fmla="*/ 4269590 w 4589318"/>
              <a:gd name="connsiteY75" fmla="*/ 30948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589318" h="685800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3" name="Forma libre 282">
            <a:extLst>
              <a:ext uri="{FF2B5EF4-FFF2-40B4-BE49-F238E27FC236}">
                <a16:creationId xmlns:a16="http://schemas.microsoft.com/office/drawing/2014/main" id="{5E5F4884-64C8-B641-80F5-6CD2B5152EBF}"/>
              </a:ext>
            </a:extLst>
          </p:cNvPr>
          <p:cNvSpPr/>
          <p:nvPr/>
        </p:nvSpPr>
        <p:spPr>
          <a:xfrm>
            <a:off x="485989" y="1450303"/>
            <a:ext cx="301338" cy="265335"/>
          </a:xfrm>
          <a:custGeom>
            <a:avLst/>
            <a:gdLst>
              <a:gd name="connsiteX0" fmla="*/ 1519333 w 5819775"/>
              <a:gd name="connsiteY0" fmla="*/ 2119065 h 5124450"/>
              <a:gd name="connsiteX1" fmla="*/ 2175339 w 5819775"/>
              <a:gd name="connsiteY1" fmla="*/ 1463059 h 5124450"/>
              <a:gd name="connsiteX2" fmla="*/ 1519333 w 5819775"/>
              <a:gd name="connsiteY2" fmla="*/ 807053 h 5124450"/>
              <a:gd name="connsiteX3" fmla="*/ 863327 w 5819775"/>
              <a:gd name="connsiteY3" fmla="*/ 1463059 h 5124450"/>
              <a:gd name="connsiteX4" fmla="*/ 1519333 w 5819775"/>
              <a:gd name="connsiteY4" fmla="*/ 2119065 h 5124450"/>
              <a:gd name="connsiteX5" fmla="*/ 1519333 w 5819775"/>
              <a:gd name="connsiteY5" fmla="*/ 1103214 h 5124450"/>
              <a:gd name="connsiteX6" fmla="*/ 1879178 w 5819775"/>
              <a:gd name="connsiteY6" fmla="*/ 1463059 h 5124450"/>
              <a:gd name="connsiteX7" fmla="*/ 1519333 w 5819775"/>
              <a:gd name="connsiteY7" fmla="*/ 1822904 h 5124450"/>
              <a:gd name="connsiteX8" fmla="*/ 1159488 w 5819775"/>
              <a:gd name="connsiteY8" fmla="*/ 1463059 h 5124450"/>
              <a:gd name="connsiteX9" fmla="*/ 1519333 w 5819775"/>
              <a:gd name="connsiteY9" fmla="*/ 1103214 h 5124450"/>
              <a:gd name="connsiteX10" fmla="*/ 5437623 w 5819775"/>
              <a:gd name="connsiteY10" fmla="*/ 0 h 5124450"/>
              <a:gd name="connsiteX11" fmla="*/ 383534 w 5819775"/>
              <a:gd name="connsiteY11" fmla="*/ 0 h 5124450"/>
              <a:gd name="connsiteX12" fmla="*/ 0 w 5819775"/>
              <a:gd name="connsiteY12" fmla="*/ 383534 h 5124450"/>
              <a:gd name="connsiteX13" fmla="*/ 0 w 5819775"/>
              <a:gd name="connsiteY13" fmla="*/ 4741621 h 5124450"/>
              <a:gd name="connsiteX14" fmla="*/ 383534 w 5819775"/>
              <a:gd name="connsiteY14" fmla="*/ 5125155 h 5124450"/>
              <a:gd name="connsiteX15" fmla="*/ 5445024 w 5819775"/>
              <a:gd name="connsiteY15" fmla="*/ 5125155 h 5124450"/>
              <a:gd name="connsiteX16" fmla="*/ 5828557 w 5819775"/>
              <a:gd name="connsiteY16" fmla="*/ 4741621 h 5124450"/>
              <a:gd name="connsiteX17" fmla="*/ 5828557 w 5819775"/>
              <a:gd name="connsiteY17" fmla="*/ 383534 h 5124450"/>
              <a:gd name="connsiteX18" fmla="*/ 5437623 w 5819775"/>
              <a:gd name="connsiteY18" fmla="*/ 0 h 5124450"/>
              <a:gd name="connsiteX19" fmla="*/ 5525729 w 5819775"/>
              <a:gd name="connsiteY19" fmla="*/ 4141889 h 5124450"/>
              <a:gd name="connsiteX20" fmla="*/ 1151344 w 5819775"/>
              <a:gd name="connsiteY20" fmla="*/ 4141889 h 5124450"/>
              <a:gd name="connsiteX21" fmla="*/ 2062801 w 5819775"/>
              <a:gd name="connsiteY21" fmla="*/ 2926128 h 5124450"/>
              <a:gd name="connsiteX22" fmla="*/ 2638844 w 5819775"/>
              <a:gd name="connsiteY22" fmla="*/ 3462185 h 5124450"/>
              <a:gd name="connsiteX23" fmla="*/ 2758792 w 5819775"/>
              <a:gd name="connsiteY23" fmla="*/ 3502171 h 5124450"/>
              <a:gd name="connsiteX24" fmla="*/ 2862453 w 5819775"/>
              <a:gd name="connsiteY24" fmla="*/ 3438496 h 5124450"/>
              <a:gd name="connsiteX25" fmla="*/ 4318111 w 5819775"/>
              <a:gd name="connsiteY25" fmla="*/ 1367552 h 5124450"/>
              <a:gd name="connsiteX26" fmla="*/ 5525729 w 5819775"/>
              <a:gd name="connsiteY26" fmla="*/ 2718816 h 5124450"/>
              <a:gd name="connsiteX27" fmla="*/ 5525729 w 5819775"/>
              <a:gd name="connsiteY27" fmla="*/ 4141889 h 5124450"/>
              <a:gd name="connsiteX28" fmla="*/ 5525729 w 5819775"/>
              <a:gd name="connsiteY28" fmla="*/ 4141889 h 5124450"/>
              <a:gd name="connsiteX29" fmla="*/ 383534 w 5819775"/>
              <a:gd name="connsiteY29" fmla="*/ 295427 h 5124450"/>
              <a:gd name="connsiteX30" fmla="*/ 5445024 w 5819775"/>
              <a:gd name="connsiteY30" fmla="*/ 295427 h 5124450"/>
              <a:gd name="connsiteX31" fmla="*/ 5533130 w 5819775"/>
              <a:gd name="connsiteY31" fmla="*/ 383534 h 5124450"/>
              <a:gd name="connsiteX32" fmla="*/ 5533130 w 5819775"/>
              <a:gd name="connsiteY32" fmla="*/ 2262712 h 5124450"/>
              <a:gd name="connsiteX33" fmla="*/ 4421772 w 5819775"/>
              <a:gd name="connsiteY33" fmla="*/ 1023252 h 5124450"/>
              <a:gd name="connsiteX34" fmla="*/ 4301824 w 5819775"/>
              <a:gd name="connsiteY34" fmla="*/ 975122 h 5124450"/>
              <a:gd name="connsiteX35" fmla="*/ 4190019 w 5819775"/>
              <a:gd name="connsiteY35" fmla="*/ 1038796 h 5124450"/>
              <a:gd name="connsiteX36" fmla="*/ 2718807 w 5819775"/>
              <a:gd name="connsiteY36" fmla="*/ 3126038 h 5124450"/>
              <a:gd name="connsiteX37" fmla="*/ 2142763 w 5819775"/>
              <a:gd name="connsiteY37" fmla="*/ 2598858 h 5124450"/>
              <a:gd name="connsiteX38" fmla="*/ 2030959 w 5819775"/>
              <a:gd name="connsiteY38" fmla="*/ 2558872 h 5124450"/>
              <a:gd name="connsiteX39" fmla="*/ 1927298 w 5819775"/>
              <a:gd name="connsiteY39" fmla="*/ 2615146 h 5124450"/>
              <a:gd name="connsiteX40" fmla="*/ 783365 w 5819775"/>
              <a:gd name="connsiteY40" fmla="*/ 4133745 h 5124450"/>
              <a:gd name="connsiteX41" fmla="*/ 295427 w 5819775"/>
              <a:gd name="connsiteY41" fmla="*/ 4133745 h 5124450"/>
              <a:gd name="connsiteX42" fmla="*/ 295427 w 5819775"/>
              <a:gd name="connsiteY42" fmla="*/ 375390 h 5124450"/>
              <a:gd name="connsiteX43" fmla="*/ 383534 w 5819775"/>
              <a:gd name="connsiteY43" fmla="*/ 295427 h 5124450"/>
              <a:gd name="connsiteX44" fmla="*/ 5437623 w 5819775"/>
              <a:gd name="connsiteY44" fmla="*/ 4829737 h 5124450"/>
              <a:gd name="connsiteX45" fmla="*/ 383534 w 5819775"/>
              <a:gd name="connsiteY45" fmla="*/ 4829737 h 5124450"/>
              <a:gd name="connsiteX46" fmla="*/ 295427 w 5819775"/>
              <a:gd name="connsiteY46" fmla="*/ 4741631 h 5124450"/>
              <a:gd name="connsiteX47" fmla="*/ 295427 w 5819775"/>
              <a:gd name="connsiteY47" fmla="*/ 4438060 h 5124450"/>
              <a:gd name="connsiteX48" fmla="*/ 5524986 w 5819775"/>
              <a:gd name="connsiteY48" fmla="*/ 4438060 h 5124450"/>
              <a:gd name="connsiteX49" fmla="*/ 5524986 w 5819775"/>
              <a:gd name="connsiteY49" fmla="*/ 4741631 h 5124450"/>
              <a:gd name="connsiteX50" fmla="*/ 5437623 w 5819775"/>
              <a:gd name="connsiteY50" fmla="*/ 4829737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819775" h="512445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5" name="Forma libre 284">
            <a:extLst>
              <a:ext uri="{FF2B5EF4-FFF2-40B4-BE49-F238E27FC236}">
                <a16:creationId xmlns:a16="http://schemas.microsoft.com/office/drawing/2014/main" id="{046FFBE9-0172-CE4C-8BE9-494E79038EEE}"/>
              </a:ext>
            </a:extLst>
          </p:cNvPr>
          <p:cNvSpPr/>
          <p:nvPr/>
        </p:nvSpPr>
        <p:spPr>
          <a:xfrm>
            <a:off x="7210867" y="1424734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7" name="Forma libre 286">
            <a:extLst>
              <a:ext uri="{FF2B5EF4-FFF2-40B4-BE49-F238E27FC236}">
                <a16:creationId xmlns:a16="http://schemas.microsoft.com/office/drawing/2014/main" id="{8ADF2CC4-9A4E-A648-B462-4EABE0BB5EB3}"/>
              </a:ext>
            </a:extLst>
          </p:cNvPr>
          <p:cNvSpPr/>
          <p:nvPr/>
        </p:nvSpPr>
        <p:spPr>
          <a:xfrm>
            <a:off x="8046838" y="5940759"/>
            <a:ext cx="207139" cy="354647"/>
          </a:xfrm>
          <a:custGeom>
            <a:avLst/>
            <a:gdLst>
              <a:gd name="connsiteX0" fmla="*/ 3644629 w 4000500"/>
              <a:gd name="connsiteY0" fmla="*/ 0 h 6849340"/>
              <a:gd name="connsiteX1" fmla="*/ 365154 w 4000500"/>
              <a:gd name="connsiteY1" fmla="*/ 0 h 6849340"/>
              <a:gd name="connsiteX2" fmla="*/ 0 w 4000500"/>
              <a:gd name="connsiteY2" fmla="*/ 365154 h 6849340"/>
              <a:gd name="connsiteX3" fmla="*/ 0 w 4000500"/>
              <a:gd name="connsiteY3" fmla="*/ 6492076 h 6849340"/>
              <a:gd name="connsiteX4" fmla="*/ 365154 w 4000500"/>
              <a:gd name="connsiteY4" fmla="*/ 6857230 h 6849340"/>
              <a:gd name="connsiteX5" fmla="*/ 3636177 w 4000500"/>
              <a:gd name="connsiteY5" fmla="*/ 6857230 h 6849340"/>
              <a:gd name="connsiteX6" fmla="*/ 4001332 w 4000500"/>
              <a:gd name="connsiteY6" fmla="*/ 6492076 h 6849340"/>
              <a:gd name="connsiteX7" fmla="*/ 4001332 w 4000500"/>
              <a:gd name="connsiteY7" fmla="*/ 365154 h 6849340"/>
              <a:gd name="connsiteX8" fmla="*/ 3644629 w 4000500"/>
              <a:gd name="connsiteY8" fmla="*/ 0 h 6849340"/>
              <a:gd name="connsiteX9" fmla="*/ 365154 w 4000500"/>
              <a:gd name="connsiteY9" fmla="*/ 307502 h 6849340"/>
              <a:gd name="connsiteX10" fmla="*/ 3636177 w 4000500"/>
              <a:gd name="connsiteY10" fmla="*/ 307502 h 6849340"/>
              <a:gd name="connsiteX11" fmla="*/ 3694600 w 4000500"/>
              <a:gd name="connsiteY11" fmla="*/ 365925 h 6849340"/>
              <a:gd name="connsiteX12" fmla="*/ 3694600 w 4000500"/>
              <a:gd name="connsiteY12" fmla="*/ 880985 h 6849340"/>
              <a:gd name="connsiteX13" fmla="*/ 307493 w 4000500"/>
              <a:gd name="connsiteY13" fmla="*/ 880985 h 6849340"/>
              <a:gd name="connsiteX14" fmla="*/ 307493 w 4000500"/>
              <a:gd name="connsiteY14" fmla="*/ 365925 h 6849340"/>
              <a:gd name="connsiteX15" fmla="*/ 365154 w 4000500"/>
              <a:gd name="connsiteY15" fmla="*/ 307502 h 6849340"/>
              <a:gd name="connsiteX16" fmla="*/ 3694600 w 4000500"/>
              <a:gd name="connsiteY16" fmla="*/ 1187716 h 6849340"/>
              <a:gd name="connsiteX17" fmla="*/ 3694600 w 4000500"/>
              <a:gd name="connsiteY17" fmla="*/ 5471948 h 6849340"/>
              <a:gd name="connsiteX18" fmla="*/ 332094 w 4000500"/>
              <a:gd name="connsiteY18" fmla="*/ 5471948 h 6849340"/>
              <a:gd name="connsiteX19" fmla="*/ 332094 w 4000500"/>
              <a:gd name="connsiteY19" fmla="*/ 1187716 h 6849340"/>
              <a:gd name="connsiteX20" fmla="*/ 3694600 w 4000500"/>
              <a:gd name="connsiteY20" fmla="*/ 1187716 h 6849340"/>
              <a:gd name="connsiteX21" fmla="*/ 3644629 w 4000500"/>
              <a:gd name="connsiteY21" fmla="*/ 6551270 h 6849340"/>
              <a:gd name="connsiteX22" fmla="*/ 365154 w 4000500"/>
              <a:gd name="connsiteY22" fmla="*/ 6551270 h 6849340"/>
              <a:gd name="connsiteX23" fmla="*/ 306731 w 4000500"/>
              <a:gd name="connsiteY23" fmla="*/ 6492847 h 6849340"/>
              <a:gd name="connsiteX24" fmla="*/ 306731 w 4000500"/>
              <a:gd name="connsiteY24" fmla="*/ 5787139 h 6849340"/>
              <a:gd name="connsiteX25" fmla="*/ 3702290 w 4000500"/>
              <a:gd name="connsiteY25" fmla="*/ 5787139 h 6849340"/>
              <a:gd name="connsiteX26" fmla="*/ 3702290 w 4000500"/>
              <a:gd name="connsiteY26" fmla="*/ 6492847 h 6849340"/>
              <a:gd name="connsiteX27" fmla="*/ 3644629 w 4000500"/>
              <a:gd name="connsiteY27" fmla="*/ 6551270 h 6849340"/>
              <a:gd name="connsiteX28" fmla="*/ 2158642 w 4000500"/>
              <a:gd name="connsiteY28" fmla="*/ 6177655 h 6849340"/>
              <a:gd name="connsiteX29" fmla="*/ 1992596 w 4000500"/>
              <a:gd name="connsiteY29" fmla="*/ 6343702 h 6849340"/>
              <a:gd name="connsiteX30" fmla="*/ 1826549 w 4000500"/>
              <a:gd name="connsiteY30" fmla="*/ 6177655 h 6849340"/>
              <a:gd name="connsiteX31" fmla="*/ 1992596 w 4000500"/>
              <a:gd name="connsiteY31" fmla="*/ 6011609 h 6849340"/>
              <a:gd name="connsiteX32" fmla="*/ 2158642 w 4000500"/>
              <a:gd name="connsiteY32" fmla="*/ 6177655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00500" h="684934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9" name="Forma libre 288">
            <a:extLst>
              <a:ext uri="{FF2B5EF4-FFF2-40B4-BE49-F238E27FC236}">
                <a16:creationId xmlns:a16="http://schemas.microsoft.com/office/drawing/2014/main" id="{2F3E3C50-B63C-BA4A-9DD8-A2C0BC75956E}"/>
              </a:ext>
            </a:extLst>
          </p:cNvPr>
          <p:cNvSpPr/>
          <p:nvPr/>
        </p:nvSpPr>
        <p:spPr>
          <a:xfrm>
            <a:off x="7243893" y="5282693"/>
            <a:ext cx="301338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1" name="Forma libre 290">
            <a:extLst>
              <a:ext uri="{FF2B5EF4-FFF2-40B4-BE49-F238E27FC236}">
                <a16:creationId xmlns:a16="http://schemas.microsoft.com/office/drawing/2014/main" id="{86AA13A3-B742-6F4E-9399-F084F4AD4972}"/>
              </a:ext>
            </a:extLst>
          </p:cNvPr>
          <p:cNvSpPr/>
          <p:nvPr/>
        </p:nvSpPr>
        <p:spPr>
          <a:xfrm>
            <a:off x="8783761" y="2749913"/>
            <a:ext cx="300846" cy="301339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3" name="Forma libre 292">
            <a:extLst>
              <a:ext uri="{FF2B5EF4-FFF2-40B4-BE49-F238E27FC236}">
                <a16:creationId xmlns:a16="http://schemas.microsoft.com/office/drawing/2014/main" id="{0A471B34-4063-2E46-AA07-E4D9214F7D95}"/>
              </a:ext>
            </a:extLst>
          </p:cNvPr>
          <p:cNvSpPr/>
          <p:nvPr/>
        </p:nvSpPr>
        <p:spPr>
          <a:xfrm>
            <a:off x="8073693" y="5288451"/>
            <a:ext cx="166339" cy="354647"/>
          </a:xfrm>
          <a:custGeom>
            <a:avLst/>
            <a:gdLst>
              <a:gd name="connsiteX0" fmla="*/ 2573768 w 3212522"/>
              <a:gd name="connsiteY0" fmla="*/ 0 h 6849340"/>
              <a:gd name="connsiteX1" fmla="*/ 647284 w 3212522"/>
              <a:gd name="connsiteY1" fmla="*/ 0 h 6849340"/>
              <a:gd name="connsiteX2" fmla="*/ 0 w 3212522"/>
              <a:gd name="connsiteY2" fmla="*/ 647284 h 6849340"/>
              <a:gd name="connsiteX3" fmla="*/ 0 w 3212522"/>
              <a:gd name="connsiteY3" fmla="*/ 6209945 h 6849340"/>
              <a:gd name="connsiteX4" fmla="*/ 647284 w 3212522"/>
              <a:gd name="connsiteY4" fmla="*/ 6857230 h 6849340"/>
              <a:gd name="connsiteX5" fmla="*/ 2573768 w 3212522"/>
              <a:gd name="connsiteY5" fmla="*/ 6857230 h 6849340"/>
              <a:gd name="connsiteX6" fmla="*/ 3221052 w 3212522"/>
              <a:gd name="connsiteY6" fmla="*/ 6209945 h 6849340"/>
              <a:gd name="connsiteX7" fmla="*/ 3221052 w 3212522"/>
              <a:gd name="connsiteY7" fmla="*/ 647284 h 6849340"/>
              <a:gd name="connsiteX8" fmla="*/ 2573768 w 3212522"/>
              <a:gd name="connsiteY8" fmla="*/ 0 h 6849340"/>
              <a:gd name="connsiteX9" fmla="*/ 2914321 w 3212522"/>
              <a:gd name="connsiteY9" fmla="*/ 6209945 h 6849340"/>
              <a:gd name="connsiteX10" fmla="*/ 2573768 w 3212522"/>
              <a:gd name="connsiteY10" fmla="*/ 6550498 h 6849340"/>
              <a:gd name="connsiteX11" fmla="*/ 647284 w 3212522"/>
              <a:gd name="connsiteY11" fmla="*/ 6550498 h 6849340"/>
              <a:gd name="connsiteX12" fmla="*/ 306731 w 3212522"/>
              <a:gd name="connsiteY12" fmla="*/ 6209945 h 6849340"/>
              <a:gd name="connsiteX13" fmla="*/ 306731 w 3212522"/>
              <a:gd name="connsiteY13" fmla="*/ 647284 h 6849340"/>
              <a:gd name="connsiteX14" fmla="*/ 647284 w 3212522"/>
              <a:gd name="connsiteY14" fmla="*/ 306731 h 6849340"/>
              <a:gd name="connsiteX15" fmla="*/ 2573768 w 3212522"/>
              <a:gd name="connsiteY15" fmla="*/ 306731 h 6849340"/>
              <a:gd name="connsiteX16" fmla="*/ 2914321 w 3212522"/>
              <a:gd name="connsiteY16" fmla="*/ 647284 h 6849340"/>
              <a:gd name="connsiteX17" fmla="*/ 2914321 w 3212522"/>
              <a:gd name="connsiteY17" fmla="*/ 6209945 h 6849340"/>
              <a:gd name="connsiteX18" fmla="*/ 2914321 w 3212522"/>
              <a:gd name="connsiteY18" fmla="*/ 6209945 h 6849340"/>
              <a:gd name="connsiteX19" fmla="*/ 1610530 w 3212522"/>
              <a:gd name="connsiteY19" fmla="*/ 804880 h 6849340"/>
              <a:gd name="connsiteX20" fmla="*/ 830251 w 3212522"/>
              <a:gd name="connsiteY20" fmla="*/ 1585159 h 6849340"/>
              <a:gd name="connsiteX21" fmla="*/ 1610530 w 3212522"/>
              <a:gd name="connsiteY21" fmla="*/ 2365439 h 6849340"/>
              <a:gd name="connsiteX22" fmla="*/ 2390810 w 3212522"/>
              <a:gd name="connsiteY22" fmla="*/ 1585159 h 6849340"/>
              <a:gd name="connsiteX23" fmla="*/ 1610530 w 3212522"/>
              <a:gd name="connsiteY23" fmla="*/ 804880 h 6849340"/>
              <a:gd name="connsiteX24" fmla="*/ 1610530 w 3212522"/>
              <a:gd name="connsiteY24" fmla="*/ 2058708 h 6849340"/>
              <a:gd name="connsiteX25" fmla="*/ 1136982 w 3212522"/>
              <a:gd name="connsiteY25" fmla="*/ 1585159 h 6849340"/>
              <a:gd name="connsiteX26" fmla="*/ 1610530 w 3212522"/>
              <a:gd name="connsiteY26" fmla="*/ 1111611 h 6849340"/>
              <a:gd name="connsiteX27" fmla="*/ 2084079 w 3212522"/>
              <a:gd name="connsiteY27" fmla="*/ 1585159 h 6849340"/>
              <a:gd name="connsiteX28" fmla="*/ 1610530 w 3212522"/>
              <a:gd name="connsiteY28" fmla="*/ 2058708 h 6849340"/>
              <a:gd name="connsiteX29" fmla="*/ 1610530 w 3212522"/>
              <a:gd name="connsiteY29" fmla="*/ 2672940 h 6849340"/>
              <a:gd name="connsiteX30" fmla="*/ 830251 w 3212522"/>
              <a:gd name="connsiteY30" fmla="*/ 3453220 h 6849340"/>
              <a:gd name="connsiteX31" fmla="*/ 1610530 w 3212522"/>
              <a:gd name="connsiteY31" fmla="*/ 4233499 h 6849340"/>
              <a:gd name="connsiteX32" fmla="*/ 2390810 w 3212522"/>
              <a:gd name="connsiteY32" fmla="*/ 3453220 h 6849340"/>
              <a:gd name="connsiteX33" fmla="*/ 1610530 w 3212522"/>
              <a:gd name="connsiteY33" fmla="*/ 2672940 h 6849340"/>
              <a:gd name="connsiteX34" fmla="*/ 1610530 w 3212522"/>
              <a:gd name="connsiteY34" fmla="*/ 3926768 h 6849340"/>
              <a:gd name="connsiteX35" fmla="*/ 1136982 w 3212522"/>
              <a:gd name="connsiteY35" fmla="*/ 3453220 h 6849340"/>
              <a:gd name="connsiteX36" fmla="*/ 1610530 w 3212522"/>
              <a:gd name="connsiteY36" fmla="*/ 2979671 h 6849340"/>
              <a:gd name="connsiteX37" fmla="*/ 2084079 w 3212522"/>
              <a:gd name="connsiteY37" fmla="*/ 3453220 h 6849340"/>
              <a:gd name="connsiteX38" fmla="*/ 1610530 w 3212522"/>
              <a:gd name="connsiteY38" fmla="*/ 3926768 h 6849340"/>
              <a:gd name="connsiteX39" fmla="*/ 1610530 w 3212522"/>
              <a:gd name="connsiteY39" fmla="*/ 4540992 h 6849340"/>
              <a:gd name="connsiteX40" fmla="*/ 830251 w 3212522"/>
              <a:gd name="connsiteY40" fmla="*/ 5321272 h 6849340"/>
              <a:gd name="connsiteX41" fmla="*/ 1610530 w 3212522"/>
              <a:gd name="connsiteY41" fmla="*/ 6101551 h 6849340"/>
              <a:gd name="connsiteX42" fmla="*/ 2390810 w 3212522"/>
              <a:gd name="connsiteY42" fmla="*/ 5321272 h 6849340"/>
              <a:gd name="connsiteX43" fmla="*/ 1610530 w 3212522"/>
              <a:gd name="connsiteY43" fmla="*/ 4540992 h 6849340"/>
              <a:gd name="connsiteX44" fmla="*/ 1610530 w 3212522"/>
              <a:gd name="connsiteY44" fmla="*/ 5803280 h 6849340"/>
              <a:gd name="connsiteX45" fmla="*/ 1136982 w 3212522"/>
              <a:gd name="connsiteY45" fmla="*/ 5329731 h 6849340"/>
              <a:gd name="connsiteX46" fmla="*/ 1610530 w 3212522"/>
              <a:gd name="connsiteY46" fmla="*/ 4856183 h 6849340"/>
              <a:gd name="connsiteX47" fmla="*/ 2084079 w 3212522"/>
              <a:gd name="connsiteY47" fmla="*/ 5329731 h 6849340"/>
              <a:gd name="connsiteX48" fmla="*/ 1610530 w 3212522"/>
              <a:gd name="connsiteY48" fmla="*/ 580328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12522" h="684934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5" name="Forma libre 294">
            <a:extLst>
              <a:ext uri="{FF2B5EF4-FFF2-40B4-BE49-F238E27FC236}">
                <a16:creationId xmlns:a16="http://schemas.microsoft.com/office/drawing/2014/main" id="{249CE053-0289-3842-A6EF-B8B58748A310}"/>
              </a:ext>
            </a:extLst>
          </p:cNvPr>
          <p:cNvSpPr/>
          <p:nvPr/>
        </p:nvSpPr>
        <p:spPr>
          <a:xfrm>
            <a:off x="5036126" y="5923134"/>
            <a:ext cx="244352" cy="355095"/>
          </a:xfrm>
          <a:custGeom>
            <a:avLst/>
            <a:gdLst>
              <a:gd name="connsiteX0" fmla="*/ 4692319 w 4719204"/>
              <a:gd name="connsiteY0" fmla="*/ 4215047 h 6858000"/>
              <a:gd name="connsiteX1" fmla="*/ 4318575 w 4719204"/>
              <a:gd name="connsiteY1" fmla="*/ 3118996 h 6858000"/>
              <a:gd name="connsiteX2" fmla="*/ 2763800 w 4719204"/>
              <a:gd name="connsiteY2" fmla="*/ 339913 h 6858000"/>
              <a:gd name="connsiteX3" fmla="*/ 2696129 w 4719204"/>
              <a:gd name="connsiteY3" fmla="*/ 221101 h 6858000"/>
              <a:gd name="connsiteX4" fmla="*/ 2364876 w 4719204"/>
              <a:gd name="connsiteY4" fmla="*/ 0 h 6858000"/>
              <a:gd name="connsiteX5" fmla="*/ 2024963 w 4719204"/>
              <a:gd name="connsiteY5" fmla="*/ 221101 h 6858000"/>
              <a:gd name="connsiteX6" fmla="*/ 2024963 w 4719204"/>
              <a:gd name="connsiteY6" fmla="*/ 229760 h 6858000"/>
              <a:gd name="connsiteX7" fmla="*/ 1906152 w 4719204"/>
              <a:gd name="connsiteY7" fmla="*/ 417022 h 6858000"/>
              <a:gd name="connsiteX8" fmla="*/ 1260167 w 4719204"/>
              <a:gd name="connsiteY8" fmla="*/ 1470582 h 6858000"/>
              <a:gd name="connsiteX9" fmla="*/ 206606 w 4719204"/>
              <a:gd name="connsiteY9" fmla="*/ 3577711 h 6858000"/>
              <a:gd name="connsiteX10" fmla="*/ 2814 w 4719204"/>
              <a:gd name="connsiteY10" fmla="*/ 4393649 h 6858000"/>
              <a:gd name="connsiteX11" fmla="*/ 801442 w 4719204"/>
              <a:gd name="connsiteY11" fmla="*/ 6263155 h 6858000"/>
              <a:gd name="connsiteX12" fmla="*/ 2356217 w 4719204"/>
              <a:gd name="connsiteY12" fmla="*/ 6858000 h 6858000"/>
              <a:gd name="connsiteX13" fmla="*/ 2356217 w 4719204"/>
              <a:gd name="connsiteY13" fmla="*/ 6858000 h 6858000"/>
              <a:gd name="connsiteX14" fmla="*/ 4378366 w 4719204"/>
              <a:gd name="connsiteY14" fmla="*/ 5710801 h 6858000"/>
              <a:gd name="connsiteX15" fmla="*/ 4692319 w 4719204"/>
              <a:gd name="connsiteY15" fmla="*/ 4215047 h 6858000"/>
              <a:gd name="connsiteX16" fmla="*/ 4106124 w 4719204"/>
              <a:gd name="connsiteY16" fmla="*/ 5549508 h 6858000"/>
              <a:gd name="connsiteX17" fmla="*/ 2355429 w 4719204"/>
              <a:gd name="connsiteY17" fmla="*/ 6543268 h 6858000"/>
              <a:gd name="connsiteX18" fmla="*/ 1004446 w 4719204"/>
              <a:gd name="connsiteY18" fmla="*/ 6033404 h 6858000"/>
              <a:gd name="connsiteX19" fmla="*/ 307320 w 4719204"/>
              <a:gd name="connsiteY19" fmla="*/ 4410179 h 6858000"/>
              <a:gd name="connsiteX20" fmla="*/ 494582 w 4719204"/>
              <a:gd name="connsiteY20" fmla="*/ 3696523 h 6858000"/>
              <a:gd name="connsiteX21" fmla="*/ 1522970 w 4719204"/>
              <a:gd name="connsiteY21" fmla="*/ 1631884 h 6858000"/>
              <a:gd name="connsiteX22" fmla="*/ 2168956 w 4719204"/>
              <a:gd name="connsiteY22" fmla="*/ 586974 h 6858000"/>
              <a:gd name="connsiteX23" fmla="*/ 2279108 w 4719204"/>
              <a:gd name="connsiteY23" fmla="*/ 408363 h 6858000"/>
              <a:gd name="connsiteX24" fmla="*/ 2287767 w 4719204"/>
              <a:gd name="connsiteY24" fmla="*/ 391053 h 6858000"/>
              <a:gd name="connsiteX25" fmla="*/ 2355438 w 4719204"/>
              <a:gd name="connsiteY25" fmla="*/ 314732 h 6858000"/>
              <a:gd name="connsiteX26" fmla="*/ 2423108 w 4719204"/>
              <a:gd name="connsiteY26" fmla="*/ 391053 h 6858000"/>
              <a:gd name="connsiteX27" fmla="*/ 2490779 w 4719204"/>
              <a:gd name="connsiteY27" fmla="*/ 501206 h 6858000"/>
              <a:gd name="connsiteX28" fmla="*/ 4020373 w 4719204"/>
              <a:gd name="connsiteY28" fmla="*/ 3237799 h 6858000"/>
              <a:gd name="connsiteX29" fmla="*/ 4368936 w 4719204"/>
              <a:gd name="connsiteY29" fmla="*/ 4257528 h 6858000"/>
              <a:gd name="connsiteX30" fmla="*/ 4106124 w 4719204"/>
              <a:gd name="connsiteY30" fmla="*/ 5549508 h 6858000"/>
              <a:gd name="connsiteX31" fmla="*/ 2508080 w 4719204"/>
              <a:gd name="connsiteY31" fmla="*/ 5735981 h 6858000"/>
              <a:gd name="connsiteX32" fmla="*/ 2355438 w 4719204"/>
              <a:gd name="connsiteY32" fmla="*/ 5888624 h 6858000"/>
              <a:gd name="connsiteX33" fmla="*/ 961965 w 4719204"/>
              <a:gd name="connsiteY33" fmla="*/ 4495151 h 6858000"/>
              <a:gd name="connsiteX34" fmla="*/ 1114607 w 4719204"/>
              <a:gd name="connsiteY34" fmla="*/ 4342508 h 6858000"/>
              <a:gd name="connsiteX35" fmla="*/ 1267250 w 4719204"/>
              <a:gd name="connsiteY35" fmla="*/ 4495151 h 6858000"/>
              <a:gd name="connsiteX36" fmla="*/ 2355429 w 4719204"/>
              <a:gd name="connsiteY36" fmla="*/ 5574680 h 6858000"/>
              <a:gd name="connsiteX37" fmla="*/ 2508080 w 4719204"/>
              <a:gd name="connsiteY37" fmla="*/ 57359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719204" h="685800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7" name="Forma libre 296">
            <a:extLst>
              <a:ext uri="{FF2B5EF4-FFF2-40B4-BE49-F238E27FC236}">
                <a16:creationId xmlns:a16="http://schemas.microsoft.com/office/drawing/2014/main" id="{55D98335-B557-5446-8D92-0A9B966B59F2}"/>
              </a:ext>
            </a:extLst>
          </p:cNvPr>
          <p:cNvSpPr/>
          <p:nvPr/>
        </p:nvSpPr>
        <p:spPr>
          <a:xfrm>
            <a:off x="5691910" y="5325181"/>
            <a:ext cx="301338" cy="29344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9" name="Forma libre 298">
            <a:extLst>
              <a:ext uri="{FF2B5EF4-FFF2-40B4-BE49-F238E27FC236}">
                <a16:creationId xmlns:a16="http://schemas.microsoft.com/office/drawing/2014/main" id="{55847BAC-62D5-D24E-9000-A3369E73E127}"/>
              </a:ext>
            </a:extLst>
          </p:cNvPr>
          <p:cNvSpPr/>
          <p:nvPr/>
        </p:nvSpPr>
        <p:spPr>
          <a:xfrm>
            <a:off x="468779" y="5912570"/>
            <a:ext cx="270805" cy="3546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1" name="Forma libre 300">
            <a:extLst>
              <a:ext uri="{FF2B5EF4-FFF2-40B4-BE49-F238E27FC236}">
                <a16:creationId xmlns:a16="http://schemas.microsoft.com/office/drawing/2014/main" id="{8D02ADF6-06CD-1945-A8EF-D0375ADFDBAA}"/>
              </a:ext>
            </a:extLst>
          </p:cNvPr>
          <p:cNvSpPr/>
          <p:nvPr/>
        </p:nvSpPr>
        <p:spPr>
          <a:xfrm>
            <a:off x="6502609" y="1403342"/>
            <a:ext cx="301338" cy="301831"/>
          </a:xfrm>
          <a:custGeom>
            <a:avLst/>
            <a:gdLst>
              <a:gd name="connsiteX0" fmla="*/ 4975861 w 5819775"/>
              <a:gd name="connsiteY0" fmla="*/ 855383 h 5829300"/>
              <a:gd name="connsiteX1" fmla="*/ 2914469 w 5819775"/>
              <a:gd name="connsiteY1" fmla="*/ 0 h 5829300"/>
              <a:gd name="connsiteX2" fmla="*/ 853078 w 5819775"/>
              <a:gd name="connsiteY2" fmla="*/ 855383 h 5829300"/>
              <a:gd name="connsiteX3" fmla="*/ 853078 w 5819775"/>
              <a:gd name="connsiteY3" fmla="*/ 4978166 h 5829300"/>
              <a:gd name="connsiteX4" fmla="*/ 2914469 w 5819775"/>
              <a:gd name="connsiteY4" fmla="*/ 5833548 h 5829300"/>
              <a:gd name="connsiteX5" fmla="*/ 4975861 w 5819775"/>
              <a:gd name="connsiteY5" fmla="*/ 4978166 h 5829300"/>
              <a:gd name="connsiteX6" fmla="*/ 4975861 w 5819775"/>
              <a:gd name="connsiteY6" fmla="*/ 855383 h 5829300"/>
              <a:gd name="connsiteX7" fmla="*/ 4777216 w 5819775"/>
              <a:gd name="connsiteY7" fmla="*/ 4779521 h 5829300"/>
              <a:gd name="connsiteX8" fmla="*/ 2914469 w 5819775"/>
              <a:gd name="connsiteY8" fmla="*/ 5550779 h 5829300"/>
              <a:gd name="connsiteX9" fmla="*/ 1051722 w 5819775"/>
              <a:gd name="connsiteY9" fmla="*/ 4779521 h 5829300"/>
              <a:gd name="connsiteX10" fmla="*/ 280464 w 5819775"/>
              <a:gd name="connsiteY10" fmla="*/ 2916774 h 5829300"/>
              <a:gd name="connsiteX11" fmla="*/ 1051722 w 5819775"/>
              <a:gd name="connsiteY11" fmla="*/ 1054027 h 5829300"/>
              <a:gd name="connsiteX12" fmla="*/ 2914469 w 5819775"/>
              <a:gd name="connsiteY12" fmla="*/ 282769 h 5829300"/>
              <a:gd name="connsiteX13" fmla="*/ 4777216 w 5819775"/>
              <a:gd name="connsiteY13" fmla="*/ 1054027 h 5829300"/>
              <a:gd name="connsiteX14" fmla="*/ 5548474 w 5819775"/>
              <a:gd name="connsiteY14" fmla="*/ 2916774 h 5829300"/>
              <a:gd name="connsiteX15" fmla="*/ 4777216 w 5819775"/>
              <a:gd name="connsiteY15" fmla="*/ 4779521 h 5829300"/>
              <a:gd name="connsiteX16" fmla="*/ 3800246 w 5819775"/>
              <a:gd name="connsiteY16" fmla="*/ 2237413 h 5829300"/>
              <a:gd name="connsiteX17" fmla="*/ 3090491 w 5819775"/>
              <a:gd name="connsiteY17" fmla="*/ 2947168 h 5829300"/>
              <a:gd name="connsiteX18" fmla="*/ 3800246 w 5819775"/>
              <a:gd name="connsiteY18" fmla="*/ 3656924 h 5829300"/>
              <a:gd name="connsiteX19" fmla="*/ 3800246 w 5819775"/>
              <a:gd name="connsiteY19" fmla="*/ 3855568 h 5829300"/>
              <a:gd name="connsiteX20" fmla="*/ 3701272 w 5819775"/>
              <a:gd name="connsiteY20" fmla="*/ 3893744 h 5829300"/>
              <a:gd name="connsiteX21" fmla="*/ 3602308 w 5819775"/>
              <a:gd name="connsiteY21" fmla="*/ 3855568 h 5829300"/>
              <a:gd name="connsiteX22" fmla="*/ 2891847 w 5819775"/>
              <a:gd name="connsiteY22" fmla="*/ 3145812 h 5829300"/>
              <a:gd name="connsiteX23" fmla="*/ 2181387 w 5819775"/>
              <a:gd name="connsiteY23" fmla="*/ 3855568 h 5829300"/>
              <a:gd name="connsiteX24" fmla="*/ 2082422 w 5819775"/>
              <a:gd name="connsiteY24" fmla="*/ 3893744 h 5829300"/>
              <a:gd name="connsiteX25" fmla="*/ 1983458 w 5819775"/>
              <a:gd name="connsiteY25" fmla="*/ 3855568 h 5829300"/>
              <a:gd name="connsiteX26" fmla="*/ 1983458 w 5819775"/>
              <a:gd name="connsiteY26" fmla="*/ 3656924 h 5829300"/>
              <a:gd name="connsiteX27" fmla="*/ 2693213 w 5819775"/>
              <a:gd name="connsiteY27" fmla="*/ 2947168 h 5829300"/>
              <a:gd name="connsiteX28" fmla="*/ 1983458 w 5819775"/>
              <a:gd name="connsiteY28" fmla="*/ 2237413 h 5829300"/>
              <a:gd name="connsiteX29" fmla="*/ 1983458 w 5819775"/>
              <a:gd name="connsiteY29" fmla="*/ 2038769 h 5829300"/>
              <a:gd name="connsiteX30" fmla="*/ 2182101 w 5819775"/>
              <a:gd name="connsiteY30" fmla="*/ 2038769 h 5829300"/>
              <a:gd name="connsiteX31" fmla="*/ 2891857 w 5819775"/>
              <a:gd name="connsiteY31" fmla="*/ 2748525 h 5829300"/>
              <a:gd name="connsiteX32" fmla="*/ 3601612 w 5819775"/>
              <a:gd name="connsiteY32" fmla="*/ 2038769 h 5829300"/>
              <a:gd name="connsiteX33" fmla="*/ 3800256 w 5819775"/>
              <a:gd name="connsiteY33" fmla="*/ 2038769 h 5829300"/>
              <a:gd name="connsiteX34" fmla="*/ 3800246 w 5819775"/>
              <a:gd name="connsiteY34" fmla="*/ 2237413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75" h="582930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3" name="Forma libre 302">
            <a:extLst>
              <a:ext uri="{FF2B5EF4-FFF2-40B4-BE49-F238E27FC236}">
                <a16:creationId xmlns:a16="http://schemas.microsoft.com/office/drawing/2014/main" id="{6294E537-CDA4-7B4E-AA0A-EF15449EDD86}"/>
              </a:ext>
            </a:extLst>
          </p:cNvPr>
          <p:cNvSpPr/>
          <p:nvPr/>
        </p:nvSpPr>
        <p:spPr>
          <a:xfrm>
            <a:off x="6460771" y="4669797"/>
            <a:ext cx="301338" cy="337341"/>
          </a:xfrm>
          <a:custGeom>
            <a:avLst/>
            <a:gdLst>
              <a:gd name="connsiteX0" fmla="*/ 5398875 w 5819775"/>
              <a:gd name="connsiteY0" fmla="*/ 0 h 6515100"/>
              <a:gd name="connsiteX1" fmla="*/ 421100 w 5819775"/>
              <a:gd name="connsiteY1" fmla="*/ 0 h 6515100"/>
              <a:gd name="connsiteX2" fmla="*/ 0 w 5819775"/>
              <a:gd name="connsiteY2" fmla="*/ 421100 h 6515100"/>
              <a:gd name="connsiteX3" fmla="*/ 0 w 5819775"/>
              <a:gd name="connsiteY3" fmla="*/ 485489 h 6515100"/>
              <a:gd name="connsiteX4" fmla="*/ 0 w 5819775"/>
              <a:gd name="connsiteY4" fmla="*/ 494805 h 6515100"/>
              <a:gd name="connsiteX5" fmla="*/ 0 w 5819775"/>
              <a:gd name="connsiteY5" fmla="*/ 1089593 h 6515100"/>
              <a:gd name="connsiteX6" fmla="*/ 0 w 5819775"/>
              <a:gd name="connsiteY6" fmla="*/ 1098909 h 6515100"/>
              <a:gd name="connsiteX7" fmla="*/ 0 w 5819775"/>
              <a:gd name="connsiteY7" fmla="*/ 2004651 h 6515100"/>
              <a:gd name="connsiteX8" fmla="*/ 421100 w 5819775"/>
              <a:gd name="connsiteY8" fmla="*/ 2425751 h 6515100"/>
              <a:gd name="connsiteX9" fmla="*/ 1161621 w 5819775"/>
              <a:gd name="connsiteY9" fmla="*/ 2425751 h 6515100"/>
              <a:gd name="connsiteX10" fmla="*/ 1582722 w 5819775"/>
              <a:gd name="connsiteY10" fmla="*/ 2004651 h 6515100"/>
              <a:gd name="connsiteX11" fmla="*/ 1582722 w 5819775"/>
              <a:gd name="connsiteY11" fmla="*/ 1574235 h 6515100"/>
              <a:gd name="connsiteX12" fmla="*/ 2113121 w 5819775"/>
              <a:gd name="connsiteY12" fmla="*/ 1574235 h 6515100"/>
              <a:gd name="connsiteX13" fmla="*/ 2113121 w 5819775"/>
              <a:gd name="connsiteY13" fmla="*/ 4914233 h 6515100"/>
              <a:gd name="connsiteX14" fmla="*/ 1527648 w 5819775"/>
              <a:gd name="connsiteY14" fmla="*/ 4914233 h 6515100"/>
              <a:gd name="connsiteX15" fmla="*/ 1125188 w 5819775"/>
              <a:gd name="connsiteY15" fmla="*/ 5316693 h 6515100"/>
              <a:gd name="connsiteX16" fmla="*/ 1125188 w 5819775"/>
              <a:gd name="connsiteY16" fmla="*/ 6103820 h 6515100"/>
              <a:gd name="connsiteX17" fmla="*/ 1527648 w 5819775"/>
              <a:gd name="connsiteY17" fmla="*/ 6506280 h 6515100"/>
              <a:gd name="connsiteX18" fmla="*/ 2241061 w 5819775"/>
              <a:gd name="connsiteY18" fmla="*/ 6506280 h 6515100"/>
              <a:gd name="connsiteX19" fmla="*/ 2286819 w 5819775"/>
              <a:gd name="connsiteY19" fmla="*/ 6515605 h 6515100"/>
              <a:gd name="connsiteX20" fmla="*/ 3531479 w 5819775"/>
              <a:gd name="connsiteY20" fmla="*/ 6515605 h 6515100"/>
              <a:gd name="connsiteX21" fmla="*/ 3567913 w 5819775"/>
              <a:gd name="connsiteY21" fmla="*/ 6506280 h 6515100"/>
              <a:gd name="connsiteX22" fmla="*/ 4263533 w 5819775"/>
              <a:gd name="connsiteY22" fmla="*/ 6506280 h 6515100"/>
              <a:gd name="connsiteX23" fmla="*/ 4665993 w 5819775"/>
              <a:gd name="connsiteY23" fmla="*/ 6103820 h 6515100"/>
              <a:gd name="connsiteX24" fmla="*/ 4665993 w 5819775"/>
              <a:gd name="connsiteY24" fmla="*/ 5326018 h 6515100"/>
              <a:gd name="connsiteX25" fmla="*/ 4263533 w 5819775"/>
              <a:gd name="connsiteY25" fmla="*/ 4923558 h 6515100"/>
              <a:gd name="connsiteX26" fmla="*/ 3695853 w 5819775"/>
              <a:gd name="connsiteY26" fmla="*/ 4923558 h 6515100"/>
              <a:gd name="connsiteX27" fmla="*/ 3695853 w 5819775"/>
              <a:gd name="connsiteY27" fmla="*/ 1583569 h 6515100"/>
              <a:gd name="connsiteX28" fmla="*/ 4244893 w 5819775"/>
              <a:gd name="connsiteY28" fmla="*/ 1583569 h 6515100"/>
              <a:gd name="connsiteX29" fmla="*/ 4244893 w 5819775"/>
              <a:gd name="connsiteY29" fmla="*/ 2013985 h 6515100"/>
              <a:gd name="connsiteX30" fmla="*/ 4665993 w 5819775"/>
              <a:gd name="connsiteY30" fmla="*/ 2435085 h 6515100"/>
              <a:gd name="connsiteX31" fmla="*/ 5407362 w 5819775"/>
              <a:gd name="connsiteY31" fmla="*/ 2435085 h 6515100"/>
              <a:gd name="connsiteX32" fmla="*/ 5828462 w 5819775"/>
              <a:gd name="connsiteY32" fmla="*/ 2013985 h 6515100"/>
              <a:gd name="connsiteX33" fmla="*/ 5828462 w 5819775"/>
              <a:gd name="connsiteY33" fmla="*/ 421100 h 6515100"/>
              <a:gd name="connsiteX34" fmla="*/ 5398875 w 5819775"/>
              <a:gd name="connsiteY34" fmla="*/ 0 h 6515100"/>
              <a:gd name="connsiteX35" fmla="*/ 5481066 w 5819775"/>
              <a:gd name="connsiteY35" fmla="*/ 2013137 h 6515100"/>
              <a:gd name="connsiteX36" fmla="*/ 5398885 w 5819775"/>
              <a:gd name="connsiteY36" fmla="*/ 2095319 h 6515100"/>
              <a:gd name="connsiteX37" fmla="*/ 4657516 w 5819775"/>
              <a:gd name="connsiteY37" fmla="*/ 2095319 h 6515100"/>
              <a:gd name="connsiteX38" fmla="*/ 4575334 w 5819775"/>
              <a:gd name="connsiteY38" fmla="*/ 2013137 h 6515100"/>
              <a:gd name="connsiteX39" fmla="*/ 4575334 w 5819775"/>
              <a:gd name="connsiteY39" fmla="*/ 1418349 h 6515100"/>
              <a:gd name="connsiteX40" fmla="*/ 4410961 w 5819775"/>
              <a:gd name="connsiteY40" fmla="*/ 1253976 h 6515100"/>
              <a:gd name="connsiteX41" fmla="*/ 3523012 w 5819775"/>
              <a:gd name="connsiteY41" fmla="*/ 1253976 h 6515100"/>
              <a:gd name="connsiteX42" fmla="*/ 3358639 w 5819775"/>
              <a:gd name="connsiteY42" fmla="*/ 1418349 h 6515100"/>
              <a:gd name="connsiteX43" fmla="*/ 3358639 w 5819775"/>
              <a:gd name="connsiteY43" fmla="*/ 5097247 h 6515100"/>
              <a:gd name="connsiteX44" fmla="*/ 3523012 w 5819775"/>
              <a:gd name="connsiteY44" fmla="*/ 5261620 h 6515100"/>
              <a:gd name="connsiteX45" fmla="*/ 4264381 w 5819775"/>
              <a:gd name="connsiteY45" fmla="*/ 5261620 h 6515100"/>
              <a:gd name="connsiteX46" fmla="*/ 4328770 w 5819775"/>
              <a:gd name="connsiteY46" fmla="*/ 5326009 h 6515100"/>
              <a:gd name="connsiteX47" fmla="*/ 4328770 w 5819775"/>
              <a:gd name="connsiteY47" fmla="*/ 6103811 h 6515100"/>
              <a:gd name="connsiteX48" fmla="*/ 4264381 w 5819775"/>
              <a:gd name="connsiteY48" fmla="*/ 6168200 h 6515100"/>
              <a:gd name="connsiteX49" fmla="*/ 3523012 w 5819775"/>
              <a:gd name="connsiteY49" fmla="*/ 6168200 h 6515100"/>
              <a:gd name="connsiteX50" fmla="*/ 3477263 w 5819775"/>
              <a:gd name="connsiteY50" fmla="*/ 6177515 h 6515100"/>
              <a:gd name="connsiteX51" fmla="*/ 2324091 w 5819775"/>
              <a:gd name="connsiteY51" fmla="*/ 6177515 h 6515100"/>
              <a:gd name="connsiteX52" fmla="*/ 2278342 w 5819775"/>
              <a:gd name="connsiteY52" fmla="*/ 6168200 h 6515100"/>
              <a:gd name="connsiteX53" fmla="*/ 1519180 w 5819775"/>
              <a:gd name="connsiteY53" fmla="*/ 6168200 h 6515100"/>
              <a:gd name="connsiteX54" fmla="*/ 1454791 w 5819775"/>
              <a:gd name="connsiteY54" fmla="*/ 6103811 h 6515100"/>
              <a:gd name="connsiteX55" fmla="*/ 1454791 w 5819775"/>
              <a:gd name="connsiteY55" fmla="*/ 5326009 h 6515100"/>
              <a:gd name="connsiteX56" fmla="*/ 1519180 w 5819775"/>
              <a:gd name="connsiteY56" fmla="*/ 5261620 h 6515100"/>
              <a:gd name="connsiteX57" fmla="*/ 2278342 w 5819775"/>
              <a:gd name="connsiteY57" fmla="*/ 5261620 h 6515100"/>
              <a:gd name="connsiteX58" fmla="*/ 2442715 w 5819775"/>
              <a:gd name="connsiteY58" fmla="*/ 5097247 h 6515100"/>
              <a:gd name="connsiteX59" fmla="*/ 2442715 w 5819775"/>
              <a:gd name="connsiteY59" fmla="*/ 1409881 h 6515100"/>
              <a:gd name="connsiteX60" fmla="*/ 2278342 w 5819775"/>
              <a:gd name="connsiteY60" fmla="*/ 1245508 h 6515100"/>
              <a:gd name="connsiteX61" fmla="*/ 1409024 w 5819775"/>
              <a:gd name="connsiteY61" fmla="*/ 1245508 h 6515100"/>
              <a:gd name="connsiteX62" fmla="*/ 1244651 w 5819775"/>
              <a:gd name="connsiteY62" fmla="*/ 1409881 h 6515100"/>
              <a:gd name="connsiteX63" fmla="*/ 1244651 w 5819775"/>
              <a:gd name="connsiteY63" fmla="*/ 2004670 h 6515100"/>
              <a:gd name="connsiteX64" fmla="*/ 1162469 w 5819775"/>
              <a:gd name="connsiteY64" fmla="*/ 2086861 h 6515100"/>
              <a:gd name="connsiteX65" fmla="*/ 421100 w 5819775"/>
              <a:gd name="connsiteY65" fmla="*/ 2086861 h 6515100"/>
              <a:gd name="connsiteX66" fmla="*/ 338909 w 5819775"/>
              <a:gd name="connsiteY66" fmla="*/ 2004670 h 6515100"/>
              <a:gd name="connsiteX67" fmla="*/ 338909 w 5819775"/>
              <a:gd name="connsiteY67" fmla="*/ 1089603 h 6515100"/>
              <a:gd name="connsiteX68" fmla="*/ 338909 w 5819775"/>
              <a:gd name="connsiteY68" fmla="*/ 1080287 h 6515100"/>
              <a:gd name="connsiteX69" fmla="*/ 338909 w 5819775"/>
              <a:gd name="connsiteY69" fmla="*/ 504130 h 6515100"/>
              <a:gd name="connsiteX70" fmla="*/ 338909 w 5819775"/>
              <a:gd name="connsiteY70" fmla="*/ 494814 h 6515100"/>
              <a:gd name="connsiteX71" fmla="*/ 338909 w 5819775"/>
              <a:gd name="connsiteY71" fmla="*/ 421948 h 6515100"/>
              <a:gd name="connsiteX72" fmla="*/ 421100 w 5819775"/>
              <a:gd name="connsiteY72" fmla="*/ 339766 h 6515100"/>
              <a:gd name="connsiteX73" fmla="*/ 5398885 w 5819775"/>
              <a:gd name="connsiteY73" fmla="*/ 339766 h 6515100"/>
              <a:gd name="connsiteX74" fmla="*/ 5481066 w 5819775"/>
              <a:gd name="connsiteY74" fmla="*/ 421948 h 6515100"/>
              <a:gd name="connsiteX75" fmla="*/ 5481066 w 5819775"/>
              <a:gd name="connsiteY75" fmla="*/ 2013137 h 6515100"/>
              <a:gd name="connsiteX76" fmla="*/ 5481066 w 5819775"/>
              <a:gd name="connsiteY76" fmla="*/ 2013137 h 651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19775" h="651510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5" name="Forma libre 304">
            <a:extLst>
              <a:ext uri="{FF2B5EF4-FFF2-40B4-BE49-F238E27FC236}">
                <a16:creationId xmlns:a16="http://schemas.microsoft.com/office/drawing/2014/main" id="{D1436535-17D3-E043-91F5-DFAAE31FCEA7}"/>
              </a:ext>
            </a:extLst>
          </p:cNvPr>
          <p:cNvSpPr/>
          <p:nvPr/>
        </p:nvSpPr>
        <p:spPr>
          <a:xfrm>
            <a:off x="6519133" y="5926515"/>
            <a:ext cx="246145" cy="354647"/>
          </a:xfrm>
          <a:custGeom>
            <a:avLst/>
            <a:gdLst>
              <a:gd name="connsiteX0" fmla="*/ 4748568 w 4753840"/>
              <a:gd name="connsiteY0" fmla="*/ 1037809 h 6849340"/>
              <a:gd name="connsiteX1" fmla="*/ 4748568 w 4753840"/>
              <a:gd name="connsiteY1" fmla="*/ 1037809 h 6849340"/>
              <a:gd name="connsiteX2" fmla="*/ 4748568 w 4753840"/>
              <a:gd name="connsiteY2" fmla="*/ 415126 h 6849340"/>
              <a:gd name="connsiteX3" fmla="*/ 4333442 w 4753840"/>
              <a:gd name="connsiteY3" fmla="*/ 0 h 6849340"/>
              <a:gd name="connsiteX4" fmla="*/ 423585 w 4753840"/>
              <a:gd name="connsiteY4" fmla="*/ 0 h 6849340"/>
              <a:gd name="connsiteX5" fmla="*/ 8460 w 4753840"/>
              <a:gd name="connsiteY5" fmla="*/ 415126 h 6849340"/>
              <a:gd name="connsiteX6" fmla="*/ 8460 w 4753840"/>
              <a:gd name="connsiteY6" fmla="*/ 1004758 h 6849340"/>
              <a:gd name="connsiteX7" fmla="*/ 0 w 4753840"/>
              <a:gd name="connsiteY7" fmla="*/ 1037818 h 6849340"/>
              <a:gd name="connsiteX8" fmla="*/ 0 w 4753840"/>
              <a:gd name="connsiteY8" fmla="*/ 5628782 h 6849340"/>
              <a:gd name="connsiteX9" fmla="*/ 8460 w 4753840"/>
              <a:gd name="connsiteY9" fmla="*/ 5661842 h 6849340"/>
              <a:gd name="connsiteX10" fmla="*/ 8460 w 4753840"/>
              <a:gd name="connsiteY10" fmla="*/ 6442121 h 6849340"/>
              <a:gd name="connsiteX11" fmla="*/ 423585 w 4753840"/>
              <a:gd name="connsiteY11" fmla="*/ 6857247 h 6849340"/>
              <a:gd name="connsiteX12" fmla="*/ 4342664 w 4753840"/>
              <a:gd name="connsiteY12" fmla="*/ 6857247 h 6849340"/>
              <a:gd name="connsiteX13" fmla="*/ 4757790 w 4753840"/>
              <a:gd name="connsiteY13" fmla="*/ 6442121 h 6849340"/>
              <a:gd name="connsiteX14" fmla="*/ 4757790 w 4753840"/>
              <a:gd name="connsiteY14" fmla="*/ 5638012 h 6849340"/>
              <a:gd name="connsiteX15" fmla="*/ 4757790 w 4753840"/>
              <a:gd name="connsiteY15" fmla="*/ 5629553 h 6849340"/>
              <a:gd name="connsiteX16" fmla="*/ 4757790 w 4753840"/>
              <a:gd name="connsiteY16" fmla="*/ 1037809 h 6849340"/>
              <a:gd name="connsiteX17" fmla="*/ 4748568 w 4753840"/>
              <a:gd name="connsiteY17" fmla="*/ 1037809 h 6849340"/>
              <a:gd name="connsiteX18" fmla="*/ 315200 w 4753840"/>
              <a:gd name="connsiteY18" fmla="*/ 1187716 h 6849340"/>
              <a:gd name="connsiteX19" fmla="*/ 4441837 w 4753840"/>
              <a:gd name="connsiteY19" fmla="*/ 1187716 h 6849340"/>
              <a:gd name="connsiteX20" fmla="*/ 4441837 w 4753840"/>
              <a:gd name="connsiteY20" fmla="*/ 5471948 h 6849340"/>
              <a:gd name="connsiteX21" fmla="*/ 315200 w 4753840"/>
              <a:gd name="connsiteY21" fmla="*/ 5471948 h 6849340"/>
              <a:gd name="connsiteX22" fmla="*/ 315200 w 4753840"/>
              <a:gd name="connsiteY22" fmla="*/ 1187716 h 6849340"/>
              <a:gd name="connsiteX23" fmla="*/ 423585 w 4753840"/>
              <a:gd name="connsiteY23" fmla="*/ 307502 h 6849340"/>
              <a:gd name="connsiteX24" fmla="*/ 4342664 w 4753840"/>
              <a:gd name="connsiteY24" fmla="*/ 307502 h 6849340"/>
              <a:gd name="connsiteX25" fmla="*/ 4450288 w 4753840"/>
              <a:gd name="connsiteY25" fmla="*/ 415126 h 6849340"/>
              <a:gd name="connsiteX26" fmla="*/ 4450288 w 4753840"/>
              <a:gd name="connsiteY26" fmla="*/ 888674 h 6849340"/>
              <a:gd name="connsiteX27" fmla="*/ 315200 w 4753840"/>
              <a:gd name="connsiteY27" fmla="*/ 888674 h 6849340"/>
              <a:gd name="connsiteX28" fmla="*/ 315200 w 4753840"/>
              <a:gd name="connsiteY28" fmla="*/ 415126 h 6849340"/>
              <a:gd name="connsiteX29" fmla="*/ 423585 w 4753840"/>
              <a:gd name="connsiteY29" fmla="*/ 307502 h 6849340"/>
              <a:gd name="connsiteX30" fmla="*/ 4341894 w 4753840"/>
              <a:gd name="connsiteY30" fmla="*/ 6551270 h 6849340"/>
              <a:gd name="connsiteX31" fmla="*/ 423585 w 4753840"/>
              <a:gd name="connsiteY31" fmla="*/ 6551270 h 6849340"/>
              <a:gd name="connsiteX32" fmla="*/ 315962 w 4753840"/>
              <a:gd name="connsiteY32" fmla="*/ 6443646 h 6849340"/>
              <a:gd name="connsiteX33" fmla="*/ 315962 w 4753840"/>
              <a:gd name="connsiteY33" fmla="*/ 5779450 h 6849340"/>
              <a:gd name="connsiteX34" fmla="*/ 4442599 w 4753840"/>
              <a:gd name="connsiteY34" fmla="*/ 5779450 h 6849340"/>
              <a:gd name="connsiteX35" fmla="*/ 4442599 w 4753840"/>
              <a:gd name="connsiteY35" fmla="*/ 6443646 h 6849340"/>
              <a:gd name="connsiteX36" fmla="*/ 4341894 w 4753840"/>
              <a:gd name="connsiteY36" fmla="*/ 6551270 h 6849340"/>
              <a:gd name="connsiteX37" fmla="*/ 2532265 w 4753840"/>
              <a:gd name="connsiteY37" fmla="*/ 6169204 h 6849340"/>
              <a:gd name="connsiteX38" fmla="*/ 2357758 w 4753840"/>
              <a:gd name="connsiteY38" fmla="*/ 6343711 h 6849340"/>
              <a:gd name="connsiteX39" fmla="*/ 2183251 w 4753840"/>
              <a:gd name="connsiteY39" fmla="*/ 6169204 h 6849340"/>
              <a:gd name="connsiteX40" fmla="*/ 2357758 w 4753840"/>
              <a:gd name="connsiteY40" fmla="*/ 5994698 h 6849340"/>
              <a:gd name="connsiteX41" fmla="*/ 2532265 w 4753840"/>
              <a:gd name="connsiteY41" fmla="*/ 616920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53840" h="684934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7" name="Forma libre 306">
            <a:extLst>
              <a:ext uri="{FF2B5EF4-FFF2-40B4-BE49-F238E27FC236}">
                <a16:creationId xmlns:a16="http://schemas.microsoft.com/office/drawing/2014/main" id="{B07FC896-4470-6D40-B131-4679D37CDDE0}"/>
              </a:ext>
            </a:extLst>
          </p:cNvPr>
          <p:cNvSpPr/>
          <p:nvPr/>
        </p:nvSpPr>
        <p:spPr>
          <a:xfrm>
            <a:off x="4277132" y="5296806"/>
            <a:ext cx="301339" cy="301831"/>
          </a:xfrm>
          <a:custGeom>
            <a:avLst/>
            <a:gdLst>
              <a:gd name="connsiteX0" fmla="*/ 2903191 w 5819790"/>
              <a:gd name="connsiteY0" fmla="*/ 0 h 5829300"/>
              <a:gd name="connsiteX1" fmla="*/ 84644 w 5819790"/>
              <a:gd name="connsiteY1" fmla="*/ 2178808 h 5829300"/>
              <a:gd name="connsiteX2" fmla="*/ 84644 w 5819790"/>
              <a:gd name="connsiteY2" fmla="*/ 2178808 h 5829300"/>
              <a:gd name="connsiteX3" fmla="*/ 84644 w 5819790"/>
              <a:gd name="connsiteY3" fmla="*/ 2194327 h 5829300"/>
              <a:gd name="connsiteX4" fmla="*/ 54318 w 5819790"/>
              <a:gd name="connsiteY4" fmla="*/ 2346678 h 5829300"/>
              <a:gd name="connsiteX5" fmla="*/ 46558 w 5819790"/>
              <a:gd name="connsiteY5" fmla="*/ 2400283 h 5829300"/>
              <a:gd name="connsiteX6" fmla="*/ 31039 w 5819790"/>
              <a:gd name="connsiteY6" fmla="*/ 2514549 h 5829300"/>
              <a:gd name="connsiteX7" fmla="*/ 23279 w 5819790"/>
              <a:gd name="connsiteY7" fmla="*/ 2575210 h 5829300"/>
              <a:gd name="connsiteX8" fmla="*/ 15519 w 5819790"/>
              <a:gd name="connsiteY8" fmla="*/ 2697235 h 5829300"/>
              <a:gd name="connsiteX9" fmla="*/ 7760 w 5819790"/>
              <a:gd name="connsiteY9" fmla="*/ 2750840 h 5829300"/>
              <a:gd name="connsiteX10" fmla="*/ 0 w 5819790"/>
              <a:gd name="connsiteY10" fmla="*/ 2918711 h 5829300"/>
              <a:gd name="connsiteX11" fmla="*/ 7760 w 5819790"/>
              <a:gd name="connsiteY11" fmla="*/ 3086581 h 5829300"/>
              <a:gd name="connsiteX12" fmla="*/ 15519 w 5819790"/>
              <a:gd name="connsiteY12" fmla="*/ 3140186 h 5829300"/>
              <a:gd name="connsiteX13" fmla="*/ 31039 w 5819790"/>
              <a:gd name="connsiteY13" fmla="*/ 3262212 h 5829300"/>
              <a:gd name="connsiteX14" fmla="*/ 38799 w 5819790"/>
              <a:gd name="connsiteY14" fmla="*/ 3315816 h 5829300"/>
              <a:gd name="connsiteX15" fmla="*/ 54318 w 5819790"/>
              <a:gd name="connsiteY15" fmla="*/ 3430082 h 5829300"/>
              <a:gd name="connsiteX16" fmla="*/ 62078 w 5819790"/>
              <a:gd name="connsiteY16" fmla="*/ 3483687 h 5829300"/>
              <a:gd name="connsiteX17" fmla="*/ 92403 w 5819790"/>
              <a:gd name="connsiteY17" fmla="*/ 3636038 h 5829300"/>
              <a:gd name="connsiteX18" fmla="*/ 92403 w 5819790"/>
              <a:gd name="connsiteY18" fmla="*/ 3651557 h 5829300"/>
              <a:gd name="connsiteX19" fmla="*/ 92403 w 5819790"/>
              <a:gd name="connsiteY19" fmla="*/ 3651557 h 5829300"/>
              <a:gd name="connsiteX20" fmla="*/ 2910960 w 5819790"/>
              <a:gd name="connsiteY20" fmla="*/ 5830365 h 5829300"/>
              <a:gd name="connsiteX21" fmla="*/ 5821208 w 5819790"/>
              <a:gd name="connsiteY21" fmla="*/ 2920118 h 5829300"/>
              <a:gd name="connsiteX22" fmla="*/ 2903191 w 5819790"/>
              <a:gd name="connsiteY22" fmla="*/ 0 h 5829300"/>
              <a:gd name="connsiteX23" fmla="*/ 2628815 w 5819790"/>
              <a:gd name="connsiteY23" fmla="*/ 3473816 h 5829300"/>
              <a:gd name="connsiteX24" fmla="*/ 335741 w 5819790"/>
              <a:gd name="connsiteY24" fmla="*/ 3473816 h 5829300"/>
              <a:gd name="connsiteX25" fmla="*/ 327981 w 5819790"/>
              <a:gd name="connsiteY25" fmla="*/ 3458297 h 5829300"/>
              <a:gd name="connsiteX26" fmla="*/ 312462 w 5819790"/>
              <a:gd name="connsiteY26" fmla="*/ 3389876 h 5829300"/>
              <a:gd name="connsiteX27" fmla="*/ 296942 w 5819790"/>
              <a:gd name="connsiteY27" fmla="*/ 3329215 h 5829300"/>
              <a:gd name="connsiteX28" fmla="*/ 289183 w 5819790"/>
              <a:gd name="connsiteY28" fmla="*/ 3245275 h 5829300"/>
              <a:gd name="connsiteX29" fmla="*/ 281423 w 5819790"/>
              <a:gd name="connsiteY29" fmla="*/ 3191670 h 5829300"/>
              <a:gd name="connsiteX30" fmla="*/ 273663 w 5819790"/>
              <a:gd name="connsiteY30" fmla="*/ 3092924 h 5829300"/>
              <a:gd name="connsiteX31" fmla="*/ 273663 w 5819790"/>
              <a:gd name="connsiteY31" fmla="*/ 3054839 h 5829300"/>
              <a:gd name="connsiteX32" fmla="*/ 273663 w 5819790"/>
              <a:gd name="connsiteY32" fmla="*/ 2917997 h 5829300"/>
              <a:gd name="connsiteX33" fmla="*/ 273663 w 5819790"/>
              <a:gd name="connsiteY33" fmla="*/ 2781156 h 5829300"/>
              <a:gd name="connsiteX34" fmla="*/ 273663 w 5819790"/>
              <a:gd name="connsiteY34" fmla="*/ 2743071 h 5829300"/>
              <a:gd name="connsiteX35" fmla="*/ 281423 w 5819790"/>
              <a:gd name="connsiteY35" fmla="*/ 2644325 h 5829300"/>
              <a:gd name="connsiteX36" fmla="*/ 289183 w 5819790"/>
              <a:gd name="connsiteY36" fmla="*/ 2590720 h 5829300"/>
              <a:gd name="connsiteX37" fmla="*/ 296942 w 5819790"/>
              <a:gd name="connsiteY37" fmla="*/ 2506780 h 5829300"/>
              <a:gd name="connsiteX38" fmla="*/ 312462 w 5819790"/>
              <a:gd name="connsiteY38" fmla="*/ 2438359 h 5829300"/>
              <a:gd name="connsiteX39" fmla="*/ 327981 w 5819790"/>
              <a:gd name="connsiteY39" fmla="*/ 2369939 h 5829300"/>
              <a:gd name="connsiteX40" fmla="*/ 335741 w 5819790"/>
              <a:gd name="connsiteY40" fmla="*/ 2354419 h 5829300"/>
              <a:gd name="connsiteX41" fmla="*/ 2628815 w 5819790"/>
              <a:gd name="connsiteY41" fmla="*/ 2354419 h 5829300"/>
              <a:gd name="connsiteX42" fmla="*/ 2765656 w 5819790"/>
              <a:gd name="connsiteY42" fmla="*/ 2217578 h 5829300"/>
              <a:gd name="connsiteX43" fmla="*/ 2765656 w 5819790"/>
              <a:gd name="connsiteY43" fmla="*/ 1684335 h 5829300"/>
              <a:gd name="connsiteX44" fmla="*/ 4022578 w 5819790"/>
              <a:gd name="connsiteY44" fmla="*/ 2903191 h 5829300"/>
              <a:gd name="connsiteX45" fmla="*/ 4038098 w 5819790"/>
              <a:gd name="connsiteY45" fmla="*/ 2918711 h 5829300"/>
              <a:gd name="connsiteX46" fmla="*/ 4022578 w 5819790"/>
              <a:gd name="connsiteY46" fmla="*/ 2934230 h 5829300"/>
              <a:gd name="connsiteX47" fmla="*/ 2773416 w 5819790"/>
              <a:gd name="connsiteY47" fmla="*/ 4143891 h 5829300"/>
              <a:gd name="connsiteX48" fmla="*/ 2773416 w 5819790"/>
              <a:gd name="connsiteY48" fmla="*/ 3610648 h 5829300"/>
              <a:gd name="connsiteX49" fmla="*/ 2628815 w 5819790"/>
              <a:gd name="connsiteY49" fmla="*/ 3473816 h 5829300"/>
              <a:gd name="connsiteX50" fmla="*/ 2903191 w 5819790"/>
              <a:gd name="connsiteY50" fmla="*/ 5546118 h 5829300"/>
              <a:gd name="connsiteX51" fmla="*/ 411921 w 5819790"/>
              <a:gd name="connsiteY51" fmla="*/ 3755952 h 5829300"/>
              <a:gd name="connsiteX52" fmla="*/ 2491270 w 5819790"/>
              <a:gd name="connsiteY52" fmla="*/ 3755952 h 5829300"/>
              <a:gd name="connsiteX53" fmla="*/ 2491270 w 5819790"/>
              <a:gd name="connsiteY53" fmla="*/ 4357607 h 5829300"/>
              <a:gd name="connsiteX54" fmla="*/ 2491270 w 5819790"/>
              <a:gd name="connsiteY54" fmla="*/ 4373126 h 5829300"/>
              <a:gd name="connsiteX55" fmla="*/ 2666197 w 5819790"/>
              <a:gd name="connsiteY55" fmla="*/ 4555812 h 5829300"/>
              <a:gd name="connsiteX56" fmla="*/ 2826307 w 5819790"/>
              <a:gd name="connsiteY56" fmla="*/ 4479632 h 5829300"/>
              <a:gd name="connsiteX57" fmla="*/ 4220775 w 5819790"/>
              <a:gd name="connsiteY57" fmla="*/ 3131010 h 5829300"/>
              <a:gd name="connsiteX58" fmla="*/ 4319521 w 5819790"/>
              <a:gd name="connsiteY58" fmla="*/ 2917997 h 5829300"/>
              <a:gd name="connsiteX59" fmla="*/ 4220775 w 5819790"/>
              <a:gd name="connsiteY59" fmla="*/ 2697226 h 5829300"/>
              <a:gd name="connsiteX60" fmla="*/ 2819261 w 5819790"/>
              <a:gd name="connsiteY60" fmla="*/ 1340863 h 5829300"/>
              <a:gd name="connsiteX61" fmla="*/ 2659150 w 5819790"/>
              <a:gd name="connsiteY61" fmla="*/ 1264682 h 5829300"/>
              <a:gd name="connsiteX62" fmla="*/ 2484223 w 5819790"/>
              <a:gd name="connsiteY62" fmla="*/ 1432553 h 5829300"/>
              <a:gd name="connsiteX63" fmla="*/ 2484223 w 5819790"/>
              <a:gd name="connsiteY63" fmla="*/ 1455128 h 5829300"/>
              <a:gd name="connsiteX64" fmla="*/ 2484223 w 5819790"/>
              <a:gd name="connsiteY64" fmla="*/ 2080062 h 5829300"/>
              <a:gd name="connsiteX65" fmla="*/ 411921 w 5819790"/>
              <a:gd name="connsiteY65" fmla="*/ 2080062 h 5829300"/>
              <a:gd name="connsiteX66" fmla="*/ 2903191 w 5819790"/>
              <a:gd name="connsiteY66" fmla="*/ 282136 h 5829300"/>
              <a:gd name="connsiteX67" fmla="*/ 5531302 w 5819790"/>
              <a:gd name="connsiteY67" fmla="*/ 2910247 h 5829300"/>
              <a:gd name="connsiteX68" fmla="*/ 2903191 w 5819790"/>
              <a:gd name="connsiteY68" fmla="*/ 554611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90" h="582930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9" name="Forma libre 308">
            <a:extLst>
              <a:ext uri="{FF2B5EF4-FFF2-40B4-BE49-F238E27FC236}">
                <a16:creationId xmlns:a16="http://schemas.microsoft.com/office/drawing/2014/main" id="{D303CE12-56A1-B441-A70C-C106AE2A8E3E}"/>
              </a:ext>
            </a:extLst>
          </p:cNvPr>
          <p:cNvSpPr/>
          <p:nvPr/>
        </p:nvSpPr>
        <p:spPr>
          <a:xfrm>
            <a:off x="8775988" y="141573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1" name="Forma libre 310">
            <a:extLst>
              <a:ext uri="{FF2B5EF4-FFF2-40B4-BE49-F238E27FC236}">
                <a16:creationId xmlns:a16="http://schemas.microsoft.com/office/drawing/2014/main" id="{4F2E8143-F190-8A40-AAE1-168BFA7C5E6F}"/>
              </a:ext>
            </a:extLst>
          </p:cNvPr>
          <p:cNvSpPr/>
          <p:nvPr/>
        </p:nvSpPr>
        <p:spPr>
          <a:xfrm>
            <a:off x="2068138" y="1408345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55180 h 5819775"/>
              <a:gd name="connsiteX6" fmla="*/ 282597 w 5829300"/>
              <a:gd name="connsiteY6" fmla="*/ 2922775 h 5819775"/>
              <a:gd name="connsiteX7" fmla="*/ 2915002 w 5829300"/>
              <a:gd name="connsiteY7" fmla="*/ 290370 h 5819775"/>
              <a:gd name="connsiteX8" fmla="*/ 5547408 w 5829300"/>
              <a:gd name="connsiteY8" fmla="*/ 2922775 h 5819775"/>
              <a:gd name="connsiteX9" fmla="*/ 2915002 w 5829300"/>
              <a:gd name="connsiteY9" fmla="*/ 5555180 h 5819775"/>
              <a:gd name="connsiteX10" fmla="*/ 2449421 w 5829300"/>
              <a:gd name="connsiteY10" fmla="*/ 1808636 h 5819775"/>
              <a:gd name="connsiteX11" fmla="*/ 1991611 w 5829300"/>
              <a:gd name="connsiteY11" fmla="*/ 1808636 h 5819775"/>
              <a:gd name="connsiteX12" fmla="*/ 1732331 w 5829300"/>
              <a:gd name="connsiteY12" fmla="*/ 2067916 h 5819775"/>
              <a:gd name="connsiteX13" fmla="*/ 1732331 w 5829300"/>
              <a:gd name="connsiteY13" fmla="*/ 3776929 h 5819775"/>
              <a:gd name="connsiteX14" fmla="*/ 1991611 w 5829300"/>
              <a:gd name="connsiteY14" fmla="*/ 4036209 h 5819775"/>
              <a:gd name="connsiteX15" fmla="*/ 2449421 w 5829300"/>
              <a:gd name="connsiteY15" fmla="*/ 4036209 h 5819775"/>
              <a:gd name="connsiteX16" fmla="*/ 2708700 w 5829300"/>
              <a:gd name="connsiteY16" fmla="*/ 3776929 h 5819775"/>
              <a:gd name="connsiteX17" fmla="*/ 2708700 w 5829300"/>
              <a:gd name="connsiteY17" fmla="*/ 2067916 h 5819775"/>
              <a:gd name="connsiteX18" fmla="*/ 2449421 w 5829300"/>
              <a:gd name="connsiteY18" fmla="*/ 1808636 h 5819775"/>
              <a:gd name="connsiteX19" fmla="*/ 2426113 w 5829300"/>
              <a:gd name="connsiteY19" fmla="*/ 3746554 h 5819775"/>
              <a:gd name="connsiteX20" fmla="*/ 2021996 w 5829300"/>
              <a:gd name="connsiteY20" fmla="*/ 3746554 h 5819775"/>
              <a:gd name="connsiteX21" fmla="*/ 2021996 w 5829300"/>
              <a:gd name="connsiteY21" fmla="*/ 2090528 h 5819775"/>
              <a:gd name="connsiteX22" fmla="*/ 2426113 w 5829300"/>
              <a:gd name="connsiteY22" fmla="*/ 2090528 h 5819775"/>
              <a:gd name="connsiteX23" fmla="*/ 2426113 w 5829300"/>
              <a:gd name="connsiteY23" fmla="*/ 3746554 h 5819775"/>
              <a:gd name="connsiteX24" fmla="*/ 3830622 w 5829300"/>
              <a:gd name="connsiteY24" fmla="*/ 1808636 h 5819775"/>
              <a:gd name="connsiteX25" fmla="*/ 3372812 w 5829300"/>
              <a:gd name="connsiteY25" fmla="*/ 1808636 h 5819775"/>
              <a:gd name="connsiteX26" fmla="*/ 3113532 w 5829300"/>
              <a:gd name="connsiteY26" fmla="*/ 2067916 h 5819775"/>
              <a:gd name="connsiteX27" fmla="*/ 3113532 w 5829300"/>
              <a:gd name="connsiteY27" fmla="*/ 3776929 h 5819775"/>
              <a:gd name="connsiteX28" fmla="*/ 3372812 w 5829300"/>
              <a:gd name="connsiteY28" fmla="*/ 4036209 h 5819775"/>
              <a:gd name="connsiteX29" fmla="*/ 3830622 w 5829300"/>
              <a:gd name="connsiteY29" fmla="*/ 4036209 h 5819775"/>
              <a:gd name="connsiteX30" fmla="*/ 4089902 w 5829300"/>
              <a:gd name="connsiteY30" fmla="*/ 3776929 h 5819775"/>
              <a:gd name="connsiteX31" fmla="*/ 4089902 w 5829300"/>
              <a:gd name="connsiteY31" fmla="*/ 2067916 h 5819775"/>
              <a:gd name="connsiteX32" fmla="*/ 3830622 w 5829300"/>
              <a:gd name="connsiteY32" fmla="*/ 1808636 h 5819775"/>
              <a:gd name="connsiteX33" fmla="*/ 3807305 w 5829300"/>
              <a:gd name="connsiteY33" fmla="*/ 3746554 h 5819775"/>
              <a:gd name="connsiteX34" fmla="*/ 3403187 w 5829300"/>
              <a:gd name="connsiteY34" fmla="*/ 3746554 h 5819775"/>
              <a:gd name="connsiteX35" fmla="*/ 3403187 w 5829300"/>
              <a:gd name="connsiteY35" fmla="*/ 2090528 h 5819775"/>
              <a:gd name="connsiteX36" fmla="*/ 3807305 w 5829300"/>
              <a:gd name="connsiteY36" fmla="*/ 2090528 h 5819775"/>
              <a:gd name="connsiteX37" fmla="*/ 3807305 w 5829300"/>
              <a:gd name="connsiteY37" fmla="*/ 374655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3" name="Forma libre 312">
            <a:extLst>
              <a:ext uri="{FF2B5EF4-FFF2-40B4-BE49-F238E27FC236}">
                <a16:creationId xmlns:a16="http://schemas.microsoft.com/office/drawing/2014/main" id="{021F0E8C-9346-1849-A656-29418C69F98C}"/>
              </a:ext>
            </a:extLst>
          </p:cNvPr>
          <p:cNvSpPr/>
          <p:nvPr/>
        </p:nvSpPr>
        <p:spPr>
          <a:xfrm>
            <a:off x="1241107" y="1442587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5" name="Forma libre 314">
            <a:extLst>
              <a:ext uri="{FF2B5EF4-FFF2-40B4-BE49-F238E27FC236}">
                <a16:creationId xmlns:a16="http://schemas.microsoft.com/office/drawing/2014/main" id="{7C690D53-49DB-E745-942E-D8C426739B0F}"/>
              </a:ext>
            </a:extLst>
          </p:cNvPr>
          <p:cNvSpPr/>
          <p:nvPr/>
        </p:nvSpPr>
        <p:spPr>
          <a:xfrm>
            <a:off x="5762251" y="1416473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196591 w 5829300"/>
              <a:gd name="connsiteY10" fmla="*/ 2953150 h 5829300"/>
              <a:gd name="connsiteX11" fmla="*/ 4059526 w 5829300"/>
              <a:gd name="connsiteY11" fmla="*/ 3090215 h 5829300"/>
              <a:gd name="connsiteX12" fmla="*/ 3052067 w 5829300"/>
              <a:gd name="connsiteY12" fmla="*/ 3090215 h 5829300"/>
              <a:gd name="connsiteX13" fmla="*/ 3052067 w 5829300"/>
              <a:gd name="connsiteY13" fmla="*/ 4089911 h 5829300"/>
              <a:gd name="connsiteX14" fmla="*/ 2915002 w 5829300"/>
              <a:gd name="connsiteY14" fmla="*/ 4226976 h 5829300"/>
              <a:gd name="connsiteX15" fmla="*/ 2777938 w 5829300"/>
              <a:gd name="connsiteY15" fmla="*/ 4089911 h 5829300"/>
              <a:gd name="connsiteX16" fmla="*/ 2777938 w 5829300"/>
              <a:gd name="connsiteY16" fmla="*/ 3090215 h 5829300"/>
              <a:gd name="connsiteX17" fmla="*/ 1770478 w 5829300"/>
              <a:gd name="connsiteY17" fmla="*/ 3090215 h 5829300"/>
              <a:gd name="connsiteX18" fmla="*/ 1633414 w 5829300"/>
              <a:gd name="connsiteY18" fmla="*/ 2953150 h 5829300"/>
              <a:gd name="connsiteX19" fmla="*/ 1770478 w 5829300"/>
              <a:gd name="connsiteY19" fmla="*/ 2816086 h 5829300"/>
              <a:gd name="connsiteX20" fmla="*/ 2770175 w 5829300"/>
              <a:gd name="connsiteY20" fmla="*/ 2816086 h 5829300"/>
              <a:gd name="connsiteX21" fmla="*/ 2770175 w 5829300"/>
              <a:gd name="connsiteY21" fmla="*/ 1808626 h 5829300"/>
              <a:gd name="connsiteX22" fmla="*/ 2907240 w 5829300"/>
              <a:gd name="connsiteY22" fmla="*/ 1671561 h 5829300"/>
              <a:gd name="connsiteX23" fmla="*/ 3044304 w 5829300"/>
              <a:gd name="connsiteY23" fmla="*/ 1808626 h 5829300"/>
              <a:gd name="connsiteX24" fmla="*/ 3044304 w 5829300"/>
              <a:gd name="connsiteY24" fmla="*/ 2808323 h 5829300"/>
              <a:gd name="connsiteX25" fmla="*/ 4044001 w 5829300"/>
              <a:gd name="connsiteY25" fmla="*/ 2808323 h 5829300"/>
              <a:gd name="connsiteX26" fmla="*/ 4196591 w 5829300"/>
              <a:gd name="connsiteY26" fmla="*/ 2953150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AE028597-0E58-704A-ADEE-2F3AA2353731}"/>
              </a:ext>
            </a:extLst>
          </p:cNvPr>
          <p:cNvSpPr/>
          <p:nvPr/>
        </p:nvSpPr>
        <p:spPr>
          <a:xfrm>
            <a:off x="6487380" y="530529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5180 h 5829300"/>
              <a:gd name="connsiteX6" fmla="*/ 282597 w 5829300"/>
              <a:gd name="connsiteY6" fmla="*/ 2922775 h 5829300"/>
              <a:gd name="connsiteX7" fmla="*/ 2915002 w 5829300"/>
              <a:gd name="connsiteY7" fmla="*/ 290370 h 5829300"/>
              <a:gd name="connsiteX8" fmla="*/ 5547408 w 5829300"/>
              <a:gd name="connsiteY8" fmla="*/ 2922775 h 5829300"/>
              <a:gd name="connsiteX9" fmla="*/ 2915002 w 5829300"/>
              <a:gd name="connsiteY9" fmla="*/ 5555180 h 5829300"/>
              <a:gd name="connsiteX10" fmla="*/ 4097674 w 5829300"/>
              <a:gd name="connsiteY10" fmla="*/ 2991307 h 5829300"/>
              <a:gd name="connsiteX11" fmla="*/ 2915002 w 5829300"/>
              <a:gd name="connsiteY11" fmla="*/ 4173979 h 5829300"/>
              <a:gd name="connsiteX12" fmla="*/ 1732331 w 5829300"/>
              <a:gd name="connsiteY12" fmla="*/ 2991307 h 5829300"/>
              <a:gd name="connsiteX13" fmla="*/ 2197913 w 5829300"/>
              <a:gd name="connsiteY13" fmla="*/ 2053076 h 5829300"/>
              <a:gd name="connsiteX14" fmla="*/ 2396443 w 5829300"/>
              <a:gd name="connsiteY14" fmla="*/ 2083451 h 5829300"/>
              <a:gd name="connsiteX15" fmla="*/ 2366067 w 5829300"/>
              <a:gd name="connsiteY15" fmla="*/ 2281981 h 5829300"/>
              <a:gd name="connsiteX16" fmla="*/ 2007165 w 5829300"/>
              <a:gd name="connsiteY16" fmla="*/ 2999070 h 5829300"/>
              <a:gd name="connsiteX17" fmla="*/ 2907240 w 5829300"/>
              <a:gd name="connsiteY17" fmla="*/ 3899145 h 5829300"/>
              <a:gd name="connsiteX18" fmla="*/ 3807314 w 5829300"/>
              <a:gd name="connsiteY18" fmla="*/ 2999070 h 5829300"/>
              <a:gd name="connsiteX19" fmla="*/ 3448412 w 5829300"/>
              <a:gd name="connsiteY19" fmla="*/ 2281981 h 5829300"/>
              <a:gd name="connsiteX20" fmla="*/ 3418037 w 5829300"/>
              <a:gd name="connsiteY20" fmla="*/ 2083451 h 5829300"/>
              <a:gd name="connsiteX21" fmla="*/ 3616566 w 5829300"/>
              <a:gd name="connsiteY21" fmla="*/ 2053076 h 5829300"/>
              <a:gd name="connsiteX22" fmla="*/ 4097674 w 5829300"/>
              <a:gd name="connsiteY22" fmla="*/ 2991307 h 5829300"/>
              <a:gd name="connsiteX23" fmla="*/ 2770175 w 5829300"/>
              <a:gd name="connsiteY23" fmla="*/ 2991307 h 5829300"/>
              <a:gd name="connsiteX24" fmla="*/ 2770175 w 5829300"/>
              <a:gd name="connsiteY24" fmla="*/ 1694174 h 5829300"/>
              <a:gd name="connsiteX25" fmla="*/ 2907240 w 5829300"/>
              <a:gd name="connsiteY25" fmla="*/ 1557109 h 5829300"/>
              <a:gd name="connsiteX26" fmla="*/ 3044304 w 5829300"/>
              <a:gd name="connsiteY26" fmla="*/ 1694174 h 5829300"/>
              <a:gd name="connsiteX27" fmla="*/ 3044304 w 5829300"/>
              <a:gd name="connsiteY27" fmla="*/ 2991298 h 5829300"/>
              <a:gd name="connsiteX28" fmla="*/ 2907240 w 5829300"/>
              <a:gd name="connsiteY28" fmla="*/ 3128363 h 5829300"/>
              <a:gd name="connsiteX29" fmla="*/ 2770175 w 5829300"/>
              <a:gd name="connsiteY29" fmla="*/ 299130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41B60D2C-712D-754C-AE4E-7F243BEC72F7}"/>
              </a:ext>
            </a:extLst>
          </p:cNvPr>
          <p:cNvSpPr/>
          <p:nvPr/>
        </p:nvSpPr>
        <p:spPr>
          <a:xfrm>
            <a:off x="6448858" y="399007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3037227 w 5829300"/>
              <a:gd name="connsiteY10" fmla="*/ 4326579 h 5829300"/>
              <a:gd name="connsiteX11" fmla="*/ 2884627 w 5829300"/>
              <a:gd name="connsiteY11" fmla="*/ 4479179 h 5829300"/>
              <a:gd name="connsiteX12" fmla="*/ 2732027 w 5829300"/>
              <a:gd name="connsiteY12" fmla="*/ 4326579 h 5829300"/>
              <a:gd name="connsiteX13" fmla="*/ 2884627 w 5829300"/>
              <a:gd name="connsiteY13" fmla="*/ 4173979 h 5829300"/>
              <a:gd name="connsiteX14" fmla="*/ 3037227 w 5829300"/>
              <a:gd name="connsiteY14" fmla="*/ 4326579 h 5829300"/>
              <a:gd name="connsiteX15" fmla="*/ 3670249 w 5829300"/>
              <a:gd name="connsiteY15" fmla="*/ 2250901 h 5829300"/>
              <a:gd name="connsiteX16" fmla="*/ 3235052 w 5829300"/>
              <a:gd name="connsiteY16" fmla="*/ 2929843 h 5829300"/>
              <a:gd name="connsiteX17" fmla="*/ 3036523 w 5829300"/>
              <a:gd name="connsiteY17" fmla="*/ 3204667 h 5829300"/>
              <a:gd name="connsiteX18" fmla="*/ 3036523 w 5829300"/>
              <a:gd name="connsiteY18" fmla="*/ 3220212 h 5829300"/>
              <a:gd name="connsiteX19" fmla="*/ 3036523 w 5829300"/>
              <a:gd name="connsiteY19" fmla="*/ 3571342 h 5829300"/>
              <a:gd name="connsiteX20" fmla="*/ 2899458 w 5829300"/>
              <a:gd name="connsiteY20" fmla="*/ 3708407 h 5829300"/>
              <a:gd name="connsiteX21" fmla="*/ 2754630 w 5829300"/>
              <a:gd name="connsiteY21" fmla="*/ 3571342 h 5829300"/>
              <a:gd name="connsiteX22" fmla="*/ 2754630 w 5829300"/>
              <a:gd name="connsiteY22" fmla="*/ 3227984 h 5829300"/>
              <a:gd name="connsiteX23" fmla="*/ 3082442 w 5829300"/>
              <a:gd name="connsiteY23" fmla="*/ 2701642 h 5829300"/>
              <a:gd name="connsiteX24" fmla="*/ 3379880 w 5829300"/>
              <a:gd name="connsiteY24" fmla="*/ 2259378 h 5829300"/>
              <a:gd name="connsiteX25" fmla="*/ 2906525 w 5829300"/>
              <a:gd name="connsiteY25" fmla="*/ 1786023 h 5829300"/>
              <a:gd name="connsiteX26" fmla="*/ 2433171 w 5829300"/>
              <a:gd name="connsiteY26" fmla="*/ 2259378 h 5829300"/>
              <a:gd name="connsiteX27" fmla="*/ 2296106 w 5829300"/>
              <a:gd name="connsiteY27" fmla="*/ 2396443 h 5829300"/>
              <a:gd name="connsiteX28" fmla="*/ 2159041 w 5829300"/>
              <a:gd name="connsiteY28" fmla="*/ 2259378 h 5829300"/>
              <a:gd name="connsiteX29" fmla="*/ 2914288 w 5829300"/>
              <a:gd name="connsiteY29" fmla="*/ 1504131 h 5829300"/>
              <a:gd name="connsiteX30" fmla="*/ 3670249 w 5829300"/>
              <a:gd name="connsiteY30" fmla="*/ 225090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1" name="Forma libre 320">
            <a:extLst>
              <a:ext uri="{FF2B5EF4-FFF2-40B4-BE49-F238E27FC236}">
                <a16:creationId xmlns:a16="http://schemas.microsoft.com/office/drawing/2014/main" id="{C530E319-53AA-1B40-B9A8-29F3F57DCDC3}"/>
              </a:ext>
            </a:extLst>
          </p:cNvPr>
          <p:cNvSpPr/>
          <p:nvPr/>
        </p:nvSpPr>
        <p:spPr>
          <a:xfrm>
            <a:off x="8036384" y="4654963"/>
            <a:ext cx="238523" cy="354647"/>
          </a:xfrm>
          <a:custGeom>
            <a:avLst/>
            <a:gdLst>
              <a:gd name="connsiteX0" fmla="*/ 4218883 w 4606636"/>
              <a:gd name="connsiteY0" fmla="*/ 2340838 h 6849340"/>
              <a:gd name="connsiteX1" fmla="*/ 3869869 w 4606636"/>
              <a:gd name="connsiteY1" fmla="*/ 2340838 h 6849340"/>
              <a:gd name="connsiteX2" fmla="*/ 3769934 w 4606636"/>
              <a:gd name="connsiteY2" fmla="*/ 2349298 h 6849340"/>
              <a:gd name="connsiteX3" fmla="*/ 3769934 w 4606636"/>
              <a:gd name="connsiteY3" fmla="*/ 2224763 h 6849340"/>
              <a:gd name="connsiteX4" fmla="*/ 3354809 w 4606636"/>
              <a:gd name="connsiteY4" fmla="*/ 1809637 h 6849340"/>
              <a:gd name="connsiteX5" fmla="*/ 3005796 w 4606636"/>
              <a:gd name="connsiteY5" fmla="*/ 1809637 h 6849340"/>
              <a:gd name="connsiteX6" fmla="*/ 2748266 w 4606636"/>
              <a:gd name="connsiteY6" fmla="*/ 1901121 h 6849340"/>
              <a:gd name="connsiteX7" fmla="*/ 2490736 w 4606636"/>
              <a:gd name="connsiteY7" fmla="*/ 1809637 h 6849340"/>
              <a:gd name="connsiteX8" fmla="*/ 2141722 w 4606636"/>
              <a:gd name="connsiteY8" fmla="*/ 1809637 h 6849340"/>
              <a:gd name="connsiteX9" fmla="*/ 2034098 w 4606636"/>
              <a:gd name="connsiteY9" fmla="*/ 1826549 h 6849340"/>
              <a:gd name="connsiteX10" fmla="*/ 2034098 w 4606636"/>
              <a:gd name="connsiteY10" fmla="*/ 415126 h 6849340"/>
              <a:gd name="connsiteX11" fmla="*/ 1618982 w 4606636"/>
              <a:gd name="connsiteY11" fmla="*/ 0 h 6849340"/>
              <a:gd name="connsiteX12" fmla="*/ 1269968 w 4606636"/>
              <a:gd name="connsiteY12" fmla="*/ 0 h 6849340"/>
              <a:gd name="connsiteX13" fmla="*/ 854843 w 4606636"/>
              <a:gd name="connsiteY13" fmla="*/ 415126 h 6849340"/>
              <a:gd name="connsiteX14" fmla="*/ 854843 w 4606636"/>
              <a:gd name="connsiteY14" fmla="*/ 1045499 h 6849340"/>
              <a:gd name="connsiteX15" fmla="*/ 854843 w 4606636"/>
              <a:gd name="connsiteY15" fmla="*/ 1087010 h 6849340"/>
              <a:gd name="connsiteX16" fmla="*/ 854843 w 4606636"/>
              <a:gd name="connsiteY16" fmla="*/ 2283186 h 6849340"/>
              <a:gd name="connsiteX17" fmla="*/ 747219 w 4606636"/>
              <a:gd name="connsiteY17" fmla="*/ 2191703 h 6849340"/>
              <a:gd name="connsiteX18" fmla="*/ 730308 w 4606636"/>
              <a:gd name="connsiteY18" fmla="*/ 2174791 h 6849340"/>
              <a:gd name="connsiteX19" fmla="*/ 705707 w 4606636"/>
              <a:gd name="connsiteY19" fmla="*/ 2157880 h 6849340"/>
              <a:gd name="connsiteX20" fmla="*/ 672655 w 4606636"/>
              <a:gd name="connsiteY20" fmla="*/ 2140969 h 6849340"/>
              <a:gd name="connsiteX21" fmla="*/ 672655 w 4606636"/>
              <a:gd name="connsiteY21" fmla="*/ 2140969 h 6849340"/>
              <a:gd name="connsiteX22" fmla="*/ 672655 w 4606636"/>
              <a:gd name="connsiteY22" fmla="*/ 2140969 h 6849340"/>
              <a:gd name="connsiteX23" fmla="*/ 207567 w 4606636"/>
              <a:gd name="connsiteY23" fmla="*/ 2007974 h 6849340"/>
              <a:gd name="connsiteX24" fmla="*/ 132995 w 4606636"/>
              <a:gd name="connsiteY24" fmla="*/ 2007974 h 6849340"/>
              <a:gd name="connsiteX25" fmla="*/ 0 w 4606636"/>
              <a:gd name="connsiteY25" fmla="*/ 2157110 h 6849340"/>
              <a:gd name="connsiteX26" fmla="*/ 0 w 4606636"/>
              <a:gd name="connsiteY26" fmla="*/ 4506399 h 6849340"/>
              <a:gd name="connsiteX27" fmla="*/ 0 w 4606636"/>
              <a:gd name="connsiteY27" fmla="*/ 4531000 h 6849340"/>
              <a:gd name="connsiteX28" fmla="*/ 0 w 4606636"/>
              <a:gd name="connsiteY28" fmla="*/ 4555600 h 6849340"/>
              <a:gd name="connsiteX29" fmla="*/ 2300097 w 4606636"/>
              <a:gd name="connsiteY29" fmla="*/ 6855697 h 6849340"/>
              <a:gd name="connsiteX30" fmla="*/ 4600194 w 4606636"/>
              <a:gd name="connsiteY30" fmla="*/ 4697055 h 6849340"/>
              <a:gd name="connsiteX31" fmla="*/ 4608654 w 4606636"/>
              <a:gd name="connsiteY31" fmla="*/ 4655543 h 6849340"/>
              <a:gd name="connsiteX32" fmla="*/ 4608654 w 4606636"/>
              <a:gd name="connsiteY32" fmla="*/ 3428619 h 6849340"/>
              <a:gd name="connsiteX33" fmla="*/ 4608654 w 4606636"/>
              <a:gd name="connsiteY33" fmla="*/ 3387107 h 6849340"/>
              <a:gd name="connsiteX34" fmla="*/ 4608654 w 4606636"/>
              <a:gd name="connsiteY34" fmla="*/ 2755964 h 6849340"/>
              <a:gd name="connsiteX35" fmla="*/ 4218883 w 4606636"/>
              <a:gd name="connsiteY35" fmla="*/ 2340838 h 6849340"/>
              <a:gd name="connsiteX36" fmla="*/ 4327277 w 4606636"/>
              <a:gd name="connsiteY36" fmla="*/ 3404019 h 6849340"/>
              <a:gd name="connsiteX37" fmla="*/ 4327277 w 4606636"/>
              <a:gd name="connsiteY37" fmla="*/ 3420930 h 6849340"/>
              <a:gd name="connsiteX38" fmla="*/ 4327277 w 4606636"/>
              <a:gd name="connsiteY38" fmla="*/ 4633246 h 6849340"/>
              <a:gd name="connsiteX39" fmla="*/ 4327277 w 4606636"/>
              <a:gd name="connsiteY39" fmla="*/ 4657846 h 6849340"/>
              <a:gd name="connsiteX40" fmla="*/ 2334681 w 4606636"/>
              <a:gd name="connsiteY40" fmla="*/ 6550507 h 6849340"/>
              <a:gd name="connsiteX41" fmla="*/ 342086 w 4606636"/>
              <a:gd name="connsiteY41" fmla="*/ 4557912 h 6849340"/>
              <a:gd name="connsiteX42" fmla="*/ 342086 w 4606636"/>
              <a:gd name="connsiteY42" fmla="*/ 4533311 h 6849340"/>
              <a:gd name="connsiteX43" fmla="*/ 342086 w 4606636"/>
              <a:gd name="connsiteY43" fmla="*/ 4516400 h 6849340"/>
              <a:gd name="connsiteX44" fmla="*/ 342086 w 4606636"/>
              <a:gd name="connsiteY44" fmla="*/ 2324698 h 6849340"/>
              <a:gd name="connsiteX45" fmla="*/ 541193 w 4606636"/>
              <a:gd name="connsiteY45" fmla="*/ 2399270 h 6849340"/>
              <a:gd name="connsiteX46" fmla="*/ 549653 w 4606636"/>
              <a:gd name="connsiteY46" fmla="*/ 2407730 h 6849340"/>
              <a:gd name="connsiteX47" fmla="*/ 549653 w 4606636"/>
              <a:gd name="connsiteY47" fmla="*/ 2407730 h 6849340"/>
              <a:gd name="connsiteX48" fmla="*/ 599625 w 4606636"/>
              <a:gd name="connsiteY48" fmla="*/ 2440790 h 6849340"/>
              <a:gd name="connsiteX49" fmla="*/ 881755 w 4606636"/>
              <a:gd name="connsiteY49" fmla="*/ 2847456 h 6849340"/>
              <a:gd name="connsiteX50" fmla="*/ 881755 w 4606636"/>
              <a:gd name="connsiteY50" fmla="*/ 2855915 h 6849340"/>
              <a:gd name="connsiteX51" fmla="*/ 881755 w 4606636"/>
              <a:gd name="connsiteY51" fmla="*/ 4009809 h 6849340"/>
              <a:gd name="connsiteX52" fmla="*/ 1030891 w 4606636"/>
              <a:gd name="connsiteY52" fmla="*/ 4158944 h 6849340"/>
              <a:gd name="connsiteX53" fmla="*/ 1180026 w 4606636"/>
              <a:gd name="connsiteY53" fmla="*/ 4009809 h 6849340"/>
              <a:gd name="connsiteX54" fmla="*/ 1180026 w 4606636"/>
              <a:gd name="connsiteY54" fmla="*/ 2864358 h 6849340"/>
              <a:gd name="connsiteX55" fmla="*/ 1180026 w 4606636"/>
              <a:gd name="connsiteY55" fmla="*/ 2831306 h 6849340"/>
              <a:gd name="connsiteX56" fmla="*/ 1180026 w 4606636"/>
              <a:gd name="connsiteY56" fmla="*/ 1079321 h 6849340"/>
              <a:gd name="connsiteX57" fmla="*/ 1180026 w 4606636"/>
              <a:gd name="connsiteY57" fmla="*/ 1062410 h 6849340"/>
              <a:gd name="connsiteX58" fmla="*/ 1180026 w 4606636"/>
              <a:gd name="connsiteY58" fmla="*/ 1053950 h 6849340"/>
              <a:gd name="connsiteX59" fmla="*/ 1180026 w 4606636"/>
              <a:gd name="connsiteY59" fmla="*/ 422815 h 6849340"/>
              <a:gd name="connsiteX60" fmla="*/ 1287650 w 4606636"/>
              <a:gd name="connsiteY60" fmla="*/ 315191 h 6849340"/>
              <a:gd name="connsiteX61" fmla="*/ 1636664 w 4606636"/>
              <a:gd name="connsiteY61" fmla="*/ 315191 h 6849340"/>
              <a:gd name="connsiteX62" fmla="*/ 1744287 w 4606636"/>
              <a:gd name="connsiteY62" fmla="*/ 422815 h 6849340"/>
              <a:gd name="connsiteX63" fmla="*/ 1744287 w 4606636"/>
              <a:gd name="connsiteY63" fmla="*/ 2141731 h 6849340"/>
              <a:gd name="connsiteX64" fmla="*/ 1744287 w 4606636"/>
              <a:gd name="connsiteY64" fmla="*/ 2241666 h 6849340"/>
              <a:gd name="connsiteX65" fmla="*/ 1744287 w 4606636"/>
              <a:gd name="connsiteY65" fmla="*/ 3470131 h 6849340"/>
              <a:gd name="connsiteX66" fmla="*/ 1893423 w 4606636"/>
              <a:gd name="connsiteY66" fmla="*/ 3619266 h 6849340"/>
              <a:gd name="connsiteX67" fmla="*/ 2042558 w 4606636"/>
              <a:gd name="connsiteY67" fmla="*/ 3470131 h 6849340"/>
              <a:gd name="connsiteX68" fmla="*/ 2042558 w 4606636"/>
              <a:gd name="connsiteY68" fmla="*/ 2233214 h 6849340"/>
              <a:gd name="connsiteX69" fmla="*/ 2150182 w 4606636"/>
              <a:gd name="connsiteY69" fmla="*/ 2125591 h 6849340"/>
              <a:gd name="connsiteX70" fmla="*/ 2499195 w 4606636"/>
              <a:gd name="connsiteY70" fmla="*/ 2125591 h 6849340"/>
              <a:gd name="connsiteX71" fmla="*/ 2599130 w 4606636"/>
              <a:gd name="connsiteY71" fmla="*/ 2217074 h 6849340"/>
              <a:gd name="connsiteX72" fmla="*/ 2599130 w 4606636"/>
              <a:gd name="connsiteY72" fmla="*/ 3462442 h 6849340"/>
              <a:gd name="connsiteX73" fmla="*/ 2748266 w 4606636"/>
              <a:gd name="connsiteY73" fmla="*/ 3611577 h 6849340"/>
              <a:gd name="connsiteX74" fmla="*/ 2897401 w 4606636"/>
              <a:gd name="connsiteY74" fmla="*/ 3462442 h 6849340"/>
              <a:gd name="connsiteX75" fmla="*/ 2897401 w 4606636"/>
              <a:gd name="connsiteY75" fmla="*/ 2257815 h 6849340"/>
              <a:gd name="connsiteX76" fmla="*/ 2897401 w 4606636"/>
              <a:gd name="connsiteY76" fmla="*/ 2224754 h 6849340"/>
              <a:gd name="connsiteX77" fmla="*/ 3005025 w 4606636"/>
              <a:gd name="connsiteY77" fmla="*/ 2117131 h 6849340"/>
              <a:gd name="connsiteX78" fmla="*/ 3354038 w 4606636"/>
              <a:gd name="connsiteY78" fmla="*/ 2117131 h 6849340"/>
              <a:gd name="connsiteX79" fmla="*/ 3453973 w 4606636"/>
              <a:gd name="connsiteY79" fmla="*/ 2200154 h 6849340"/>
              <a:gd name="connsiteX80" fmla="*/ 3453973 w 4606636"/>
              <a:gd name="connsiteY80" fmla="*/ 2217065 h 6849340"/>
              <a:gd name="connsiteX81" fmla="*/ 3453973 w 4606636"/>
              <a:gd name="connsiteY81" fmla="*/ 3636177 h 6849340"/>
              <a:gd name="connsiteX82" fmla="*/ 3603108 w 4606636"/>
              <a:gd name="connsiteY82" fmla="*/ 3785313 h 6849340"/>
              <a:gd name="connsiteX83" fmla="*/ 3752244 w 4606636"/>
              <a:gd name="connsiteY83" fmla="*/ 3636177 h 6849340"/>
              <a:gd name="connsiteX84" fmla="*/ 3752244 w 4606636"/>
              <a:gd name="connsiteY84" fmla="*/ 2739814 h 6849340"/>
              <a:gd name="connsiteX85" fmla="*/ 3752244 w 4606636"/>
              <a:gd name="connsiteY85" fmla="*/ 2731355 h 6849340"/>
              <a:gd name="connsiteX86" fmla="*/ 3852179 w 4606636"/>
              <a:gd name="connsiteY86" fmla="*/ 2648331 h 6849340"/>
              <a:gd name="connsiteX87" fmla="*/ 4201192 w 4606636"/>
              <a:gd name="connsiteY87" fmla="*/ 2648331 h 6849340"/>
              <a:gd name="connsiteX88" fmla="*/ 4308816 w 4606636"/>
              <a:gd name="connsiteY88" fmla="*/ 2755955 h 6849340"/>
              <a:gd name="connsiteX89" fmla="*/ 4308816 w 4606636"/>
              <a:gd name="connsiteY89" fmla="*/ 3387099 h 6849340"/>
              <a:gd name="connsiteX90" fmla="*/ 4457951 w 4606636"/>
              <a:gd name="connsiteY90" fmla="*/ 3404010 h 6849340"/>
              <a:gd name="connsiteX91" fmla="*/ 4327277 w 4606636"/>
              <a:gd name="connsiteY91" fmla="*/ 340401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06636" h="684934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3" name="Forma libre 322">
            <a:extLst>
              <a:ext uri="{FF2B5EF4-FFF2-40B4-BE49-F238E27FC236}">
                <a16:creationId xmlns:a16="http://schemas.microsoft.com/office/drawing/2014/main" id="{BE2A4317-DC3D-B048-A880-799F46505C68}"/>
              </a:ext>
            </a:extLst>
          </p:cNvPr>
          <p:cNvSpPr/>
          <p:nvPr/>
        </p:nvSpPr>
        <p:spPr>
          <a:xfrm>
            <a:off x="4276895" y="4725413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5" name="Forma libre 324">
            <a:extLst>
              <a:ext uri="{FF2B5EF4-FFF2-40B4-BE49-F238E27FC236}">
                <a16:creationId xmlns:a16="http://schemas.microsoft.com/office/drawing/2014/main" id="{A6414288-010A-0948-A5E9-E46FC2DD936F}"/>
              </a:ext>
            </a:extLst>
          </p:cNvPr>
          <p:cNvSpPr/>
          <p:nvPr/>
        </p:nvSpPr>
        <p:spPr>
          <a:xfrm>
            <a:off x="5027204" y="4706999"/>
            <a:ext cx="301831" cy="22736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7" name="Forma libre 326">
            <a:extLst>
              <a:ext uri="{FF2B5EF4-FFF2-40B4-BE49-F238E27FC236}">
                <a16:creationId xmlns:a16="http://schemas.microsoft.com/office/drawing/2014/main" id="{64CF6A93-E7B1-F24C-A0D1-90D974863188}"/>
              </a:ext>
            </a:extLst>
          </p:cNvPr>
          <p:cNvSpPr/>
          <p:nvPr/>
        </p:nvSpPr>
        <p:spPr>
          <a:xfrm>
            <a:off x="2012771" y="5296807"/>
            <a:ext cx="301831" cy="301338"/>
          </a:xfrm>
          <a:custGeom>
            <a:avLst/>
            <a:gdLst>
              <a:gd name="connsiteX0" fmla="*/ 5798075 w 5829300"/>
              <a:gd name="connsiteY0" fmla="*/ 493947 h 5819775"/>
              <a:gd name="connsiteX1" fmla="*/ 5405816 w 5829300"/>
              <a:gd name="connsiteY1" fmla="*/ 31242 h 5819775"/>
              <a:gd name="connsiteX2" fmla="*/ 5389834 w 5829300"/>
              <a:gd name="connsiteY2" fmla="*/ 31242 h 5819775"/>
              <a:gd name="connsiteX3" fmla="*/ 3804854 w 5829300"/>
              <a:gd name="connsiteY3" fmla="*/ 0 h 5819775"/>
              <a:gd name="connsiteX4" fmla="*/ 3788871 w 5829300"/>
              <a:gd name="connsiteY4" fmla="*/ 0 h 5819775"/>
              <a:gd name="connsiteX5" fmla="*/ 3216476 w 5829300"/>
              <a:gd name="connsiteY5" fmla="*/ 196129 h 5819775"/>
              <a:gd name="connsiteX6" fmla="*/ 3208484 w 5829300"/>
              <a:gd name="connsiteY6" fmla="*/ 204121 h 5819775"/>
              <a:gd name="connsiteX7" fmla="*/ 117679 w 5829300"/>
              <a:gd name="connsiteY7" fmla="*/ 3302908 h 5819775"/>
              <a:gd name="connsiteX8" fmla="*/ 117679 w 5829300"/>
              <a:gd name="connsiteY8" fmla="*/ 3883295 h 5819775"/>
              <a:gd name="connsiteX9" fmla="*/ 1945288 w 5829300"/>
              <a:gd name="connsiteY9" fmla="*/ 5710904 h 5819775"/>
              <a:gd name="connsiteX10" fmla="*/ 2235849 w 5829300"/>
              <a:gd name="connsiteY10" fmla="*/ 5828576 h 5819775"/>
              <a:gd name="connsiteX11" fmla="*/ 2235849 w 5829300"/>
              <a:gd name="connsiteY11" fmla="*/ 5828576 h 5819775"/>
              <a:gd name="connsiteX12" fmla="*/ 2526409 w 5829300"/>
              <a:gd name="connsiteY12" fmla="*/ 5710904 h 5819775"/>
              <a:gd name="connsiteX13" fmla="*/ 4048190 w 5829300"/>
              <a:gd name="connsiteY13" fmla="*/ 4197096 h 5819775"/>
              <a:gd name="connsiteX14" fmla="*/ 4095405 w 5829300"/>
              <a:gd name="connsiteY14" fmla="*/ 4141889 h 5819775"/>
              <a:gd name="connsiteX15" fmla="*/ 5577971 w 5829300"/>
              <a:gd name="connsiteY15" fmla="*/ 2659323 h 5819775"/>
              <a:gd name="connsiteX16" fmla="*/ 5829307 w 5829300"/>
              <a:gd name="connsiteY16" fmla="*/ 1992497 h 5819775"/>
              <a:gd name="connsiteX17" fmla="*/ 5798075 w 5829300"/>
              <a:gd name="connsiteY17" fmla="*/ 493947 h 5819775"/>
              <a:gd name="connsiteX18" fmla="*/ 5366593 w 5829300"/>
              <a:gd name="connsiteY18" fmla="*/ 2455212 h 5819775"/>
              <a:gd name="connsiteX19" fmla="*/ 3876035 w 5829300"/>
              <a:gd name="connsiteY19" fmla="*/ 3945769 h 5819775"/>
              <a:gd name="connsiteX20" fmla="*/ 3860052 w 5829300"/>
              <a:gd name="connsiteY20" fmla="*/ 3969010 h 5819775"/>
              <a:gd name="connsiteX21" fmla="*/ 3844069 w 5829300"/>
              <a:gd name="connsiteY21" fmla="*/ 3992251 h 5819775"/>
              <a:gd name="connsiteX22" fmla="*/ 2322288 w 5829300"/>
              <a:gd name="connsiteY22" fmla="*/ 5507508 h 5819775"/>
              <a:gd name="connsiteX23" fmla="*/ 2149409 w 5829300"/>
              <a:gd name="connsiteY23" fmla="*/ 5507508 h 5819775"/>
              <a:gd name="connsiteX24" fmla="*/ 321800 w 5829300"/>
              <a:gd name="connsiteY24" fmla="*/ 3679184 h 5819775"/>
              <a:gd name="connsiteX25" fmla="*/ 321800 w 5829300"/>
              <a:gd name="connsiteY25" fmla="*/ 3506305 h 5819775"/>
              <a:gd name="connsiteX26" fmla="*/ 3412596 w 5829300"/>
              <a:gd name="connsiteY26" fmla="*/ 415500 h 5819775"/>
              <a:gd name="connsiteX27" fmla="*/ 3788871 w 5829300"/>
              <a:gd name="connsiteY27" fmla="*/ 289836 h 5819775"/>
              <a:gd name="connsiteX28" fmla="*/ 5381128 w 5829300"/>
              <a:gd name="connsiteY28" fmla="*/ 321069 h 5819775"/>
              <a:gd name="connsiteX29" fmla="*/ 5506791 w 5829300"/>
              <a:gd name="connsiteY29" fmla="*/ 501215 h 5819775"/>
              <a:gd name="connsiteX30" fmla="*/ 5538023 w 5829300"/>
              <a:gd name="connsiteY30" fmla="*/ 1999764 h 5819775"/>
              <a:gd name="connsiteX31" fmla="*/ 5366593 w 5829300"/>
              <a:gd name="connsiteY31" fmla="*/ 2455212 h 5819775"/>
              <a:gd name="connsiteX32" fmla="*/ 4487663 w 5829300"/>
              <a:gd name="connsiteY32" fmla="*/ 784508 h 5819775"/>
              <a:gd name="connsiteX33" fmla="*/ 3938509 w 5829300"/>
              <a:gd name="connsiteY33" fmla="*/ 1333662 h 5819775"/>
              <a:gd name="connsiteX34" fmla="*/ 4487663 w 5829300"/>
              <a:gd name="connsiteY34" fmla="*/ 1882816 h 5819775"/>
              <a:gd name="connsiteX35" fmla="*/ 5036818 w 5829300"/>
              <a:gd name="connsiteY35" fmla="*/ 1333662 h 5819775"/>
              <a:gd name="connsiteX36" fmla="*/ 4487663 w 5829300"/>
              <a:gd name="connsiteY36" fmla="*/ 784508 h 5819775"/>
              <a:gd name="connsiteX37" fmla="*/ 4487663 w 5829300"/>
              <a:gd name="connsiteY37" fmla="*/ 1592256 h 5819775"/>
              <a:gd name="connsiteX38" fmla="*/ 4229069 w 5829300"/>
              <a:gd name="connsiteY38" fmla="*/ 1333662 h 5819775"/>
              <a:gd name="connsiteX39" fmla="*/ 4487663 w 5829300"/>
              <a:gd name="connsiteY39" fmla="*/ 1075068 h 5819775"/>
              <a:gd name="connsiteX40" fmla="*/ 4746258 w 5829300"/>
              <a:gd name="connsiteY40" fmla="*/ 1333662 h 5819775"/>
              <a:gd name="connsiteX41" fmla="*/ 4487663 w 5829300"/>
              <a:gd name="connsiteY41" fmla="*/ 1592256 h 5819775"/>
              <a:gd name="connsiteX42" fmla="*/ 3451829 w 5829300"/>
              <a:gd name="connsiteY42" fmla="*/ 3020339 h 5819775"/>
              <a:gd name="connsiteX43" fmla="*/ 3451829 w 5829300"/>
              <a:gd name="connsiteY43" fmla="*/ 3224460 h 5819775"/>
              <a:gd name="connsiteX44" fmla="*/ 2235839 w 5829300"/>
              <a:gd name="connsiteY44" fmla="*/ 4440441 h 5819775"/>
              <a:gd name="connsiteX45" fmla="*/ 2134141 w 5829300"/>
              <a:gd name="connsiteY45" fmla="*/ 4479665 h 5819775"/>
              <a:gd name="connsiteX46" fmla="*/ 2032442 w 5829300"/>
              <a:gd name="connsiteY46" fmla="*/ 4440441 h 5819775"/>
              <a:gd name="connsiteX47" fmla="*/ 2032442 w 5829300"/>
              <a:gd name="connsiteY47" fmla="*/ 4236320 h 5819775"/>
              <a:gd name="connsiteX48" fmla="*/ 3248423 w 5829300"/>
              <a:gd name="connsiteY48" fmla="*/ 3020339 h 5819775"/>
              <a:gd name="connsiteX49" fmla="*/ 3451829 w 5829300"/>
              <a:gd name="connsiteY49" fmla="*/ 3020339 h 5819775"/>
              <a:gd name="connsiteX50" fmla="*/ 3294924 w 5829300"/>
              <a:gd name="connsiteY50" fmla="*/ 2173367 h 5819775"/>
              <a:gd name="connsiteX51" fmla="*/ 1631487 w 5829300"/>
              <a:gd name="connsiteY51" fmla="*/ 3836813 h 5819775"/>
              <a:gd name="connsiteX52" fmla="*/ 1529789 w 5829300"/>
              <a:gd name="connsiteY52" fmla="*/ 3876037 h 5819775"/>
              <a:gd name="connsiteX53" fmla="*/ 1428090 w 5829300"/>
              <a:gd name="connsiteY53" fmla="*/ 3836813 h 5819775"/>
              <a:gd name="connsiteX54" fmla="*/ 1428090 w 5829300"/>
              <a:gd name="connsiteY54" fmla="*/ 3632692 h 5819775"/>
              <a:gd name="connsiteX55" fmla="*/ 3091537 w 5829300"/>
              <a:gd name="connsiteY55" fmla="*/ 1969256 h 5819775"/>
              <a:gd name="connsiteX56" fmla="*/ 3295657 w 5829300"/>
              <a:gd name="connsiteY56" fmla="*/ 1969256 h 5819775"/>
              <a:gd name="connsiteX57" fmla="*/ 3294924 w 5829300"/>
              <a:gd name="connsiteY57" fmla="*/ 2173367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29300" h="5819775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9" name="Forma libre 328">
            <a:extLst>
              <a:ext uri="{FF2B5EF4-FFF2-40B4-BE49-F238E27FC236}">
                <a16:creationId xmlns:a16="http://schemas.microsoft.com/office/drawing/2014/main" id="{98F3D131-E186-F94D-A895-26FD835750A5}"/>
              </a:ext>
            </a:extLst>
          </p:cNvPr>
          <p:cNvSpPr/>
          <p:nvPr/>
        </p:nvSpPr>
        <p:spPr>
          <a:xfrm>
            <a:off x="2032437" y="4712883"/>
            <a:ext cx="301831" cy="206153"/>
          </a:xfrm>
          <a:custGeom>
            <a:avLst/>
            <a:gdLst>
              <a:gd name="connsiteX0" fmla="*/ 5356870 w 5829300"/>
              <a:gd name="connsiteY0" fmla="*/ 0 h 3981450"/>
              <a:gd name="connsiteX1" fmla="*/ 473088 w 5829300"/>
              <a:gd name="connsiteY1" fmla="*/ 0 h 3981450"/>
              <a:gd name="connsiteX2" fmla="*/ 0 w 5829300"/>
              <a:gd name="connsiteY2" fmla="*/ 473088 h 3981450"/>
              <a:gd name="connsiteX3" fmla="*/ 0 w 5829300"/>
              <a:gd name="connsiteY3" fmla="*/ 995182 h 3981450"/>
              <a:gd name="connsiteX4" fmla="*/ 0 w 5829300"/>
              <a:gd name="connsiteY4" fmla="*/ 1644701 h 3981450"/>
              <a:gd name="connsiteX5" fmla="*/ 0 w 5829300"/>
              <a:gd name="connsiteY5" fmla="*/ 3514830 h 3981450"/>
              <a:gd name="connsiteX6" fmla="*/ 473088 w 5829300"/>
              <a:gd name="connsiteY6" fmla="*/ 3987918 h 3981450"/>
              <a:gd name="connsiteX7" fmla="*/ 5356870 w 5829300"/>
              <a:gd name="connsiteY7" fmla="*/ 3987918 h 3981450"/>
              <a:gd name="connsiteX8" fmla="*/ 5829957 w 5829300"/>
              <a:gd name="connsiteY8" fmla="*/ 3514830 h 3981450"/>
              <a:gd name="connsiteX9" fmla="*/ 5829957 w 5829300"/>
              <a:gd name="connsiteY9" fmla="*/ 1644044 h 3981450"/>
              <a:gd name="connsiteX10" fmla="*/ 5829957 w 5829300"/>
              <a:gd name="connsiteY10" fmla="*/ 994524 h 3981450"/>
              <a:gd name="connsiteX11" fmla="*/ 5829957 w 5829300"/>
              <a:gd name="connsiteY11" fmla="*/ 472431 h 3981450"/>
              <a:gd name="connsiteX12" fmla="*/ 5356870 w 5829300"/>
              <a:gd name="connsiteY12" fmla="*/ 0 h 3981450"/>
              <a:gd name="connsiteX13" fmla="*/ 473088 w 5829300"/>
              <a:gd name="connsiteY13" fmla="*/ 260718 h 3981450"/>
              <a:gd name="connsiteX14" fmla="*/ 5356870 w 5829300"/>
              <a:gd name="connsiteY14" fmla="*/ 260718 h 3981450"/>
              <a:gd name="connsiteX15" fmla="*/ 5568582 w 5829300"/>
              <a:gd name="connsiteY15" fmla="*/ 472431 h 3981450"/>
              <a:gd name="connsiteX16" fmla="*/ 5568582 w 5829300"/>
              <a:gd name="connsiteY16" fmla="*/ 867756 h 3981450"/>
              <a:gd name="connsiteX17" fmla="*/ 261376 w 5829300"/>
              <a:gd name="connsiteY17" fmla="*/ 867756 h 3981450"/>
              <a:gd name="connsiteX18" fmla="*/ 261376 w 5829300"/>
              <a:gd name="connsiteY18" fmla="*/ 472431 h 3981450"/>
              <a:gd name="connsiteX19" fmla="*/ 473088 w 5829300"/>
              <a:gd name="connsiteY19" fmla="*/ 260718 h 3981450"/>
              <a:gd name="connsiteX20" fmla="*/ 5568582 w 5829300"/>
              <a:gd name="connsiteY20" fmla="*/ 1510084 h 3981450"/>
              <a:gd name="connsiteX21" fmla="*/ 261376 w 5829300"/>
              <a:gd name="connsiteY21" fmla="*/ 1510084 h 3981450"/>
              <a:gd name="connsiteX22" fmla="*/ 261376 w 5829300"/>
              <a:gd name="connsiteY22" fmla="*/ 1121940 h 3981450"/>
              <a:gd name="connsiteX23" fmla="*/ 5568582 w 5829300"/>
              <a:gd name="connsiteY23" fmla="*/ 1121940 h 3981450"/>
              <a:gd name="connsiteX24" fmla="*/ 5568582 w 5829300"/>
              <a:gd name="connsiteY24" fmla="*/ 1510084 h 3981450"/>
              <a:gd name="connsiteX25" fmla="*/ 5568582 w 5829300"/>
              <a:gd name="connsiteY25" fmla="*/ 1510084 h 3981450"/>
              <a:gd name="connsiteX26" fmla="*/ 5356870 w 5829300"/>
              <a:gd name="connsiteY26" fmla="*/ 3725885 h 3981450"/>
              <a:gd name="connsiteX27" fmla="*/ 473088 w 5829300"/>
              <a:gd name="connsiteY27" fmla="*/ 3725885 h 3981450"/>
              <a:gd name="connsiteX28" fmla="*/ 261376 w 5829300"/>
              <a:gd name="connsiteY28" fmla="*/ 3514173 h 3981450"/>
              <a:gd name="connsiteX29" fmla="*/ 261376 w 5829300"/>
              <a:gd name="connsiteY29" fmla="*/ 1771459 h 3981450"/>
              <a:gd name="connsiteX30" fmla="*/ 5568582 w 5829300"/>
              <a:gd name="connsiteY30" fmla="*/ 1771459 h 3981450"/>
              <a:gd name="connsiteX31" fmla="*/ 5568582 w 5829300"/>
              <a:gd name="connsiteY31" fmla="*/ 3507638 h 3981450"/>
              <a:gd name="connsiteX32" fmla="*/ 5356870 w 5829300"/>
              <a:gd name="connsiteY32" fmla="*/ 3725885 h 3981450"/>
              <a:gd name="connsiteX33" fmla="*/ 4961535 w 5829300"/>
              <a:gd name="connsiteY33" fmla="*/ 2469985 h 3981450"/>
              <a:gd name="connsiteX34" fmla="*/ 4834766 w 5829300"/>
              <a:gd name="connsiteY34" fmla="*/ 2596753 h 3981450"/>
              <a:gd name="connsiteX35" fmla="*/ 3479549 w 5829300"/>
              <a:gd name="connsiteY35" fmla="*/ 2596753 h 3981450"/>
              <a:gd name="connsiteX36" fmla="*/ 3352781 w 5829300"/>
              <a:gd name="connsiteY36" fmla="*/ 2469985 h 3981450"/>
              <a:gd name="connsiteX37" fmla="*/ 3479549 w 5829300"/>
              <a:gd name="connsiteY37" fmla="*/ 2343217 h 3981450"/>
              <a:gd name="connsiteX38" fmla="*/ 4827585 w 5829300"/>
              <a:gd name="connsiteY38" fmla="*/ 2343217 h 3981450"/>
              <a:gd name="connsiteX39" fmla="*/ 4961535 w 5829300"/>
              <a:gd name="connsiteY39" fmla="*/ 2469985 h 3981450"/>
              <a:gd name="connsiteX40" fmla="*/ 4961535 w 5829300"/>
              <a:gd name="connsiteY40" fmla="*/ 3161319 h 3981450"/>
              <a:gd name="connsiteX41" fmla="*/ 4834766 w 5829300"/>
              <a:gd name="connsiteY41" fmla="*/ 3288087 h 3981450"/>
              <a:gd name="connsiteX42" fmla="*/ 4058488 w 5829300"/>
              <a:gd name="connsiteY42" fmla="*/ 3288087 h 3981450"/>
              <a:gd name="connsiteX43" fmla="*/ 3931720 w 5829300"/>
              <a:gd name="connsiteY43" fmla="*/ 3161319 h 3981450"/>
              <a:gd name="connsiteX44" fmla="*/ 4058488 w 5829300"/>
              <a:gd name="connsiteY44" fmla="*/ 3034551 h 3981450"/>
              <a:gd name="connsiteX45" fmla="*/ 4834766 w 5829300"/>
              <a:gd name="connsiteY45" fmla="*/ 3034551 h 3981450"/>
              <a:gd name="connsiteX46" fmla="*/ 4961535 w 5829300"/>
              <a:gd name="connsiteY46" fmla="*/ 3161319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829300" h="398145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1" name="Forma libre 330">
            <a:extLst>
              <a:ext uri="{FF2B5EF4-FFF2-40B4-BE49-F238E27FC236}">
                <a16:creationId xmlns:a16="http://schemas.microsoft.com/office/drawing/2014/main" id="{4AF2563F-7847-394C-A4D9-CA6335ECC82E}"/>
              </a:ext>
            </a:extLst>
          </p:cNvPr>
          <p:cNvSpPr/>
          <p:nvPr/>
        </p:nvSpPr>
        <p:spPr>
          <a:xfrm>
            <a:off x="7211508" y="4714208"/>
            <a:ext cx="301338" cy="285556"/>
          </a:xfrm>
          <a:custGeom>
            <a:avLst/>
            <a:gdLst>
              <a:gd name="connsiteX0" fmla="*/ 5337315 w 5819775"/>
              <a:gd name="connsiteY0" fmla="*/ 15907 h 5514975"/>
              <a:gd name="connsiteX1" fmla="*/ 4516860 w 5819775"/>
              <a:gd name="connsiteY1" fmla="*/ 15907 h 5514975"/>
              <a:gd name="connsiteX2" fmla="*/ 4016912 w 5819775"/>
              <a:gd name="connsiteY2" fmla="*/ 515855 h 5514975"/>
              <a:gd name="connsiteX3" fmla="*/ 4016912 w 5819775"/>
              <a:gd name="connsiteY3" fmla="*/ 539010 h 5514975"/>
              <a:gd name="connsiteX4" fmla="*/ 3759346 w 5819775"/>
              <a:gd name="connsiteY4" fmla="*/ 273482 h 5514975"/>
              <a:gd name="connsiteX5" fmla="*/ 3032941 w 5819775"/>
              <a:gd name="connsiteY5" fmla="*/ 0 h 5514975"/>
              <a:gd name="connsiteX6" fmla="*/ 1187996 w 5819775"/>
              <a:gd name="connsiteY6" fmla="*/ 0 h 5514975"/>
              <a:gd name="connsiteX7" fmla="*/ 593998 w 5819775"/>
              <a:gd name="connsiteY7" fmla="*/ 242373 h 5514975"/>
              <a:gd name="connsiteX8" fmla="*/ 265528 w 5819775"/>
              <a:gd name="connsiteY8" fmla="*/ 586035 h 5514975"/>
              <a:gd name="connsiteX9" fmla="*/ 0 w 5819775"/>
              <a:gd name="connsiteY9" fmla="*/ 1273369 h 5514975"/>
              <a:gd name="connsiteX10" fmla="*/ 0 w 5819775"/>
              <a:gd name="connsiteY10" fmla="*/ 2750049 h 5514975"/>
              <a:gd name="connsiteX11" fmla="*/ 0 w 5819775"/>
              <a:gd name="connsiteY11" fmla="*/ 2765965 h 5514975"/>
              <a:gd name="connsiteX12" fmla="*/ 133121 w 5819775"/>
              <a:gd name="connsiteY12" fmla="*/ 3070565 h 5514975"/>
              <a:gd name="connsiteX13" fmla="*/ 344386 w 5819775"/>
              <a:gd name="connsiteY13" fmla="*/ 3289068 h 5514975"/>
              <a:gd name="connsiteX14" fmla="*/ 782107 w 5819775"/>
              <a:gd name="connsiteY14" fmla="*/ 3500333 h 5514975"/>
              <a:gd name="connsiteX15" fmla="*/ 1633680 w 5819775"/>
              <a:gd name="connsiteY15" fmla="*/ 3500333 h 5514975"/>
              <a:gd name="connsiteX16" fmla="*/ 1633680 w 5819775"/>
              <a:gd name="connsiteY16" fmla="*/ 3531442 h 5514975"/>
              <a:gd name="connsiteX17" fmla="*/ 1633680 w 5819775"/>
              <a:gd name="connsiteY17" fmla="*/ 5251218 h 5514975"/>
              <a:gd name="connsiteX18" fmla="*/ 1633680 w 5819775"/>
              <a:gd name="connsiteY18" fmla="*/ 5267135 h 5514975"/>
              <a:gd name="connsiteX19" fmla="*/ 1915125 w 5819775"/>
              <a:gd name="connsiteY19" fmla="*/ 5517471 h 5514975"/>
              <a:gd name="connsiteX20" fmla="*/ 2438219 w 5819775"/>
              <a:gd name="connsiteY20" fmla="*/ 5517471 h 5514975"/>
              <a:gd name="connsiteX21" fmla="*/ 2734856 w 5819775"/>
              <a:gd name="connsiteY21" fmla="*/ 5275098 h 5514975"/>
              <a:gd name="connsiteX22" fmla="*/ 3031493 w 5819775"/>
              <a:gd name="connsiteY22" fmla="*/ 4197068 h 5514975"/>
              <a:gd name="connsiteX23" fmla="*/ 4008225 w 5819775"/>
              <a:gd name="connsiteY23" fmla="*/ 3181264 h 5514975"/>
              <a:gd name="connsiteX24" fmla="*/ 4508173 w 5819775"/>
              <a:gd name="connsiteY24" fmla="*/ 3618986 h 5514975"/>
              <a:gd name="connsiteX25" fmla="*/ 5328628 w 5819775"/>
              <a:gd name="connsiteY25" fmla="*/ 3618986 h 5514975"/>
              <a:gd name="connsiteX26" fmla="*/ 5828567 w 5819775"/>
              <a:gd name="connsiteY26" fmla="*/ 3119047 h 5514975"/>
              <a:gd name="connsiteX27" fmla="*/ 5828567 w 5819775"/>
              <a:gd name="connsiteY27" fmla="*/ 539734 h 5514975"/>
              <a:gd name="connsiteX28" fmla="*/ 5337315 w 5819775"/>
              <a:gd name="connsiteY28" fmla="*/ 15907 h 5514975"/>
              <a:gd name="connsiteX29" fmla="*/ 2805760 w 5819775"/>
              <a:gd name="connsiteY29" fmla="*/ 4008949 h 5514975"/>
              <a:gd name="connsiteX30" fmla="*/ 2766689 w 5819775"/>
              <a:gd name="connsiteY30" fmla="*/ 4071166 h 5514975"/>
              <a:gd name="connsiteX31" fmla="*/ 2462089 w 5819775"/>
              <a:gd name="connsiteY31" fmla="*/ 5181029 h 5514975"/>
              <a:gd name="connsiteX32" fmla="*/ 2446173 w 5819775"/>
              <a:gd name="connsiteY32" fmla="*/ 5212138 h 5514975"/>
              <a:gd name="connsiteX33" fmla="*/ 1930308 w 5819775"/>
              <a:gd name="connsiteY33" fmla="*/ 5212138 h 5514975"/>
              <a:gd name="connsiteX34" fmla="*/ 1930308 w 5819775"/>
              <a:gd name="connsiteY34" fmla="*/ 3516963 h 5514975"/>
              <a:gd name="connsiteX35" fmla="*/ 1695888 w 5819775"/>
              <a:gd name="connsiteY35" fmla="*/ 3196447 h 5514975"/>
              <a:gd name="connsiteX36" fmla="*/ 1672733 w 5819775"/>
              <a:gd name="connsiteY36" fmla="*/ 3196447 h 5514975"/>
              <a:gd name="connsiteX37" fmla="*/ 797290 w 5819775"/>
              <a:gd name="connsiteY37" fmla="*/ 3196447 h 5514975"/>
              <a:gd name="connsiteX38" fmla="*/ 562870 w 5819775"/>
              <a:gd name="connsiteY38" fmla="*/ 3079242 h 5514975"/>
              <a:gd name="connsiteX39" fmla="*/ 344367 w 5819775"/>
              <a:gd name="connsiteY39" fmla="*/ 2860739 h 5514975"/>
              <a:gd name="connsiteX40" fmla="*/ 289379 w 5819775"/>
              <a:gd name="connsiteY40" fmla="*/ 2735571 h 5514975"/>
              <a:gd name="connsiteX41" fmla="*/ 289379 w 5819775"/>
              <a:gd name="connsiteY41" fmla="*/ 1274093 h 5514975"/>
              <a:gd name="connsiteX42" fmla="*/ 476764 w 5819775"/>
              <a:gd name="connsiteY42" fmla="*/ 782107 h 5514975"/>
              <a:gd name="connsiteX43" fmla="*/ 797281 w 5819775"/>
              <a:gd name="connsiteY43" fmla="*/ 446399 h 5514975"/>
              <a:gd name="connsiteX44" fmla="*/ 1180014 w 5819775"/>
              <a:gd name="connsiteY44" fmla="*/ 290122 h 5514975"/>
              <a:gd name="connsiteX45" fmla="*/ 3024235 w 5819775"/>
              <a:gd name="connsiteY45" fmla="*/ 290122 h 5514975"/>
              <a:gd name="connsiteX46" fmla="*/ 3548053 w 5819775"/>
              <a:gd name="connsiteY46" fmla="*/ 477507 h 5514975"/>
              <a:gd name="connsiteX47" fmla="*/ 4008930 w 5819775"/>
              <a:gd name="connsiteY47" fmla="*/ 962254 h 5514975"/>
              <a:gd name="connsiteX48" fmla="*/ 4008930 w 5819775"/>
              <a:gd name="connsiteY48" fmla="*/ 2759450 h 5514975"/>
              <a:gd name="connsiteX49" fmla="*/ 2805760 w 5819775"/>
              <a:gd name="connsiteY49" fmla="*/ 4008949 h 5514975"/>
              <a:gd name="connsiteX50" fmla="*/ 5548580 w 5819775"/>
              <a:gd name="connsiteY50" fmla="*/ 3102397 h 5514975"/>
              <a:gd name="connsiteX51" fmla="*/ 5337315 w 5819775"/>
              <a:gd name="connsiteY51" fmla="*/ 3313662 h 5514975"/>
              <a:gd name="connsiteX52" fmla="*/ 4516860 w 5819775"/>
              <a:gd name="connsiteY52" fmla="*/ 3313662 h 5514975"/>
              <a:gd name="connsiteX53" fmla="*/ 4305596 w 5819775"/>
              <a:gd name="connsiteY53" fmla="*/ 3102397 h 5514975"/>
              <a:gd name="connsiteX54" fmla="*/ 4305596 w 5819775"/>
              <a:gd name="connsiteY54" fmla="*/ 2820953 h 5514975"/>
              <a:gd name="connsiteX55" fmla="*/ 4305596 w 5819775"/>
              <a:gd name="connsiteY55" fmla="*/ 2812990 h 5514975"/>
              <a:gd name="connsiteX56" fmla="*/ 4313558 w 5819775"/>
              <a:gd name="connsiteY56" fmla="*/ 914505 h 5514975"/>
              <a:gd name="connsiteX57" fmla="*/ 4305596 w 5819775"/>
              <a:gd name="connsiteY57" fmla="*/ 859517 h 5514975"/>
              <a:gd name="connsiteX58" fmla="*/ 4305596 w 5819775"/>
              <a:gd name="connsiteY58" fmla="*/ 523808 h 5514975"/>
              <a:gd name="connsiteX59" fmla="*/ 4516860 w 5819775"/>
              <a:gd name="connsiteY59" fmla="*/ 312544 h 5514975"/>
              <a:gd name="connsiteX60" fmla="*/ 5337315 w 5819775"/>
              <a:gd name="connsiteY60" fmla="*/ 312544 h 5514975"/>
              <a:gd name="connsiteX61" fmla="*/ 5548580 w 5819775"/>
              <a:gd name="connsiteY61" fmla="*/ 523808 h 5514975"/>
              <a:gd name="connsiteX62" fmla="*/ 5548580 w 5819775"/>
              <a:gd name="connsiteY62" fmla="*/ 3102397 h 5514975"/>
              <a:gd name="connsiteX63" fmla="*/ 5071787 w 5819775"/>
              <a:gd name="connsiteY63" fmla="*/ 2704462 h 5514975"/>
              <a:gd name="connsiteX64" fmla="*/ 4915510 w 5819775"/>
              <a:gd name="connsiteY64" fmla="*/ 2860739 h 5514975"/>
              <a:gd name="connsiteX65" fmla="*/ 4759233 w 5819775"/>
              <a:gd name="connsiteY65" fmla="*/ 2704462 h 5514975"/>
              <a:gd name="connsiteX66" fmla="*/ 4915510 w 5819775"/>
              <a:gd name="connsiteY66" fmla="*/ 2548185 h 5514975"/>
              <a:gd name="connsiteX67" fmla="*/ 5071787 w 5819775"/>
              <a:gd name="connsiteY67" fmla="*/ 2704462 h 551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819775" h="5514975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3" name="Forma libre 332">
            <a:extLst>
              <a:ext uri="{FF2B5EF4-FFF2-40B4-BE49-F238E27FC236}">
                <a16:creationId xmlns:a16="http://schemas.microsoft.com/office/drawing/2014/main" id="{A10CCE92-8C89-AA44-832D-1F88612613BD}"/>
              </a:ext>
            </a:extLst>
          </p:cNvPr>
          <p:cNvSpPr/>
          <p:nvPr/>
        </p:nvSpPr>
        <p:spPr>
          <a:xfrm>
            <a:off x="7282232" y="5923582"/>
            <a:ext cx="261838" cy="354647"/>
          </a:xfrm>
          <a:custGeom>
            <a:avLst/>
            <a:gdLst>
              <a:gd name="connsiteX0" fmla="*/ 5058269 w 5056909"/>
              <a:gd name="connsiteY0" fmla="*/ 1957119 h 6849340"/>
              <a:gd name="connsiteX1" fmla="*/ 5058269 w 5056909"/>
              <a:gd name="connsiteY1" fmla="*/ 1957119 h 6849340"/>
              <a:gd name="connsiteX2" fmla="*/ 5041375 w 5056909"/>
              <a:gd name="connsiteY2" fmla="*/ 1915659 h 6849340"/>
              <a:gd name="connsiteX3" fmla="*/ 5032932 w 5056909"/>
              <a:gd name="connsiteY3" fmla="*/ 1907217 h 6849340"/>
              <a:gd name="connsiteX4" fmla="*/ 5008366 w 5056909"/>
              <a:gd name="connsiteY4" fmla="*/ 1874200 h 6849340"/>
              <a:gd name="connsiteX5" fmla="*/ 5008366 w 5056909"/>
              <a:gd name="connsiteY5" fmla="*/ 1874200 h 6849340"/>
              <a:gd name="connsiteX6" fmla="*/ 3175626 w 5056909"/>
              <a:gd name="connsiteY6" fmla="*/ 49902 h 6849340"/>
              <a:gd name="connsiteX7" fmla="*/ 3175626 w 5056909"/>
              <a:gd name="connsiteY7" fmla="*/ 49902 h 6849340"/>
              <a:gd name="connsiteX8" fmla="*/ 3175626 w 5056909"/>
              <a:gd name="connsiteY8" fmla="*/ 49902 h 6849340"/>
              <a:gd name="connsiteX9" fmla="*/ 3175626 w 5056909"/>
              <a:gd name="connsiteY9" fmla="*/ 49902 h 6849340"/>
              <a:gd name="connsiteX10" fmla="*/ 3142609 w 5056909"/>
              <a:gd name="connsiteY10" fmla="*/ 25337 h 6849340"/>
              <a:gd name="connsiteX11" fmla="*/ 3134167 w 5056909"/>
              <a:gd name="connsiteY11" fmla="*/ 16894 h 6849340"/>
              <a:gd name="connsiteX12" fmla="*/ 3101150 w 5056909"/>
              <a:gd name="connsiteY12" fmla="*/ 0 h 6849340"/>
              <a:gd name="connsiteX13" fmla="*/ 3101150 w 5056909"/>
              <a:gd name="connsiteY13" fmla="*/ 0 h 6849340"/>
              <a:gd name="connsiteX14" fmla="*/ 3076584 w 5056909"/>
              <a:gd name="connsiteY14" fmla="*/ 0 h 6849340"/>
              <a:gd name="connsiteX15" fmla="*/ 439180 w 5056909"/>
              <a:gd name="connsiteY15" fmla="*/ 0 h 6849340"/>
              <a:gd name="connsiteX16" fmla="*/ 0 w 5056909"/>
              <a:gd name="connsiteY16" fmla="*/ 439180 h 6849340"/>
              <a:gd name="connsiteX17" fmla="*/ 0 w 5056909"/>
              <a:gd name="connsiteY17" fmla="*/ 6418049 h 6849340"/>
              <a:gd name="connsiteX18" fmla="*/ 439180 w 5056909"/>
              <a:gd name="connsiteY18" fmla="*/ 6857229 h 6849340"/>
              <a:gd name="connsiteX19" fmla="*/ 4618318 w 5056909"/>
              <a:gd name="connsiteY19" fmla="*/ 6857229 h 6849340"/>
              <a:gd name="connsiteX20" fmla="*/ 5057498 w 5056909"/>
              <a:gd name="connsiteY20" fmla="*/ 6418049 h 6849340"/>
              <a:gd name="connsiteX21" fmla="*/ 5057498 w 5056909"/>
              <a:gd name="connsiteY21" fmla="*/ 1990136 h 6849340"/>
              <a:gd name="connsiteX22" fmla="*/ 5058269 w 5056909"/>
              <a:gd name="connsiteY22" fmla="*/ 1957119 h 6849340"/>
              <a:gd name="connsiteX23" fmla="*/ 4535398 w 5056909"/>
              <a:gd name="connsiteY23" fmla="*/ 1832731 h 6849340"/>
              <a:gd name="connsiteX24" fmla="*/ 3225529 w 5056909"/>
              <a:gd name="connsiteY24" fmla="*/ 1832731 h 6849340"/>
              <a:gd name="connsiteX25" fmla="*/ 3225529 w 5056909"/>
              <a:gd name="connsiteY25" fmla="*/ 530543 h 6849340"/>
              <a:gd name="connsiteX26" fmla="*/ 4535398 w 5056909"/>
              <a:gd name="connsiteY26" fmla="*/ 1832731 h 6849340"/>
              <a:gd name="connsiteX27" fmla="*/ 4751157 w 5056909"/>
              <a:gd name="connsiteY27" fmla="*/ 6418041 h 6849340"/>
              <a:gd name="connsiteX28" fmla="*/ 4618326 w 5056909"/>
              <a:gd name="connsiteY28" fmla="*/ 6550871 h 6849340"/>
              <a:gd name="connsiteX29" fmla="*/ 439189 w 5056909"/>
              <a:gd name="connsiteY29" fmla="*/ 6550871 h 6849340"/>
              <a:gd name="connsiteX30" fmla="*/ 306359 w 5056909"/>
              <a:gd name="connsiteY30" fmla="*/ 6418041 h 6849340"/>
              <a:gd name="connsiteX31" fmla="*/ 306359 w 5056909"/>
              <a:gd name="connsiteY31" fmla="*/ 447623 h 6849340"/>
              <a:gd name="connsiteX32" fmla="*/ 439189 w 5056909"/>
              <a:gd name="connsiteY32" fmla="*/ 314793 h 6849340"/>
              <a:gd name="connsiteX33" fmla="*/ 2918417 w 5056909"/>
              <a:gd name="connsiteY33" fmla="*/ 314793 h 6849340"/>
              <a:gd name="connsiteX34" fmla="*/ 2918417 w 5056909"/>
              <a:gd name="connsiteY34" fmla="*/ 1981685 h 6849340"/>
              <a:gd name="connsiteX35" fmla="*/ 3067371 w 5056909"/>
              <a:gd name="connsiteY35" fmla="*/ 2130639 h 6849340"/>
              <a:gd name="connsiteX36" fmla="*/ 4742714 w 5056909"/>
              <a:gd name="connsiteY36" fmla="*/ 2130639 h 6849340"/>
              <a:gd name="connsiteX37" fmla="*/ 4742714 w 5056909"/>
              <a:gd name="connsiteY37" fmla="*/ 6418041 h 6849340"/>
              <a:gd name="connsiteX38" fmla="*/ 4751157 w 5056909"/>
              <a:gd name="connsiteY38" fmla="*/ 6418041 h 6849340"/>
              <a:gd name="connsiteX39" fmla="*/ 4751157 w 5056909"/>
              <a:gd name="connsiteY39" fmla="*/ 6418041 h 6849340"/>
              <a:gd name="connsiteX40" fmla="*/ 4046307 w 5056909"/>
              <a:gd name="connsiteY40" fmla="*/ 4817944 h 6849340"/>
              <a:gd name="connsiteX41" fmla="*/ 3897353 w 5056909"/>
              <a:gd name="connsiteY41" fmla="*/ 4966898 h 6849340"/>
              <a:gd name="connsiteX42" fmla="*/ 1135579 w 5056909"/>
              <a:gd name="connsiteY42" fmla="*/ 4966898 h 6849340"/>
              <a:gd name="connsiteX43" fmla="*/ 986625 w 5056909"/>
              <a:gd name="connsiteY43" fmla="*/ 4817944 h 6849340"/>
              <a:gd name="connsiteX44" fmla="*/ 1135579 w 5056909"/>
              <a:gd name="connsiteY44" fmla="*/ 4668991 h 6849340"/>
              <a:gd name="connsiteX45" fmla="*/ 3896591 w 5056909"/>
              <a:gd name="connsiteY45" fmla="*/ 4668991 h 6849340"/>
              <a:gd name="connsiteX46" fmla="*/ 4046307 w 5056909"/>
              <a:gd name="connsiteY46" fmla="*/ 4817944 h 6849340"/>
              <a:gd name="connsiteX47" fmla="*/ 4046307 w 5056909"/>
              <a:gd name="connsiteY47" fmla="*/ 5730093 h 6849340"/>
              <a:gd name="connsiteX48" fmla="*/ 3897353 w 5056909"/>
              <a:gd name="connsiteY48" fmla="*/ 5879047 h 6849340"/>
              <a:gd name="connsiteX49" fmla="*/ 1135579 w 5056909"/>
              <a:gd name="connsiteY49" fmla="*/ 5879047 h 6849340"/>
              <a:gd name="connsiteX50" fmla="*/ 986625 w 5056909"/>
              <a:gd name="connsiteY50" fmla="*/ 5730093 h 6849340"/>
              <a:gd name="connsiteX51" fmla="*/ 1135579 w 5056909"/>
              <a:gd name="connsiteY51" fmla="*/ 5581139 h 6849340"/>
              <a:gd name="connsiteX52" fmla="*/ 3896591 w 5056909"/>
              <a:gd name="connsiteY52" fmla="*/ 5581139 h 6849340"/>
              <a:gd name="connsiteX53" fmla="*/ 4046307 w 5056909"/>
              <a:gd name="connsiteY53" fmla="*/ 5730093 h 6849340"/>
              <a:gd name="connsiteX54" fmla="*/ 4046307 w 5056909"/>
              <a:gd name="connsiteY54" fmla="*/ 3905796 h 6849340"/>
              <a:gd name="connsiteX55" fmla="*/ 3897353 w 5056909"/>
              <a:gd name="connsiteY55" fmla="*/ 4054749 h 6849340"/>
              <a:gd name="connsiteX56" fmla="*/ 1135579 w 5056909"/>
              <a:gd name="connsiteY56" fmla="*/ 4054749 h 6849340"/>
              <a:gd name="connsiteX57" fmla="*/ 986625 w 5056909"/>
              <a:gd name="connsiteY57" fmla="*/ 3905796 h 6849340"/>
              <a:gd name="connsiteX58" fmla="*/ 1135579 w 5056909"/>
              <a:gd name="connsiteY58" fmla="*/ 3756842 h 6849340"/>
              <a:gd name="connsiteX59" fmla="*/ 3896591 w 5056909"/>
              <a:gd name="connsiteY59" fmla="*/ 3756842 h 6849340"/>
              <a:gd name="connsiteX60" fmla="*/ 4046307 w 5056909"/>
              <a:gd name="connsiteY60" fmla="*/ 3905796 h 6849340"/>
              <a:gd name="connsiteX61" fmla="*/ 1135579 w 5056909"/>
              <a:gd name="connsiteY61" fmla="*/ 2843923 h 6849340"/>
              <a:gd name="connsiteX62" fmla="*/ 3896591 w 5056909"/>
              <a:gd name="connsiteY62" fmla="*/ 2843923 h 6849340"/>
              <a:gd name="connsiteX63" fmla="*/ 4045545 w 5056909"/>
              <a:gd name="connsiteY63" fmla="*/ 2992876 h 6849340"/>
              <a:gd name="connsiteX64" fmla="*/ 3896591 w 5056909"/>
              <a:gd name="connsiteY64" fmla="*/ 3141830 h 6849340"/>
              <a:gd name="connsiteX65" fmla="*/ 1135579 w 5056909"/>
              <a:gd name="connsiteY65" fmla="*/ 3141830 h 6849340"/>
              <a:gd name="connsiteX66" fmla="*/ 986625 w 5056909"/>
              <a:gd name="connsiteY66" fmla="*/ 2992876 h 6849340"/>
              <a:gd name="connsiteX67" fmla="*/ 1135579 w 5056909"/>
              <a:gd name="connsiteY67" fmla="*/ 2843923 h 6849340"/>
              <a:gd name="connsiteX68" fmla="*/ 978174 w 5056909"/>
              <a:gd name="connsiteY68" fmla="*/ 2089179 h 6849340"/>
              <a:gd name="connsiteX69" fmla="*/ 1127128 w 5056909"/>
              <a:gd name="connsiteY69" fmla="*/ 1940225 h 6849340"/>
              <a:gd name="connsiteX70" fmla="*/ 2080736 w 5056909"/>
              <a:gd name="connsiteY70" fmla="*/ 1940225 h 6849340"/>
              <a:gd name="connsiteX71" fmla="*/ 2229690 w 5056909"/>
              <a:gd name="connsiteY71" fmla="*/ 2089179 h 6849340"/>
              <a:gd name="connsiteX72" fmla="*/ 2080736 w 5056909"/>
              <a:gd name="connsiteY72" fmla="*/ 2238133 h 6849340"/>
              <a:gd name="connsiteX73" fmla="*/ 1135579 w 5056909"/>
              <a:gd name="connsiteY73" fmla="*/ 2238133 h 6849340"/>
              <a:gd name="connsiteX74" fmla="*/ 978174 w 5056909"/>
              <a:gd name="connsiteY74" fmla="*/ 2089179 h 6849340"/>
              <a:gd name="connsiteX75" fmla="*/ 978174 w 5056909"/>
              <a:gd name="connsiteY75" fmla="*/ 1185473 h 6849340"/>
              <a:gd name="connsiteX76" fmla="*/ 1127128 w 5056909"/>
              <a:gd name="connsiteY76" fmla="*/ 1036519 h 6849340"/>
              <a:gd name="connsiteX77" fmla="*/ 2080736 w 5056909"/>
              <a:gd name="connsiteY77" fmla="*/ 1036519 h 6849340"/>
              <a:gd name="connsiteX78" fmla="*/ 2229690 w 5056909"/>
              <a:gd name="connsiteY78" fmla="*/ 1185473 h 6849340"/>
              <a:gd name="connsiteX79" fmla="*/ 2080736 w 5056909"/>
              <a:gd name="connsiteY79" fmla="*/ 1334427 h 6849340"/>
              <a:gd name="connsiteX80" fmla="*/ 1135579 w 5056909"/>
              <a:gd name="connsiteY80" fmla="*/ 1334427 h 6849340"/>
              <a:gd name="connsiteX81" fmla="*/ 978174 w 5056909"/>
              <a:gd name="connsiteY81" fmla="*/ 1185473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6909" h="684934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5" name="Forma libre 334">
            <a:extLst>
              <a:ext uri="{FF2B5EF4-FFF2-40B4-BE49-F238E27FC236}">
                <a16:creationId xmlns:a16="http://schemas.microsoft.com/office/drawing/2014/main" id="{77323AFA-BC1F-5F4C-A485-C6225B960E7C}"/>
              </a:ext>
            </a:extLst>
          </p:cNvPr>
          <p:cNvSpPr/>
          <p:nvPr/>
        </p:nvSpPr>
        <p:spPr>
          <a:xfrm>
            <a:off x="5022026" y="3973949"/>
            <a:ext cx="301017" cy="307914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7" name="Forma libre 336">
            <a:extLst>
              <a:ext uri="{FF2B5EF4-FFF2-40B4-BE49-F238E27FC236}">
                <a16:creationId xmlns:a16="http://schemas.microsoft.com/office/drawing/2014/main" id="{B380C987-2F3C-B34D-8129-C2A0CEBE33D0}"/>
              </a:ext>
            </a:extLst>
          </p:cNvPr>
          <p:cNvSpPr/>
          <p:nvPr/>
        </p:nvSpPr>
        <p:spPr>
          <a:xfrm>
            <a:off x="8797561" y="341047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3054839 w 5819790"/>
              <a:gd name="connsiteY10" fmla="*/ 4105805 h 5819790"/>
              <a:gd name="connsiteX11" fmla="*/ 2902488 w 5819790"/>
              <a:gd name="connsiteY11" fmla="*/ 4258157 h 5819790"/>
              <a:gd name="connsiteX12" fmla="*/ 2750137 w 5819790"/>
              <a:gd name="connsiteY12" fmla="*/ 4105805 h 5819790"/>
              <a:gd name="connsiteX13" fmla="*/ 2902488 w 5819790"/>
              <a:gd name="connsiteY13" fmla="*/ 3953454 h 5819790"/>
              <a:gd name="connsiteX14" fmla="*/ 3054839 w 5819790"/>
              <a:gd name="connsiteY14" fmla="*/ 4105805 h 5819790"/>
              <a:gd name="connsiteX15" fmla="*/ 2757896 w 5819790"/>
              <a:gd name="connsiteY15" fmla="*/ 3358847 h 5819790"/>
              <a:gd name="connsiteX16" fmla="*/ 2757896 w 5819790"/>
              <a:gd name="connsiteY16" fmla="*/ 1644861 h 5819790"/>
              <a:gd name="connsiteX17" fmla="*/ 2894737 w 5819790"/>
              <a:gd name="connsiteY17" fmla="*/ 1508020 h 5819790"/>
              <a:gd name="connsiteX18" fmla="*/ 3031578 w 5819790"/>
              <a:gd name="connsiteY18" fmla="*/ 1644861 h 5819790"/>
              <a:gd name="connsiteX19" fmla="*/ 3031578 w 5819790"/>
              <a:gd name="connsiteY19" fmla="*/ 3358847 h 5819790"/>
              <a:gd name="connsiteX20" fmla="*/ 2894737 w 5819790"/>
              <a:gd name="connsiteY20" fmla="*/ 3495688 h 5819790"/>
              <a:gd name="connsiteX21" fmla="*/ 2757896 w 5819790"/>
              <a:gd name="connsiteY21" fmla="*/ 3358847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9" name="Forma libre 338">
            <a:extLst>
              <a:ext uri="{FF2B5EF4-FFF2-40B4-BE49-F238E27FC236}">
                <a16:creationId xmlns:a16="http://schemas.microsoft.com/office/drawing/2014/main" id="{EC792EB8-14C8-0B4E-8748-756FB3D2EC4C}"/>
              </a:ext>
            </a:extLst>
          </p:cNvPr>
          <p:cNvSpPr/>
          <p:nvPr/>
        </p:nvSpPr>
        <p:spPr>
          <a:xfrm>
            <a:off x="1241748" y="4686244"/>
            <a:ext cx="301338" cy="283583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1" name="Forma libre 340">
            <a:extLst>
              <a:ext uri="{FF2B5EF4-FFF2-40B4-BE49-F238E27FC236}">
                <a16:creationId xmlns:a16="http://schemas.microsoft.com/office/drawing/2014/main" id="{A4AD928F-C9F7-7241-8A06-58EA2B5FDD31}"/>
              </a:ext>
            </a:extLst>
          </p:cNvPr>
          <p:cNvSpPr/>
          <p:nvPr/>
        </p:nvSpPr>
        <p:spPr>
          <a:xfrm>
            <a:off x="3513466" y="467317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4326579 w 5829300"/>
              <a:gd name="connsiteY10" fmla="*/ 2731313 h 5829300"/>
              <a:gd name="connsiteX11" fmla="*/ 3319120 w 5829300"/>
              <a:gd name="connsiteY11" fmla="*/ 1793081 h 5829300"/>
              <a:gd name="connsiteX12" fmla="*/ 3174292 w 5829300"/>
              <a:gd name="connsiteY12" fmla="*/ 1732321 h 5829300"/>
              <a:gd name="connsiteX13" fmla="*/ 2983535 w 5829300"/>
              <a:gd name="connsiteY13" fmla="*/ 1999374 h 5829300"/>
              <a:gd name="connsiteX14" fmla="*/ 2983535 w 5829300"/>
              <a:gd name="connsiteY14" fmla="*/ 2541270 h 5829300"/>
              <a:gd name="connsiteX15" fmla="*/ 2190141 w 5829300"/>
              <a:gd name="connsiteY15" fmla="*/ 1800863 h 5829300"/>
              <a:gd name="connsiteX16" fmla="*/ 2045313 w 5829300"/>
              <a:gd name="connsiteY16" fmla="*/ 1740103 h 5829300"/>
              <a:gd name="connsiteX17" fmla="*/ 1854556 w 5829300"/>
              <a:gd name="connsiteY17" fmla="*/ 2007156 h 5829300"/>
              <a:gd name="connsiteX18" fmla="*/ 1854556 w 5829300"/>
              <a:gd name="connsiteY18" fmla="*/ 3838394 h 5829300"/>
              <a:gd name="connsiteX19" fmla="*/ 2053085 w 5829300"/>
              <a:gd name="connsiteY19" fmla="*/ 4105447 h 5829300"/>
              <a:gd name="connsiteX20" fmla="*/ 2205685 w 5829300"/>
              <a:gd name="connsiteY20" fmla="*/ 4036914 h 5829300"/>
              <a:gd name="connsiteX21" fmla="*/ 2991307 w 5829300"/>
              <a:gd name="connsiteY21" fmla="*/ 3304280 h 5829300"/>
              <a:gd name="connsiteX22" fmla="*/ 2991307 w 5829300"/>
              <a:gd name="connsiteY22" fmla="*/ 3838394 h 5829300"/>
              <a:gd name="connsiteX23" fmla="*/ 3189837 w 5829300"/>
              <a:gd name="connsiteY23" fmla="*/ 4105447 h 5829300"/>
              <a:gd name="connsiteX24" fmla="*/ 3342437 w 5829300"/>
              <a:gd name="connsiteY24" fmla="*/ 4036914 h 5829300"/>
              <a:gd name="connsiteX25" fmla="*/ 4303976 w 5829300"/>
              <a:gd name="connsiteY25" fmla="*/ 3143907 h 5829300"/>
              <a:gd name="connsiteX26" fmla="*/ 4349896 w 5829300"/>
              <a:gd name="connsiteY26" fmla="*/ 2746858 h 5829300"/>
              <a:gd name="connsiteX27" fmla="*/ 4326579 w 5829300"/>
              <a:gd name="connsiteY27" fmla="*/ 2731313 h 5829300"/>
              <a:gd name="connsiteX28" fmla="*/ 2960923 w 5829300"/>
              <a:gd name="connsiteY28" fmla="*/ 2937615 h 5829300"/>
              <a:gd name="connsiteX29" fmla="*/ 2128666 w 5829300"/>
              <a:gd name="connsiteY29" fmla="*/ 3708407 h 5829300"/>
              <a:gd name="connsiteX30" fmla="*/ 2128666 w 5829300"/>
              <a:gd name="connsiteY30" fmla="*/ 2128685 h 5829300"/>
              <a:gd name="connsiteX31" fmla="*/ 2975753 w 5829300"/>
              <a:gd name="connsiteY31" fmla="*/ 2914307 h 5829300"/>
              <a:gd name="connsiteX32" fmla="*/ 2960923 w 5829300"/>
              <a:gd name="connsiteY32" fmla="*/ 2937615 h 5829300"/>
              <a:gd name="connsiteX33" fmla="*/ 4097674 w 5829300"/>
              <a:gd name="connsiteY33" fmla="*/ 2937615 h 5829300"/>
              <a:gd name="connsiteX34" fmla="*/ 3266132 w 5829300"/>
              <a:gd name="connsiteY34" fmla="*/ 3708407 h 5829300"/>
              <a:gd name="connsiteX35" fmla="*/ 3266132 w 5829300"/>
              <a:gd name="connsiteY35" fmla="*/ 2128685 h 5829300"/>
              <a:gd name="connsiteX36" fmla="*/ 4113219 w 5829300"/>
              <a:gd name="connsiteY36" fmla="*/ 2914307 h 5829300"/>
              <a:gd name="connsiteX37" fmla="*/ 4097674 w 5829300"/>
              <a:gd name="connsiteY37" fmla="*/ 293761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3" name="Forma libre 342">
            <a:extLst>
              <a:ext uri="{FF2B5EF4-FFF2-40B4-BE49-F238E27FC236}">
                <a16:creationId xmlns:a16="http://schemas.microsoft.com/office/drawing/2014/main" id="{262B5EED-2DA3-CE43-8EC2-BFAD84DE2208}"/>
              </a:ext>
            </a:extLst>
          </p:cNvPr>
          <p:cNvSpPr/>
          <p:nvPr/>
        </p:nvSpPr>
        <p:spPr>
          <a:xfrm>
            <a:off x="5778677" y="5953631"/>
            <a:ext cx="262286" cy="354647"/>
          </a:xfrm>
          <a:custGeom>
            <a:avLst/>
            <a:gdLst>
              <a:gd name="connsiteX0" fmla="*/ 5070764 w 5065568"/>
              <a:gd name="connsiteY0" fmla="*/ 1945022 h 6849340"/>
              <a:gd name="connsiteX1" fmla="*/ 5070764 w 5065568"/>
              <a:gd name="connsiteY1" fmla="*/ 1945022 h 6849340"/>
              <a:gd name="connsiteX2" fmla="*/ 5053827 w 5065568"/>
              <a:gd name="connsiteY2" fmla="*/ 1903459 h 6849340"/>
              <a:gd name="connsiteX3" fmla="*/ 5045358 w 5065568"/>
              <a:gd name="connsiteY3" fmla="*/ 1894990 h 6849340"/>
              <a:gd name="connsiteX4" fmla="*/ 5020731 w 5065568"/>
              <a:gd name="connsiteY4" fmla="*/ 1861895 h 6849340"/>
              <a:gd name="connsiteX5" fmla="*/ 5020731 w 5065568"/>
              <a:gd name="connsiteY5" fmla="*/ 1861895 h 6849340"/>
              <a:gd name="connsiteX6" fmla="*/ 3183472 w 5065568"/>
              <a:gd name="connsiteY6" fmla="*/ 33095 h 6849340"/>
              <a:gd name="connsiteX7" fmla="*/ 3183472 w 5065568"/>
              <a:gd name="connsiteY7" fmla="*/ 33095 h 6849340"/>
              <a:gd name="connsiteX8" fmla="*/ 3183472 w 5065568"/>
              <a:gd name="connsiteY8" fmla="*/ 33095 h 6849340"/>
              <a:gd name="connsiteX9" fmla="*/ 3183472 w 5065568"/>
              <a:gd name="connsiteY9" fmla="*/ 33095 h 6849340"/>
              <a:gd name="connsiteX10" fmla="*/ 3150377 w 5065568"/>
              <a:gd name="connsiteY10" fmla="*/ 8469 h 6849340"/>
              <a:gd name="connsiteX11" fmla="*/ 3141908 w 5065568"/>
              <a:gd name="connsiteY11" fmla="*/ 0 h 6849340"/>
              <a:gd name="connsiteX12" fmla="*/ 3108813 w 5065568"/>
              <a:gd name="connsiteY12" fmla="*/ 0 h 6849340"/>
              <a:gd name="connsiteX13" fmla="*/ 3108813 w 5065568"/>
              <a:gd name="connsiteY13" fmla="*/ 0 h 6849340"/>
              <a:gd name="connsiteX14" fmla="*/ 3084186 w 5065568"/>
              <a:gd name="connsiteY14" fmla="*/ 0 h 6849340"/>
              <a:gd name="connsiteX15" fmla="*/ 440263 w 5065568"/>
              <a:gd name="connsiteY15" fmla="*/ 0 h 6849340"/>
              <a:gd name="connsiteX16" fmla="*/ 0 w 5065568"/>
              <a:gd name="connsiteY16" fmla="*/ 440263 h 6849340"/>
              <a:gd name="connsiteX17" fmla="*/ 0 w 5065568"/>
              <a:gd name="connsiteY17" fmla="*/ 6417729 h 6849340"/>
              <a:gd name="connsiteX18" fmla="*/ 440263 w 5065568"/>
              <a:gd name="connsiteY18" fmla="*/ 6857992 h 6849340"/>
              <a:gd name="connsiteX19" fmla="*/ 4629722 w 5065568"/>
              <a:gd name="connsiteY19" fmla="*/ 6857992 h 6849340"/>
              <a:gd name="connsiteX20" fmla="*/ 5069985 w 5065568"/>
              <a:gd name="connsiteY20" fmla="*/ 6417729 h 6849340"/>
              <a:gd name="connsiteX21" fmla="*/ 5069985 w 5065568"/>
              <a:gd name="connsiteY21" fmla="*/ 1978117 h 6849340"/>
              <a:gd name="connsiteX22" fmla="*/ 5070764 w 5065568"/>
              <a:gd name="connsiteY22" fmla="*/ 1945022 h 6849340"/>
              <a:gd name="connsiteX23" fmla="*/ 4547374 w 5065568"/>
              <a:gd name="connsiteY23" fmla="*/ 1820331 h 6849340"/>
              <a:gd name="connsiteX24" fmla="*/ 3234266 w 5065568"/>
              <a:gd name="connsiteY24" fmla="*/ 1820331 h 6849340"/>
              <a:gd name="connsiteX25" fmla="*/ 3234266 w 5065568"/>
              <a:gd name="connsiteY25" fmla="*/ 515701 h 6849340"/>
              <a:gd name="connsiteX26" fmla="*/ 4547374 w 5065568"/>
              <a:gd name="connsiteY26" fmla="*/ 1820331 h 6849340"/>
              <a:gd name="connsiteX27" fmla="*/ 4762881 w 5065568"/>
              <a:gd name="connsiteY27" fmla="*/ 6417737 h 6849340"/>
              <a:gd name="connsiteX28" fmla="*/ 4629722 w 5065568"/>
              <a:gd name="connsiteY28" fmla="*/ 6550897 h 6849340"/>
              <a:gd name="connsiteX29" fmla="*/ 440263 w 5065568"/>
              <a:gd name="connsiteY29" fmla="*/ 6550897 h 6849340"/>
              <a:gd name="connsiteX30" fmla="*/ 307103 w 5065568"/>
              <a:gd name="connsiteY30" fmla="*/ 6417737 h 6849340"/>
              <a:gd name="connsiteX31" fmla="*/ 307103 w 5065568"/>
              <a:gd name="connsiteY31" fmla="*/ 440263 h 6849340"/>
              <a:gd name="connsiteX32" fmla="*/ 440263 w 5065568"/>
              <a:gd name="connsiteY32" fmla="*/ 307103 h 6849340"/>
              <a:gd name="connsiteX33" fmla="*/ 2925613 w 5065568"/>
              <a:gd name="connsiteY33" fmla="*/ 307103 h 6849340"/>
              <a:gd name="connsiteX34" fmla="*/ 2925613 w 5065568"/>
              <a:gd name="connsiteY34" fmla="*/ 1978117 h 6849340"/>
              <a:gd name="connsiteX35" fmla="*/ 3074930 w 5065568"/>
              <a:gd name="connsiteY35" fmla="*/ 2127435 h 6849340"/>
              <a:gd name="connsiteX36" fmla="*/ 4754413 w 5065568"/>
              <a:gd name="connsiteY36" fmla="*/ 2127435 h 6849340"/>
              <a:gd name="connsiteX37" fmla="*/ 4754413 w 5065568"/>
              <a:gd name="connsiteY37" fmla="*/ 6417729 h 6849340"/>
              <a:gd name="connsiteX38" fmla="*/ 4762881 w 5065568"/>
              <a:gd name="connsiteY38" fmla="*/ 6417729 h 6849340"/>
              <a:gd name="connsiteX39" fmla="*/ 4056299 w 5065568"/>
              <a:gd name="connsiteY39" fmla="*/ 4812914 h 6849340"/>
              <a:gd name="connsiteX40" fmla="*/ 3906982 w 5065568"/>
              <a:gd name="connsiteY40" fmla="*/ 4962240 h 6849340"/>
              <a:gd name="connsiteX41" fmla="*/ 1139155 w 5065568"/>
              <a:gd name="connsiteY41" fmla="*/ 4962240 h 6849340"/>
              <a:gd name="connsiteX42" fmla="*/ 989838 w 5065568"/>
              <a:gd name="connsiteY42" fmla="*/ 4812914 h 6849340"/>
              <a:gd name="connsiteX43" fmla="*/ 1139155 w 5065568"/>
              <a:gd name="connsiteY43" fmla="*/ 4663596 h 6849340"/>
              <a:gd name="connsiteX44" fmla="*/ 3906982 w 5065568"/>
              <a:gd name="connsiteY44" fmla="*/ 4663596 h 6849340"/>
              <a:gd name="connsiteX45" fmla="*/ 4056299 w 5065568"/>
              <a:gd name="connsiteY45" fmla="*/ 4812914 h 6849340"/>
              <a:gd name="connsiteX46" fmla="*/ 4056299 w 5065568"/>
              <a:gd name="connsiteY46" fmla="*/ 5735782 h 6849340"/>
              <a:gd name="connsiteX47" fmla="*/ 3906982 w 5065568"/>
              <a:gd name="connsiteY47" fmla="*/ 5885099 h 6849340"/>
              <a:gd name="connsiteX48" fmla="*/ 1139155 w 5065568"/>
              <a:gd name="connsiteY48" fmla="*/ 5885099 h 6849340"/>
              <a:gd name="connsiteX49" fmla="*/ 989838 w 5065568"/>
              <a:gd name="connsiteY49" fmla="*/ 5735782 h 6849340"/>
              <a:gd name="connsiteX50" fmla="*/ 1139155 w 5065568"/>
              <a:gd name="connsiteY50" fmla="*/ 5586465 h 6849340"/>
              <a:gd name="connsiteX51" fmla="*/ 3906982 w 5065568"/>
              <a:gd name="connsiteY51" fmla="*/ 5586465 h 6849340"/>
              <a:gd name="connsiteX52" fmla="*/ 4056299 w 5065568"/>
              <a:gd name="connsiteY52" fmla="*/ 5735782 h 6849340"/>
              <a:gd name="connsiteX53" fmla="*/ 4056299 w 5065568"/>
              <a:gd name="connsiteY53" fmla="*/ 3898513 h 6849340"/>
              <a:gd name="connsiteX54" fmla="*/ 3906982 w 5065568"/>
              <a:gd name="connsiteY54" fmla="*/ 4047831 h 6849340"/>
              <a:gd name="connsiteX55" fmla="*/ 1139155 w 5065568"/>
              <a:gd name="connsiteY55" fmla="*/ 4047831 h 6849340"/>
              <a:gd name="connsiteX56" fmla="*/ 989838 w 5065568"/>
              <a:gd name="connsiteY56" fmla="*/ 3898513 h 6849340"/>
              <a:gd name="connsiteX57" fmla="*/ 1139155 w 5065568"/>
              <a:gd name="connsiteY57" fmla="*/ 3749196 h 6849340"/>
              <a:gd name="connsiteX58" fmla="*/ 3906982 w 5065568"/>
              <a:gd name="connsiteY58" fmla="*/ 3749196 h 6849340"/>
              <a:gd name="connsiteX59" fmla="*/ 4056299 w 5065568"/>
              <a:gd name="connsiteY59" fmla="*/ 3898513 h 6849340"/>
              <a:gd name="connsiteX60" fmla="*/ 1139155 w 5065568"/>
              <a:gd name="connsiteY60" fmla="*/ 2834796 h 6849340"/>
              <a:gd name="connsiteX61" fmla="*/ 3906982 w 5065568"/>
              <a:gd name="connsiteY61" fmla="*/ 2834796 h 6849340"/>
              <a:gd name="connsiteX62" fmla="*/ 4056299 w 5065568"/>
              <a:gd name="connsiteY62" fmla="*/ 2984113 h 6849340"/>
              <a:gd name="connsiteX63" fmla="*/ 3906982 w 5065568"/>
              <a:gd name="connsiteY63" fmla="*/ 3133431 h 6849340"/>
              <a:gd name="connsiteX64" fmla="*/ 1139155 w 5065568"/>
              <a:gd name="connsiteY64" fmla="*/ 3133431 h 6849340"/>
              <a:gd name="connsiteX65" fmla="*/ 989838 w 5065568"/>
              <a:gd name="connsiteY65" fmla="*/ 2984113 h 6849340"/>
              <a:gd name="connsiteX66" fmla="*/ 1139155 w 5065568"/>
              <a:gd name="connsiteY66" fmla="*/ 2834796 h 6849340"/>
              <a:gd name="connsiteX67" fmla="*/ 980590 w 5065568"/>
              <a:gd name="connsiteY67" fmla="*/ 1172251 h 6849340"/>
              <a:gd name="connsiteX68" fmla="*/ 1129908 w 5065568"/>
              <a:gd name="connsiteY68" fmla="*/ 1022933 h 6849340"/>
              <a:gd name="connsiteX69" fmla="*/ 2085871 w 5065568"/>
              <a:gd name="connsiteY69" fmla="*/ 1022933 h 6849340"/>
              <a:gd name="connsiteX70" fmla="*/ 2235189 w 5065568"/>
              <a:gd name="connsiteY70" fmla="*/ 1172251 h 6849340"/>
              <a:gd name="connsiteX71" fmla="*/ 2085871 w 5065568"/>
              <a:gd name="connsiteY71" fmla="*/ 1321568 h 6849340"/>
              <a:gd name="connsiteX72" fmla="*/ 1761831 w 5065568"/>
              <a:gd name="connsiteY72" fmla="*/ 1321568 h 6849340"/>
              <a:gd name="connsiteX73" fmla="*/ 1761831 w 5065568"/>
              <a:gd name="connsiteY73" fmla="*/ 1969649 h 6849340"/>
              <a:gd name="connsiteX74" fmla="*/ 1612513 w 5065568"/>
              <a:gd name="connsiteY74" fmla="*/ 2118966 h 6849340"/>
              <a:gd name="connsiteX75" fmla="*/ 1463196 w 5065568"/>
              <a:gd name="connsiteY75" fmla="*/ 1969649 h 6849340"/>
              <a:gd name="connsiteX76" fmla="*/ 1463196 w 5065568"/>
              <a:gd name="connsiteY76" fmla="*/ 1330036 h 6849340"/>
              <a:gd name="connsiteX77" fmla="*/ 1139155 w 5065568"/>
              <a:gd name="connsiteY77" fmla="*/ 1330036 h 6849340"/>
              <a:gd name="connsiteX78" fmla="*/ 980590 w 5065568"/>
              <a:gd name="connsiteY78" fmla="*/ 117225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65568" h="684934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5" name="Forma libre 344">
            <a:extLst>
              <a:ext uri="{FF2B5EF4-FFF2-40B4-BE49-F238E27FC236}">
                <a16:creationId xmlns:a16="http://schemas.microsoft.com/office/drawing/2014/main" id="{9286091B-AA1A-634A-8108-DD12320A3A7B}"/>
              </a:ext>
            </a:extLst>
          </p:cNvPr>
          <p:cNvSpPr/>
          <p:nvPr/>
        </p:nvSpPr>
        <p:spPr>
          <a:xfrm>
            <a:off x="8835431" y="5288003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7" name="Forma libre 346">
            <a:extLst>
              <a:ext uri="{FF2B5EF4-FFF2-40B4-BE49-F238E27FC236}">
                <a16:creationId xmlns:a16="http://schemas.microsoft.com/office/drawing/2014/main" id="{F114F5CE-B6FA-B344-9DB3-65DBA2D524DD}"/>
              </a:ext>
            </a:extLst>
          </p:cNvPr>
          <p:cNvSpPr/>
          <p:nvPr/>
        </p:nvSpPr>
        <p:spPr>
          <a:xfrm>
            <a:off x="5027204" y="3364530"/>
            <a:ext cx="301831" cy="299858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9" name="Forma libre 348">
            <a:extLst>
              <a:ext uri="{FF2B5EF4-FFF2-40B4-BE49-F238E27FC236}">
                <a16:creationId xmlns:a16="http://schemas.microsoft.com/office/drawing/2014/main" id="{DCE1E936-BDCA-E64A-B3E7-8460EBF25F3B}"/>
              </a:ext>
            </a:extLst>
          </p:cNvPr>
          <p:cNvSpPr/>
          <p:nvPr/>
        </p:nvSpPr>
        <p:spPr>
          <a:xfrm>
            <a:off x="5725565" y="4017513"/>
            <a:ext cx="301191" cy="334218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1" name="Forma libre 350">
            <a:extLst>
              <a:ext uri="{FF2B5EF4-FFF2-40B4-BE49-F238E27FC236}">
                <a16:creationId xmlns:a16="http://schemas.microsoft.com/office/drawing/2014/main" id="{EB64B331-F2A9-6940-B199-27F7E14EFDDE}"/>
              </a:ext>
            </a:extLst>
          </p:cNvPr>
          <p:cNvSpPr/>
          <p:nvPr/>
        </p:nvSpPr>
        <p:spPr>
          <a:xfrm>
            <a:off x="1270707" y="5340268"/>
            <a:ext cx="301338" cy="266321"/>
          </a:xfrm>
          <a:custGeom>
            <a:avLst/>
            <a:gdLst>
              <a:gd name="connsiteX0" fmla="*/ 5633105 w 5819775"/>
              <a:gd name="connsiteY0" fmla="*/ 0 h 5143500"/>
              <a:gd name="connsiteX1" fmla="*/ 5577394 w 5819775"/>
              <a:gd name="connsiteY1" fmla="*/ 7125 h 5143500"/>
              <a:gd name="connsiteX2" fmla="*/ 5563144 w 5819775"/>
              <a:gd name="connsiteY2" fmla="*/ 14249 h 5143500"/>
              <a:gd name="connsiteX3" fmla="*/ 3841815 w 5819775"/>
              <a:gd name="connsiteY3" fmla="*/ 686067 h 5143500"/>
              <a:gd name="connsiteX4" fmla="*/ 2162605 w 5819775"/>
              <a:gd name="connsiteY4" fmla="*/ 34985 h 5143500"/>
              <a:gd name="connsiteX5" fmla="*/ 2148356 w 5819775"/>
              <a:gd name="connsiteY5" fmla="*/ 27861 h 5143500"/>
              <a:gd name="connsiteX6" fmla="*/ 1994165 w 5819775"/>
              <a:gd name="connsiteY6" fmla="*/ 7134 h 5143500"/>
              <a:gd name="connsiteX7" fmla="*/ 1980563 w 5819775"/>
              <a:gd name="connsiteY7" fmla="*/ 7134 h 5143500"/>
              <a:gd name="connsiteX8" fmla="*/ 1980563 w 5819775"/>
              <a:gd name="connsiteY8" fmla="*/ 7134 h 5143500"/>
              <a:gd name="connsiteX9" fmla="*/ 1763536 w 5819775"/>
              <a:gd name="connsiteY9" fmla="*/ 49244 h 5143500"/>
              <a:gd name="connsiteX10" fmla="*/ 1735675 w 5819775"/>
              <a:gd name="connsiteY10" fmla="*/ 56369 h 5143500"/>
              <a:gd name="connsiteX11" fmla="*/ 210647 w 5819775"/>
              <a:gd name="connsiteY11" fmla="*/ 651081 h 5143500"/>
              <a:gd name="connsiteX12" fmla="*/ 744 w 5819775"/>
              <a:gd name="connsiteY12" fmla="*/ 958806 h 5143500"/>
              <a:gd name="connsiteX13" fmla="*/ 744 w 5819775"/>
              <a:gd name="connsiteY13" fmla="*/ 4926206 h 5143500"/>
              <a:gd name="connsiteX14" fmla="*/ 63581 w 5819775"/>
              <a:gd name="connsiteY14" fmla="*/ 5093999 h 5143500"/>
              <a:gd name="connsiteX15" fmla="*/ 196388 w 5819775"/>
              <a:gd name="connsiteY15" fmla="*/ 5149711 h 5143500"/>
              <a:gd name="connsiteX16" fmla="*/ 287085 w 5819775"/>
              <a:gd name="connsiteY16" fmla="*/ 5128975 h 5143500"/>
              <a:gd name="connsiteX17" fmla="*/ 1987031 w 5819775"/>
              <a:gd name="connsiteY17" fmla="*/ 4464292 h 5143500"/>
              <a:gd name="connsiteX18" fmla="*/ 3610529 w 5819775"/>
              <a:gd name="connsiteY18" fmla="*/ 5093999 h 5143500"/>
              <a:gd name="connsiteX19" fmla="*/ 3652639 w 5819775"/>
              <a:gd name="connsiteY19" fmla="*/ 5108248 h 5143500"/>
              <a:gd name="connsiteX20" fmla="*/ 3841805 w 5819775"/>
              <a:gd name="connsiteY20" fmla="*/ 5136109 h 5143500"/>
              <a:gd name="connsiteX21" fmla="*/ 3848930 w 5819775"/>
              <a:gd name="connsiteY21" fmla="*/ 5136109 h 5143500"/>
              <a:gd name="connsiteX22" fmla="*/ 3848930 w 5819775"/>
              <a:gd name="connsiteY22" fmla="*/ 5136109 h 5143500"/>
              <a:gd name="connsiteX23" fmla="*/ 4079559 w 5819775"/>
              <a:gd name="connsiteY23" fmla="*/ 5093999 h 5143500"/>
              <a:gd name="connsiteX24" fmla="*/ 5660947 w 5819775"/>
              <a:gd name="connsiteY24" fmla="*/ 4478551 h 5143500"/>
              <a:gd name="connsiteX25" fmla="*/ 5668072 w 5819775"/>
              <a:gd name="connsiteY25" fmla="*/ 4471426 h 5143500"/>
              <a:gd name="connsiteX26" fmla="*/ 5828739 w 5819775"/>
              <a:gd name="connsiteY26" fmla="*/ 4205812 h 5143500"/>
              <a:gd name="connsiteX27" fmla="*/ 5828739 w 5819775"/>
              <a:gd name="connsiteY27" fmla="*/ 217027 h 5143500"/>
              <a:gd name="connsiteX28" fmla="*/ 5633105 w 5819775"/>
              <a:gd name="connsiteY28" fmla="*/ 0 h 5143500"/>
              <a:gd name="connsiteX29" fmla="*/ 252757 w 5819775"/>
              <a:gd name="connsiteY29" fmla="*/ 4862713 h 5143500"/>
              <a:gd name="connsiteX30" fmla="*/ 252757 w 5819775"/>
              <a:gd name="connsiteY30" fmla="*/ 958806 h 5143500"/>
              <a:gd name="connsiteX31" fmla="*/ 301991 w 5819775"/>
              <a:gd name="connsiteY31" fmla="*/ 895969 h 5143500"/>
              <a:gd name="connsiteX32" fmla="*/ 1813409 w 5819775"/>
              <a:gd name="connsiteY32" fmla="*/ 308372 h 5143500"/>
              <a:gd name="connsiteX33" fmla="*/ 1848394 w 5819775"/>
              <a:gd name="connsiteY33" fmla="*/ 301247 h 5143500"/>
              <a:gd name="connsiteX34" fmla="*/ 1848394 w 5819775"/>
              <a:gd name="connsiteY34" fmla="*/ 301247 h 5143500"/>
              <a:gd name="connsiteX35" fmla="*/ 1848394 w 5819775"/>
              <a:gd name="connsiteY35" fmla="*/ 4247264 h 5143500"/>
              <a:gd name="connsiteX36" fmla="*/ 252757 w 5819775"/>
              <a:gd name="connsiteY36" fmla="*/ 4862713 h 5143500"/>
              <a:gd name="connsiteX37" fmla="*/ 2106884 w 5819775"/>
              <a:gd name="connsiteY37" fmla="*/ 4240140 h 5143500"/>
              <a:gd name="connsiteX38" fmla="*/ 2106884 w 5819775"/>
              <a:gd name="connsiteY38" fmla="*/ 286998 h 5143500"/>
              <a:gd name="connsiteX39" fmla="*/ 3708998 w 5819775"/>
              <a:gd name="connsiteY39" fmla="*/ 909580 h 5143500"/>
              <a:gd name="connsiteX40" fmla="*/ 3708998 w 5819775"/>
              <a:gd name="connsiteY40" fmla="*/ 4862722 h 5143500"/>
              <a:gd name="connsiteX41" fmla="*/ 2106884 w 5819775"/>
              <a:gd name="connsiteY41" fmla="*/ 4240140 h 5143500"/>
              <a:gd name="connsiteX42" fmla="*/ 5563135 w 5819775"/>
              <a:gd name="connsiteY42" fmla="*/ 4212279 h 5143500"/>
              <a:gd name="connsiteX43" fmla="*/ 5548885 w 5819775"/>
              <a:gd name="connsiteY43" fmla="*/ 4240140 h 5143500"/>
              <a:gd name="connsiteX44" fmla="*/ 3974622 w 5819775"/>
              <a:gd name="connsiteY44" fmla="*/ 4855588 h 5143500"/>
              <a:gd name="connsiteX45" fmla="*/ 3967497 w 5819775"/>
              <a:gd name="connsiteY45" fmla="*/ 4862713 h 5143500"/>
              <a:gd name="connsiteX46" fmla="*/ 3967497 w 5819775"/>
              <a:gd name="connsiteY46" fmla="*/ 909571 h 5143500"/>
              <a:gd name="connsiteX47" fmla="*/ 5562487 w 5819775"/>
              <a:gd name="connsiteY47" fmla="*/ 286988 h 5143500"/>
              <a:gd name="connsiteX48" fmla="*/ 5562487 w 5819775"/>
              <a:gd name="connsiteY48" fmla="*/ 4212279 h 5143500"/>
              <a:gd name="connsiteX49" fmla="*/ 5563135 w 5819775"/>
              <a:gd name="connsiteY49" fmla="*/ 4212279 h 5143500"/>
              <a:gd name="connsiteX50" fmla="*/ 4338706 w 5819775"/>
              <a:gd name="connsiteY50" fmla="*/ 3288459 h 5143500"/>
              <a:gd name="connsiteX51" fmla="*/ 4513623 w 5819775"/>
              <a:gd name="connsiteY51" fmla="*/ 3246349 h 5143500"/>
              <a:gd name="connsiteX52" fmla="*/ 4716401 w 5819775"/>
              <a:gd name="connsiteY52" fmla="*/ 3365554 h 5143500"/>
              <a:gd name="connsiteX53" fmla="*/ 4898442 w 5819775"/>
              <a:gd name="connsiteY53" fmla="*/ 3078556 h 5143500"/>
              <a:gd name="connsiteX54" fmla="*/ 5080484 w 5819775"/>
              <a:gd name="connsiteY54" fmla="*/ 3036446 h 5143500"/>
              <a:gd name="connsiteX55" fmla="*/ 5122594 w 5819775"/>
              <a:gd name="connsiteY55" fmla="*/ 3218488 h 5143500"/>
              <a:gd name="connsiteX56" fmla="*/ 4940552 w 5819775"/>
              <a:gd name="connsiteY56" fmla="*/ 3498361 h 5143500"/>
              <a:gd name="connsiteX57" fmla="*/ 5136205 w 5819775"/>
              <a:gd name="connsiteY57" fmla="*/ 3617566 h 5143500"/>
              <a:gd name="connsiteX58" fmla="*/ 5178316 w 5819775"/>
              <a:gd name="connsiteY58" fmla="*/ 3792484 h 5143500"/>
              <a:gd name="connsiteX59" fmla="*/ 5066235 w 5819775"/>
              <a:gd name="connsiteY59" fmla="*/ 3855320 h 5143500"/>
              <a:gd name="connsiteX60" fmla="*/ 5003398 w 5819775"/>
              <a:gd name="connsiteY60" fmla="*/ 3834594 h 5143500"/>
              <a:gd name="connsiteX61" fmla="*/ 4800621 w 5819775"/>
              <a:gd name="connsiteY61" fmla="*/ 3715388 h 5143500"/>
              <a:gd name="connsiteX62" fmla="*/ 4618579 w 5819775"/>
              <a:gd name="connsiteY62" fmla="*/ 4002386 h 5143500"/>
              <a:gd name="connsiteX63" fmla="*/ 4506498 w 5819775"/>
              <a:gd name="connsiteY63" fmla="*/ 4065223 h 5143500"/>
              <a:gd name="connsiteX64" fmla="*/ 4436528 w 5819775"/>
              <a:gd name="connsiteY64" fmla="*/ 4044496 h 5143500"/>
              <a:gd name="connsiteX65" fmla="*/ 4394417 w 5819775"/>
              <a:gd name="connsiteY65" fmla="*/ 3862454 h 5143500"/>
              <a:gd name="connsiteX66" fmla="*/ 4576459 w 5819775"/>
              <a:gd name="connsiteY66" fmla="*/ 3582581 h 5143500"/>
              <a:gd name="connsiteX67" fmla="*/ 4380806 w 5819775"/>
              <a:gd name="connsiteY67" fmla="*/ 3463376 h 5143500"/>
              <a:gd name="connsiteX68" fmla="*/ 4338706 w 5819775"/>
              <a:gd name="connsiteY68" fmla="*/ 328845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75" h="514350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3" name="Forma libre 352">
            <a:extLst>
              <a:ext uri="{FF2B5EF4-FFF2-40B4-BE49-F238E27FC236}">
                <a16:creationId xmlns:a16="http://schemas.microsoft.com/office/drawing/2014/main" id="{9CDDA339-AD50-F74E-893C-C41D425C52DB}"/>
              </a:ext>
            </a:extLst>
          </p:cNvPr>
          <p:cNvSpPr/>
          <p:nvPr/>
        </p:nvSpPr>
        <p:spPr>
          <a:xfrm>
            <a:off x="481232" y="4813951"/>
            <a:ext cx="301338" cy="151409"/>
          </a:xfrm>
          <a:custGeom>
            <a:avLst/>
            <a:gdLst>
              <a:gd name="connsiteX0" fmla="*/ 5511470 w 5819775"/>
              <a:gd name="connsiteY0" fmla="*/ 803386 h 2924175"/>
              <a:gd name="connsiteX1" fmla="*/ 5215176 w 5819775"/>
              <a:gd name="connsiteY1" fmla="*/ 803386 h 2924175"/>
              <a:gd name="connsiteX2" fmla="*/ 5215176 w 5819775"/>
              <a:gd name="connsiteY2" fmla="*/ 338061 h 2924175"/>
              <a:gd name="connsiteX3" fmla="*/ 4877115 w 5819775"/>
              <a:gd name="connsiteY3" fmla="*/ 0 h 2924175"/>
              <a:gd name="connsiteX4" fmla="*/ 338061 w 5819775"/>
              <a:gd name="connsiteY4" fmla="*/ 0 h 2924175"/>
              <a:gd name="connsiteX5" fmla="*/ 0 w 5819775"/>
              <a:gd name="connsiteY5" fmla="*/ 338061 h 2924175"/>
              <a:gd name="connsiteX6" fmla="*/ 0 w 5819775"/>
              <a:gd name="connsiteY6" fmla="*/ 2586371 h 2924175"/>
              <a:gd name="connsiteX7" fmla="*/ 338061 w 5819775"/>
              <a:gd name="connsiteY7" fmla="*/ 2924432 h 2924175"/>
              <a:gd name="connsiteX8" fmla="*/ 4884287 w 5819775"/>
              <a:gd name="connsiteY8" fmla="*/ 2924432 h 2924175"/>
              <a:gd name="connsiteX9" fmla="*/ 5222348 w 5819775"/>
              <a:gd name="connsiteY9" fmla="*/ 2586371 h 2924175"/>
              <a:gd name="connsiteX10" fmla="*/ 5222348 w 5819775"/>
              <a:gd name="connsiteY10" fmla="*/ 2036855 h 2924175"/>
              <a:gd name="connsiteX11" fmla="*/ 5518642 w 5819775"/>
              <a:gd name="connsiteY11" fmla="*/ 2036855 h 2924175"/>
              <a:gd name="connsiteX12" fmla="*/ 5828643 w 5819775"/>
              <a:gd name="connsiteY12" fmla="*/ 1726854 h 2924175"/>
              <a:gd name="connsiteX13" fmla="*/ 5828643 w 5819775"/>
              <a:gd name="connsiteY13" fmla="*/ 1113377 h 2924175"/>
              <a:gd name="connsiteX14" fmla="*/ 5511470 w 5819775"/>
              <a:gd name="connsiteY14" fmla="*/ 803386 h 2924175"/>
              <a:gd name="connsiteX15" fmla="*/ 4954772 w 5819775"/>
              <a:gd name="connsiteY15" fmla="*/ 2587028 h 2924175"/>
              <a:gd name="connsiteX16" fmla="*/ 4877105 w 5819775"/>
              <a:gd name="connsiteY16" fmla="*/ 2664695 h 2924175"/>
              <a:gd name="connsiteX17" fmla="*/ 338061 w 5819775"/>
              <a:gd name="connsiteY17" fmla="*/ 2664695 h 2924175"/>
              <a:gd name="connsiteX18" fmla="*/ 260394 w 5819775"/>
              <a:gd name="connsiteY18" fmla="*/ 2587028 h 2924175"/>
              <a:gd name="connsiteX19" fmla="*/ 260394 w 5819775"/>
              <a:gd name="connsiteY19" fmla="*/ 338719 h 2924175"/>
              <a:gd name="connsiteX20" fmla="*/ 338061 w 5819775"/>
              <a:gd name="connsiteY20" fmla="*/ 261052 h 2924175"/>
              <a:gd name="connsiteX21" fmla="*/ 4884287 w 5819775"/>
              <a:gd name="connsiteY21" fmla="*/ 261052 h 2924175"/>
              <a:gd name="connsiteX22" fmla="*/ 4961954 w 5819775"/>
              <a:gd name="connsiteY22" fmla="*/ 338719 h 2924175"/>
              <a:gd name="connsiteX23" fmla="*/ 4961954 w 5819775"/>
              <a:gd name="connsiteY23" fmla="*/ 952195 h 2924175"/>
              <a:gd name="connsiteX24" fmla="*/ 4961954 w 5819775"/>
              <a:gd name="connsiteY24" fmla="*/ 1903733 h 2924175"/>
              <a:gd name="connsiteX25" fmla="*/ 4961954 w 5819775"/>
              <a:gd name="connsiteY25" fmla="*/ 2587695 h 2924175"/>
              <a:gd name="connsiteX26" fmla="*/ 4954772 w 5819775"/>
              <a:gd name="connsiteY26" fmla="*/ 2587695 h 2924175"/>
              <a:gd name="connsiteX27" fmla="*/ 4954772 w 5819775"/>
              <a:gd name="connsiteY27" fmla="*/ 2587028 h 2924175"/>
              <a:gd name="connsiteX28" fmla="*/ 5561067 w 5819775"/>
              <a:gd name="connsiteY28" fmla="*/ 1726864 h 2924175"/>
              <a:gd name="connsiteX29" fmla="*/ 5511470 w 5819775"/>
              <a:gd name="connsiteY29" fmla="*/ 1776460 h 2924175"/>
              <a:gd name="connsiteX30" fmla="*/ 5215176 w 5819775"/>
              <a:gd name="connsiteY30" fmla="*/ 1776460 h 2924175"/>
              <a:gd name="connsiteX31" fmla="*/ 5215176 w 5819775"/>
              <a:gd name="connsiteY31" fmla="*/ 1064438 h 2924175"/>
              <a:gd name="connsiteX32" fmla="*/ 5511470 w 5819775"/>
              <a:gd name="connsiteY32" fmla="*/ 1064438 h 2924175"/>
              <a:gd name="connsiteX33" fmla="*/ 5561067 w 5819775"/>
              <a:gd name="connsiteY33" fmla="*/ 1114035 h 2924175"/>
              <a:gd name="connsiteX34" fmla="*/ 5561067 w 5819775"/>
              <a:gd name="connsiteY34" fmla="*/ 1726864 h 2924175"/>
              <a:gd name="connsiteX35" fmla="*/ 1211932 w 5819775"/>
              <a:gd name="connsiteY35" fmla="*/ 895407 h 2924175"/>
              <a:gd name="connsiteX36" fmla="*/ 1211932 w 5819775"/>
              <a:gd name="connsiteY36" fmla="*/ 2030330 h 2924175"/>
              <a:gd name="connsiteX37" fmla="*/ 1085326 w 5819775"/>
              <a:gd name="connsiteY37" fmla="*/ 2156936 h 2924175"/>
              <a:gd name="connsiteX38" fmla="*/ 958720 w 5819775"/>
              <a:gd name="connsiteY38" fmla="*/ 2030330 h 2924175"/>
              <a:gd name="connsiteX39" fmla="*/ 958720 w 5819775"/>
              <a:gd name="connsiteY39" fmla="*/ 895407 h 2924175"/>
              <a:gd name="connsiteX40" fmla="*/ 1085326 w 5819775"/>
              <a:gd name="connsiteY40" fmla="*/ 768801 h 2924175"/>
              <a:gd name="connsiteX41" fmla="*/ 1211932 w 5819775"/>
              <a:gd name="connsiteY41" fmla="*/ 895407 h 2924175"/>
              <a:gd name="connsiteX42" fmla="*/ 2233955 w 5819775"/>
              <a:gd name="connsiteY42" fmla="*/ 895407 h 2924175"/>
              <a:gd name="connsiteX43" fmla="*/ 2233955 w 5819775"/>
              <a:gd name="connsiteY43" fmla="*/ 2030330 h 2924175"/>
              <a:gd name="connsiteX44" fmla="*/ 2107349 w 5819775"/>
              <a:gd name="connsiteY44" fmla="*/ 2156936 h 2924175"/>
              <a:gd name="connsiteX45" fmla="*/ 1980743 w 5819775"/>
              <a:gd name="connsiteY45" fmla="*/ 2030330 h 2924175"/>
              <a:gd name="connsiteX46" fmla="*/ 1980743 w 5819775"/>
              <a:gd name="connsiteY46" fmla="*/ 895407 h 2924175"/>
              <a:gd name="connsiteX47" fmla="*/ 2107349 w 5819775"/>
              <a:gd name="connsiteY47" fmla="*/ 768801 h 2924175"/>
              <a:gd name="connsiteX48" fmla="*/ 2233955 w 5819775"/>
              <a:gd name="connsiteY48" fmla="*/ 895407 h 2924175"/>
              <a:gd name="connsiteX49" fmla="*/ 3248797 w 5819775"/>
              <a:gd name="connsiteY49" fmla="*/ 895407 h 2924175"/>
              <a:gd name="connsiteX50" fmla="*/ 3248797 w 5819775"/>
              <a:gd name="connsiteY50" fmla="*/ 2030330 h 2924175"/>
              <a:gd name="connsiteX51" fmla="*/ 3122190 w 5819775"/>
              <a:gd name="connsiteY51" fmla="*/ 2156936 h 2924175"/>
              <a:gd name="connsiteX52" fmla="*/ 2995584 w 5819775"/>
              <a:gd name="connsiteY52" fmla="*/ 2030330 h 2924175"/>
              <a:gd name="connsiteX53" fmla="*/ 2995584 w 5819775"/>
              <a:gd name="connsiteY53" fmla="*/ 895407 h 2924175"/>
              <a:gd name="connsiteX54" fmla="*/ 3122190 w 5819775"/>
              <a:gd name="connsiteY54" fmla="*/ 768801 h 2924175"/>
              <a:gd name="connsiteX55" fmla="*/ 3248797 w 5819775"/>
              <a:gd name="connsiteY55" fmla="*/ 895407 h 2924175"/>
              <a:gd name="connsiteX56" fmla="*/ 4270820 w 5819775"/>
              <a:gd name="connsiteY56" fmla="*/ 895407 h 2924175"/>
              <a:gd name="connsiteX57" fmla="*/ 4270820 w 5819775"/>
              <a:gd name="connsiteY57" fmla="*/ 2030330 h 2924175"/>
              <a:gd name="connsiteX58" fmla="*/ 4144213 w 5819775"/>
              <a:gd name="connsiteY58" fmla="*/ 2156936 h 2924175"/>
              <a:gd name="connsiteX59" fmla="*/ 4017607 w 5819775"/>
              <a:gd name="connsiteY59" fmla="*/ 2030330 h 2924175"/>
              <a:gd name="connsiteX60" fmla="*/ 4017607 w 5819775"/>
              <a:gd name="connsiteY60" fmla="*/ 895407 h 2924175"/>
              <a:gd name="connsiteX61" fmla="*/ 4144213 w 5819775"/>
              <a:gd name="connsiteY61" fmla="*/ 768801 h 2924175"/>
              <a:gd name="connsiteX62" fmla="*/ 4270820 w 5819775"/>
              <a:gd name="connsiteY62" fmla="*/ 895407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819775" h="2924175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5" name="Forma libre 354">
            <a:extLst>
              <a:ext uri="{FF2B5EF4-FFF2-40B4-BE49-F238E27FC236}">
                <a16:creationId xmlns:a16="http://schemas.microsoft.com/office/drawing/2014/main" id="{0B97DB57-BEE0-1D41-B25F-497000B5B239}"/>
              </a:ext>
            </a:extLst>
          </p:cNvPr>
          <p:cNvSpPr/>
          <p:nvPr/>
        </p:nvSpPr>
        <p:spPr>
          <a:xfrm>
            <a:off x="4276895" y="3377616"/>
            <a:ext cx="301338" cy="301338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7" name="Forma libre 356">
            <a:extLst>
              <a:ext uri="{FF2B5EF4-FFF2-40B4-BE49-F238E27FC236}">
                <a16:creationId xmlns:a16="http://schemas.microsoft.com/office/drawing/2014/main" id="{287B0EE7-4CE9-8942-A187-710AEFEADD45}"/>
              </a:ext>
            </a:extLst>
          </p:cNvPr>
          <p:cNvSpPr/>
          <p:nvPr/>
        </p:nvSpPr>
        <p:spPr>
          <a:xfrm>
            <a:off x="6449143" y="3394892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9" name="Forma libre 358">
            <a:extLst>
              <a:ext uri="{FF2B5EF4-FFF2-40B4-BE49-F238E27FC236}">
                <a16:creationId xmlns:a16="http://schemas.microsoft.com/office/drawing/2014/main" id="{8158D925-0D4C-B94E-B782-14619CB30EF2}"/>
              </a:ext>
            </a:extLst>
          </p:cNvPr>
          <p:cNvSpPr/>
          <p:nvPr/>
        </p:nvSpPr>
        <p:spPr>
          <a:xfrm>
            <a:off x="3541322" y="4017543"/>
            <a:ext cx="301831" cy="299858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1" name="Forma libre 360">
            <a:extLst>
              <a:ext uri="{FF2B5EF4-FFF2-40B4-BE49-F238E27FC236}">
                <a16:creationId xmlns:a16="http://schemas.microsoft.com/office/drawing/2014/main" id="{22797F96-FE54-D44A-ACF7-D29EDCD6F9C4}"/>
              </a:ext>
            </a:extLst>
          </p:cNvPr>
          <p:cNvSpPr/>
          <p:nvPr/>
        </p:nvSpPr>
        <p:spPr>
          <a:xfrm>
            <a:off x="8012886" y="4018346"/>
            <a:ext cx="301831" cy="237717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3" name="Forma libre 362">
            <a:extLst>
              <a:ext uri="{FF2B5EF4-FFF2-40B4-BE49-F238E27FC236}">
                <a16:creationId xmlns:a16="http://schemas.microsoft.com/office/drawing/2014/main" id="{1FFB1E5B-277A-BF4B-990D-872CEE59B244}"/>
              </a:ext>
            </a:extLst>
          </p:cNvPr>
          <p:cNvSpPr/>
          <p:nvPr/>
        </p:nvSpPr>
        <p:spPr>
          <a:xfrm>
            <a:off x="7246906" y="3443451"/>
            <a:ext cx="301338" cy="234757"/>
          </a:xfrm>
          <a:custGeom>
            <a:avLst/>
            <a:gdLst>
              <a:gd name="connsiteX0" fmla="*/ 5812586 w 5819775"/>
              <a:gd name="connsiteY0" fmla="*/ 4347143 h 4533900"/>
              <a:gd name="connsiteX1" fmla="*/ 5426957 w 5819775"/>
              <a:gd name="connsiteY1" fmla="*/ 3723247 h 4533900"/>
              <a:gd name="connsiteX2" fmla="*/ 5419813 w 5819775"/>
              <a:gd name="connsiteY2" fmla="*/ 3716103 h 4533900"/>
              <a:gd name="connsiteX3" fmla="*/ 5447731 w 5819775"/>
              <a:gd name="connsiteY3" fmla="*/ 3590154 h 4533900"/>
              <a:gd name="connsiteX4" fmla="*/ 5447731 w 5819775"/>
              <a:gd name="connsiteY4" fmla="*/ 329803 h 4533900"/>
              <a:gd name="connsiteX5" fmla="*/ 5117928 w 5819775"/>
              <a:gd name="connsiteY5" fmla="*/ 0 h 4533900"/>
              <a:gd name="connsiteX6" fmla="*/ 714949 w 5819775"/>
              <a:gd name="connsiteY6" fmla="*/ 0 h 4533900"/>
              <a:gd name="connsiteX7" fmla="*/ 385146 w 5819775"/>
              <a:gd name="connsiteY7" fmla="*/ 329803 h 4533900"/>
              <a:gd name="connsiteX8" fmla="*/ 385146 w 5819775"/>
              <a:gd name="connsiteY8" fmla="*/ 3590163 h 4533900"/>
              <a:gd name="connsiteX9" fmla="*/ 413064 w 5819775"/>
              <a:gd name="connsiteY9" fmla="*/ 3716112 h 4533900"/>
              <a:gd name="connsiteX10" fmla="*/ 405920 w 5819775"/>
              <a:gd name="connsiteY10" fmla="*/ 3723256 h 4533900"/>
              <a:gd name="connsiteX11" fmla="*/ 20938 w 5819775"/>
              <a:gd name="connsiteY11" fmla="*/ 4347143 h 4533900"/>
              <a:gd name="connsiteX12" fmla="*/ 20938 w 5819775"/>
              <a:gd name="connsiteY12" fmla="*/ 4480237 h 4533900"/>
              <a:gd name="connsiteX13" fmla="*/ 133257 w 5819775"/>
              <a:gd name="connsiteY13" fmla="*/ 4543206 h 4533900"/>
              <a:gd name="connsiteX14" fmla="*/ 5707411 w 5819775"/>
              <a:gd name="connsiteY14" fmla="*/ 4543206 h 4533900"/>
              <a:gd name="connsiteX15" fmla="*/ 5819730 w 5819775"/>
              <a:gd name="connsiteY15" fmla="*/ 4480237 h 4533900"/>
              <a:gd name="connsiteX16" fmla="*/ 5812586 w 5819775"/>
              <a:gd name="connsiteY16" fmla="*/ 4347143 h 4533900"/>
              <a:gd name="connsiteX17" fmla="*/ 644835 w 5819775"/>
              <a:gd name="connsiteY17" fmla="*/ 3590163 h 4533900"/>
              <a:gd name="connsiteX18" fmla="*/ 644835 w 5819775"/>
              <a:gd name="connsiteY18" fmla="*/ 3351905 h 4533900"/>
              <a:gd name="connsiteX19" fmla="*/ 5188042 w 5819775"/>
              <a:gd name="connsiteY19" fmla="*/ 3351905 h 4533900"/>
              <a:gd name="connsiteX20" fmla="*/ 5188042 w 5819775"/>
              <a:gd name="connsiteY20" fmla="*/ 3590163 h 4533900"/>
              <a:gd name="connsiteX21" fmla="*/ 5117928 w 5819775"/>
              <a:gd name="connsiteY21" fmla="*/ 3660277 h 4533900"/>
              <a:gd name="connsiteX22" fmla="*/ 714949 w 5819775"/>
              <a:gd name="connsiteY22" fmla="*/ 3660277 h 4533900"/>
              <a:gd name="connsiteX23" fmla="*/ 644835 w 5819775"/>
              <a:gd name="connsiteY23" fmla="*/ 3590163 h 4533900"/>
              <a:gd name="connsiteX24" fmla="*/ 651979 w 5819775"/>
              <a:gd name="connsiteY24" fmla="*/ 3092215 h 4533900"/>
              <a:gd name="connsiteX25" fmla="*/ 651979 w 5819775"/>
              <a:gd name="connsiteY25" fmla="*/ 813464 h 4533900"/>
              <a:gd name="connsiteX26" fmla="*/ 5181555 w 5819775"/>
              <a:gd name="connsiteY26" fmla="*/ 813464 h 4533900"/>
              <a:gd name="connsiteX27" fmla="*/ 5181555 w 5819775"/>
              <a:gd name="connsiteY27" fmla="*/ 3092206 h 4533900"/>
              <a:gd name="connsiteX28" fmla="*/ 651979 w 5819775"/>
              <a:gd name="connsiteY28" fmla="*/ 3092206 h 4533900"/>
              <a:gd name="connsiteX29" fmla="*/ 714949 w 5819775"/>
              <a:gd name="connsiteY29" fmla="*/ 259690 h 4533900"/>
              <a:gd name="connsiteX30" fmla="*/ 5117928 w 5819775"/>
              <a:gd name="connsiteY30" fmla="*/ 259690 h 4533900"/>
              <a:gd name="connsiteX31" fmla="*/ 5188042 w 5819775"/>
              <a:gd name="connsiteY31" fmla="*/ 329803 h 4533900"/>
              <a:gd name="connsiteX32" fmla="*/ 5188042 w 5819775"/>
              <a:gd name="connsiteY32" fmla="*/ 554431 h 4533900"/>
              <a:gd name="connsiteX33" fmla="*/ 644835 w 5819775"/>
              <a:gd name="connsiteY33" fmla="*/ 554431 h 4533900"/>
              <a:gd name="connsiteX34" fmla="*/ 644835 w 5819775"/>
              <a:gd name="connsiteY34" fmla="*/ 329803 h 4533900"/>
              <a:gd name="connsiteX35" fmla="*/ 714949 w 5819775"/>
              <a:gd name="connsiteY35" fmla="*/ 259690 h 4533900"/>
              <a:gd name="connsiteX36" fmla="*/ 357885 w 5819775"/>
              <a:gd name="connsiteY36" fmla="*/ 4284174 h 4533900"/>
              <a:gd name="connsiteX37" fmla="*/ 582513 w 5819775"/>
              <a:gd name="connsiteY37" fmla="*/ 3919319 h 4533900"/>
              <a:gd name="connsiteX38" fmla="*/ 708462 w 5819775"/>
              <a:gd name="connsiteY38" fmla="*/ 3919319 h 4533900"/>
              <a:gd name="connsiteX39" fmla="*/ 5111441 w 5819775"/>
              <a:gd name="connsiteY39" fmla="*/ 3919319 h 4533900"/>
              <a:gd name="connsiteX40" fmla="*/ 5237391 w 5819775"/>
              <a:gd name="connsiteY40" fmla="*/ 3919319 h 4533900"/>
              <a:gd name="connsiteX41" fmla="*/ 5462019 w 5819775"/>
              <a:gd name="connsiteY41" fmla="*/ 4284174 h 4533900"/>
              <a:gd name="connsiteX42" fmla="*/ 357885 w 5819775"/>
              <a:gd name="connsiteY42" fmla="*/ 4284174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819775" h="453390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5" name="Forma libre 364">
            <a:extLst>
              <a:ext uri="{FF2B5EF4-FFF2-40B4-BE49-F238E27FC236}">
                <a16:creationId xmlns:a16="http://schemas.microsoft.com/office/drawing/2014/main" id="{4241E8FC-CECF-A841-8D45-317D7C133220}"/>
              </a:ext>
            </a:extLst>
          </p:cNvPr>
          <p:cNvSpPr/>
          <p:nvPr/>
        </p:nvSpPr>
        <p:spPr>
          <a:xfrm>
            <a:off x="2762870" y="4688912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7" name="Forma libre 366">
            <a:extLst>
              <a:ext uri="{FF2B5EF4-FFF2-40B4-BE49-F238E27FC236}">
                <a16:creationId xmlns:a16="http://schemas.microsoft.com/office/drawing/2014/main" id="{71786818-962A-AD40-AB41-FF0C891E9C54}"/>
              </a:ext>
            </a:extLst>
          </p:cNvPr>
          <p:cNvSpPr/>
          <p:nvPr/>
        </p:nvSpPr>
        <p:spPr>
          <a:xfrm>
            <a:off x="1274423" y="2767969"/>
            <a:ext cx="301831" cy="211578"/>
          </a:xfrm>
          <a:custGeom>
            <a:avLst/>
            <a:gdLst>
              <a:gd name="connsiteX0" fmla="*/ 2169795 w 5829300"/>
              <a:gd name="connsiteY0" fmla="*/ 0 h 4086225"/>
              <a:gd name="connsiteX1" fmla="*/ 1043492 w 5829300"/>
              <a:gd name="connsiteY1" fmla="*/ 0 h 4086225"/>
              <a:gd name="connsiteX2" fmla="*/ 662435 w 5829300"/>
              <a:gd name="connsiteY2" fmla="*/ 148742 h 4086225"/>
              <a:gd name="connsiteX3" fmla="*/ 148742 w 5829300"/>
              <a:gd name="connsiteY3" fmla="*/ 662435 h 4086225"/>
              <a:gd name="connsiteX4" fmla="*/ 0 w 5829300"/>
              <a:gd name="connsiteY4" fmla="*/ 1010526 h 4086225"/>
              <a:gd name="connsiteX5" fmla="*/ 0 w 5829300"/>
              <a:gd name="connsiteY5" fmla="*/ 2169785 h 4086225"/>
              <a:gd name="connsiteX6" fmla="*/ 24536 w 5829300"/>
              <a:gd name="connsiteY6" fmla="*/ 2302431 h 4086225"/>
              <a:gd name="connsiteX7" fmla="*/ 41405 w 5829300"/>
              <a:gd name="connsiteY7" fmla="*/ 2352266 h 4086225"/>
              <a:gd name="connsiteX8" fmla="*/ 49835 w 5829300"/>
              <a:gd name="connsiteY8" fmla="*/ 2360695 h 4086225"/>
              <a:gd name="connsiteX9" fmla="*/ 74371 w 5829300"/>
              <a:gd name="connsiteY9" fmla="*/ 2402100 h 4086225"/>
              <a:gd name="connsiteX10" fmla="*/ 852583 w 5829300"/>
              <a:gd name="connsiteY10" fmla="*/ 3884152 h 4086225"/>
              <a:gd name="connsiteX11" fmla="*/ 1225201 w 5829300"/>
              <a:gd name="connsiteY11" fmla="*/ 4091159 h 4086225"/>
              <a:gd name="connsiteX12" fmla="*/ 2243395 w 5829300"/>
              <a:gd name="connsiteY12" fmla="*/ 4091159 h 4086225"/>
              <a:gd name="connsiteX13" fmla="*/ 2251824 w 5829300"/>
              <a:gd name="connsiteY13" fmla="*/ 4091159 h 4086225"/>
              <a:gd name="connsiteX14" fmla="*/ 2475700 w 5829300"/>
              <a:gd name="connsiteY14" fmla="*/ 3975383 h 4086225"/>
              <a:gd name="connsiteX15" fmla="*/ 2458831 w 5829300"/>
              <a:gd name="connsiteY15" fmla="*/ 3726971 h 4086225"/>
              <a:gd name="connsiteX16" fmla="*/ 1804835 w 5829300"/>
              <a:gd name="connsiteY16" fmla="*/ 2633653 h 4086225"/>
              <a:gd name="connsiteX17" fmla="*/ 2169024 w 5829300"/>
              <a:gd name="connsiteY17" fmla="*/ 2633653 h 4086225"/>
              <a:gd name="connsiteX18" fmla="*/ 2624452 w 5829300"/>
              <a:gd name="connsiteY18" fmla="*/ 2178225 h 4086225"/>
              <a:gd name="connsiteX19" fmla="*/ 2624452 w 5829300"/>
              <a:gd name="connsiteY19" fmla="*/ 455428 h 4086225"/>
              <a:gd name="connsiteX20" fmla="*/ 2169795 w 5829300"/>
              <a:gd name="connsiteY20" fmla="*/ 0 h 4086225"/>
              <a:gd name="connsiteX21" fmla="*/ 2318538 w 5829300"/>
              <a:gd name="connsiteY21" fmla="*/ 2169785 h 4086225"/>
              <a:gd name="connsiteX22" fmla="*/ 2169795 w 5829300"/>
              <a:gd name="connsiteY22" fmla="*/ 2318528 h 4086225"/>
              <a:gd name="connsiteX23" fmla="*/ 1507360 w 5829300"/>
              <a:gd name="connsiteY23" fmla="*/ 2318528 h 4086225"/>
              <a:gd name="connsiteX24" fmla="*/ 1374715 w 5829300"/>
              <a:gd name="connsiteY24" fmla="*/ 2392899 h 4086225"/>
              <a:gd name="connsiteX25" fmla="*/ 1374715 w 5829300"/>
              <a:gd name="connsiteY25" fmla="*/ 2550071 h 4086225"/>
              <a:gd name="connsiteX26" fmla="*/ 2103092 w 5829300"/>
              <a:gd name="connsiteY26" fmla="*/ 3775272 h 4086225"/>
              <a:gd name="connsiteX27" fmla="*/ 1209104 w 5829300"/>
              <a:gd name="connsiteY27" fmla="*/ 3775272 h 4086225"/>
              <a:gd name="connsiteX28" fmla="*/ 1109434 w 5829300"/>
              <a:gd name="connsiteY28" fmla="*/ 3733867 h 4086225"/>
              <a:gd name="connsiteX29" fmla="*/ 323555 w 5829300"/>
              <a:gd name="connsiteY29" fmla="*/ 2244157 h 4086225"/>
              <a:gd name="connsiteX30" fmla="*/ 315125 w 5829300"/>
              <a:gd name="connsiteY30" fmla="*/ 2227288 h 4086225"/>
              <a:gd name="connsiteX31" fmla="*/ 315125 w 5829300"/>
              <a:gd name="connsiteY31" fmla="*/ 2227288 h 4086225"/>
              <a:gd name="connsiteX32" fmla="*/ 315125 w 5829300"/>
              <a:gd name="connsiteY32" fmla="*/ 2218858 h 4086225"/>
              <a:gd name="connsiteX33" fmla="*/ 306696 w 5829300"/>
              <a:gd name="connsiteY33" fmla="*/ 2169024 h 4086225"/>
              <a:gd name="connsiteX34" fmla="*/ 306696 w 5829300"/>
              <a:gd name="connsiteY34" fmla="*/ 1018956 h 4086225"/>
              <a:gd name="connsiteX35" fmla="*/ 364969 w 5829300"/>
              <a:gd name="connsiteY35" fmla="*/ 886311 h 4086225"/>
              <a:gd name="connsiteX36" fmla="*/ 878662 w 5829300"/>
              <a:gd name="connsiteY36" fmla="*/ 372618 h 4086225"/>
              <a:gd name="connsiteX37" fmla="*/ 1044273 w 5829300"/>
              <a:gd name="connsiteY37" fmla="*/ 306676 h 4086225"/>
              <a:gd name="connsiteX38" fmla="*/ 2170557 w 5829300"/>
              <a:gd name="connsiteY38" fmla="*/ 306676 h 4086225"/>
              <a:gd name="connsiteX39" fmla="*/ 2319300 w 5829300"/>
              <a:gd name="connsiteY39" fmla="*/ 455419 h 4086225"/>
              <a:gd name="connsiteX40" fmla="*/ 2319300 w 5829300"/>
              <a:gd name="connsiteY40" fmla="*/ 2169785 h 4086225"/>
              <a:gd name="connsiteX41" fmla="*/ 2318538 w 5829300"/>
              <a:gd name="connsiteY41" fmla="*/ 2169785 h 4086225"/>
              <a:gd name="connsiteX42" fmla="*/ 5374644 w 5829300"/>
              <a:gd name="connsiteY42" fmla="*/ 0 h 4086225"/>
              <a:gd name="connsiteX43" fmla="*/ 4248341 w 5829300"/>
              <a:gd name="connsiteY43" fmla="*/ 0 h 4086225"/>
              <a:gd name="connsiteX44" fmla="*/ 3867284 w 5829300"/>
              <a:gd name="connsiteY44" fmla="*/ 148742 h 4086225"/>
              <a:gd name="connsiteX45" fmla="*/ 3353591 w 5829300"/>
              <a:gd name="connsiteY45" fmla="*/ 662435 h 4086225"/>
              <a:gd name="connsiteX46" fmla="*/ 3204848 w 5829300"/>
              <a:gd name="connsiteY46" fmla="*/ 1010526 h 4086225"/>
              <a:gd name="connsiteX47" fmla="*/ 3204848 w 5829300"/>
              <a:gd name="connsiteY47" fmla="*/ 2169785 h 4086225"/>
              <a:gd name="connsiteX48" fmla="*/ 3229385 w 5829300"/>
              <a:gd name="connsiteY48" fmla="*/ 2302431 h 4086225"/>
              <a:gd name="connsiteX49" fmla="*/ 3246253 w 5829300"/>
              <a:gd name="connsiteY49" fmla="*/ 2343836 h 4086225"/>
              <a:gd name="connsiteX50" fmla="*/ 3254683 w 5829300"/>
              <a:gd name="connsiteY50" fmla="*/ 2352266 h 4086225"/>
              <a:gd name="connsiteX51" fmla="*/ 3279219 w 5829300"/>
              <a:gd name="connsiteY51" fmla="*/ 2393671 h 4086225"/>
              <a:gd name="connsiteX52" fmla="*/ 4057431 w 5829300"/>
              <a:gd name="connsiteY52" fmla="*/ 3875723 h 4086225"/>
              <a:gd name="connsiteX53" fmla="*/ 4430049 w 5829300"/>
              <a:gd name="connsiteY53" fmla="*/ 4082739 h 4086225"/>
              <a:gd name="connsiteX54" fmla="*/ 5448243 w 5829300"/>
              <a:gd name="connsiteY54" fmla="*/ 4082739 h 4086225"/>
              <a:gd name="connsiteX55" fmla="*/ 5456673 w 5829300"/>
              <a:gd name="connsiteY55" fmla="*/ 4082739 h 4086225"/>
              <a:gd name="connsiteX56" fmla="*/ 5680548 w 5829300"/>
              <a:gd name="connsiteY56" fmla="*/ 3966963 h 4086225"/>
              <a:gd name="connsiteX57" fmla="*/ 5663680 w 5829300"/>
              <a:gd name="connsiteY57" fmla="*/ 3718551 h 4086225"/>
              <a:gd name="connsiteX58" fmla="*/ 4985138 w 5829300"/>
              <a:gd name="connsiteY58" fmla="*/ 2625223 h 4086225"/>
              <a:gd name="connsiteX59" fmla="*/ 5374625 w 5829300"/>
              <a:gd name="connsiteY59" fmla="*/ 2625223 h 4086225"/>
              <a:gd name="connsiteX60" fmla="*/ 5830053 w 5829300"/>
              <a:gd name="connsiteY60" fmla="*/ 2169795 h 4086225"/>
              <a:gd name="connsiteX61" fmla="*/ 5830053 w 5829300"/>
              <a:gd name="connsiteY61" fmla="*/ 455428 h 4086225"/>
              <a:gd name="connsiteX62" fmla="*/ 5374644 w 5829300"/>
              <a:gd name="connsiteY62" fmla="*/ 0 h 4086225"/>
              <a:gd name="connsiteX63" fmla="*/ 5523386 w 5829300"/>
              <a:gd name="connsiteY63" fmla="*/ 2169785 h 4086225"/>
              <a:gd name="connsiteX64" fmla="*/ 5374644 w 5829300"/>
              <a:gd name="connsiteY64" fmla="*/ 2318528 h 4086225"/>
              <a:gd name="connsiteX65" fmla="*/ 4720638 w 5829300"/>
              <a:gd name="connsiteY65" fmla="*/ 2318528 h 4086225"/>
              <a:gd name="connsiteX66" fmla="*/ 4587993 w 5829300"/>
              <a:gd name="connsiteY66" fmla="*/ 2392899 h 4086225"/>
              <a:gd name="connsiteX67" fmla="*/ 4587993 w 5829300"/>
              <a:gd name="connsiteY67" fmla="*/ 2550071 h 4086225"/>
              <a:gd name="connsiteX68" fmla="*/ 5316369 w 5829300"/>
              <a:gd name="connsiteY68" fmla="*/ 3775272 h 4086225"/>
              <a:gd name="connsiteX69" fmla="*/ 4413952 w 5829300"/>
              <a:gd name="connsiteY69" fmla="*/ 3775272 h 4086225"/>
              <a:gd name="connsiteX70" fmla="*/ 4314282 w 5829300"/>
              <a:gd name="connsiteY70" fmla="*/ 3733867 h 4086225"/>
              <a:gd name="connsiteX71" fmla="*/ 3527641 w 5829300"/>
              <a:gd name="connsiteY71" fmla="*/ 2243385 h 4086225"/>
              <a:gd name="connsiteX72" fmla="*/ 3519211 w 5829300"/>
              <a:gd name="connsiteY72" fmla="*/ 2226517 h 4086225"/>
              <a:gd name="connsiteX73" fmla="*/ 3519211 w 5829300"/>
              <a:gd name="connsiteY73" fmla="*/ 2218087 h 4086225"/>
              <a:gd name="connsiteX74" fmla="*/ 3510782 w 5829300"/>
              <a:gd name="connsiteY74" fmla="*/ 2168252 h 4086225"/>
              <a:gd name="connsiteX75" fmla="*/ 3510782 w 5829300"/>
              <a:gd name="connsiteY75" fmla="*/ 1018956 h 4086225"/>
              <a:gd name="connsiteX76" fmla="*/ 3569056 w 5829300"/>
              <a:gd name="connsiteY76" fmla="*/ 886311 h 4086225"/>
              <a:gd name="connsiteX77" fmla="*/ 4082749 w 5829300"/>
              <a:gd name="connsiteY77" fmla="*/ 372618 h 4086225"/>
              <a:gd name="connsiteX78" fmla="*/ 4248360 w 5829300"/>
              <a:gd name="connsiteY78" fmla="*/ 306676 h 4086225"/>
              <a:gd name="connsiteX79" fmla="*/ 5374653 w 5829300"/>
              <a:gd name="connsiteY79" fmla="*/ 306676 h 4086225"/>
              <a:gd name="connsiteX80" fmla="*/ 5523395 w 5829300"/>
              <a:gd name="connsiteY80" fmla="*/ 455419 h 4086225"/>
              <a:gd name="connsiteX81" fmla="*/ 5523395 w 5829300"/>
              <a:gd name="connsiteY81" fmla="*/ 2169785 h 4086225"/>
              <a:gd name="connsiteX82" fmla="*/ 5523386 w 5829300"/>
              <a:gd name="connsiteY82" fmla="*/ 2169785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29300" h="4086225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9" name="Forma libre 368">
            <a:extLst>
              <a:ext uri="{FF2B5EF4-FFF2-40B4-BE49-F238E27FC236}">
                <a16:creationId xmlns:a16="http://schemas.microsoft.com/office/drawing/2014/main" id="{E7E9855D-8957-C24E-99C7-93DC0ED6B97D}"/>
              </a:ext>
            </a:extLst>
          </p:cNvPr>
          <p:cNvSpPr/>
          <p:nvPr/>
        </p:nvSpPr>
        <p:spPr>
          <a:xfrm>
            <a:off x="8834539" y="4650488"/>
            <a:ext cx="266321" cy="354647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1" name="Forma libre 370">
            <a:extLst>
              <a:ext uri="{FF2B5EF4-FFF2-40B4-BE49-F238E27FC236}">
                <a16:creationId xmlns:a16="http://schemas.microsoft.com/office/drawing/2014/main" id="{CD494928-9588-A449-9570-B896E5B31D17}"/>
              </a:ext>
            </a:extLst>
          </p:cNvPr>
          <p:cNvSpPr/>
          <p:nvPr/>
        </p:nvSpPr>
        <p:spPr>
          <a:xfrm>
            <a:off x="5719647" y="4641866"/>
            <a:ext cx="301185" cy="322381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3" name="Forma libre 372">
            <a:extLst>
              <a:ext uri="{FF2B5EF4-FFF2-40B4-BE49-F238E27FC236}">
                <a16:creationId xmlns:a16="http://schemas.microsoft.com/office/drawing/2014/main" id="{7CCBC924-E161-5640-8449-431956697D76}"/>
              </a:ext>
            </a:extLst>
          </p:cNvPr>
          <p:cNvSpPr/>
          <p:nvPr/>
        </p:nvSpPr>
        <p:spPr>
          <a:xfrm>
            <a:off x="480591" y="5340958"/>
            <a:ext cx="301338" cy="261390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5" name="Forma libre 374">
            <a:extLst>
              <a:ext uri="{FF2B5EF4-FFF2-40B4-BE49-F238E27FC236}">
                <a16:creationId xmlns:a16="http://schemas.microsoft.com/office/drawing/2014/main" id="{6B2C0B81-236A-F143-92ED-A7E7E2B8BD94}"/>
              </a:ext>
            </a:extLst>
          </p:cNvPr>
          <p:cNvSpPr/>
          <p:nvPr/>
        </p:nvSpPr>
        <p:spPr>
          <a:xfrm>
            <a:off x="7236684" y="3986379"/>
            <a:ext cx="301831" cy="301338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7" name="Forma libre 376">
            <a:extLst>
              <a:ext uri="{FF2B5EF4-FFF2-40B4-BE49-F238E27FC236}">
                <a16:creationId xmlns:a16="http://schemas.microsoft.com/office/drawing/2014/main" id="{0583F117-C987-A141-923F-25BF237FCEF6}"/>
              </a:ext>
            </a:extLst>
          </p:cNvPr>
          <p:cNvSpPr/>
          <p:nvPr/>
        </p:nvSpPr>
        <p:spPr>
          <a:xfrm>
            <a:off x="2782649" y="5934139"/>
            <a:ext cx="261838" cy="354647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9" name="Forma libre 378">
            <a:extLst>
              <a:ext uri="{FF2B5EF4-FFF2-40B4-BE49-F238E27FC236}">
                <a16:creationId xmlns:a16="http://schemas.microsoft.com/office/drawing/2014/main" id="{2E5FD926-5357-184A-B2E1-94388DB348FA}"/>
              </a:ext>
            </a:extLst>
          </p:cNvPr>
          <p:cNvSpPr/>
          <p:nvPr/>
        </p:nvSpPr>
        <p:spPr>
          <a:xfrm>
            <a:off x="8805216" y="3919484"/>
            <a:ext cx="263631" cy="355095"/>
          </a:xfrm>
          <a:custGeom>
            <a:avLst/>
            <a:gdLst>
              <a:gd name="connsiteX0" fmla="*/ 4801362 w 5091545"/>
              <a:gd name="connsiteY0" fmla="*/ 2449614 h 6858000"/>
              <a:gd name="connsiteX1" fmla="*/ 4801362 w 5091545"/>
              <a:gd name="connsiteY1" fmla="*/ 2253130 h 6858000"/>
              <a:gd name="connsiteX2" fmla="*/ 2548232 w 5091545"/>
              <a:gd name="connsiteY2" fmla="*/ 0 h 6858000"/>
              <a:gd name="connsiteX3" fmla="*/ 303449 w 5091545"/>
              <a:gd name="connsiteY3" fmla="*/ 2253130 h 6858000"/>
              <a:gd name="connsiteX4" fmla="*/ 303449 w 5091545"/>
              <a:gd name="connsiteY4" fmla="*/ 2449614 h 6858000"/>
              <a:gd name="connsiteX5" fmla="*/ 0 w 5091545"/>
              <a:gd name="connsiteY5" fmla="*/ 2826648 h 6858000"/>
              <a:gd name="connsiteX6" fmla="*/ 0 w 5091545"/>
              <a:gd name="connsiteY6" fmla="*/ 5784541 h 6858000"/>
              <a:gd name="connsiteX7" fmla="*/ 1073459 w 5091545"/>
              <a:gd name="connsiteY7" fmla="*/ 6858000 h 6858000"/>
              <a:gd name="connsiteX8" fmla="*/ 4023005 w 5091545"/>
              <a:gd name="connsiteY8" fmla="*/ 6858000 h 6858000"/>
              <a:gd name="connsiteX9" fmla="*/ 5096464 w 5091545"/>
              <a:gd name="connsiteY9" fmla="*/ 5784541 h 6858000"/>
              <a:gd name="connsiteX10" fmla="*/ 5096464 w 5091545"/>
              <a:gd name="connsiteY10" fmla="*/ 2826648 h 6858000"/>
              <a:gd name="connsiteX11" fmla="*/ 4801362 w 5091545"/>
              <a:gd name="connsiteY11" fmla="*/ 2449614 h 6858000"/>
              <a:gd name="connsiteX12" fmla="*/ 606145 w 5091545"/>
              <a:gd name="connsiteY12" fmla="*/ 2253130 h 6858000"/>
              <a:gd name="connsiteX13" fmla="*/ 2548232 w 5091545"/>
              <a:gd name="connsiteY13" fmla="*/ 303458 h 6858000"/>
              <a:gd name="connsiteX14" fmla="*/ 4497904 w 5091545"/>
              <a:gd name="connsiteY14" fmla="*/ 2253130 h 6858000"/>
              <a:gd name="connsiteX15" fmla="*/ 4497904 w 5091545"/>
              <a:gd name="connsiteY15" fmla="*/ 2441266 h 6858000"/>
              <a:gd name="connsiteX16" fmla="*/ 3949411 w 5091545"/>
              <a:gd name="connsiteY16" fmla="*/ 2441266 h 6858000"/>
              <a:gd name="connsiteX17" fmla="*/ 3949411 w 5091545"/>
              <a:gd name="connsiteY17" fmla="*/ 2236435 h 6858000"/>
              <a:gd name="connsiteX18" fmla="*/ 2564918 w 5091545"/>
              <a:gd name="connsiteY18" fmla="*/ 851942 h 6858000"/>
              <a:gd name="connsiteX19" fmla="*/ 1180425 w 5091545"/>
              <a:gd name="connsiteY19" fmla="*/ 2236435 h 6858000"/>
              <a:gd name="connsiteX20" fmla="*/ 1180425 w 5091545"/>
              <a:gd name="connsiteY20" fmla="*/ 2441266 h 6858000"/>
              <a:gd name="connsiteX21" fmla="*/ 606898 w 5091545"/>
              <a:gd name="connsiteY21" fmla="*/ 2441266 h 6858000"/>
              <a:gd name="connsiteX22" fmla="*/ 606145 w 5091545"/>
              <a:gd name="connsiteY22" fmla="*/ 2253130 h 6858000"/>
              <a:gd name="connsiteX23" fmla="*/ 606145 w 5091545"/>
              <a:gd name="connsiteY23" fmla="*/ 2253130 h 6858000"/>
              <a:gd name="connsiteX24" fmla="*/ 3645971 w 5091545"/>
              <a:gd name="connsiteY24" fmla="*/ 2228088 h 6858000"/>
              <a:gd name="connsiteX25" fmla="*/ 3645971 w 5091545"/>
              <a:gd name="connsiteY25" fmla="*/ 2432919 h 6858000"/>
              <a:gd name="connsiteX26" fmla="*/ 1483120 w 5091545"/>
              <a:gd name="connsiteY26" fmla="*/ 2432919 h 6858000"/>
              <a:gd name="connsiteX27" fmla="*/ 1483120 w 5091545"/>
              <a:gd name="connsiteY27" fmla="*/ 2228088 h 6858000"/>
              <a:gd name="connsiteX28" fmla="*/ 2564927 w 5091545"/>
              <a:gd name="connsiteY28" fmla="*/ 1146282 h 6858000"/>
              <a:gd name="connsiteX29" fmla="*/ 3645971 w 5091545"/>
              <a:gd name="connsiteY29" fmla="*/ 2228088 h 6858000"/>
              <a:gd name="connsiteX30" fmla="*/ 4793015 w 5091545"/>
              <a:gd name="connsiteY30" fmla="*/ 5792127 h 6858000"/>
              <a:gd name="connsiteX31" fmla="*/ 4023005 w 5091545"/>
              <a:gd name="connsiteY31" fmla="*/ 6562136 h 6858000"/>
              <a:gd name="connsiteX32" fmla="*/ 1073459 w 5091545"/>
              <a:gd name="connsiteY32" fmla="*/ 6562136 h 6858000"/>
              <a:gd name="connsiteX33" fmla="*/ 303449 w 5091545"/>
              <a:gd name="connsiteY33" fmla="*/ 5792127 h 6858000"/>
              <a:gd name="connsiteX34" fmla="*/ 303449 w 5091545"/>
              <a:gd name="connsiteY34" fmla="*/ 2825894 h 6858000"/>
              <a:gd name="connsiteX35" fmla="*/ 393729 w 5091545"/>
              <a:gd name="connsiteY35" fmla="*/ 2735615 h 6858000"/>
              <a:gd name="connsiteX36" fmla="*/ 451381 w 5091545"/>
              <a:gd name="connsiteY36" fmla="*/ 2735615 h 6858000"/>
              <a:gd name="connsiteX37" fmla="*/ 1328356 w 5091545"/>
              <a:gd name="connsiteY37" fmla="*/ 2735615 h 6858000"/>
              <a:gd name="connsiteX38" fmla="*/ 3794656 w 5091545"/>
              <a:gd name="connsiteY38" fmla="*/ 2735615 h 6858000"/>
              <a:gd name="connsiteX39" fmla="*/ 4646598 w 5091545"/>
              <a:gd name="connsiteY39" fmla="*/ 2735615 h 6858000"/>
              <a:gd name="connsiteX40" fmla="*/ 4695912 w 5091545"/>
              <a:gd name="connsiteY40" fmla="*/ 2735615 h 6858000"/>
              <a:gd name="connsiteX41" fmla="*/ 4786192 w 5091545"/>
              <a:gd name="connsiteY41" fmla="*/ 2825894 h 6858000"/>
              <a:gd name="connsiteX42" fmla="*/ 4786192 w 5091545"/>
              <a:gd name="connsiteY42" fmla="*/ 5792136 h 6858000"/>
              <a:gd name="connsiteX43" fmla="*/ 4793015 w 5091545"/>
              <a:gd name="connsiteY43" fmla="*/ 5792136 h 6858000"/>
              <a:gd name="connsiteX44" fmla="*/ 2523199 w 5091545"/>
              <a:gd name="connsiteY44" fmla="*/ 3400174 h 6858000"/>
              <a:gd name="connsiteX45" fmla="*/ 1810088 w 5091545"/>
              <a:gd name="connsiteY45" fmla="*/ 4113285 h 6858000"/>
              <a:gd name="connsiteX46" fmla="*/ 1998224 w 5091545"/>
              <a:gd name="connsiteY46" fmla="*/ 4596532 h 6858000"/>
              <a:gd name="connsiteX47" fmla="*/ 1998224 w 5091545"/>
              <a:gd name="connsiteY47" fmla="*/ 5563024 h 6858000"/>
              <a:gd name="connsiteX48" fmla="*/ 2350225 w 5091545"/>
              <a:gd name="connsiteY48" fmla="*/ 5915025 h 6858000"/>
              <a:gd name="connsiteX49" fmla="*/ 2686293 w 5091545"/>
              <a:gd name="connsiteY49" fmla="*/ 5915025 h 6858000"/>
              <a:gd name="connsiteX50" fmla="*/ 3038293 w 5091545"/>
              <a:gd name="connsiteY50" fmla="*/ 5563024 h 6858000"/>
              <a:gd name="connsiteX51" fmla="*/ 3038293 w 5091545"/>
              <a:gd name="connsiteY51" fmla="*/ 4588184 h 6858000"/>
              <a:gd name="connsiteX52" fmla="*/ 3226429 w 5091545"/>
              <a:gd name="connsiteY52" fmla="*/ 4104937 h 6858000"/>
              <a:gd name="connsiteX53" fmla="*/ 2523199 w 5091545"/>
              <a:gd name="connsiteY53" fmla="*/ 3400174 h 6858000"/>
              <a:gd name="connsiteX54" fmla="*/ 2785682 w 5091545"/>
              <a:gd name="connsiteY54" fmla="*/ 4407633 h 6858000"/>
              <a:gd name="connsiteX55" fmla="*/ 2736368 w 5091545"/>
              <a:gd name="connsiteY55" fmla="*/ 4522185 h 6858000"/>
              <a:gd name="connsiteX56" fmla="*/ 2736368 w 5091545"/>
              <a:gd name="connsiteY56" fmla="*/ 5546330 h 6858000"/>
              <a:gd name="connsiteX57" fmla="*/ 2687055 w 5091545"/>
              <a:gd name="connsiteY57" fmla="*/ 5595643 h 6858000"/>
              <a:gd name="connsiteX58" fmla="*/ 2350987 w 5091545"/>
              <a:gd name="connsiteY58" fmla="*/ 5595643 h 6858000"/>
              <a:gd name="connsiteX59" fmla="*/ 2301673 w 5091545"/>
              <a:gd name="connsiteY59" fmla="*/ 5546330 h 6858000"/>
              <a:gd name="connsiteX60" fmla="*/ 2301673 w 5091545"/>
              <a:gd name="connsiteY60" fmla="*/ 4522185 h 6858000"/>
              <a:gd name="connsiteX61" fmla="*/ 2252359 w 5091545"/>
              <a:gd name="connsiteY61" fmla="*/ 4407633 h 6858000"/>
              <a:gd name="connsiteX62" fmla="*/ 2112775 w 5091545"/>
              <a:gd name="connsiteY62" fmla="*/ 4104184 h 6858000"/>
              <a:gd name="connsiteX63" fmla="*/ 2522437 w 5091545"/>
              <a:gd name="connsiteY63" fmla="*/ 3694523 h 6858000"/>
              <a:gd name="connsiteX64" fmla="*/ 2932098 w 5091545"/>
              <a:gd name="connsiteY64" fmla="*/ 4104184 h 6858000"/>
              <a:gd name="connsiteX65" fmla="*/ 2785682 w 5091545"/>
              <a:gd name="connsiteY65" fmla="*/ 44076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091545" h="685800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1" name="Forma libre 380">
            <a:extLst>
              <a:ext uri="{FF2B5EF4-FFF2-40B4-BE49-F238E27FC236}">
                <a16:creationId xmlns:a16="http://schemas.microsoft.com/office/drawing/2014/main" id="{433DCE2B-0102-E94A-994F-6C9C6F040337}"/>
              </a:ext>
            </a:extLst>
          </p:cNvPr>
          <p:cNvSpPr/>
          <p:nvPr/>
        </p:nvSpPr>
        <p:spPr>
          <a:xfrm>
            <a:off x="7284968" y="2727959"/>
            <a:ext cx="261838" cy="355095"/>
          </a:xfrm>
          <a:custGeom>
            <a:avLst/>
            <a:gdLst>
              <a:gd name="connsiteX0" fmla="*/ 4657846 w 5056909"/>
              <a:gd name="connsiteY0" fmla="*/ 6858000 h 6858000"/>
              <a:gd name="connsiteX1" fmla="*/ 406666 w 5056909"/>
              <a:gd name="connsiteY1" fmla="*/ 6858000 h 6858000"/>
              <a:gd name="connsiteX2" fmla="*/ 0 w 5056909"/>
              <a:gd name="connsiteY2" fmla="*/ 6451335 h 6858000"/>
              <a:gd name="connsiteX3" fmla="*/ 0 w 5056909"/>
              <a:gd name="connsiteY3" fmla="*/ 406666 h 6858000"/>
              <a:gd name="connsiteX4" fmla="*/ 406666 w 5056909"/>
              <a:gd name="connsiteY4" fmla="*/ 0 h 6858000"/>
              <a:gd name="connsiteX5" fmla="*/ 4657838 w 5056909"/>
              <a:gd name="connsiteY5" fmla="*/ 0 h 6858000"/>
              <a:gd name="connsiteX6" fmla="*/ 5064503 w 5056909"/>
              <a:gd name="connsiteY6" fmla="*/ 406666 h 6858000"/>
              <a:gd name="connsiteX7" fmla="*/ 5064503 w 5056909"/>
              <a:gd name="connsiteY7" fmla="*/ 6450564 h 6858000"/>
              <a:gd name="connsiteX8" fmla="*/ 4657846 w 5056909"/>
              <a:gd name="connsiteY8" fmla="*/ 6858000 h 6858000"/>
              <a:gd name="connsiteX9" fmla="*/ 406666 w 5056909"/>
              <a:gd name="connsiteY9" fmla="*/ 307502 h 6858000"/>
              <a:gd name="connsiteX10" fmla="*/ 306731 w 5056909"/>
              <a:gd name="connsiteY10" fmla="*/ 407436 h 6858000"/>
              <a:gd name="connsiteX11" fmla="*/ 306731 w 5056909"/>
              <a:gd name="connsiteY11" fmla="*/ 6451335 h 6858000"/>
              <a:gd name="connsiteX12" fmla="*/ 406666 w 5056909"/>
              <a:gd name="connsiteY12" fmla="*/ 6551270 h 6858000"/>
              <a:gd name="connsiteX13" fmla="*/ 4657838 w 5056909"/>
              <a:gd name="connsiteY13" fmla="*/ 6551270 h 6858000"/>
              <a:gd name="connsiteX14" fmla="*/ 4757773 w 5056909"/>
              <a:gd name="connsiteY14" fmla="*/ 6451335 h 6858000"/>
              <a:gd name="connsiteX15" fmla="*/ 4757773 w 5056909"/>
              <a:gd name="connsiteY15" fmla="*/ 406666 h 6858000"/>
              <a:gd name="connsiteX16" fmla="*/ 4657838 w 5056909"/>
              <a:gd name="connsiteY16" fmla="*/ 306731 h 6858000"/>
              <a:gd name="connsiteX17" fmla="*/ 406666 w 5056909"/>
              <a:gd name="connsiteY17" fmla="*/ 306731 h 6858000"/>
              <a:gd name="connsiteX18" fmla="*/ 406666 w 5056909"/>
              <a:gd name="connsiteY18" fmla="*/ 307502 h 6858000"/>
              <a:gd name="connsiteX19" fmla="*/ 4052074 w 5056909"/>
              <a:gd name="connsiteY19" fmla="*/ 4815433 h 6858000"/>
              <a:gd name="connsiteX20" fmla="*/ 3902938 w 5056909"/>
              <a:gd name="connsiteY20" fmla="*/ 4666298 h 6858000"/>
              <a:gd name="connsiteX21" fmla="*/ 2117130 w 5056909"/>
              <a:gd name="connsiteY21" fmla="*/ 4666298 h 6858000"/>
              <a:gd name="connsiteX22" fmla="*/ 1967995 w 5056909"/>
              <a:gd name="connsiteY22" fmla="*/ 4815433 h 6858000"/>
              <a:gd name="connsiteX23" fmla="*/ 2117130 w 5056909"/>
              <a:gd name="connsiteY23" fmla="*/ 4964569 h 6858000"/>
              <a:gd name="connsiteX24" fmla="*/ 3893708 w 5056909"/>
              <a:gd name="connsiteY24" fmla="*/ 4964569 h 6858000"/>
              <a:gd name="connsiteX25" fmla="*/ 4052074 w 5056909"/>
              <a:gd name="connsiteY25" fmla="*/ 4815433 h 6858000"/>
              <a:gd name="connsiteX26" fmla="*/ 4052074 w 5056909"/>
              <a:gd name="connsiteY26" fmla="*/ 5737168 h 6858000"/>
              <a:gd name="connsiteX27" fmla="*/ 3902938 w 5056909"/>
              <a:gd name="connsiteY27" fmla="*/ 5588032 h 6858000"/>
              <a:gd name="connsiteX28" fmla="*/ 2117130 w 5056909"/>
              <a:gd name="connsiteY28" fmla="*/ 5588032 h 6858000"/>
              <a:gd name="connsiteX29" fmla="*/ 1967995 w 5056909"/>
              <a:gd name="connsiteY29" fmla="*/ 5737168 h 6858000"/>
              <a:gd name="connsiteX30" fmla="*/ 2117130 w 5056909"/>
              <a:gd name="connsiteY30" fmla="*/ 5886303 h 6858000"/>
              <a:gd name="connsiteX31" fmla="*/ 3893708 w 5056909"/>
              <a:gd name="connsiteY31" fmla="*/ 5886303 h 6858000"/>
              <a:gd name="connsiteX32" fmla="*/ 4052074 w 5056909"/>
              <a:gd name="connsiteY32" fmla="*/ 5737168 h 6858000"/>
              <a:gd name="connsiteX33" fmla="*/ 4052074 w 5056909"/>
              <a:gd name="connsiteY33" fmla="*/ 3902168 h 6858000"/>
              <a:gd name="connsiteX34" fmla="*/ 3902938 w 5056909"/>
              <a:gd name="connsiteY34" fmla="*/ 3753032 h 6858000"/>
              <a:gd name="connsiteX35" fmla="*/ 2117130 w 5056909"/>
              <a:gd name="connsiteY35" fmla="*/ 3753032 h 6858000"/>
              <a:gd name="connsiteX36" fmla="*/ 1967995 w 5056909"/>
              <a:gd name="connsiteY36" fmla="*/ 3902168 h 6858000"/>
              <a:gd name="connsiteX37" fmla="*/ 2117130 w 5056909"/>
              <a:gd name="connsiteY37" fmla="*/ 4051303 h 6858000"/>
              <a:gd name="connsiteX38" fmla="*/ 3893708 w 5056909"/>
              <a:gd name="connsiteY38" fmla="*/ 4051303 h 6858000"/>
              <a:gd name="connsiteX39" fmla="*/ 4052074 w 5056909"/>
              <a:gd name="connsiteY39" fmla="*/ 3902168 h 6858000"/>
              <a:gd name="connsiteX40" fmla="*/ 4052074 w 5056909"/>
              <a:gd name="connsiteY40" fmla="*/ 2997344 h 6858000"/>
              <a:gd name="connsiteX41" fmla="*/ 3902938 w 5056909"/>
              <a:gd name="connsiteY41" fmla="*/ 2848209 h 6858000"/>
              <a:gd name="connsiteX42" fmla="*/ 2117130 w 5056909"/>
              <a:gd name="connsiteY42" fmla="*/ 2848209 h 6858000"/>
              <a:gd name="connsiteX43" fmla="*/ 1967995 w 5056909"/>
              <a:gd name="connsiteY43" fmla="*/ 2997344 h 6858000"/>
              <a:gd name="connsiteX44" fmla="*/ 2117130 w 5056909"/>
              <a:gd name="connsiteY44" fmla="*/ 3146480 h 6858000"/>
              <a:gd name="connsiteX45" fmla="*/ 3893708 w 5056909"/>
              <a:gd name="connsiteY45" fmla="*/ 3146480 h 6858000"/>
              <a:gd name="connsiteX46" fmla="*/ 4052074 w 5056909"/>
              <a:gd name="connsiteY46" fmla="*/ 2997344 h 6858000"/>
              <a:gd name="connsiteX47" fmla="*/ 4035163 w 5056909"/>
              <a:gd name="connsiteY47" fmla="*/ 2092530 h 6858000"/>
              <a:gd name="connsiteX48" fmla="*/ 3886027 w 5056909"/>
              <a:gd name="connsiteY48" fmla="*/ 1943395 h 6858000"/>
              <a:gd name="connsiteX49" fmla="*/ 2117901 w 5056909"/>
              <a:gd name="connsiteY49" fmla="*/ 1943395 h 6858000"/>
              <a:gd name="connsiteX50" fmla="*/ 1968766 w 5056909"/>
              <a:gd name="connsiteY50" fmla="*/ 2092530 h 6858000"/>
              <a:gd name="connsiteX51" fmla="*/ 2117901 w 5056909"/>
              <a:gd name="connsiteY51" fmla="*/ 2241666 h 6858000"/>
              <a:gd name="connsiteX52" fmla="*/ 3886019 w 5056909"/>
              <a:gd name="connsiteY52" fmla="*/ 2241666 h 6858000"/>
              <a:gd name="connsiteX53" fmla="*/ 4035163 w 5056909"/>
              <a:gd name="connsiteY53" fmla="*/ 2092530 h 6858000"/>
              <a:gd name="connsiteX54" fmla="*/ 4035163 w 5056909"/>
              <a:gd name="connsiteY54" fmla="*/ 1179256 h 6858000"/>
              <a:gd name="connsiteX55" fmla="*/ 3886027 w 5056909"/>
              <a:gd name="connsiteY55" fmla="*/ 1030120 h 6858000"/>
              <a:gd name="connsiteX56" fmla="*/ 2117901 w 5056909"/>
              <a:gd name="connsiteY56" fmla="*/ 1030120 h 6858000"/>
              <a:gd name="connsiteX57" fmla="*/ 1968766 w 5056909"/>
              <a:gd name="connsiteY57" fmla="*/ 1179256 h 6858000"/>
              <a:gd name="connsiteX58" fmla="*/ 2117901 w 5056909"/>
              <a:gd name="connsiteY58" fmla="*/ 1328391 h 6858000"/>
              <a:gd name="connsiteX59" fmla="*/ 3886019 w 5056909"/>
              <a:gd name="connsiteY59" fmla="*/ 1328391 h 6858000"/>
              <a:gd name="connsiteX60" fmla="*/ 4035163 w 5056909"/>
              <a:gd name="connsiteY60" fmla="*/ 1179256 h 6858000"/>
              <a:gd name="connsiteX61" fmla="*/ 1170804 w 5056909"/>
              <a:gd name="connsiteY61" fmla="*/ 1452935 h 6858000"/>
              <a:gd name="connsiteX62" fmla="*/ 1552869 w 5056909"/>
              <a:gd name="connsiteY62" fmla="*/ 1070870 h 6858000"/>
              <a:gd name="connsiteX63" fmla="*/ 1552869 w 5056909"/>
              <a:gd name="connsiteY63" fmla="*/ 854851 h 6858000"/>
              <a:gd name="connsiteX64" fmla="*/ 1336851 w 5056909"/>
              <a:gd name="connsiteY64" fmla="*/ 854851 h 6858000"/>
              <a:gd name="connsiteX65" fmla="*/ 1063181 w 5056909"/>
              <a:gd name="connsiteY65" fmla="*/ 1129293 h 6858000"/>
              <a:gd name="connsiteX66" fmla="*/ 1013209 w 5056909"/>
              <a:gd name="connsiteY66" fmla="*/ 1079321 h 6858000"/>
              <a:gd name="connsiteX67" fmla="*/ 797191 w 5056909"/>
              <a:gd name="connsiteY67" fmla="*/ 1079321 h 6858000"/>
              <a:gd name="connsiteX68" fmla="*/ 797191 w 5056909"/>
              <a:gd name="connsiteY68" fmla="*/ 1295339 h 6858000"/>
              <a:gd name="connsiteX69" fmla="*/ 954786 w 5056909"/>
              <a:gd name="connsiteY69" fmla="*/ 1452935 h 6858000"/>
              <a:gd name="connsiteX70" fmla="*/ 1062410 w 5056909"/>
              <a:gd name="connsiteY70" fmla="*/ 1494447 h 6858000"/>
              <a:gd name="connsiteX71" fmla="*/ 1170804 w 5056909"/>
              <a:gd name="connsiteY71" fmla="*/ 1452935 h 6858000"/>
              <a:gd name="connsiteX72" fmla="*/ 1170804 w 5056909"/>
              <a:gd name="connsiteY72" fmla="*/ 2391572 h 6858000"/>
              <a:gd name="connsiteX73" fmla="*/ 1552869 w 5056909"/>
              <a:gd name="connsiteY73" fmla="*/ 2009507 h 6858000"/>
              <a:gd name="connsiteX74" fmla="*/ 1552869 w 5056909"/>
              <a:gd name="connsiteY74" fmla="*/ 1793488 h 6858000"/>
              <a:gd name="connsiteX75" fmla="*/ 1336851 w 5056909"/>
              <a:gd name="connsiteY75" fmla="*/ 1793488 h 6858000"/>
              <a:gd name="connsiteX76" fmla="*/ 1063181 w 5056909"/>
              <a:gd name="connsiteY76" fmla="*/ 2067159 h 6858000"/>
              <a:gd name="connsiteX77" fmla="*/ 1013209 w 5056909"/>
              <a:gd name="connsiteY77" fmla="*/ 2017187 h 6858000"/>
              <a:gd name="connsiteX78" fmla="*/ 797191 w 5056909"/>
              <a:gd name="connsiteY78" fmla="*/ 2017187 h 6858000"/>
              <a:gd name="connsiteX79" fmla="*/ 797191 w 5056909"/>
              <a:gd name="connsiteY79" fmla="*/ 2233206 h 6858000"/>
              <a:gd name="connsiteX80" fmla="*/ 954786 w 5056909"/>
              <a:gd name="connsiteY80" fmla="*/ 2390801 h 6858000"/>
              <a:gd name="connsiteX81" fmla="*/ 1062410 w 5056909"/>
              <a:gd name="connsiteY81" fmla="*/ 2432313 h 6858000"/>
              <a:gd name="connsiteX82" fmla="*/ 1062410 w 5056909"/>
              <a:gd name="connsiteY82" fmla="*/ 2432313 h 6858000"/>
              <a:gd name="connsiteX83" fmla="*/ 1170804 w 5056909"/>
              <a:gd name="connsiteY83" fmla="*/ 2391572 h 6858000"/>
              <a:gd name="connsiteX84" fmla="*/ 1170804 w 5056909"/>
              <a:gd name="connsiteY84" fmla="*/ 3296395 h 6858000"/>
              <a:gd name="connsiteX85" fmla="*/ 1552869 w 5056909"/>
              <a:gd name="connsiteY85" fmla="*/ 2914330 h 6858000"/>
              <a:gd name="connsiteX86" fmla="*/ 1552869 w 5056909"/>
              <a:gd name="connsiteY86" fmla="*/ 2698311 h 6858000"/>
              <a:gd name="connsiteX87" fmla="*/ 1336851 w 5056909"/>
              <a:gd name="connsiteY87" fmla="*/ 2698311 h 6858000"/>
              <a:gd name="connsiteX88" fmla="*/ 1063181 w 5056909"/>
              <a:gd name="connsiteY88" fmla="*/ 2971982 h 6858000"/>
              <a:gd name="connsiteX89" fmla="*/ 1013209 w 5056909"/>
              <a:gd name="connsiteY89" fmla="*/ 2922010 h 6858000"/>
              <a:gd name="connsiteX90" fmla="*/ 797191 w 5056909"/>
              <a:gd name="connsiteY90" fmla="*/ 2922010 h 6858000"/>
              <a:gd name="connsiteX91" fmla="*/ 797191 w 5056909"/>
              <a:gd name="connsiteY91" fmla="*/ 3138029 h 6858000"/>
              <a:gd name="connsiteX92" fmla="*/ 954786 w 5056909"/>
              <a:gd name="connsiteY92" fmla="*/ 3295624 h 6858000"/>
              <a:gd name="connsiteX93" fmla="*/ 1062410 w 5056909"/>
              <a:gd name="connsiteY93" fmla="*/ 3337136 h 6858000"/>
              <a:gd name="connsiteX94" fmla="*/ 1062410 w 5056909"/>
              <a:gd name="connsiteY94" fmla="*/ 3337136 h 6858000"/>
              <a:gd name="connsiteX95" fmla="*/ 1170804 w 5056909"/>
              <a:gd name="connsiteY95" fmla="*/ 3296395 h 6858000"/>
              <a:gd name="connsiteX96" fmla="*/ 1170804 w 5056909"/>
              <a:gd name="connsiteY96" fmla="*/ 4201209 h 6858000"/>
              <a:gd name="connsiteX97" fmla="*/ 1552869 w 5056909"/>
              <a:gd name="connsiteY97" fmla="*/ 3819144 h 6858000"/>
              <a:gd name="connsiteX98" fmla="*/ 1552869 w 5056909"/>
              <a:gd name="connsiteY98" fmla="*/ 3603126 h 6858000"/>
              <a:gd name="connsiteX99" fmla="*/ 1336851 w 5056909"/>
              <a:gd name="connsiteY99" fmla="*/ 3603126 h 6858000"/>
              <a:gd name="connsiteX100" fmla="*/ 1063181 w 5056909"/>
              <a:gd name="connsiteY100" fmla="*/ 3876796 h 6858000"/>
              <a:gd name="connsiteX101" fmla="*/ 1004758 w 5056909"/>
              <a:gd name="connsiteY101" fmla="*/ 3826825 h 6858000"/>
              <a:gd name="connsiteX102" fmla="*/ 788739 w 5056909"/>
              <a:gd name="connsiteY102" fmla="*/ 3826825 h 6858000"/>
              <a:gd name="connsiteX103" fmla="*/ 788739 w 5056909"/>
              <a:gd name="connsiteY103" fmla="*/ 4042843 h 6858000"/>
              <a:gd name="connsiteX104" fmla="*/ 946335 w 5056909"/>
              <a:gd name="connsiteY104" fmla="*/ 4200439 h 6858000"/>
              <a:gd name="connsiteX105" fmla="*/ 1053959 w 5056909"/>
              <a:gd name="connsiteY105" fmla="*/ 4241950 h 6858000"/>
              <a:gd name="connsiteX106" fmla="*/ 1053959 w 5056909"/>
              <a:gd name="connsiteY106" fmla="*/ 4241950 h 6858000"/>
              <a:gd name="connsiteX107" fmla="*/ 1170804 w 5056909"/>
              <a:gd name="connsiteY107" fmla="*/ 4201209 h 6858000"/>
              <a:gd name="connsiteX108" fmla="*/ 1170804 w 5056909"/>
              <a:gd name="connsiteY108" fmla="*/ 5114484 h 6858000"/>
              <a:gd name="connsiteX109" fmla="*/ 1552869 w 5056909"/>
              <a:gd name="connsiteY109" fmla="*/ 4732419 h 6858000"/>
              <a:gd name="connsiteX110" fmla="*/ 1552869 w 5056909"/>
              <a:gd name="connsiteY110" fmla="*/ 4516400 h 6858000"/>
              <a:gd name="connsiteX111" fmla="*/ 1336851 w 5056909"/>
              <a:gd name="connsiteY111" fmla="*/ 4516400 h 6858000"/>
              <a:gd name="connsiteX112" fmla="*/ 1063181 w 5056909"/>
              <a:gd name="connsiteY112" fmla="*/ 4790071 h 6858000"/>
              <a:gd name="connsiteX113" fmla="*/ 1013209 w 5056909"/>
              <a:gd name="connsiteY113" fmla="*/ 4740099 h 6858000"/>
              <a:gd name="connsiteX114" fmla="*/ 797191 w 5056909"/>
              <a:gd name="connsiteY114" fmla="*/ 4740099 h 6858000"/>
              <a:gd name="connsiteX115" fmla="*/ 797191 w 5056909"/>
              <a:gd name="connsiteY115" fmla="*/ 4956117 h 6858000"/>
              <a:gd name="connsiteX116" fmla="*/ 954786 w 5056909"/>
              <a:gd name="connsiteY116" fmla="*/ 5113713 h 6858000"/>
              <a:gd name="connsiteX117" fmla="*/ 1062410 w 5056909"/>
              <a:gd name="connsiteY117" fmla="*/ 5155225 h 6858000"/>
              <a:gd name="connsiteX118" fmla="*/ 1062410 w 5056909"/>
              <a:gd name="connsiteY118" fmla="*/ 5155225 h 6858000"/>
              <a:gd name="connsiteX119" fmla="*/ 1170804 w 5056909"/>
              <a:gd name="connsiteY119" fmla="*/ 5114484 h 6858000"/>
              <a:gd name="connsiteX120" fmla="*/ 1170804 w 5056909"/>
              <a:gd name="connsiteY120" fmla="*/ 6027749 h 6858000"/>
              <a:gd name="connsiteX121" fmla="*/ 1552869 w 5056909"/>
              <a:gd name="connsiteY121" fmla="*/ 5645684 h 6858000"/>
              <a:gd name="connsiteX122" fmla="*/ 1552869 w 5056909"/>
              <a:gd name="connsiteY122" fmla="*/ 5429666 h 6858000"/>
              <a:gd name="connsiteX123" fmla="*/ 1336851 w 5056909"/>
              <a:gd name="connsiteY123" fmla="*/ 5429666 h 6858000"/>
              <a:gd name="connsiteX124" fmla="*/ 1063181 w 5056909"/>
              <a:gd name="connsiteY124" fmla="*/ 5703337 h 6858000"/>
              <a:gd name="connsiteX125" fmla="*/ 1004758 w 5056909"/>
              <a:gd name="connsiteY125" fmla="*/ 5653365 h 6858000"/>
              <a:gd name="connsiteX126" fmla="*/ 788739 w 5056909"/>
              <a:gd name="connsiteY126" fmla="*/ 5653365 h 6858000"/>
              <a:gd name="connsiteX127" fmla="*/ 788739 w 5056909"/>
              <a:gd name="connsiteY127" fmla="*/ 5869383 h 6858000"/>
              <a:gd name="connsiteX128" fmla="*/ 946335 w 5056909"/>
              <a:gd name="connsiteY128" fmla="*/ 6026979 h 6858000"/>
              <a:gd name="connsiteX129" fmla="*/ 1053959 w 5056909"/>
              <a:gd name="connsiteY129" fmla="*/ 6068490 h 6858000"/>
              <a:gd name="connsiteX130" fmla="*/ 1170804 w 5056909"/>
              <a:gd name="connsiteY130" fmla="*/ 60277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056909" h="685800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3" name="Forma libre 382">
            <a:extLst>
              <a:ext uri="{FF2B5EF4-FFF2-40B4-BE49-F238E27FC236}">
                <a16:creationId xmlns:a16="http://schemas.microsoft.com/office/drawing/2014/main" id="{5909C8BF-9265-1847-83EE-D153448D9C81}"/>
              </a:ext>
            </a:extLst>
          </p:cNvPr>
          <p:cNvSpPr/>
          <p:nvPr/>
        </p:nvSpPr>
        <p:spPr>
          <a:xfrm>
            <a:off x="5038879" y="2734515"/>
            <a:ext cx="219293" cy="311419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5" name="Forma libre 384">
            <a:extLst>
              <a:ext uri="{FF2B5EF4-FFF2-40B4-BE49-F238E27FC236}">
                <a16:creationId xmlns:a16="http://schemas.microsoft.com/office/drawing/2014/main" id="{B353A01F-E69D-B147-AC4A-D5651AD847D0}"/>
              </a:ext>
            </a:extLst>
          </p:cNvPr>
          <p:cNvSpPr/>
          <p:nvPr/>
        </p:nvSpPr>
        <p:spPr>
          <a:xfrm>
            <a:off x="2861016" y="2735892"/>
            <a:ext cx="301831" cy="236730"/>
          </a:xfrm>
          <a:custGeom>
            <a:avLst/>
            <a:gdLst>
              <a:gd name="connsiteX0" fmla="*/ 5792543 w 5829300"/>
              <a:gd name="connsiteY0" fmla="*/ 2658628 h 4572000"/>
              <a:gd name="connsiteX1" fmla="*/ 5792543 w 5829300"/>
              <a:gd name="connsiteY1" fmla="*/ 2843089 h 4572000"/>
              <a:gd name="connsiteX2" fmla="*/ 5700637 w 5829300"/>
              <a:gd name="connsiteY2" fmla="*/ 2878541 h 4572000"/>
              <a:gd name="connsiteX3" fmla="*/ 5608730 w 5829300"/>
              <a:gd name="connsiteY3" fmla="*/ 2843089 h 4572000"/>
              <a:gd name="connsiteX4" fmla="*/ 5162341 w 5829300"/>
              <a:gd name="connsiteY4" fmla="*/ 2396700 h 4572000"/>
              <a:gd name="connsiteX5" fmla="*/ 4715952 w 5829300"/>
              <a:gd name="connsiteY5" fmla="*/ 2843089 h 4572000"/>
              <a:gd name="connsiteX6" fmla="*/ 4624045 w 5829300"/>
              <a:gd name="connsiteY6" fmla="*/ 2878541 h 4572000"/>
              <a:gd name="connsiteX7" fmla="*/ 4532138 w 5829300"/>
              <a:gd name="connsiteY7" fmla="*/ 2843089 h 4572000"/>
              <a:gd name="connsiteX8" fmla="*/ 4532138 w 5829300"/>
              <a:gd name="connsiteY8" fmla="*/ 2658628 h 4572000"/>
              <a:gd name="connsiteX9" fmla="*/ 4978527 w 5829300"/>
              <a:gd name="connsiteY9" fmla="*/ 2212239 h 4572000"/>
              <a:gd name="connsiteX10" fmla="*/ 4532138 w 5829300"/>
              <a:gd name="connsiteY10" fmla="*/ 1765849 h 4572000"/>
              <a:gd name="connsiteX11" fmla="*/ 4532138 w 5829300"/>
              <a:gd name="connsiteY11" fmla="*/ 1581388 h 4572000"/>
              <a:gd name="connsiteX12" fmla="*/ 4716599 w 5829300"/>
              <a:gd name="connsiteY12" fmla="*/ 1581388 h 4572000"/>
              <a:gd name="connsiteX13" fmla="*/ 5162989 w 5829300"/>
              <a:gd name="connsiteY13" fmla="*/ 2027777 h 4572000"/>
              <a:gd name="connsiteX14" fmla="*/ 5609378 w 5829300"/>
              <a:gd name="connsiteY14" fmla="*/ 1581388 h 4572000"/>
              <a:gd name="connsiteX15" fmla="*/ 5793838 w 5829300"/>
              <a:gd name="connsiteY15" fmla="*/ 1581388 h 4572000"/>
              <a:gd name="connsiteX16" fmla="*/ 5793838 w 5829300"/>
              <a:gd name="connsiteY16" fmla="*/ 1765849 h 4572000"/>
              <a:gd name="connsiteX17" fmla="*/ 5347449 w 5829300"/>
              <a:gd name="connsiteY17" fmla="*/ 2212239 h 4572000"/>
              <a:gd name="connsiteX18" fmla="*/ 5792543 w 5829300"/>
              <a:gd name="connsiteY18" fmla="*/ 2658628 h 4572000"/>
              <a:gd name="connsiteX19" fmla="*/ 3899983 w 5829300"/>
              <a:gd name="connsiteY19" fmla="*/ 241564 h 4572000"/>
              <a:gd name="connsiteX20" fmla="*/ 3899983 w 5829300"/>
              <a:gd name="connsiteY20" fmla="*/ 4055555 h 4572000"/>
              <a:gd name="connsiteX21" fmla="*/ 3899983 w 5829300"/>
              <a:gd name="connsiteY21" fmla="*/ 4062774 h 4572000"/>
              <a:gd name="connsiteX22" fmla="*/ 3715522 w 5829300"/>
              <a:gd name="connsiteY22" fmla="*/ 4254456 h 4572000"/>
              <a:gd name="connsiteX23" fmla="*/ 3715522 w 5829300"/>
              <a:gd name="connsiteY23" fmla="*/ 4254456 h 4572000"/>
              <a:gd name="connsiteX24" fmla="*/ 3531060 w 5829300"/>
              <a:gd name="connsiteY24" fmla="*/ 4176341 h 4572000"/>
              <a:gd name="connsiteX25" fmla="*/ 2424941 w 5829300"/>
              <a:gd name="connsiteY25" fmla="*/ 3296698 h 4572000"/>
              <a:gd name="connsiteX26" fmla="*/ 1992335 w 5829300"/>
              <a:gd name="connsiteY26" fmla="*/ 3296698 h 4572000"/>
              <a:gd name="connsiteX27" fmla="*/ 1992335 w 5829300"/>
              <a:gd name="connsiteY27" fmla="*/ 4140899 h 4572000"/>
              <a:gd name="connsiteX28" fmla="*/ 1559728 w 5829300"/>
              <a:gd name="connsiteY28" fmla="*/ 4573505 h 4572000"/>
              <a:gd name="connsiteX29" fmla="*/ 1177014 w 5829300"/>
              <a:gd name="connsiteY29" fmla="*/ 4573505 h 4572000"/>
              <a:gd name="connsiteX30" fmla="*/ 744407 w 5829300"/>
              <a:gd name="connsiteY30" fmla="*/ 4140899 h 4572000"/>
              <a:gd name="connsiteX31" fmla="*/ 744407 w 5829300"/>
              <a:gd name="connsiteY31" fmla="*/ 3296698 h 4572000"/>
              <a:gd name="connsiteX32" fmla="*/ 425377 w 5829300"/>
              <a:gd name="connsiteY32" fmla="*/ 3296698 h 4572000"/>
              <a:gd name="connsiteX33" fmla="*/ 0 w 5829300"/>
              <a:gd name="connsiteY33" fmla="*/ 2871321 h 4572000"/>
              <a:gd name="connsiteX34" fmla="*/ 0 w 5829300"/>
              <a:gd name="connsiteY34" fmla="*/ 1333252 h 4572000"/>
              <a:gd name="connsiteX35" fmla="*/ 425377 w 5829300"/>
              <a:gd name="connsiteY35" fmla="*/ 907875 h 4572000"/>
              <a:gd name="connsiteX36" fmla="*/ 2432152 w 5829300"/>
              <a:gd name="connsiteY36" fmla="*/ 907875 h 4572000"/>
              <a:gd name="connsiteX37" fmla="*/ 3502828 w 5829300"/>
              <a:gd name="connsiteY37" fmla="*/ 49892 h 4572000"/>
              <a:gd name="connsiteX38" fmla="*/ 3523831 w 5829300"/>
              <a:gd name="connsiteY38" fmla="*/ 35452 h 4572000"/>
              <a:gd name="connsiteX39" fmla="*/ 3672850 w 5829300"/>
              <a:gd name="connsiteY39" fmla="*/ 0 h 4572000"/>
              <a:gd name="connsiteX40" fmla="*/ 3899983 w 5829300"/>
              <a:gd name="connsiteY40" fmla="*/ 241564 h 4572000"/>
              <a:gd name="connsiteX41" fmla="*/ 426034 w 5829300"/>
              <a:gd name="connsiteY41" fmla="*/ 3034770 h 4572000"/>
              <a:gd name="connsiteX42" fmla="*/ 879643 w 5829300"/>
              <a:gd name="connsiteY42" fmla="*/ 3034770 h 4572000"/>
              <a:gd name="connsiteX43" fmla="*/ 1864976 w 5829300"/>
              <a:gd name="connsiteY43" fmla="*/ 3034770 h 4572000"/>
              <a:gd name="connsiteX44" fmla="*/ 2346817 w 5829300"/>
              <a:gd name="connsiteY44" fmla="*/ 3034770 h 4572000"/>
              <a:gd name="connsiteX45" fmla="*/ 2346817 w 5829300"/>
              <a:gd name="connsiteY45" fmla="*/ 1170442 h 4572000"/>
              <a:gd name="connsiteX46" fmla="*/ 426034 w 5829300"/>
              <a:gd name="connsiteY46" fmla="*/ 1170442 h 4572000"/>
              <a:gd name="connsiteX47" fmla="*/ 263233 w 5829300"/>
              <a:gd name="connsiteY47" fmla="*/ 1333243 h 4572000"/>
              <a:gd name="connsiteX48" fmla="*/ 263233 w 5829300"/>
              <a:gd name="connsiteY48" fmla="*/ 2871969 h 4572000"/>
              <a:gd name="connsiteX49" fmla="*/ 426034 w 5829300"/>
              <a:gd name="connsiteY49" fmla="*/ 3034770 h 4572000"/>
              <a:gd name="connsiteX50" fmla="*/ 1730407 w 5829300"/>
              <a:gd name="connsiteY50" fmla="*/ 3296698 h 4572000"/>
              <a:gd name="connsiteX51" fmla="*/ 1006993 w 5829300"/>
              <a:gd name="connsiteY51" fmla="*/ 3296698 h 4572000"/>
              <a:gd name="connsiteX52" fmla="*/ 1006993 w 5829300"/>
              <a:gd name="connsiteY52" fmla="*/ 4140899 h 4572000"/>
              <a:gd name="connsiteX53" fmla="*/ 1177014 w 5829300"/>
              <a:gd name="connsiteY53" fmla="*/ 4310920 h 4572000"/>
              <a:gd name="connsiteX54" fmla="*/ 1559728 w 5829300"/>
              <a:gd name="connsiteY54" fmla="*/ 4310920 h 4572000"/>
              <a:gd name="connsiteX55" fmla="*/ 1729750 w 5829300"/>
              <a:gd name="connsiteY55" fmla="*/ 4140899 h 4572000"/>
              <a:gd name="connsiteX56" fmla="*/ 1729750 w 5829300"/>
              <a:gd name="connsiteY56" fmla="*/ 3296698 h 4572000"/>
              <a:gd name="connsiteX57" fmla="*/ 1730407 w 5829300"/>
              <a:gd name="connsiteY57" fmla="*/ 3296698 h 4572000"/>
              <a:gd name="connsiteX58" fmla="*/ 3637407 w 5829300"/>
              <a:gd name="connsiteY58" fmla="*/ 277016 h 4572000"/>
              <a:gd name="connsiteX59" fmla="*/ 2602183 w 5829300"/>
              <a:gd name="connsiteY59" fmla="*/ 1106119 h 4572000"/>
              <a:gd name="connsiteX60" fmla="*/ 2602183 w 5829300"/>
              <a:gd name="connsiteY60" fmla="*/ 3105674 h 4572000"/>
              <a:gd name="connsiteX61" fmla="*/ 3630187 w 5829300"/>
              <a:gd name="connsiteY61" fmla="*/ 3928205 h 4572000"/>
              <a:gd name="connsiteX62" fmla="*/ 3630187 w 5829300"/>
              <a:gd name="connsiteY62" fmla="*/ 277016 h 4572000"/>
              <a:gd name="connsiteX63" fmla="*/ 3637407 w 5829300"/>
              <a:gd name="connsiteY63" fmla="*/ 27701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300" h="457200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7" name="Forma libre 386">
            <a:extLst>
              <a:ext uri="{FF2B5EF4-FFF2-40B4-BE49-F238E27FC236}">
                <a16:creationId xmlns:a16="http://schemas.microsoft.com/office/drawing/2014/main" id="{86438B64-16E1-0649-938E-792B20BB091B}"/>
              </a:ext>
            </a:extLst>
          </p:cNvPr>
          <p:cNvSpPr/>
          <p:nvPr/>
        </p:nvSpPr>
        <p:spPr>
          <a:xfrm>
            <a:off x="5746736" y="3430113"/>
            <a:ext cx="301831" cy="239196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9" name="Forma libre 388">
            <a:extLst>
              <a:ext uri="{FF2B5EF4-FFF2-40B4-BE49-F238E27FC236}">
                <a16:creationId xmlns:a16="http://schemas.microsoft.com/office/drawing/2014/main" id="{21580244-68FB-DB4B-A259-FFA4D82BB3B8}"/>
              </a:ext>
            </a:extLst>
          </p:cNvPr>
          <p:cNvSpPr/>
          <p:nvPr/>
        </p:nvSpPr>
        <p:spPr>
          <a:xfrm>
            <a:off x="2755364" y="4097112"/>
            <a:ext cx="301831" cy="245114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1" name="Forma libre 390">
            <a:extLst>
              <a:ext uri="{FF2B5EF4-FFF2-40B4-BE49-F238E27FC236}">
                <a16:creationId xmlns:a16="http://schemas.microsoft.com/office/drawing/2014/main" id="{D539A507-22E5-9E40-A9C3-7D0A6A20534F}"/>
              </a:ext>
            </a:extLst>
          </p:cNvPr>
          <p:cNvSpPr/>
          <p:nvPr/>
        </p:nvSpPr>
        <p:spPr>
          <a:xfrm>
            <a:off x="4277078" y="401482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09544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9192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4205255 w 5819790"/>
              <a:gd name="connsiteY10" fmla="*/ 2947629 h 5819790"/>
              <a:gd name="connsiteX11" fmla="*/ 4068414 w 5819790"/>
              <a:gd name="connsiteY11" fmla="*/ 3084470 h 5819790"/>
              <a:gd name="connsiteX12" fmla="*/ 1783110 w 5819790"/>
              <a:gd name="connsiteY12" fmla="*/ 3084470 h 5819790"/>
              <a:gd name="connsiteX13" fmla="*/ 1646269 w 5819790"/>
              <a:gd name="connsiteY13" fmla="*/ 2947629 h 5819790"/>
              <a:gd name="connsiteX14" fmla="*/ 1783110 w 5819790"/>
              <a:gd name="connsiteY14" fmla="*/ 2810788 h 5819790"/>
              <a:gd name="connsiteX15" fmla="*/ 4068424 w 5819790"/>
              <a:gd name="connsiteY15" fmla="*/ 2810788 h 5819790"/>
              <a:gd name="connsiteX16" fmla="*/ 4205255 w 5819790"/>
              <a:gd name="connsiteY16" fmla="*/ 29476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3" name="Forma libre 392">
            <a:extLst>
              <a:ext uri="{FF2B5EF4-FFF2-40B4-BE49-F238E27FC236}">
                <a16:creationId xmlns:a16="http://schemas.microsoft.com/office/drawing/2014/main" id="{41A2EFD7-D1B6-D748-8373-833257252816}"/>
              </a:ext>
            </a:extLst>
          </p:cNvPr>
          <p:cNvSpPr/>
          <p:nvPr/>
        </p:nvSpPr>
        <p:spPr>
          <a:xfrm>
            <a:off x="481872" y="4108126"/>
            <a:ext cx="301831" cy="236730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5" name="Forma libre 394">
            <a:extLst>
              <a:ext uri="{FF2B5EF4-FFF2-40B4-BE49-F238E27FC236}">
                <a16:creationId xmlns:a16="http://schemas.microsoft.com/office/drawing/2014/main" id="{4D8B2F85-09F5-064F-B305-F700E4A46FDE}"/>
              </a:ext>
            </a:extLst>
          </p:cNvPr>
          <p:cNvSpPr/>
          <p:nvPr/>
        </p:nvSpPr>
        <p:spPr>
          <a:xfrm>
            <a:off x="1263071" y="4056121"/>
            <a:ext cx="301338" cy="25596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7" name="Forma libre 396">
            <a:extLst>
              <a:ext uri="{FF2B5EF4-FFF2-40B4-BE49-F238E27FC236}">
                <a16:creationId xmlns:a16="http://schemas.microsoft.com/office/drawing/2014/main" id="{D27F7B23-344D-2F48-9CF3-5CD83409E9DE}"/>
              </a:ext>
            </a:extLst>
          </p:cNvPr>
          <p:cNvSpPr/>
          <p:nvPr/>
        </p:nvSpPr>
        <p:spPr>
          <a:xfrm>
            <a:off x="2053237" y="3423225"/>
            <a:ext cx="301831" cy="244621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9" name="Forma libre 398">
            <a:extLst>
              <a:ext uri="{FF2B5EF4-FFF2-40B4-BE49-F238E27FC236}">
                <a16:creationId xmlns:a16="http://schemas.microsoft.com/office/drawing/2014/main" id="{D54033CA-5445-E247-A970-B33CBD8E346D}"/>
              </a:ext>
            </a:extLst>
          </p:cNvPr>
          <p:cNvSpPr/>
          <p:nvPr/>
        </p:nvSpPr>
        <p:spPr>
          <a:xfrm>
            <a:off x="2038048" y="4033217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1" name="Forma libre 400">
            <a:extLst>
              <a:ext uri="{FF2B5EF4-FFF2-40B4-BE49-F238E27FC236}">
                <a16:creationId xmlns:a16="http://schemas.microsoft.com/office/drawing/2014/main" id="{6B7CB43D-3937-D645-BCA9-CD354239CA40}"/>
              </a:ext>
            </a:extLst>
          </p:cNvPr>
          <p:cNvSpPr/>
          <p:nvPr/>
        </p:nvSpPr>
        <p:spPr>
          <a:xfrm>
            <a:off x="3534125" y="2749650"/>
            <a:ext cx="301338" cy="267308"/>
          </a:xfrm>
          <a:custGeom>
            <a:avLst/>
            <a:gdLst>
              <a:gd name="connsiteX0" fmla="*/ 5809507 w 5819775"/>
              <a:gd name="connsiteY0" fmla="*/ 1377067 h 5162550"/>
              <a:gd name="connsiteX1" fmla="*/ 5001873 w 5819775"/>
              <a:gd name="connsiteY1" fmla="*/ 237449 h 5162550"/>
              <a:gd name="connsiteX2" fmla="*/ 4154672 w 5819775"/>
              <a:gd name="connsiteY2" fmla="*/ 0 h 5162550"/>
              <a:gd name="connsiteX3" fmla="*/ 3149165 w 5819775"/>
              <a:gd name="connsiteY3" fmla="*/ 387696 h 5162550"/>
              <a:gd name="connsiteX4" fmla="*/ 2911716 w 5819775"/>
              <a:gd name="connsiteY4" fmla="*/ 633212 h 5162550"/>
              <a:gd name="connsiteX5" fmla="*/ 2175910 w 5819775"/>
              <a:gd name="connsiteY5" fmla="*/ 87220 h 5162550"/>
              <a:gd name="connsiteX6" fmla="*/ 782707 w 5819775"/>
              <a:gd name="connsiteY6" fmla="*/ 268976 h 5162550"/>
              <a:gd name="connsiteX7" fmla="*/ 0 w 5819775"/>
              <a:gd name="connsiteY7" fmla="*/ 1661427 h 5162550"/>
              <a:gd name="connsiteX8" fmla="*/ 356178 w 5819775"/>
              <a:gd name="connsiteY8" fmla="*/ 2674258 h 5162550"/>
              <a:gd name="connsiteX9" fmla="*/ 1337501 w 5819775"/>
              <a:gd name="connsiteY9" fmla="*/ 3821945 h 5162550"/>
              <a:gd name="connsiteX10" fmla="*/ 2192036 w 5819775"/>
              <a:gd name="connsiteY10" fmla="*/ 4669146 h 5162550"/>
              <a:gd name="connsiteX11" fmla="*/ 2469061 w 5819775"/>
              <a:gd name="connsiteY11" fmla="*/ 4938113 h 5162550"/>
              <a:gd name="connsiteX12" fmla="*/ 2540146 w 5819775"/>
              <a:gd name="connsiteY12" fmla="*/ 5009198 h 5162550"/>
              <a:gd name="connsiteX13" fmla="*/ 2571664 w 5819775"/>
              <a:gd name="connsiteY13" fmla="*/ 5040716 h 5162550"/>
              <a:gd name="connsiteX14" fmla="*/ 2911716 w 5819775"/>
              <a:gd name="connsiteY14" fmla="*/ 5167503 h 5162550"/>
              <a:gd name="connsiteX15" fmla="*/ 3284020 w 5819775"/>
              <a:gd name="connsiteY15" fmla="*/ 5009198 h 5162550"/>
              <a:gd name="connsiteX16" fmla="*/ 4756366 w 5819775"/>
              <a:gd name="connsiteY16" fmla="*/ 3544910 h 5162550"/>
              <a:gd name="connsiteX17" fmla="*/ 5531749 w 5819775"/>
              <a:gd name="connsiteY17" fmla="*/ 2595106 h 5162550"/>
              <a:gd name="connsiteX18" fmla="*/ 5809507 w 5819775"/>
              <a:gd name="connsiteY18" fmla="*/ 1377067 h 5162550"/>
              <a:gd name="connsiteX19" fmla="*/ 5286975 w 5819775"/>
              <a:gd name="connsiteY19" fmla="*/ 2429475 h 5162550"/>
              <a:gd name="connsiteX20" fmla="*/ 4543101 w 5819775"/>
              <a:gd name="connsiteY20" fmla="*/ 3339703 h 5162550"/>
              <a:gd name="connsiteX21" fmla="*/ 3086872 w 5819775"/>
              <a:gd name="connsiteY21" fmla="*/ 4787865 h 5162550"/>
              <a:gd name="connsiteX22" fmla="*/ 2912450 w 5819775"/>
              <a:gd name="connsiteY22" fmla="*/ 4867018 h 5162550"/>
              <a:gd name="connsiteX23" fmla="*/ 2770270 w 5819775"/>
              <a:gd name="connsiteY23" fmla="*/ 4811316 h 5162550"/>
              <a:gd name="connsiteX24" fmla="*/ 2746820 w 5819775"/>
              <a:gd name="connsiteY24" fmla="*/ 4787865 h 5162550"/>
              <a:gd name="connsiteX25" fmla="*/ 2675734 w 5819775"/>
              <a:gd name="connsiteY25" fmla="*/ 4716780 h 5162550"/>
              <a:gd name="connsiteX26" fmla="*/ 2398709 w 5819775"/>
              <a:gd name="connsiteY26" fmla="*/ 4455881 h 5162550"/>
              <a:gd name="connsiteX27" fmla="*/ 1551508 w 5819775"/>
              <a:gd name="connsiteY27" fmla="*/ 3616738 h 5162550"/>
              <a:gd name="connsiteX28" fmla="*/ 593636 w 5819775"/>
              <a:gd name="connsiteY28" fmla="*/ 2508628 h 5162550"/>
              <a:gd name="connsiteX29" fmla="*/ 293160 w 5819775"/>
              <a:gd name="connsiteY29" fmla="*/ 1661427 h 5162550"/>
              <a:gd name="connsiteX30" fmla="*/ 934431 w 5819775"/>
              <a:gd name="connsiteY30" fmla="*/ 513740 h 5162550"/>
              <a:gd name="connsiteX31" fmla="*/ 1654845 w 5819775"/>
              <a:gd name="connsiteY31" fmla="*/ 292408 h 5162550"/>
              <a:gd name="connsiteX32" fmla="*/ 2082108 w 5819775"/>
              <a:gd name="connsiteY32" fmla="*/ 363493 h 5162550"/>
              <a:gd name="connsiteX33" fmla="*/ 2715311 w 5819775"/>
              <a:gd name="connsiteY33" fmla="*/ 846458 h 5162550"/>
              <a:gd name="connsiteX34" fmla="*/ 2921251 w 5819775"/>
              <a:gd name="connsiteY34" fmla="*/ 941737 h 5162550"/>
              <a:gd name="connsiteX35" fmla="*/ 3119123 w 5819775"/>
              <a:gd name="connsiteY35" fmla="*/ 846458 h 5162550"/>
              <a:gd name="connsiteX36" fmla="*/ 3127181 w 5819775"/>
              <a:gd name="connsiteY36" fmla="*/ 830332 h 5162550"/>
              <a:gd name="connsiteX37" fmla="*/ 3348514 w 5819775"/>
              <a:gd name="connsiteY37" fmla="*/ 592884 h 5162550"/>
              <a:gd name="connsiteX38" fmla="*/ 4156148 w 5819775"/>
              <a:gd name="connsiteY38" fmla="*/ 284340 h 5162550"/>
              <a:gd name="connsiteX39" fmla="*/ 4852378 w 5819775"/>
              <a:gd name="connsiteY39" fmla="*/ 482213 h 5162550"/>
              <a:gd name="connsiteX40" fmla="*/ 5517100 w 5819775"/>
              <a:gd name="connsiteY40" fmla="*/ 1415901 h 5162550"/>
              <a:gd name="connsiteX41" fmla="*/ 5286975 w 5819775"/>
              <a:gd name="connsiteY41" fmla="*/ 2429475 h 5162550"/>
              <a:gd name="connsiteX42" fmla="*/ 2033730 w 5819775"/>
              <a:gd name="connsiteY42" fmla="*/ 1115425 h 5162550"/>
              <a:gd name="connsiteX43" fmla="*/ 1835858 w 5819775"/>
              <a:gd name="connsiteY43" fmla="*/ 1186510 h 5162550"/>
              <a:gd name="connsiteX44" fmla="*/ 1614526 w 5819775"/>
              <a:gd name="connsiteY44" fmla="*/ 1138876 h 5162550"/>
              <a:gd name="connsiteX45" fmla="*/ 1083926 w 5819775"/>
              <a:gd name="connsiteY45" fmla="*/ 1669475 h 5162550"/>
              <a:gd name="connsiteX46" fmla="*/ 1171137 w 5819775"/>
              <a:gd name="connsiteY46" fmla="*/ 1962626 h 5162550"/>
              <a:gd name="connsiteX47" fmla="*/ 1131561 w 5819775"/>
              <a:gd name="connsiteY47" fmla="*/ 2168566 h 5162550"/>
              <a:gd name="connsiteX48" fmla="*/ 1052408 w 5819775"/>
              <a:gd name="connsiteY48" fmla="*/ 2192017 h 5162550"/>
              <a:gd name="connsiteX49" fmla="*/ 933679 w 5819775"/>
              <a:gd name="connsiteY49" fmla="*/ 2128990 h 5162550"/>
              <a:gd name="connsiteX50" fmla="*/ 798833 w 5819775"/>
              <a:gd name="connsiteY50" fmla="*/ 1670209 h 5162550"/>
              <a:gd name="connsiteX51" fmla="*/ 1621850 w 5819775"/>
              <a:gd name="connsiteY51" fmla="*/ 847192 h 5162550"/>
              <a:gd name="connsiteX52" fmla="*/ 1969970 w 5819775"/>
              <a:gd name="connsiteY52" fmla="*/ 926344 h 5162550"/>
              <a:gd name="connsiteX53" fmla="*/ 2033730 w 5819775"/>
              <a:gd name="connsiteY53" fmla="*/ 1115425 h 516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19775" h="516255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3" name="Forma libre 402">
            <a:extLst>
              <a:ext uri="{FF2B5EF4-FFF2-40B4-BE49-F238E27FC236}">
                <a16:creationId xmlns:a16="http://schemas.microsoft.com/office/drawing/2014/main" id="{B33319A9-647D-D74C-9416-19A729E491A4}"/>
              </a:ext>
            </a:extLst>
          </p:cNvPr>
          <p:cNvSpPr/>
          <p:nvPr/>
        </p:nvSpPr>
        <p:spPr>
          <a:xfrm>
            <a:off x="3533811" y="3427406"/>
            <a:ext cx="301831" cy="224894"/>
          </a:xfrm>
          <a:custGeom>
            <a:avLst/>
            <a:gdLst>
              <a:gd name="connsiteX0" fmla="*/ 5286308 w 5829300"/>
              <a:gd name="connsiteY0" fmla="*/ 563880 h 4343400"/>
              <a:gd name="connsiteX1" fmla="*/ 1931137 w 5829300"/>
              <a:gd name="connsiteY1" fmla="*/ 563880 h 4343400"/>
              <a:gd name="connsiteX2" fmla="*/ 1931137 w 5829300"/>
              <a:gd name="connsiteY2" fmla="*/ 542992 h 4343400"/>
              <a:gd name="connsiteX3" fmla="*/ 1931137 w 5829300"/>
              <a:gd name="connsiteY3" fmla="*/ 281940 h 4343400"/>
              <a:gd name="connsiteX4" fmla="*/ 1649197 w 5829300"/>
              <a:gd name="connsiteY4" fmla="*/ 0 h 4343400"/>
              <a:gd name="connsiteX5" fmla="*/ 683304 w 5829300"/>
              <a:gd name="connsiteY5" fmla="*/ 0 h 4343400"/>
              <a:gd name="connsiteX6" fmla="*/ 401364 w 5829300"/>
              <a:gd name="connsiteY6" fmla="*/ 281940 h 4343400"/>
              <a:gd name="connsiteX7" fmla="*/ 401364 w 5829300"/>
              <a:gd name="connsiteY7" fmla="*/ 542992 h 4343400"/>
              <a:gd name="connsiteX8" fmla="*/ 408546 w 5829300"/>
              <a:gd name="connsiteY8" fmla="*/ 578234 h 4343400"/>
              <a:gd name="connsiteX9" fmla="*/ 0 w 5829300"/>
              <a:gd name="connsiteY9" fmla="*/ 1092518 h 4343400"/>
              <a:gd name="connsiteX10" fmla="*/ 0 w 5829300"/>
              <a:gd name="connsiteY10" fmla="*/ 3813334 h 4343400"/>
              <a:gd name="connsiteX11" fmla="*/ 535810 w 5829300"/>
              <a:gd name="connsiteY11" fmla="*/ 4349144 h 4343400"/>
              <a:gd name="connsiteX12" fmla="*/ 5293491 w 5829300"/>
              <a:gd name="connsiteY12" fmla="*/ 4349144 h 4343400"/>
              <a:gd name="connsiteX13" fmla="*/ 5829300 w 5829300"/>
              <a:gd name="connsiteY13" fmla="*/ 3813334 h 4343400"/>
              <a:gd name="connsiteX14" fmla="*/ 5829300 w 5829300"/>
              <a:gd name="connsiteY14" fmla="*/ 1092518 h 4343400"/>
              <a:gd name="connsiteX15" fmla="*/ 5286308 w 5829300"/>
              <a:gd name="connsiteY15" fmla="*/ 563880 h 4343400"/>
              <a:gd name="connsiteX16" fmla="*/ 662416 w 5829300"/>
              <a:gd name="connsiteY16" fmla="*/ 275425 h 4343400"/>
              <a:gd name="connsiteX17" fmla="*/ 683304 w 5829300"/>
              <a:gd name="connsiteY17" fmla="*/ 254537 h 4343400"/>
              <a:gd name="connsiteX18" fmla="*/ 1649197 w 5829300"/>
              <a:gd name="connsiteY18" fmla="*/ 254537 h 4343400"/>
              <a:gd name="connsiteX19" fmla="*/ 1670085 w 5829300"/>
              <a:gd name="connsiteY19" fmla="*/ 275425 h 4343400"/>
              <a:gd name="connsiteX20" fmla="*/ 1670085 w 5829300"/>
              <a:gd name="connsiteY20" fmla="*/ 536477 h 4343400"/>
              <a:gd name="connsiteX21" fmla="*/ 1649197 w 5829300"/>
              <a:gd name="connsiteY21" fmla="*/ 557365 h 4343400"/>
              <a:gd name="connsiteX22" fmla="*/ 683304 w 5829300"/>
              <a:gd name="connsiteY22" fmla="*/ 557365 h 4343400"/>
              <a:gd name="connsiteX23" fmla="*/ 662416 w 5829300"/>
              <a:gd name="connsiteY23" fmla="*/ 536477 h 4343400"/>
              <a:gd name="connsiteX24" fmla="*/ 662416 w 5829300"/>
              <a:gd name="connsiteY24" fmla="*/ 275425 h 4343400"/>
              <a:gd name="connsiteX25" fmla="*/ 535162 w 5829300"/>
              <a:gd name="connsiteY25" fmla="*/ 817759 h 4343400"/>
              <a:gd name="connsiteX26" fmla="*/ 690486 w 5829300"/>
              <a:gd name="connsiteY26" fmla="*/ 817759 h 4343400"/>
              <a:gd name="connsiteX27" fmla="*/ 1656378 w 5829300"/>
              <a:gd name="connsiteY27" fmla="*/ 817759 h 4343400"/>
              <a:gd name="connsiteX28" fmla="*/ 5292843 w 5829300"/>
              <a:gd name="connsiteY28" fmla="*/ 817759 h 4343400"/>
              <a:gd name="connsiteX29" fmla="*/ 5567601 w 5829300"/>
              <a:gd name="connsiteY29" fmla="*/ 1092518 h 4343400"/>
              <a:gd name="connsiteX30" fmla="*/ 5567601 w 5829300"/>
              <a:gd name="connsiteY30" fmla="*/ 2361229 h 4343400"/>
              <a:gd name="connsiteX31" fmla="*/ 4165092 w 5829300"/>
              <a:gd name="connsiteY31" fmla="*/ 2361229 h 4343400"/>
              <a:gd name="connsiteX32" fmla="*/ 2924442 w 5829300"/>
              <a:gd name="connsiteY32" fmla="*/ 1240660 h 4343400"/>
              <a:gd name="connsiteX33" fmla="*/ 1683791 w 5829300"/>
              <a:gd name="connsiteY33" fmla="*/ 2361229 h 4343400"/>
              <a:gd name="connsiteX34" fmla="*/ 260404 w 5829300"/>
              <a:gd name="connsiteY34" fmla="*/ 2361229 h 4343400"/>
              <a:gd name="connsiteX35" fmla="*/ 260404 w 5829300"/>
              <a:gd name="connsiteY35" fmla="*/ 1092518 h 4343400"/>
              <a:gd name="connsiteX36" fmla="*/ 535162 w 5829300"/>
              <a:gd name="connsiteY36" fmla="*/ 817759 h 4343400"/>
              <a:gd name="connsiteX37" fmla="*/ 3911870 w 5829300"/>
              <a:gd name="connsiteY37" fmla="*/ 2495674 h 4343400"/>
              <a:gd name="connsiteX38" fmla="*/ 2925090 w 5829300"/>
              <a:gd name="connsiteY38" fmla="*/ 3482454 h 4343400"/>
              <a:gd name="connsiteX39" fmla="*/ 1938309 w 5829300"/>
              <a:gd name="connsiteY39" fmla="*/ 2495674 h 4343400"/>
              <a:gd name="connsiteX40" fmla="*/ 2925090 w 5829300"/>
              <a:gd name="connsiteY40" fmla="*/ 1508893 h 4343400"/>
              <a:gd name="connsiteX41" fmla="*/ 3911870 w 5829300"/>
              <a:gd name="connsiteY41" fmla="*/ 2495674 h 4343400"/>
              <a:gd name="connsiteX42" fmla="*/ 5286308 w 5829300"/>
              <a:gd name="connsiteY42" fmla="*/ 4088092 h 4343400"/>
              <a:gd name="connsiteX43" fmla="*/ 535162 w 5829300"/>
              <a:gd name="connsiteY43" fmla="*/ 4088092 h 4343400"/>
              <a:gd name="connsiteX44" fmla="*/ 260404 w 5829300"/>
              <a:gd name="connsiteY44" fmla="*/ 3813334 h 4343400"/>
              <a:gd name="connsiteX45" fmla="*/ 260404 w 5829300"/>
              <a:gd name="connsiteY45" fmla="*/ 2622280 h 4343400"/>
              <a:gd name="connsiteX46" fmla="*/ 1677257 w 5829300"/>
              <a:gd name="connsiteY46" fmla="*/ 2622280 h 4343400"/>
              <a:gd name="connsiteX47" fmla="*/ 2917908 w 5829300"/>
              <a:gd name="connsiteY47" fmla="*/ 3742849 h 4343400"/>
              <a:gd name="connsiteX48" fmla="*/ 4158558 w 5829300"/>
              <a:gd name="connsiteY48" fmla="*/ 2622280 h 4343400"/>
              <a:gd name="connsiteX49" fmla="*/ 5553885 w 5829300"/>
              <a:gd name="connsiteY49" fmla="*/ 2622280 h 4343400"/>
              <a:gd name="connsiteX50" fmla="*/ 5553885 w 5829300"/>
              <a:gd name="connsiteY50" fmla="*/ 3813334 h 4343400"/>
              <a:gd name="connsiteX51" fmla="*/ 5286308 w 5829300"/>
              <a:gd name="connsiteY51" fmla="*/ 4088092 h 4343400"/>
              <a:gd name="connsiteX52" fmla="*/ 2925090 w 5829300"/>
              <a:gd name="connsiteY52" fmla="*/ 1861309 h 4343400"/>
              <a:gd name="connsiteX53" fmla="*/ 2297906 w 5829300"/>
              <a:gd name="connsiteY53" fmla="*/ 2488483 h 4343400"/>
              <a:gd name="connsiteX54" fmla="*/ 2925090 w 5829300"/>
              <a:gd name="connsiteY54" fmla="*/ 3115656 h 4343400"/>
              <a:gd name="connsiteX55" fmla="*/ 3552273 w 5829300"/>
              <a:gd name="connsiteY55" fmla="*/ 2488483 h 4343400"/>
              <a:gd name="connsiteX56" fmla="*/ 2925090 w 5829300"/>
              <a:gd name="connsiteY56" fmla="*/ 1861309 h 4343400"/>
              <a:gd name="connsiteX57" fmla="*/ 2925090 w 5829300"/>
              <a:gd name="connsiteY57" fmla="*/ 2861796 h 4343400"/>
              <a:gd name="connsiteX58" fmla="*/ 2558310 w 5829300"/>
              <a:gd name="connsiteY58" fmla="*/ 2495017 h 4343400"/>
              <a:gd name="connsiteX59" fmla="*/ 2925090 w 5829300"/>
              <a:gd name="connsiteY59" fmla="*/ 2128238 h 4343400"/>
              <a:gd name="connsiteX60" fmla="*/ 3291869 w 5829300"/>
              <a:gd name="connsiteY60" fmla="*/ 2495017 h 4343400"/>
              <a:gd name="connsiteX61" fmla="*/ 2925090 w 5829300"/>
              <a:gd name="connsiteY61" fmla="*/ 2861796 h 4343400"/>
              <a:gd name="connsiteX62" fmla="*/ 4933893 w 5829300"/>
              <a:gd name="connsiteY62" fmla="*/ 1318327 h 4343400"/>
              <a:gd name="connsiteX63" fmla="*/ 5074863 w 5829300"/>
              <a:gd name="connsiteY63" fmla="*/ 1177357 h 4343400"/>
              <a:gd name="connsiteX64" fmla="*/ 5215833 w 5829300"/>
              <a:gd name="connsiteY64" fmla="*/ 1318327 h 4343400"/>
              <a:gd name="connsiteX65" fmla="*/ 5074863 w 5829300"/>
              <a:gd name="connsiteY65" fmla="*/ 1459297 h 4343400"/>
              <a:gd name="connsiteX66" fmla="*/ 4933893 w 5829300"/>
              <a:gd name="connsiteY66" fmla="*/ 1318327 h 4343400"/>
              <a:gd name="connsiteX67" fmla="*/ 4411790 w 5829300"/>
              <a:gd name="connsiteY67" fmla="*/ 1318327 h 4343400"/>
              <a:gd name="connsiteX68" fmla="*/ 4552760 w 5829300"/>
              <a:gd name="connsiteY68" fmla="*/ 1177357 h 4343400"/>
              <a:gd name="connsiteX69" fmla="*/ 4693730 w 5829300"/>
              <a:gd name="connsiteY69" fmla="*/ 1318327 h 4343400"/>
              <a:gd name="connsiteX70" fmla="*/ 4552760 w 5829300"/>
              <a:gd name="connsiteY70" fmla="*/ 1459297 h 4343400"/>
              <a:gd name="connsiteX71" fmla="*/ 4411790 w 5829300"/>
              <a:gd name="connsiteY71" fmla="*/ 1318327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29300" h="434340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5" name="Forma libre 404">
            <a:extLst>
              <a:ext uri="{FF2B5EF4-FFF2-40B4-BE49-F238E27FC236}">
                <a16:creationId xmlns:a16="http://schemas.microsoft.com/office/drawing/2014/main" id="{C30CFCA6-B79B-5F47-965C-4B65668DF692}"/>
              </a:ext>
            </a:extLst>
          </p:cNvPr>
          <p:cNvSpPr/>
          <p:nvPr/>
        </p:nvSpPr>
        <p:spPr>
          <a:xfrm>
            <a:off x="7979556" y="2781720"/>
            <a:ext cx="301831" cy="301831"/>
          </a:xfrm>
          <a:custGeom>
            <a:avLst/>
            <a:gdLst>
              <a:gd name="connsiteX0" fmla="*/ 5548826 w 5829300"/>
              <a:gd name="connsiteY0" fmla="*/ 4152538 h 5829300"/>
              <a:gd name="connsiteX1" fmla="*/ 5765044 w 5829300"/>
              <a:gd name="connsiteY1" fmla="*/ 2288905 h 5829300"/>
              <a:gd name="connsiteX2" fmla="*/ 2919840 w 5829300"/>
              <a:gd name="connsiteY2" fmla="*/ 0 h 5829300"/>
              <a:gd name="connsiteX3" fmla="*/ 2293381 w 5829300"/>
              <a:gd name="connsiteY3" fmla="*/ 69447 h 5829300"/>
              <a:gd name="connsiteX4" fmla="*/ 460542 w 5829300"/>
              <a:gd name="connsiteY4" fmla="*/ 1345283 h 5829300"/>
              <a:gd name="connsiteX5" fmla="*/ 66045 w 5829300"/>
              <a:gd name="connsiteY5" fmla="*/ 3541109 h 5829300"/>
              <a:gd name="connsiteX6" fmla="*/ 630221 w 5829300"/>
              <a:gd name="connsiteY6" fmla="*/ 4723867 h 5829300"/>
              <a:gd name="connsiteX7" fmla="*/ 645975 w 5829300"/>
              <a:gd name="connsiteY7" fmla="*/ 4746774 h 5829300"/>
              <a:gd name="connsiteX8" fmla="*/ 668883 w 5829300"/>
              <a:gd name="connsiteY8" fmla="*/ 4769682 h 5829300"/>
              <a:gd name="connsiteX9" fmla="*/ 2903372 w 5829300"/>
              <a:gd name="connsiteY9" fmla="*/ 5829300 h 5829300"/>
              <a:gd name="connsiteX10" fmla="*/ 3529831 w 5829300"/>
              <a:gd name="connsiteY10" fmla="*/ 5759854 h 5829300"/>
              <a:gd name="connsiteX11" fmla="*/ 4720465 w 5829300"/>
              <a:gd name="connsiteY11" fmla="*/ 5195678 h 5829300"/>
              <a:gd name="connsiteX12" fmla="*/ 4728343 w 5829300"/>
              <a:gd name="connsiteY12" fmla="*/ 5195678 h 5829300"/>
              <a:gd name="connsiteX13" fmla="*/ 4736220 w 5829300"/>
              <a:gd name="connsiteY13" fmla="*/ 5187801 h 5829300"/>
              <a:gd name="connsiteX14" fmla="*/ 5540234 w 5829300"/>
              <a:gd name="connsiteY14" fmla="*/ 4174722 h 5829300"/>
              <a:gd name="connsiteX15" fmla="*/ 5548112 w 5829300"/>
              <a:gd name="connsiteY15" fmla="*/ 4166845 h 5829300"/>
              <a:gd name="connsiteX16" fmla="*/ 5548826 w 5829300"/>
              <a:gd name="connsiteY16" fmla="*/ 4152538 h 5829300"/>
              <a:gd name="connsiteX17" fmla="*/ 5478665 w 5829300"/>
              <a:gd name="connsiteY17" fmla="*/ 2343322 h 5829300"/>
              <a:gd name="connsiteX18" fmla="*/ 5339772 w 5829300"/>
              <a:gd name="connsiteY18" fmla="*/ 3905536 h 5829300"/>
              <a:gd name="connsiteX19" fmla="*/ 3058734 w 5829300"/>
              <a:gd name="connsiteY19" fmla="*/ 2815133 h 5829300"/>
              <a:gd name="connsiteX20" fmla="*/ 3050866 w 5829300"/>
              <a:gd name="connsiteY20" fmla="*/ 278511 h 5829300"/>
              <a:gd name="connsiteX21" fmla="*/ 5478665 w 5829300"/>
              <a:gd name="connsiteY21" fmla="*/ 2343322 h 5829300"/>
              <a:gd name="connsiteX22" fmla="*/ 708259 w 5829300"/>
              <a:gd name="connsiteY22" fmla="*/ 1484890 h 5829300"/>
              <a:gd name="connsiteX23" fmla="*/ 2354951 w 5829300"/>
              <a:gd name="connsiteY23" fmla="*/ 340795 h 5829300"/>
              <a:gd name="connsiteX24" fmla="*/ 2764478 w 5829300"/>
              <a:gd name="connsiteY24" fmla="*/ 286379 h 5829300"/>
              <a:gd name="connsiteX25" fmla="*/ 2772355 w 5829300"/>
              <a:gd name="connsiteY25" fmla="*/ 2838040 h 5829300"/>
              <a:gd name="connsiteX26" fmla="*/ 785583 w 5829300"/>
              <a:gd name="connsiteY26" fmla="*/ 4446794 h 5829300"/>
              <a:gd name="connsiteX27" fmla="*/ 344556 w 5829300"/>
              <a:gd name="connsiteY27" fmla="*/ 3472377 h 5829300"/>
              <a:gd name="connsiteX28" fmla="*/ 708259 w 5829300"/>
              <a:gd name="connsiteY28" fmla="*/ 1484890 h 5829300"/>
              <a:gd name="connsiteX29" fmla="*/ 3476138 w 5829300"/>
              <a:gd name="connsiteY29" fmla="*/ 5474903 h 5829300"/>
              <a:gd name="connsiteX30" fmla="*/ 2911963 w 5829300"/>
              <a:gd name="connsiteY30" fmla="*/ 5536473 h 5829300"/>
              <a:gd name="connsiteX31" fmla="*/ 971006 w 5829300"/>
              <a:gd name="connsiteY31" fmla="*/ 4670165 h 5829300"/>
              <a:gd name="connsiteX32" fmla="*/ 2896209 w 5829300"/>
              <a:gd name="connsiteY32" fmla="*/ 3115828 h 5829300"/>
              <a:gd name="connsiteX33" fmla="*/ 4442669 w 5829300"/>
              <a:gd name="connsiteY33" fmla="*/ 5056775 h 5829300"/>
              <a:gd name="connsiteX34" fmla="*/ 3476138 w 5829300"/>
              <a:gd name="connsiteY34" fmla="*/ 5474903 h 5829300"/>
              <a:gd name="connsiteX35" fmla="*/ 4659610 w 5829300"/>
              <a:gd name="connsiteY35" fmla="*/ 4872066 h 5829300"/>
              <a:gd name="connsiteX36" fmla="*/ 3414569 w 5829300"/>
              <a:gd name="connsiteY36" fmla="*/ 3302699 h 5829300"/>
              <a:gd name="connsiteX37" fmla="*/ 5223786 w 5829300"/>
              <a:gd name="connsiteY37" fmla="*/ 4161130 h 5829300"/>
              <a:gd name="connsiteX38" fmla="*/ 4659610 w 5829300"/>
              <a:gd name="connsiteY38" fmla="*/ 4872066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29300" h="582930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7" name="Forma libre 406">
            <a:extLst>
              <a:ext uri="{FF2B5EF4-FFF2-40B4-BE49-F238E27FC236}">
                <a16:creationId xmlns:a16="http://schemas.microsoft.com/office/drawing/2014/main" id="{EDF14857-8550-E54A-A88E-EE12E2F5325C}"/>
              </a:ext>
            </a:extLst>
          </p:cNvPr>
          <p:cNvSpPr/>
          <p:nvPr/>
        </p:nvSpPr>
        <p:spPr>
          <a:xfrm>
            <a:off x="6509085" y="2732390"/>
            <a:ext cx="301338" cy="300351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9" name="Forma libre 408">
            <a:extLst>
              <a:ext uri="{FF2B5EF4-FFF2-40B4-BE49-F238E27FC236}">
                <a16:creationId xmlns:a16="http://schemas.microsoft.com/office/drawing/2014/main" id="{C3293F66-1CED-AE4C-939E-E2459AFD5CF2}"/>
              </a:ext>
            </a:extLst>
          </p:cNvPr>
          <p:cNvSpPr/>
          <p:nvPr/>
        </p:nvSpPr>
        <p:spPr>
          <a:xfrm>
            <a:off x="4276895" y="2765389"/>
            <a:ext cx="301338" cy="232785"/>
          </a:xfrm>
          <a:custGeom>
            <a:avLst/>
            <a:gdLst>
              <a:gd name="connsiteX0" fmla="*/ 5700770 w 5819775"/>
              <a:gd name="connsiteY0" fmla="*/ 0 h 4495800"/>
              <a:gd name="connsiteX1" fmla="*/ 4772825 w 5819775"/>
              <a:gd name="connsiteY1" fmla="*/ 0 h 4495800"/>
              <a:gd name="connsiteX2" fmla="*/ 3844881 w 5819775"/>
              <a:gd name="connsiteY2" fmla="*/ 0 h 4495800"/>
              <a:gd name="connsiteX3" fmla="*/ 2917603 w 5819775"/>
              <a:gd name="connsiteY3" fmla="*/ 0 h 4495800"/>
              <a:gd name="connsiteX4" fmla="*/ 1989658 w 5819775"/>
              <a:gd name="connsiteY4" fmla="*/ 0 h 4495800"/>
              <a:gd name="connsiteX5" fmla="*/ 1061714 w 5819775"/>
              <a:gd name="connsiteY5" fmla="*/ 0 h 4495800"/>
              <a:gd name="connsiteX6" fmla="*/ 127216 w 5819775"/>
              <a:gd name="connsiteY6" fmla="*/ 0 h 4495800"/>
              <a:gd name="connsiteX7" fmla="*/ 0 w 5819775"/>
              <a:gd name="connsiteY7" fmla="*/ 127225 h 4495800"/>
              <a:gd name="connsiteX8" fmla="*/ 0 w 5819775"/>
              <a:gd name="connsiteY8" fmla="*/ 906304 h 4495800"/>
              <a:gd name="connsiteX9" fmla="*/ 0 w 5819775"/>
              <a:gd name="connsiteY9" fmla="*/ 3590449 h 4495800"/>
              <a:gd name="connsiteX10" fmla="*/ 0 w 5819775"/>
              <a:gd name="connsiteY10" fmla="*/ 4369527 h 4495800"/>
              <a:gd name="connsiteX11" fmla="*/ 127225 w 5819775"/>
              <a:gd name="connsiteY11" fmla="*/ 4496753 h 4495800"/>
              <a:gd name="connsiteX12" fmla="*/ 1054513 w 5819775"/>
              <a:gd name="connsiteY12" fmla="*/ 4496753 h 4495800"/>
              <a:gd name="connsiteX13" fmla="*/ 1989668 w 5819775"/>
              <a:gd name="connsiteY13" fmla="*/ 4496753 h 4495800"/>
              <a:gd name="connsiteX14" fmla="*/ 2917612 w 5819775"/>
              <a:gd name="connsiteY14" fmla="*/ 4496753 h 4495800"/>
              <a:gd name="connsiteX15" fmla="*/ 3845557 w 5819775"/>
              <a:gd name="connsiteY15" fmla="*/ 4496753 h 4495800"/>
              <a:gd name="connsiteX16" fmla="*/ 4772844 w 5819775"/>
              <a:gd name="connsiteY16" fmla="*/ 4496753 h 4495800"/>
              <a:gd name="connsiteX17" fmla="*/ 5700789 w 5819775"/>
              <a:gd name="connsiteY17" fmla="*/ 4496753 h 4495800"/>
              <a:gd name="connsiteX18" fmla="*/ 5828014 w 5819775"/>
              <a:gd name="connsiteY18" fmla="*/ 4369527 h 4495800"/>
              <a:gd name="connsiteX19" fmla="*/ 5828014 w 5819775"/>
              <a:gd name="connsiteY19" fmla="*/ 3590439 h 4495800"/>
              <a:gd name="connsiteX20" fmla="*/ 5828014 w 5819775"/>
              <a:gd name="connsiteY20" fmla="*/ 906294 h 4495800"/>
              <a:gd name="connsiteX21" fmla="*/ 5828014 w 5819775"/>
              <a:gd name="connsiteY21" fmla="*/ 127225 h 4495800"/>
              <a:gd name="connsiteX22" fmla="*/ 5700770 w 5819775"/>
              <a:gd name="connsiteY22" fmla="*/ 0 h 4495800"/>
              <a:gd name="connsiteX23" fmla="*/ 4772825 w 5819775"/>
              <a:gd name="connsiteY23" fmla="*/ 3456003 h 4495800"/>
              <a:gd name="connsiteX24" fmla="*/ 3844881 w 5819775"/>
              <a:gd name="connsiteY24" fmla="*/ 3456003 h 4495800"/>
              <a:gd name="connsiteX25" fmla="*/ 2917603 w 5819775"/>
              <a:gd name="connsiteY25" fmla="*/ 3456003 h 4495800"/>
              <a:gd name="connsiteX26" fmla="*/ 1989658 w 5819775"/>
              <a:gd name="connsiteY26" fmla="*/ 3456003 h 4495800"/>
              <a:gd name="connsiteX27" fmla="*/ 1061714 w 5819775"/>
              <a:gd name="connsiteY27" fmla="*/ 3456003 h 4495800"/>
              <a:gd name="connsiteX28" fmla="*/ 261661 w 5819775"/>
              <a:gd name="connsiteY28" fmla="*/ 3456003 h 4495800"/>
              <a:gd name="connsiteX29" fmla="*/ 261661 w 5819775"/>
              <a:gd name="connsiteY29" fmla="*/ 1033529 h 4495800"/>
              <a:gd name="connsiteX30" fmla="*/ 1061723 w 5819775"/>
              <a:gd name="connsiteY30" fmla="*/ 1033529 h 4495800"/>
              <a:gd name="connsiteX31" fmla="*/ 1989668 w 5819775"/>
              <a:gd name="connsiteY31" fmla="*/ 1033529 h 4495800"/>
              <a:gd name="connsiteX32" fmla="*/ 2917612 w 5819775"/>
              <a:gd name="connsiteY32" fmla="*/ 1033529 h 4495800"/>
              <a:gd name="connsiteX33" fmla="*/ 3845557 w 5819775"/>
              <a:gd name="connsiteY33" fmla="*/ 1033529 h 4495800"/>
              <a:gd name="connsiteX34" fmla="*/ 4772844 w 5819775"/>
              <a:gd name="connsiteY34" fmla="*/ 1033529 h 4495800"/>
              <a:gd name="connsiteX35" fmla="*/ 5572906 w 5819775"/>
              <a:gd name="connsiteY35" fmla="*/ 1033529 h 4495800"/>
              <a:gd name="connsiteX36" fmla="*/ 5572906 w 5819775"/>
              <a:gd name="connsiteY36" fmla="*/ 3456013 h 4495800"/>
              <a:gd name="connsiteX37" fmla="*/ 4772825 w 5819775"/>
              <a:gd name="connsiteY37" fmla="*/ 3456013 h 4495800"/>
              <a:gd name="connsiteX38" fmla="*/ 5573544 w 5819775"/>
              <a:gd name="connsiteY38" fmla="*/ 771868 h 4495800"/>
              <a:gd name="connsiteX39" fmla="*/ 4907919 w 5819775"/>
              <a:gd name="connsiteY39" fmla="*/ 771868 h 4495800"/>
              <a:gd name="connsiteX40" fmla="*/ 4907919 w 5819775"/>
              <a:gd name="connsiteY40" fmla="*/ 255108 h 4495800"/>
              <a:gd name="connsiteX41" fmla="*/ 5573544 w 5819775"/>
              <a:gd name="connsiteY41" fmla="*/ 255108 h 4495800"/>
              <a:gd name="connsiteX42" fmla="*/ 5573544 w 5819775"/>
              <a:gd name="connsiteY42" fmla="*/ 771868 h 4495800"/>
              <a:gd name="connsiteX43" fmla="*/ 4645600 w 5819775"/>
              <a:gd name="connsiteY43" fmla="*/ 771868 h 4495800"/>
              <a:gd name="connsiteX44" fmla="*/ 3972763 w 5819775"/>
              <a:gd name="connsiteY44" fmla="*/ 771868 h 4495800"/>
              <a:gd name="connsiteX45" fmla="*/ 3972763 w 5819775"/>
              <a:gd name="connsiteY45" fmla="*/ 255108 h 4495800"/>
              <a:gd name="connsiteX46" fmla="*/ 4638390 w 5819775"/>
              <a:gd name="connsiteY46" fmla="*/ 255108 h 4495800"/>
              <a:gd name="connsiteX47" fmla="*/ 4638390 w 5819775"/>
              <a:gd name="connsiteY47" fmla="*/ 771868 h 4495800"/>
              <a:gd name="connsiteX48" fmla="*/ 4645600 w 5819775"/>
              <a:gd name="connsiteY48" fmla="*/ 771868 h 4495800"/>
              <a:gd name="connsiteX49" fmla="*/ 3710445 w 5819775"/>
              <a:gd name="connsiteY49" fmla="*/ 771868 h 4495800"/>
              <a:gd name="connsiteX50" fmla="*/ 3044819 w 5819775"/>
              <a:gd name="connsiteY50" fmla="*/ 771868 h 4495800"/>
              <a:gd name="connsiteX51" fmla="*/ 3044819 w 5819775"/>
              <a:gd name="connsiteY51" fmla="*/ 255108 h 4495800"/>
              <a:gd name="connsiteX52" fmla="*/ 3710445 w 5819775"/>
              <a:gd name="connsiteY52" fmla="*/ 255108 h 4495800"/>
              <a:gd name="connsiteX53" fmla="*/ 3710445 w 5819775"/>
              <a:gd name="connsiteY53" fmla="*/ 771868 h 4495800"/>
              <a:gd name="connsiteX54" fmla="*/ 3710445 w 5819775"/>
              <a:gd name="connsiteY54" fmla="*/ 771868 h 4495800"/>
              <a:gd name="connsiteX55" fmla="*/ 2783167 w 5819775"/>
              <a:gd name="connsiteY55" fmla="*/ 771868 h 4495800"/>
              <a:gd name="connsiteX56" fmla="*/ 2116884 w 5819775"/>
              <a:gd name="connsiteY56" fmla="*/ 771868 h 4495800"/>
              <a:gd name="connsiteX57" fmla="*/ 2116884 w 5819775"/>
              <a:gd name="connsiteY57" fmla="*/ 255108 h 4495800"/>
              <a:gd name="connsiteX58" fmla="*/ 2782510 w 5819775"/>
              <a:gd name="connsiteY58" fmla="*/ 255108 h 4495800"/>
              <a:gd name="connsiteX59" fmla="*/ 2783167 w 5819775"/>
              <a:gd name="connsiteY59" fmla="*/ 771868 h 4495800"/>
              <a:gd name="connsiteX60" fmla="*/ 2783167 w 5819775"/>
              <a:gd name="connsiteY60" fmla="*/ 771868 h 4495800"/>
              <a:gd name="connsiteX61" fmla="*/ 1855222 w 5819775"/>
              <a:gd name="connsiteY61" fmla="*/ 771868 h 4495800"/>
              <a:gd name="connsiteX62" fmla="*/ 1189596 w 5819775"/>
              <a:gd name="connsiteY62" fmla="*/ 771868 h 4495800"/>
              <a:gd name="connsiteX63" fmla="*/ 1189596 w 5819775"/>
              <a:gd name="connsiteY63" fmla="*/ 255108 h 4495800"/>
              <a:gd name="connsiteX64" fmla="*/ 1855222 w 5819775"/>
              <a:gd name="connsiteY64" fmla="*/ 255108 h 4495800"/>
              <a:gd name="connsiteX65" fmla="*/ 1855222 w 5819775"/>
              <a:gd name="connsiteY65" fmla="*/ 771868 h 4495800"/>
              <a:gd name="connsiteX66" fmla="*/ 261661 w 5819775"/>
              <a:gd name="connsiteY66" fmla="*/ 261661 h 4495800"/>
              <a:gd name="connsiteX67" fmla="*/ 927287 w 5819775"/>
              <a:gd name="connsiteY67" fmla="*/ 261661 h 4495800"/>
              <a:gd name="connsiteX68" fmla="*/ 927287 w 5819775"/>
              <a:gd name="connsiteY68" fmla="*/ 778421 h 4495800"/>
              <a:gd name="connsiteX69" fmla="*/ 261661 w 5819775"/>
              <a:gd name="connsiteY69" fmla="*/ 778421 h 4495800"/>
              <a:gd name="connsiteX70" fmla="*/ 261661 w 5819775"/>
              <a:gd name="connsiteY70" fmla="*/ 261661 h 4495800"/>
              <a:gd name="connsiteX71" fmla="*/ 261661 w 5819775"/>
              <a:gd name="connsiteY71" fmla="*/ 3718322 h 4495800"/>
              <a:gd name="connsiteX72" fmla="*/ 927287 w 5819775"/>
              <a:gd name="connsiteY72" fmla="*/ 3718322 h 4495800"/>
              <a:gd name="connsiteX73" fmla="*/ 927287 w 5819775"/>
              <a:gd name="connsiteY73" fmla="*/ 4235082 h 4495800"/>
              <a:gd name="connsiteX74" fmla="*/ 261661 w 5819775"/>
              <a:gd name="connsiteY74" fmla="*/ 4235082 h 4495800"/>
              <a:gd name="connsiteX75" fmla="*/ 261661 w 5819775"/>
              <a:gd name="connsiteY75" fmla="*/ 3718322 h 4495800"/>
              <a:gd name="connsiteX76" fmla="*/ 1189596 w 5819775"/>
              <a:gd name="connsiteY76" fmla="*/ 3718322 h 4495800"/>
              <a:gd name="connsiteX77" fmla="*/ 1855222 w 5819775"/>
              <a:gd name="connsiteY77" fmla="*/ 3718322 h 4495800"/>
              <a:gd name="connsiteX78" fmla="*/ 1855222 w 5819775"/>
              <a:gd name="connsiteY78" fmla="*/ 4235082 h 4495800"/>
              <a:gd name="connsiteX79" fmla="*/ 1189596 w 5819775"/>
              <a:gd name="connsiteY79" fmla="*/ 4235082 h 4495800"/>
              <a:gd name="connsiteX80" fmla="*/ 1189596 w 5819775"/>
              <a:gd name="connsiteY80" fmla="*/ 3718322 h 4495800"/>
              <a:gd name="connsiteX81" fmla="*/ 1189596 w 5819775"/>
              <a:gd name="connsiteY81" fmla="*/ 3718322 h 4495800"/>
              <a:gd name="connsiteX82" fmla="*/ 2116884 w 5819775"/>
              <a:gd name="connsiteY82" fmla="*/ 3718322 h 4495800"/>
              <a:gd name="connsiteX83" fmla="*/ 2782510 w 5819775"/>
              <a:gd name="connsiteY83" fmla="*/ 3718322 h 4495800"/>
              <a:gd name="connsiteX84" fmla="*/ 2782510 w 5819775"/>
              <a:gd name="connsiteY84" fmla="*/ 4235082 h 4495800"/>
              <a:gd name="connsiteX85" fmla="*/ 2116884 w 5819775"/>
              <a:gd name="connsiteY85" fmla="*/ 4235082 h 4495800"/>
              <a:gd name="connsiteX86" fmla="*/ 2116884 w 5819775"/>
              <a:gd name="connsiteY86" fmla="*/ 3718322 h 4495800"/>
              <a:gd name="connsiteX87" fmla="*/ 2116884 w 5819775"/>
              <a:gd name="connsiteY87" fmla="*/ 3718322 h 4495800"/>
              <a:gd name="connsiteX88" fmla="*/ 3044828 w 5819775"/>
              <a:gd name="connsiteY88" fmla="*/ 3718322 h 4495800"/>
              <a:gd name="connsiteX89" fmla="*/ 3710454 w 5819775"/>
              <a:gd name="connsiteY89" fmla="*/ 3718322 h 4495800"/>
              <a:gd name="connsiteX90" fmla="*/ 3710454 w 5819775"/>
              <a:gd name="connsiteY90" fmla="*/ 4235082 h 4495800"/>
              <a:gd name="connsiteX91" fmla="*/ 3044828 w 5819775"/>
              <a:gd name="connsiteY91" fmla="*/ 4235082 h 4495800"/>
              <a:gd name="connsiteX92" fmla="*/ 3044828 w 5819775"/>
              <a:gd name="connsiteY92" fmla="*/ 3718322 h 4495800"/>
              <a:gd name="connsiteX93" fmla="*/ 3972763 w 5819775"/>
              <a:gd name="connsiteY93" fmla="*/ 3718322 h 4495800"/>
              <a:gd name="connsiteX94" fmla="*/ 4638390 w 5819775"/>
              <a:gd name="connsiteY94" fmla="*/ 3718322 h 4495800"/>
              <a:gd name="connsiteX95" fmla="*/ 4638390 w 5819775"/>
              <a:gd name="connsiteY95" fmla="*/ 4235082 h 4495800"/>
              <a:gd name="connsiteX96" fmla="*/ 3972763 w 5819775"/>
              <a:gd name="connsiteY96" fmla="*/ 4235082 h 4495800"/>
              <a:gd name="connsiteX97" fmla="*/ 3972763 w 5819775"/>
              <a:gd name="connsiteY97" fmla="*/ 3718322 h 4495800"/>
              <a:gd name="connsiteX98" fmla="*/ 5573544 w 5819775"/>
              <a:gd name="connsiteY98" fmla="*/ 4235082 h 4495800"/>
              <a:gd name="connsiteX99" fmla="*/ 4907919 w 5819775"/>
              <a:gd name="connsiteY99" fmla="*/ 4235082 h 4495800"/>
              <a:gd name="connsiteX100" fmla="*/ 4907919 w 5819775"/>
              <a:gd name="connsiteY100" fmla="*/ 3718322 h 4495800"/>
              <a:gd name="connsiteX101" fmla="*/ 5573544 w 5819775"/>
              <a:gd name="connsiteY101" fmla="*/ 3718322 h 4495800"/>
              <a:gd name="connsiteX102" fmla="*/ 5573544 w 5819775"/>
              <a:gd name="connsiteY102" fmla="*/ 4235082 h 4495800"/>
              <a:gd name="connsiteX103" fmla="*/ 3633064 w 5819775"/>
              <a:gd name="connsiteY103" fmla="*/ 2124751 h 4495800"/>
              <a:gd name="connsiteX104" fmla="*/ 2535279 w 5819775"/>
              <a:gd name="connsiteY104" fmla="*/ 1487329 h 4495800"/>
              <a:gd name="connsiteX105" fmla="*/ 2408053 w 5819775"/>
              <a:gd name="connsiteY105" fmla="*/ 1487329 h 4495800"/>
              <a:gd name="connsiteX106" fmla="*/ 2344446 w 5819775"/>
              <a:gd name="connsiteY106" fmla="*/ 1600781 h 4495800"/>
              <a:gd name="connsiteX107" fmla="*/ 2344446 w 5819775"/>
              <a:gd name="connsiteY107" fmla="*/ 2868416 h 4495800"/>
              <a:gd name="connsiteX108" fmla="*/ 2408053 w 5819775"/>
              <a:gd name="connsiteY108" fmla="*/ 2981868 h 4495800"/>
              <a:gd name="connsiteX109" fmla="*/ 2471661 w 5819775"/>
              <a:gd name="connsiteY109" fmla="*/ 2996298 h 4495800"/>
              <a:gd name="connsiteX110" fmla="*/ 2535270 w 5819775"/>
              <a:gd name="connsiteY110" fmla="*/ 2981868 h 4495800"/>
              <a:gd name="connsiteX111" fmla="*/ 3633054 w 5819775"/>
              <a:gd name="connsiteY111" fmla="*/ 2344445 h 4495800"/>
              <a:gd name="connsiteX112" fmla="*/ 3696662 w 5819775"/>
              <a:gd name="connsiteY112" fmla="*/ 2230993 h 4495800"/>
              <a:gd name="connsiteX113" fmla="*/ 3633064 w 5819775"/>
              <a:gd name="connsiteY113" fmla="*/ 2124751 h 4495800"/>
              <a:gd name="connsiteX114" fmla="*/ 2598887 w 5819775"/>
              <a:gd name="connsiteY114" fmla="*/ 2648731 h 4495800"/>
              <a:gd name="connsiteX115" fmla="*/ 2598887 w 5819775"/>
              <a:gd name="connsiteY115" fmla="*/ 1834239 h 4495800"/>
              <a:gd name="connsiteX116" fmla="*/ 3307137 w 5819775"/>
              <a:gd name="connsiteY116" fmla="*/ 2244766 h 4495800"/>
              <a:gd name="connsiteX117" fmla="*/ 2598887 w 5819775"/>
              <a:gd name="connsiteY117" fmla="*/ 2648731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819775" h="449580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1" name="Forma libre 410">
            <a:extLst>
              <a:ext uri="{FF2B5EF4-FFF2-40B4-BE49-F238E27FC236}">
                <a16:creationId xmlns:a16="http://schemas.microsoft.com/office/drawing/2014/main" id="{611F0032-FBD2-8340-B52B-A952DD5041FA}"/>
              </a:ext>
            </a:extLst>
          </p:cNvPr>
          <p:cNvSpPr/>
          <p:nvPr/>
        </p:nvSpPr>
        <p:spPr>
          <a:xfrm>
            <a:off x="8000016" y="3425293"/>
            <a:ext cx="300885" cy="327477"/>
          </a:xfrm>
          <a:custGeom>
            <a:avLst/>
            <a:gdLst>
              <a:gd name="connsiteX0" fmla="*/ 5281602 w 5811023"/>
              <a:gd name="connsiteY0" fmla="*/ 1551753 h 6324599"/>
              <a:gd name="connsiteX1" fmla="*/ 4899445 w 5811023"/>
              <a:gd name="connsiteY1" fmla="*/ 1551753 h 6324599"/>
              <a:gd name="connsiteX2" fmla="*/ 4899445 w 5811023"/>
              <a:gd name="connsiteY2" fmla="*/ 1543802 h 6324599"/>
              <a:gd name="connsiteX3" fmla="*/ 4899445 w 5811023"/>
              <a:gd name="connsiteY3" fmla="*/ 296191 h 6324599"/>
              <a:gd name="connsiteX4" fmla="*/ 4603253 w 5811023"/>
              <a:gd name="connsiteY4" fmla="*/ 0 h 6324599"/>
              <a:gd name="connsiteX5" fmla="*/ 1240392 w 5811023"/>
              <a:gd name="connsiteY5" fmla="*/ 0 h 6324599"/>
              <a:gd name="connsiteX6" fmla="*/ 944201 w 5811023"/>
              <a:gd name="connsiteY6" fmla="*/ 296191 h 6324599"/>
              <a:gd name="connsiteX7" fmla="*/ 944201 w 5811023"/>
              <a:gd name="connsiteY7" fmla="*/ 1536583 h 6324599"/>
              <a:gd name="connsiteX8" fmla="*/ 944201 w 5811023"/>
              <a:gd name="connsiteY8" fmla="*/ 1544534 h 6324599"/>
              <a:gd name="connsiteX9" fmla="*/ 538200 w 5811023"/>
              <a:gd name="connsiteY9" fmla="*/ 1544534 h 6324599"/>
              <a:gd name="connsiteX10" fmla="*/ 0 w 5811023"/>
              <a:gd name="connsiteY10" fmla="*/ 2082734 h 6324599"/>
              <a:gd name="connsiteX11" fmla="*/ 0 w 5811023"/>
              <a:gd name="connsiteY11" fmla="*/ 4306340 h 6324599"/>
              <a:gd name="connsiteX12" fmla="*/ 538200 w 5811023"/>
              <a:gd name="connsiteY12" fmla="*/ 4844539 h 6324599"/>
              <a:gd name="connsiteX13" fmla="*/ 944201 w 5811023"/>
              <a:gd name="connsiteY13" fmla="*/ 4844539 h 6324599"/>
              <a:gd name="connsiteX14" fmla="*/ 944201 w 5811023"/>
              <a:gd name="connsiteY14" fmla="*/ 6022808 h 6324599"/>
              <a:gd name="connsiteX15" fmla="*/ 1248343 w 5811023"/>
              <a:gd name="connsiteY15" fmla="*/ 6326949 h 6324599"/>
              <a:gd name="connsiteX16" fmla="*/ 4595312 w 5811023"/>
              <a:gd name="connsiteY16" fmla="*/ 6326949 h 6324599"/>
              <a:gd name="connsiteX17" fmla="*/ 4899454 w 5811023"/>
              <a:gd name="connsiteY17" fmla="*/ 6022808 h 6324599"/>
              <a:gd name="connsiteX18" fmla="*/ 4899454 w 5811023"/>
              <a:gd name="connsiteY18" fmla="*/ 4844549 h 6324599"/>
              <a:gd name="connsiteX19" fmla="*/ 5281612 w 5811023"/>
              <a:gd name="connsiteY19" fmla="*/ 4844549 h 6324599"/>
              <a:gd name="connsiteX20" fmla="*/ 5819812 w 5811023"/>
              <a:gd name="connsiteY20" fmla="*/ 4306349 h 6324599"/>
              <a:gd name="connsiteX21" fmla="*/ 5819812 w 5811023"/>
              <a:gd name="connsiteY21" fmla="*/ 2082734 h 6324599"/>
              <a:gd name="connsiteX22" fmla="*/ 5281602 w 5811023"/>
              <a:gd name="connsiteY22" fmla="*/ 1551753 h 6324599"/>
              <a:gd name="connsiteX23" fmla="*/ 1232441 w 5811023"/>
              <a:gd name="connsiteY23" fmla="*/ 1536583 h 6324599"/>
              <a:gd name="connsiteX24" fmla="*/ 1232441 w 5811023"/>
              <a:gd name="connsiteY24" fmla="*/ 296191 h 6324599"/>
              <a:gd name="connsiteX25" fmla="*/ 1240392 w 5811023"/>
              <a:gd name="connsiteY25" fmla="*/ 288240 h 6324599"/>
              <a:gd name="connsiteX26" fmla="*/ 4603253 w 5811023"/>
              <a:gd name="connsiteY26" fmla="*/ 288240 h 6324599"/>
              <a:gd name="connsiteX27" fmla="*/ 4611204 w 5811023"/>
              <a:gd name="connsiteY27" fmla="*/ 296191 h 6324599"/>
              <a:gd name="connsiteX28" fmla="*/ 4611204 w 5811023"/>
              <a:gd name="connsiteY28" fmla="*/ 1536583 h 6324599"/>
              <a:gd name="connsiteX29" fmla="*/ 4603253 w 5811023"/>
              <a:gd name="connsiteY29" fmla="*/ 1544534 h 6324599"/>
              <a:gd name="connsiteX30" fmla="*/ 1240392 w 5811023"/>
              <a:gd name="connsiteY30" fmla="*/ 1544534 h 6324599"/>
              <a:gd name="connsiteX31" fmla="*/ 1232441 w 5811023"/>
              <a:gd name="connsiteY31" fmla="*/ 1536583 h 6324599"/>
              <a:gd name="connsiteX32" fmla="*/ 4610481 w 5811023"/>
              <a:gd name="connsiteY32" fmla="*/ 6014866 h 6324599"/>
              <a:gd name="connsiteX33" fmla="*/ 4594589 w 5811023"/>
              <a:gd name="connsiteY33" fmla="*/ 6030758 h 6324599"/>
              <a:gd name="connsiteX34" fmla="*/ 1248333 w 5811023"/>
              <a:gd name="connsiteY34" fmla="*/ 6030758 h 6324599"/>
              <a:gd name="connsiteX35" fmla="*/ 1232441 w 5811023"/>
              <a:gd name="connsiteY35" fmla="*/ 6014866 h 6324599"/>
              <a:gd name="connsiteX36" fmla="*/ 1232441 w 5811023"/>
              <a:gd name="connsiteY36" fmla="*/ 4696449 h 6324599"/>
              <a:gd name="connsiteX37" fmla="*/ 1232441 w 5811023"/>
              <a:gd name="connsiteY37" fmla="*/ 3729127 h 6324599"/>
              <a:gd name="connsiteX38" fmla="*/ 1248333 w 5811023"/>
              <a:gd name="connsiteY38" fmla="*/ 3713235 h 6324599"/>
              <a:gd name="connsiteX39" fmla="*/ 4595302 w 5811023"/>
              <a:gd name="connsiteY39" fmla="*/ 3713235 h 6324599"/>
              <a:gd name="connsiteX40" fmla="*/ 4611195 w 5811023"/>
              <a:gd name="connsiteY40" fmla="*/ 3729127 h 6324599"/>
              <a:gd name="connsiteX41" fmla="*/ 4611195 w 5811023"/>
              <a:gd name="connsiteY41" fmla="*/ 4704390 h 6324599"/>
              <a:gd name="connsiteX42" fmla="*/ 4611195 w 5811023"/>
              <a:gd name="connsiteY42" fmla="*/ 6014857 h 6324599"/>
              <a:gd name="connsiteX43" fmla="*/ 4610481 w 5811023"/>
              <a:gd name="connsiteY43" fmla="*/ 6014857 h 6324599"/>
              <a:gd name="connsiteX44" fmla="*/ 5531562 w 5811023"/>
              <a:gd name="connsiteY44" fmla="*/ 4306340 h 6324599"/>
              <a:gd name="connsiteX45" fmla="*/ 5281602 w 5811023"/>
              <a:gd name="connsiteY45" fmla="*/ 4556299 h 6324599"/>
              <a:gd name="connsiteX46" fmla="*/ 4899445 w 5811023"/>
              <a:gd name="connsiteY46" fmla="*/ 4556299 h 6324599"/>
              <a:gd name="connsiteX47" fmla="*/ 4899445 w 5811023"/>
              <a:gd name="connsiteY47" fmla="*/ 3729127 h 6324599"/>
              <a:gd name="connsiteX48" fmla="*/ 4595302 w 5811023"/>
              <a:gd name="connsiteY48" fmla="*/ 3424985 h 6324599"/>
              <a:gd name="connsiteX49" fmla="*/ 1248333 w 5811023"/>
              <a:gd name="connsiteY49" fmla="*/ 3424985 h 6324599"/>
              <a:gd name="connsiteX50" fmla="*/ 944192 w 5811023"/>
              <a:gd name="connsiteY50" fmla="*/ 3729127 h 6324599"/>
              <a:gd name="connsiteX51" fmla="*/ 944192 w 5811023"/>
              <a:gd name="connsiteY51" fmla="*/ 4556299 h 6324599"/>
              <a:gd name="connsiteX52" fmla="*/ 538200 w 5811023"/>
              <a:gd name="connsiteY52" fmla="*/ 4556299 h 6324599"/>
              <a:gd name="connsiteX53" fmla="*/ 288240 w 5811023"/>
              <a:gd name="connsiteY53" fmla="*/ 4306340 h 6324599"/>
              <a:gd name="connsiteX54" fmla="*/ 288240 w 5811023"/>
              <a:gd name="connsiteY54" fmla="*/ 2082734 h 6324599"/>
              <a:gd name="connsiteX55" fmla="*/ 538200 w 5811023"/>
              <a:gd name="connsiteY55" fmla="*/ 1832774 h 6324599"/>
              <a:gd name="connsiteX56" fmla="*/ 1240392 w 5811023"/>
              <a:gd name="connsiteY56" fmla="*/ 1832774 h 6324599"/>
              <a:gd name="connsiteX57" fmla="*/ 4603253 w 5811023"/>
              <a:gd name="connsiteY57" fmla="*/ 1832774 h 6324599"/>
              <a:gd name="connsiteX58" fmla="*/ 5282325 w 5811023"/>
              <a:gd name="connsiteY58" fmla="*/ 1832774 h 6324599"/>
              <a:gd name="connsiteX59" fmla="*/ 5532285 w 5811023"/>
              <a:gd name="connsiteY59" fmla="*/ 2082734 h 6324599"/>
              <a:gd name="connsiteX60" fmla="*/ 5531562 w 5811023"/>
              <a:gd name="connsiteY60" fmla="*/ 4306340 h 6324599"/>
              <a:gd name="connsiteX61" fmla="*/ 5531562 w 5811023"/>
              <a:gd name="connsiteY61" fmla="*/ 4306340 h 6324599"/>
              <a:gd name="connsiteX62" fmla="*/ 5086548 w 5811023"/>
              <a:gd name="connsiteY62" fmla="*/ 2417937 h 6324599"/>
              <a:gd name="connsiteX63" fmla="*/ 4930506 w 5811023"/>
              <a:gd name="connsiteY63" fmla="*/ 2573979 h 6324599"/>
              <a:gd name="connsiteX64" fmla="*/ 4774464 w 5811023"/>
              <a:gd name="connsiteY64" fmla="*/ 2417937 h 6324599"/>
              <a:gd name="connsiteX65" fmla="*/ 4930506 w 5811023"/>
              <a:gd name="connsiteY65" fmla="*/ 2261896 h 6324599"/>
              <a:gd name="connsiteX66" fmla="*/ 5086548 w 5811023"/>
              <a:gd name="connsiteY66" fmla="*/ 2417937 h 6324599"/>
              <a:gd name="connsiteX67" fmla="*/ 4509335 w 5811023"/>
              <a:gd name="connsiteY67" fmla="*/ 2417937 h 6324599"/>
              <a:gd name="connsiteX68" fmla="*/ 4353294 w 5811023"/>
              <a:gd name="connsiteY68" fmla="*/ 2573979 h 6324599"/>
              <a:gd name="connsiteX69" fmla="*/ 4197252 w 5811023"/>
              <a:gd name="connsiteY69" fmla="*/ 2417937 h 6324599"/>
              <a:gd name="connsiteX70" fmla="*/ 4353294 w 5811023"/>
              <a:gd name="connsiteY70" fmla="*/ 2261896 h 6324599"/>
              <a:gd name="connsiteX71" fmla="*/ 4509335 w 5811023"/>
              <a:gd name="connsiteY71" fmla="*/ 2417937 h 6324599"/>
              <a:gd name="connsiteX72" fmla="*/ 4096115 w 5811023"/>
              <a:gd name="connsiteY72" fmla="*/ 5296781 h 6324599"/>
              <a:gd name="connsiteX73" fmla="*/ 3955966 w 5811023"/>
              <a:gd name="connsiteY73" fmla="*/ 5436931 h 6324599"/>
              <a:gd name="connsiteX74" fmla="*/ 1918741 w 5811023"/>
              <a:gd name="connsiteY74" fmla="*/ 5436931 h 6324599"/>
              <a:gd name="connsiteX75" fmla="*/ 1778592 w 5811023"/>
              <a:gd name="connsiteY75" fmla="*/ 5296781 h 6324599"/>
              <a:gd name="connsiteX76" fmla="*/ 1918741 w 5811023"/>
              <a:gd name="connsiteY76" fmla="*/ 5156632 h 6324599"/>
              <a:gd name="connsiteX77" fmla="*/ 3955243 w 5811023"/>
              <a:gd name="connsiteY77" fmla="*/ 5156632 h 6324599"/>
              <a:gd name="connsiteX78" fmla="*/ 4096115 w 5811023"/>
              <a:gd name="connsiteY78" fmla="*/ 5296781 h 6324599"/>
              <a:gd name="connsiteX79" fmla="*/ 4096115 w 5811023"/>
              <a:gd name="connsiteY79" fmla="*/ 4446489 h 6324599"/>
              <a:gd name="connsiteX80" fmla="*/ 3955966 w 5811023"/>
              <a:gd name="connsiteY80" fmla="*/ 4586638 h 6324599"/>
              <a:gd name="connsiteX81" fmla="*/ 1918741 w 5811023"/>
              <a:gd name="connsiteY81" fmla="*/ 4586638 h 6324599"/>
              <a:gd name="connsiteX82" fmla="*/ 1778592 w 5811023"/>
              <a:gd name="connsiteY82" fmla="*/ 4446489 h 6324599"/>
              <a:gd name="connsiteX83" fmla="*/ 1918741 w 5811023"/>
              <a:gd name="connsiteY83" fmla="*/ 4306340 h 6324599"/>
              <a:gd name="connsiteX84" fmla="*/ 3955243 w 5811023"/>
              <a:gd name="connsiteY84" fmla="*/ 4306340 h 6324599"/>
              <a:gd name="connsiteX85" fmla="*/ 4096115 w 5811023"/>
              <a:gd name="connsiteY85" fmla="*/ 4446489 h 63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811023" h="6324599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3" name="Forma libre 412">
            <a:extLst>
              <a:ext uri="{FF2B5EF4-FFF2-40B4-BE49-F238E27FC236}">
                <a16:creationId xmlns:a16="http://schemas.microsoft.com/office/drawing/2014/main" id="{593B045F-6A4E-2140-9C69-87C644693392}"/>
              </a:ext>
            </a:extLst>
          </p:cNvPr>
          <p:cNvSpPr/>
          <p:nvPr/>
        </p:nvSpPr>
        <p:spPr>
          <a:xfrm>
            <a:off x="2781817" y="3385423"/>
            <a:ext cx="300852" cy="305776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5" name="Forma libre 414">
            <a:extLst>
              <a:ext uri="{FF2B5EF4-FFF2-40B4-BE49-F238E27FC236}">
                <a16:creationId xmlns:a16="http://schemas.microsoft.com/office/drawing/2014/main" id="{45D1ED5C-EA16-0245-8DA3-433FD4017AD1}"/>
              </a:ext>
            </a:extLst>
          </p:cNvPr>
          <p:cNvSpPr/>
          <p:nvPr/>
        </p:nvSpPr>
        <p:spPr>
          <a:xfrm>
            <a:off x="4258099" y="200553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29300 h 5829300"/>
              <a:gd name="connsiteX3" fmla="*/ 5830005 w 5829300"/>
              <a:gd name="connsiteY3" fmla="*/ 2914298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3785407 w 5829300"/>
              <a:gd name="connsiteY10" fmla="*/ 1731626 h 5829300"/>
              <a:gd name="connsiteX11" fmla="*/ 3632807 w 5829300"/>
              <a:gd name="connsiteY11" fmla="*/ 1800158 h 5829300"/>
              <a:gd name="connsiteX12" fmla="*/ 2846480 w 5829300"/>
              <a:gd name="connsiteY12" fmla="*/ 2532793 h 5829300"/>
              <a:gd name="connsiteX13" fmla="*/ 2846480 w 5829300"/>
              <a:gd name="connsiteY13" fmla="*/ 1998678 h 5829300"/>
              <a:gd name="connsiteX14" fmla="*/ 2647950 w 5829300"/>
              <a:gd name="connsiteY14" fmla="*/ 1731626 h 5829300"/>
              <a:gd name="connsiteX15" fmla="*/ 2495350 w 5829300"/>
              <a:gd name="connsiteY15" fmla="*/ 1800158 h 5829300"/>
              <a:gd name="connsiteX16" fmla="*/ 1541583 w 5829300"/>
              <a:gd name="connsiteY16" fmla="*/ 2693165 h 5829300"/>
              <a:gd name="connsiteX17" fmla="*/ 1495663 w 5829300"/>
              <a:gd name="connsiteY17" fmla="*/ 3090215 h 5829300"/>
              <a:gd name="connsiteX18" fmla="*/ 1511208 w 5829300"/>
              <a:gd name="connsiteY18" fmla="*/ 3105760 h 5829300"/>
              <a:gd name="connsiteX19" fmla="*/ 2510904 w 5829300"/>
              <a:gd name="connsiteY19" fmla="*/ 4036219 h 5829300"/>
              <a:gd name="connsiteX20" fmla="*/ 2655732 w 5829300"/>
              <a:gd name="connsiteY20" fmla="*/ 4096979 h 5829300"/>
              <a:gd name="connsiteX21" fmla="*/ 2846489 w 5829300"/>
              <a:gd name="connsiteY21" fmla="*/ 3829927 h 5829300"/>
              <a:gd name="connsiteX22" fmla="*/ 2846489 w 5829300"/>
              <a:gd name="connsiteY22" fmla="*/ 3288040 h 5829300"/>
              <a:gd name="connsiteX23" fmla="*/ 3647656 w 5829300"/>
              <a:gd name="connsiteY23" fmla="*/ 4036219 h 5829300"/>
              <a:gd name="connsiteX24" fmla="*/ 3792484 w 5829300"/>
              <a:gd name="connsiteY24" fmla="*/ 4096979 h 5829300"/>
              <a:gd name="connsiteX25" fmla="*/ 3983241 w 5829300"/>
              <a:gd name="connsiteY25" fmla="*/ 3829927 h 5829300"/>
              <a:gd name="connsiteX26" fmla="*/ 3983241 w 5829300"/>
              <a:gd name="connsiteY26" fmla="*/ 1998678 h 5829300"/>
              <a:gd name="connsiteX27" fmla="*/ 3785407 w 5829300"/>
              <a:gd name="connsiteY27" fmla="*/ 1731626 h 5829300"/>
              <a:gd name="connsiteX28" fmla="*/ 2564578 w 5829300"/>
              <a:gd name="connsiteY28" fmla="*/ 3708397 h 5829300"/>
              <a:gd name="connsiteX29" fmla="*/ 1725263 w 5829300"/>
              <a:gd name="connsiteY29" fmla="*/ 2914298 h 5829300"/>
              <a:gd name="connsiteX30" fmla="*/ 1740808 w 5829300"/>
              <a:gd name="connsiteY30" fmla="*/ 2898753 h 5829300"/>
              <a:gd name="connsiteX31" fmla="*/ 2564578 w 5829300"/>
              <a:gd name="connsiteY31" fmla="*/ 2128676 h 5829300"/>
              <a:gd name="connsiteX32" fmla="*/ 2564578 w 5829300"/>
              <a:gd name="connsiteY32" fmla="*/ 3708397 h 5829300"/>
              <a:gd name="connsiteX33" fmla="*/ 3701329 w 5829300"/>
              <a:gd name="connsiteY33" fmla="*/ 3708397 h 5829300"/>
              <a:gd name="connsiteX34" fmla="*/ 2854242 w 5829300"/>
              <a:gd name="connsiteY34" fmla="*/ 2914298 h 5829300"/>
              <a:gd name="connsiteX35" fmla="*/ 2869787 w 5829300"/>
              <a:gd name="connsiteY35" fmla="*/ 2898753 h 5829300"/>
              <a:gd name="connsiteX36" fmla="*/ 3701329 w 5829300"/>
              <a:gd name="connsiteY36" fmla="*/ 2128676 h 5829300"/>
              <a:gd name="connsiteX37" fmla="*/ 3701329 w 5829300"/>
              <a:gd name="connsiteY37" fmla="*/ 370839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7" name="Forma libre 416">
            <a:extLst>
              <a:ext uri="{FF2B5EF4-FFF2-40B4-BE49-F238E27FC236}">
                <a16:creationId xmlns:a16="http://schemas.microsoft.com/office/drawing/2014/main" id="{9E1D0FB4-D711-984A-8447-6681250AAF97}"/>
              </a:ext>
            </a:extLst>
          </p:cNvPr>
          <p:cNvSpPr/>
          <p:nvPr/>
        </p:nvSpPr>
        <p:spPr>
          <a:xfrm>
            <a:off x="481817" y="3385423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9" name="Forma libre 418">
            <a:extLst>
              <a:ext uri="{FF2B5EF4-FFF2-40B4-BE49-F238E27FC236}">
                <a16:creationId xmlns:a16="http://schemas.microsoft.com/office/drawing/2014/main" id="{B6F50AAF-9878-8D44-9750-9B98FF5D3AC5}"/>
              </a:ext>
            </a:extLst>
          </p:cNvPr>
          <p:cNvSpPr/>
          <p:nvPr/>
        </p:nvSpPr>
        <p:spPr>
          <a:xfrm>
            <a:off x="6491661" y="2069004"/>
            <a:ext cx="301338" cy="301338"/>
          </a:xfrm>
          <a:custGeom>
            <a:avLst/>
            <a:gdLst>
              <a:gd name="connsiteX0" fmla="*/ 5773646 w 5819775"/>
              <a:gd name="connsiteY0" fmla="*/ 1146820 h 5819775"/>
              <a:gd name="connsiteX1" fmla="*/ 4666374 w 5819775"/>
              <a:gd name="connsiteY1" fmla="*/ 39548 h 5819775"/>
              <a:gd name="connsiteX2" fmla="*/ 4563847 w 5819775"/>
              <a:gd name="connsiteY2" fmla="*/ 0 h 5819775"/>
              <a:gd name="connsiteX3" fmla="*/ 4136898 w 5819775"/>
              <a:gd name="connsiteY3" fmla="*/ 0 h 5819775"/>
              <a:gd name="connsiteX4" fmla="*/ 1676286 w 5819775"/>
              <a:gd name="connsiteY4" fmla="*/ 0 h 5819775"/>
              <a:gd name="connsiteX5" fmla="*/ 387401 w 5819775"/>
              <a:gd name="connsiteY5" fmla="*/ 0 h 5819775"/>
              <a:gd name="connsiteX6" fmla="*/ 0 w 5819775"/>
              <a:gd name="connsiteY6" fmla="*/ 387401 h 5819775"/>
              <a:gd name="connsiteX7" fmla="*/ 0 w 5819775"/>
              <a:gd name="connsiteY7" fmla="*/ 5433117 h 5819775"/>
              <a:gd name="connsiteX8" fmla="*/ 387401 w 5819775"/>
              <a:gd name="connsiteY8" fmla="*/ 5820518 h 5819775"/>
              <a:gd name="connsiteX9" fmla="*/ 1209799 w 5819775"/>
              <a:gd name="connsiteY9" fmla="*/ 5820518 h 5819775"/>
              <a:gd name="connsiteX10" fmla="*/ 4721295 w 5819775"/>
              <a:gd name="connsiteY10" fmla="*/ 5820518 h 5819775"/>
              <a:gd name="connsiteX11" fmla="*/ 5441166 w 5819775"/>
              <a:gd name="connsiteY11" fmla="*/ 5820518 h 5819775"/>
              <a:gd name="connsiteX12" fmla="*/ 5828567 w 5819775"/>
              <a:gd name="connsiteY12" fmla="*/ 5433117 h 5819775"/>
              <a:gd name="connsiteX13" fmla="*/ 5828567 w 5819775"/>
              <a:gd name="connsiteY13" fmla="*/ 1250080 h 5819775"/>
              <a:gd name="connsiteX14" fmla="*/ 5773646 w 5819775"/>
              <a:gd name="connsiteY14" fmla="*/ 1146820 h 5819775"/>
              <a:gd name="connsiteX15" fmla="*/ 3994099 w 5819775"/>
              <a:gd name="connsiteY15" fmla="*/ 292932 h 5819775"/>
              <a:gd name="connsiteX16" fmla="*/ 3994099 w 5819775"/>
              <a:gd name="connsiteY16" fmla="*/ 1589875 h 5819775"/>
              <a:gd name="connsiteX17" fmla="*/ 3986041 w 5819775"/>
              <a:gd name="connsiteY17" fmla="*/ 1597933 h 5819775"/>
              <a:gd name="connsiteX18" fmla="*/ 3582533 w 5819775"/>
              <a:gd name="connsiteY18" fmla="*/ 1597933 h 5819775"/>
              <a:gd name="connsiteX19" fmla="*/ 3582533 w 5819775"/>
              <a:gd name="connsiteY19" fmla="*/ 292932 h 5819775"/>
              <a:gd name="connsiteX20" fmla="*/ 3994099 w 5819775"/>
              <a:gd name="connsiteY20" fmla="*/ 292932 h 5819775"/>
              <a:gd name="connsiteX21" fmla="*/ 3282277 w 5819775"/>
              <a:gd name="connsiteY21" fmla="*/ 292932 h 5819775"/>
              <a:gd name="connsiteX22" fmla="*/ 3282277 w 5819775"/>
              <a:gd name="connsiteY22" fmla="*/ 1597933 h 5819775"/>
              <a:gd name="connsiteX23" fmla="*/ 1834467 w 5819775"/>
              <a:gd name="connsiteY23" fmla="*/ 1597933 h 5819775"/>
              <a:gd name="connsiteX24" fmla="*/ 1826409 w 5819775"/>
              <a:gd name="connsiteY24" fmla="*/ 1589875 h 5819775"/>
              <a:gd name="connsiteX25" fmla="*/ 1826409 w 5819775"/>
              <a:gd name="connsiteY25" fmla="*/ 292932 h 5819775"/>
              <a:gd name="connsiteX26" fmla="*/ 3282277 w 5819775"/>
              <a:gd name="connsiteY26" fmla="*/ 292932 h 5819775"/>
              <a:gd name="connsiteX27" fmla="*/ 1351874 w 5819775"/>
              <a:gd name="connsiteY27" fmla="*/ 5529044 h 5819775"/>
              <a:gd name="connsiteX28" fmla="*/ 1351874 w 5819775"/>
              <a:gd name="connsiteY28" fmla="*/ 3717274 h 5819775"/>
              <a:gd name="connsiteX29" fmla="*/ 1968494 w 5819775"/>
              <a:gd name="connsiteY29" fmla="*/ 3100654 h 5819775"/>
              <a:gd name="connsiteX30" fmla="*/ 3953828 w 5819775"/>
              <a:gd name="connsiteY30" fmla="*/ 3100654 h 5819775"/>
              <a:gd name="connsiteX31" fmla="*/ 4570448 w 5819775"/>
              <a:gd name="connsiteY31" fmla="*/ 3717274 h 5819775"/>
              <a:gd name="connsiteX32" fmla="*/ 4570448 w 5819775"/>
              <a:gd name="connsiteY32" fmla="*/ 5528310 h 5819775"/>
              <a:gd name="connsiteX33" fmla="*/ 1351874 w 5819775"/>
              <a:gd name="connsiteY33" fmla="*/ 5528310 h 5819775"/>
              <a:gd name="connsiteX34" fmla="*/ 1351874 w 5819775"/>
              <a:gd name="connsiteY34" fmla="*/ 5529044 h 5819775"/>
              <a:gd name="connsiteX35" fmla="*/ 5528320 w 5819775"/>
              <a:gd name="connsiteY35" fmla="*/ 5433842 h 5819775"/>
              <a:gd name="connsiteX36" fmla="*/ 5433117 w 5819775"/>
              <a:gd name="connsiteY36" fmla="*/ 5529044 h 5819775"/>
              <a:gd name="connsiteX37" fmla="*/ 4863370 w 5819775"/>
              <a:gd name="connsiteY37" fmla="*/ 5529044 h 5819775"/>
              <a:gd name="connsiteX38" fmla="*/ 4863370 w 5819775"/>
              <a:gd name="connsiteY38" fmla="*/ 3717274 h 5819775"/>
              <a:gd name="connsiteX39" fmla="*/ 3953828 w 5819775"/>
              <a:gd name="connsiteY39" fmla="*/ 2807732 h 5819775"/>
              <a:gd name="connsiteX40" fmla="*/ 1976542 w 5819775"/>
              <a:gd name="connsiteY40" fmla="*/ 2807732 h 5819775"/>
              <a:gd name="connsiteX41" fmla="*/ 1067000 w 5819775"/>
              <a:gd name="connsiteY41" fmla="*/ 3717274 h 5819775"/>
              <a:gd name="connsiteX42" fmla="*/ 1067000 w 5819775"/>
              <a:gd name="connsiteY42" fmla="*/ 5528310 h 5819775"/>
              <a:gd name="connsiteX43" fmla="*/ 386667 w 5819775"/>
              <a:gd name="connsiteY43" fmla="*/ 5528310 h 5819775"/>
              <a:gd name="connsiteX44" fmla="*/ 291465 w 5819775"/>
              <a:gd name="connsiteY44" fmla="*/ 5433108 h 5819775"/>
              <a:gd name="connsiteX45" fmla="*/ 291465 w 5819775"/>
              <a:gd name="connsiteY45" fmla="*/ 387401 h 5819775"/>
              <a:gd name="connsiteX46" fmla="*/ 386667 w 5819775"/>
              <a:gd name="connsiteY46" fmla="*/ 292198 h 5819775"/>
              <a:gd name="connsiteX47" fmla="*/ 1533487 w 5819775"/>
              <a:gd name="connsiteY47" fmla="*/ 292198 h 5819775"/>
              <a:gd name="connsiteX48" fmla="*/ 1533487 w 5819775"/>
              <a:gd name="connsiteY48" fmla="*/ 1589141 h 5819775"/>
              <a:gd name="connsiteX49" fmla="*/ 1833744 w 5819775"/>
              <a:gd name="connsiteY49" fmla="*/ 1889398 h 5819775"/>
              <a:gd name="connsiteX50" fmla="*/ 3985308 w 5819775"/>
              <a:gd name="connsiteY50" fmla="*/ 1889398 h 5819775"/>
              <a:gd name="connsiteX51" fmla="*/ 4285565 w 5819775"/>
              <a:gd name="connsiteY51" fmla="*/ 1589141 h 5819775"/>
              <a:gd name="connsiteX52" fmla="*/ 4285565 w 5819775"/>
              <a:gd name="connsiteY52" fmla="*/ 292932 h 5819775"/>
              <a:gd name="connsiteX53" fmla="*/ 4506725 w 5819775"/>
              <a:gd name="connsiteY53" fmla="*/ 292932 h 5819775"/>
              <a:gd name="connsiteX54" fmla="*/ 5526853 w 5819775"/>
              <a:gd name="connsiteY54" fmla="*/ 1313059 h 5819775"/>
              <a:gd name="connsiteX55" fmla="*/ 5528320 w 5819775"/>
              <a:gd name="connsiteY55" fmla="*/ 5433842 h 5819775"/>
              <a:gd name="connsiteX56" fmla="*/ 5528320 w 5819775"/>
              <a:gd name="connsiteY56" fmla="*/ 5433842 h 5819775"/>
              <a:gd name="connsiteX57" fmla="*/ 4025589 w 5819775"/>
              <a:gd name="connsiteY57" fmla="*/ 4666364 h 5819775"/>
              <a:gd name="connsiteX58" fmla="*/ 3883514 w 5819775"/>
              <a:gd name="connsiteY58" fmla="*/ 4808439 h 5819775"/>
              <a:gd name="connsiteX59" fmla="*/ 2071745 w 5819775"/>
              <a:gd name="connsiteY59" fmla="*/ 4808439 h 5819775"/>
              <a:gd name="connsiteX60" fmla="*/ 1929670 w 5819775"/>
              <a:gd name="connsiteY60" fmla="*/ 4666364 h 5819775"/>
              <a:gd name="connsiteX61" fmla="*/ 2071745 w 5819775"/>
              <a:gd name="connsiteY61" fmla="*/ 4524290 h 5819775"/>
              <a:gd name="connsiteX62" fmla="*/ 3874723 w 5819775"/>
              <a:gd name="connsiteY62" fmla="*/ 4524290 h 5819775"/>
              <a:gd name="connsiteX63" fmla="*/ 4025589 w 5819775"/>
              <a:gd name="connsiteY63" fmla="*/ 4666364 h 5819775"/>
              <a:gd name="connsiteX64" fmla="*/ 4025589 w 5819775"/>
              <a:gd name="connsiteY64" fmla="*/ 3907679 h 5819775"/>
              <a:gd name="connsiteX65" fmla="*/ 3883514 w 5819775"/>
              <a:gd name="connsiteY65" fmla="*/ 4049754 h 5819775"/>
              <a:gd name="connsiteX66" fmla="*/ 2071745 w 5819775"/>
              <a:gd name="connsiteY66" fmla="*/ 4049754 h 5819775"/>
              <a:gd name="connsiteX67" fmla="*/ 1929670 w 5819775"/>
              <a:gd name="connsiteY67" fmla="*/ 3907679 h 5819775"/>
              <a:gd name="connsiteX68" fmla="*/ 2071745 w 5819775"/>
              <a:gd name="connsiteY68" fmla="*/ 3765604 h 5819775"/>
              <a:gd name="connsiteX69" fmla="*/ 3874723 w 5819775"/>
              <a:gd name="connsiteY69" fmla="*/ 3765604 h 5819775"/>
              <a:gd name="connsiteX70" fmla="*/ 4025589 w 5819775"/>
              <a:gd name="connsiteY70" fmla="*/ 390767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819775" h="5819775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1" name="Forma libre 420">
            <a:extLst>
              <a:ext uri="{FF2B5EF4-FFF2-40B4-BE49-F238E27FC236}">
                <a16:creationId xmlns:a16="http://schemas.microsoft.com/office/drawing/2014/main" id="{6353A0BF-EE62-5544-801B-F1023FEC6354}"/>
              </a:ext>
            </a:extLst>
          </p:cNvPr>
          <p:cNvSpPr/>
          <p:nvPr/>
        </p:nvSpPr>
        <p:spPr>
          <a:xfrm>
            <a:off x="2843524" y="2048377"/>
            <a:ext cx="301338" cy="297392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3" name="Forma libre 422">
            <a:extLst>
              <a:ext uri="{FF2B5EF4-FFF2-40B4-BE49-F238E27FC236}">
                <a16:creationId xmlns:a16="http://schemas.microsoft.com/office/drawing/2014/main" id="{AF38788E-566B-2446-B4CD-363CA669500C}"/>
              </a:ext>
            </a:extLst>
          </p:cNvPr>
          <p:cNvSpPr/>
          <p:nvPr/>
        </p:nvSpPr>
        <p:spPr>
          <a:xfrm>
            <a:off x="482275" y="2050721"/>
            <a:ext cx="301338" cy="253499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5" name="Forma libre 424">
            <a:extLst>
              <a:ext uri="{FF2B5EF4-FFF2-40B4-BE49-F238E27FC236}">
                <a16:creationId xmlns:a16="http://schemas.microsoft.com/office/drawing/2014/main" id="{69C28078-FD55-3E4D-A50B-5073F3AF8066}"/>
              </a:ext>
            </a:extLst>
          </p:cNvPr>
          <p:cNvSpPr/>
          <p:nvPr/>
        </p:nvSpPr>
        <p:spPr>
          <a:xfrm>
            <a:off x="4983499" y="2019434"/>
            <a:ext cx="301831" cy="291967"/>
          </a:xfrm>
          <a:custGeom>
            <a:avLst/>
            <a:gdLst>
              <a:gd name="connsiteX0" fmla="*/ 5382454 w 5829300"/>
              <a:gd name="connsiteY0" fmla="*/ 1944503 h 5638800"/>
              <a:gd name="connsiteX1" fmla="*/ 5104448 w 5829300"/>
              <a:gd name="connsiteY1" fmla="*/ 1944503 h 5638800"/>
              <a:gd name="connsiteX2" fmla="*/ 3017377 w 5829300"/>
              <a:gd name="connsiteY2" fmla="*/ 33054 h 5638800"/>
              <a:gd name="connsiteX3" fmla="*/ 2834297 w 5829300"/>
              <a:gd name="connsiteY3" fmla="*/ 33054 h 5638800"/>
              <a:gd name="connsiteX4" fmla="*/ 710613 w 5829300"/>
              <a:gd name="connsiteY4" fmla="*/ 1944503 h 5638800"/>
              <a:gd name="connsiteX5" fmla="*/ 446846 w 5829300"/>
              <a:gd name="connsiteY5" fmla="*/ 1944503 h 5638800"/>
              <a:gd name="connsiteX6" fmla="*/ 0 w 5829300"/>
              <a:gd name="connsiteY6" fmla="*/ 2391349 h 5638800"/>
              <a:gd name="connsiteX7" fmla="*/ 0 w 5829300"/>
              <a:gd name="connsiteY7" fmla="*/ 2566971 h 5638800"/>
              <a:gd name="connsiteX8" fmla="*/ 227152 w 5829300"/>
              <a:gd name="connsiteY8" fmla="*/ 2954820 h 5638800"/>
              <a:gd name="connsiteX9" fmla="*/ 695697 w 5829300"/>
              <a:gd name="connsiteY9" fmla="*/ 5386352 h 5638800"/>
              <a:gd name="connsiteX10" fmla="*/ 695697 w 5829300"/>
              <a:gd name="connsiteY10" fmla="*/ 5386352 h 5638800"/>
              <a:gd name="connsiteX11" fmla="*/ 1032691 w 5829300"/>
              <a:gd name="connsiteY11" fmla="*/ 5642660 h 5638800"/>
              <a:gd name="connsiteX12" fmla="*/ 4833233 w 5829300"/>
              <a:gd name="connsiteY12" fmla="*/ 5642660 h 5638800"/>
              <a:gd name="connsiteX13" fmla="*/ 5126155 w 5829300"/>
              <a:gd name="connsiteY13" fmla="*/ 5437882 h 5638800"/>
              <a:gd name="connsiteX14" fmla="*/ 5126155 w 5829300"/>
              <a:gd name="connsiteY14" fmla="*/ 5422966 h 5638800"/>
              <a:gd name="connsiteX15" fmla="*/ 5602158 w 5829300"/>
              <a:gd name="connsiteY15" fmla="*/ 2948038 h 5638800"/>
              <a:gd name="connsiteX16" fmla="*/ 5829310 w 5829300"/>
              <a:gd name="connsiteY16" fmla="*/ 2560189 h 5638800"/>
              <a:gd name="connsiteX17" fmla="*/ 5829310 w 5829300"/>
              <a:gd name="connsiteY17" fmla="*/ 2384567 h 5638800"/>
              <a:gd name="connsiteX18" fmla="*/ 5382454 w 5829300"/>
              <a:gd name="connsiteY18" fmla="*/ 1944503 h 5638800"/>
              <a:gd name="connsiteX19" fmla="*/ 2922451 w 5829300"/>
              <a:gd name="connsiteY19" fmla="*/ 311737 h 5638800"/>
              <a:gd name="connsiteX20" fmla="*/ 4701683 w 5829300"/>
              <a:gd name="connsiteY20" fmla="*/ 1937730 h 5638800"/>
              <a:gd name="connsiteX21" fmla="*/ 1113377 w 5829300"/>
              <a:gd name="connsiteY21" fmla="*/ 1937730 h 5638800"/>
              <a:gd name="connsiteX22" fmla="*/ 2922451 w 5829300"/>
              <a:gd name="connsiteY22" fmla="*/ 311737 h 5638800"/>
              <a:gd name="connsiteX23" fmla="*/ 271224 w 5829300"/>
              <a:gd name="connsiteY23" fmla="*/ 2391349 h 5638800"/>
              <a:gd name="connsiteX24" fmla="*/ 446846 w 5829300"/>
              <a:gd name="connsiteY24" fmla="*/ 2215727 h 5638800"/>
              <a:gd name="connsiteX25" fmla="*/ 5382464 w 5829300"/>
              <a:gd name="connsiteY25" fmla="*/ 2215727 h 5638800"/>
              <a:gd name="connsiteX26" fmla="*/ 5558085 w 5829300"/>
              <a:gd name="connsiteY26" fmla="*/ 2391349 h 5638800"/>
              <a:gd name="connsiteX27" fmla="*/ 5558085 w 5829300"/>
              <a:gd name="connsiteY27" fmla="*/ 2566971 h 5638800"/>
              <a:gd name="connsiteX28" fmla="*/ 5382464 w 5829300"/>
              <a:gd name="connsiteY28" fmla="*/ 2742593 h 5638800"/>
              <a:gd name="connsiteX29" fmla="*/ 446846 w 5829300"/>
              <a:gd name="connsiteY29" fmla="*/ 2742593 h 5638800"/>
              <a:gd name="connsiteX30" fmla="*/ 271224 w 5829300"/>
              <a:gd name="connsiteY30" fmla="*/ 2566971 h 5638800"/>
              <a:gd name="connsiteX31" fmla="*/ 271224 w 5829300"/>
              <a:gd name="connsiteY31" fmla="*/ 2391349 h 5638800"/>
              <a:gd name="connsiteX32" fmla="*/ 271224 w 5829300"/>
              <a:gd name="connsiteY32" fmla="*/ 2391349 h 5638800"/>
              <a:gd name="connsiteX33" fmla="*/ 4863065 w 5829300"/>
              <a:gd name="connsiteY33" fmla="*/ 5364654 h 5638800"/>
              <a:gd name="connsiteX34" fmla="*/ 4826451 w 5829300"/>
              <a:gd name="connsiteY34" fmla="*/ 5372112 h 5638800"/>
              <a:gd name="connsiteX35" fmla="*/ 1032691 w 5829300"/>
              <a:gd name="connsiteY35" fmla="*/ 5372112 h 5638800"/>
              <a:gd name="connsiteX36" fmla="*/ 966921 w 5829300"/>
              <a:gd name="connsiteY36" fmla="*/ 5335498 h 5638800"/>
              <a:gd name="connsiteX37" fmla="*/ 512616 w 5829300"/>
              <a:gd name="connsiteY37" fmla="*/ 3007026 h 5638800"/>
              <a:gd name="connsiteX38" fmla="*/ 5316684 w 5829300"/>
              <a:gd name="connsiteY38" fmla="*/ 3007026 h 5638800"/>
              <a:gd name="connsiteX39" fmla="*/ 4863065 w 5829300"/>
              <a:gd name="connsiteY39" fmla="*/ 5364654 h 5638800"/>
              <a:gd name="connsiteX40" fmla="*/ 1340530 w 5829300"/>
              <a:gd name="connsiteY40" fmla="*/ 3804431 h 5638800"/>
              <a:gd name="connsiteX41" fmla="*/ 1472070 w 5829300"/>
              <a:gd name="connsiteY41" fmla="*/ 3672890 h 5638800"/>
              <a:gd name="connsiteX42" fmla="*/ 4298918 w 5829300"/>
              <a:gd name="connsiteY42" fmla="*/ 3672890 h 5638800"/>
              <a:gd name="connsiteX43" fmla="*/ 4430459 w 5829300"/>
              <a:gd name="connsiteY43" fmla="*/ 3804431 h 5638800"/>
              <a:gd name="connsiteX44" fmla="*/ 4298918 w 5829300"/>
              <a:gd name="connsiteY44" fmla="*/ 3935971 h 5638800"/>
              <a:gd name="connsiteX45" fmla="*/ 1479528 w 5829300"/>
              <a:gd name="connsiteY45" fmla="*/ 3935971 h 5638800"/>
              <a:gd name="connsiteX46" fmla="*/ 1340530 w 5829300"/>
              <a:gd name="connsiteY46" fmla="*/ 3804431 h 5638800"/>
              <a:gd name="connsiteX47" fmla="*/ 4283993 w 5829300"/>
              <a:gd name="connsiteY47" fmla="*/ 4559115 h 5638800"/>
              <a:gd name="connsiteX48" fmla="*/ 4152452 w 5829300"/>
              <a:gd name="connsiteY48" fmla="*/ 4690656 h 5638800"/>
              <a:gd name="connsiteX49" fmla="*/ 1640910 w 5829300"/>
              <a:gd name="connsiteY49" fmla="*/ 4690656 h 5638800"/>
              <a:gd name="connsiteX50" fmla="*/ 1509370 w 5829300"/>
              <a:gd name="connsiteY50" fmla="*/ 4559115 h 5638800"/>
              <a:gd name="connsiteX51" fmla="*/ 1640910 w 5829300"/>
              <a:gd name="connsiteY51" fmla="*/ 4427575 h 5638800"/>
              <a:gd name="connsiteX52" fmla="*/ 4145671 w 5829300"/>
              <a:gd name="connsiteY52" fmla="*/ 4427575 h 5638800"/>
              <a:gd name="connsiteX53" fmla="*/ 4283993 w 5829300"/>
              <a:gd name="connsiteY53" fmla="*/ 4559115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29300" h="563880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7" name="Forma libre 426">
            <a:extLst>
              <a:ext uri="{FF2B5EF4-FFF2-40B4-BE49-F238E27FC236}">
                <a16:creationId xmlns:a16="http://schemas.microsoft.com/office/drawing/2014/main" id="{2D54638C-91A1-EF4E-A15A-377B0E3316A7}"/>
              </a:ext>
            </a:extLst>
          </p:cNvPr>
          <p:cNvSpPr/>
          <p:nvPr/>
        </p:nvSpPr>
        <p:spPr>
          <a:xfrm>
            <a:off x="1270707" y="3395150"/>
            <a:ext cx="301338" cy="280624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9" name="Forma libre 428">
            <a:extLst>
              <a:ext uri="{FF2B5EF4-FFF2-40B4-BE49-F238E27FC236}">
                <a16:creationId xmlns:a16="http://schemas.microsoft.com/office/drawing/2014/main" id="{453E9F91-0202-3746-BAA5-31808BCA8703}"/>
              </a:ext>
            </a:extLst>
          </p:cNvPr>
          <p:cNvSpPr/>
          <p:nvPr/>
        </p:nvSpPr>
        <p:spPr>
          <a:xfrm>
            <a:off x="5700413" y="2733003"/>
            <a:ext cx="301339" cy="301339"/>
          </a:xfrm>
          <a:custGeom>
            <a:avLst/>
            <a:gdLst>
              <a:gd name="connsiteX0" fmla="*/ 2910247 w 5819790"/>
              <a:gd name="connsiteY0" fmla="*/ 5827550 h 5819790"/>
              <a:gd name="connsiteX1" fmla="*/ 0 w 5819790"/>
              <a:gd name="connsiteY1" fmla="*/ 2910247 h 5819790"/>
              <a:gd name="connsiteX2" fmla="*/ 2910247 w 5819790"/>
              <a:gd name="connsiteY2" fmla="*/ 0 h 5819790"/>
              <a:gd name="connsiteX3" fmla="*/ 5820495 w 5819790"/>
              <a:gd name="connsiteY3" fmla="*/ 2910247 h 5819790"/>
              <a:gd name="connsiteX4" fmla="*/ 2910247 w 5819790"/>
              <a:gd name="connsiteY4" fmla="*/ 5827550 h 5819790"/>
              <a:gd name="connsiteX5" fmla="*/ 2910247 w 5819790"/>
              <a:gd name="connsiteY5" fmla="*/ 281433 h 5819790"/>
              <a:gd name="connsiteX6" fmla="*/ 282136 w 5819790"/>
              <a:gd name="connsiteY6" fmla="*/ 2909544 h 5819790"/>
              <a:gd name="connsiteX7" fmla="*/ 2910247 w 5819790"/>
              <a:gd name="connsiteY7" fmla="*/ 5537655 h 5819790"/>
              <a:gd name="connsiteX8" fmla="*/ 5538358 w 5819790"/>
              <a:gd name="connsiteY8" fmla="*/ 2909544 h 5819790"/>
              <a:gd name="connsiteX9" fmla="*/ 2910247 w 5819790"/>
              <a:gd name="connsiteY9" fmla="*/ 281433 h 5819790"/>
              <a:gd name="connsiteX10" fmla="*/ 3672022 w 5819790"/>
              <a:gd name="connsiteY10" fmla="*/ 3999299 h 5819790"/>
              <a:gd name="connsiteX11" fmla="*/ 2155529 w 5819790"/>
              <a:gd name="connsiteY11" fmla="*/ 3999299 h 5819790"/>
              <a:gd name="connsiteX12" fmla="*/ 1850817 w 5819790"/>
              <a:gd name="connsiteY12" fmla="*/ 3694588 h 5819790"/>
              <a:gd name="connsiteX13" fmla="*/ 1850817 w 5819790"/>
              <a:gd name="connsiteY13" fmla="*/ 2178808 h 5819790"/>
              <a:gd name="connsiteX14" fmla="*/ 2155529 w 5819790"/>
              <a:gd name="connsiteY14" fmla="*/ 1874096 h 5819790"/>
              <a:gd name="connsiteX15" fmla="*/ 3671309 w 5819790"/>
              <a:gd name="connsiteY15" fmla="*/ 1874096 h 5819790"/>
              <a:gd name="connsiteX16" fmla="*/ 3976020 w 5819790"/>
              <a:gd name="connsiteY16" fmla="*/ 2178808 h 5819790"/>
              <a:gd name="connsiteX17" fmla="*/ 3976020 w 5819790"/>
              <a:gd name="connsiteY17" fmla="*/ 3694588 h 5819790"/>
              <a:gd name="connsiteX18" fmla="*/ 3672022 w 5819790"/>
              <a:gd name="connsiteY18" fmla="*/ 3999299 h 5819790"/>
              <a:gd name="connsiteX19" fmla="*/ 2155529 w 5819790"/>
              <a:gd name="connsiteY19" fmla="*/ 2155529 h 5819790"/>
              <a:gd name="connsiteX20" fmla="*/ 2132953 w 5819790"/>
              <a:gd name="connsiteY20" fmla="*/ 2178104 h 5819790"/>
              <a:gd name="connsiteX21" fmla="*/ 2132953 w 5819790"/>
              <a:gd name="connsiteY21" fmla="*/ 3693884 h 5819790"/>
              <a:gd name="connsiteX22" fmla="*/ 2155529 w 5819790"/>
              <a:gd name="connsiteY22" fmla="*/ 3716459 h 5819790"/>
              <a:gd name="connsiteX23" fmla="*/ 3671309 w 5819790"/>
              <a:gd name="connsiteY23" fmla="*/ 3716459 h 5819790"/>
              <a:gd name="connsiteX24" fmla="*/ 3693884 w 5819790"/>
              <a:gd name="connsiteY24" fmla="*/ 3693884 h 5819790"/>
              <a:gd name="connsiteX25" fmla="*/ 3693884 w 5819790"/>
              <a:gd name="connsiteY25" fmla="*/ 2178808 h 5819790"/>
              <a:gd name="connsiteX26" fmla="*/ 3671309 w 5819790"/>
              <a:gd name="connsiteY26" fmla="*/ 2156233 h 5819790"/>
              <a:gd name="connsiteX27" fmla="*/ 2155529 w 5819790"/>
              <a:gd name="connsiteY27" fmla="*/ 2156233 h 5819790"/>
              <a:gd name="connsiteX28" fmla="*/ 2155529 w 5819790"/>
              <a:gd name="connsiteY28" fmla="*/ 21555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819790" h="581979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1" name="Forma libre 430">
            <a:extLst>
              <a:ext uri="{FF2B5EF4-FFF2-40B4-BE49-F238E27FC236}">
                <a16:creationId xmlns:a16="http://schemas.microsoft.com/office/drawing/2014/main" id="{2C42D341-0C34-A546-94C2-8B77A84EF819}"/>
              </a:ext>
            </a:extLst>
          </p:cNvPr>
          <p:cNvSpPr/>
          <p:nvPr/>
        </p:nvSpPr>
        <p:spPr>
          <a:xfrm>
            <a:off x="1271348" y="2051711"/>
            <a:ext cx="301338" cy="259417"/>
          </a:xfrm>
          <a:custGeom>
            <a:avLst/>
            <a:gdLst>
              <a:gd name="connsiteX0" fmla="*/ 5694531 w 5819775"/>
              <a:gd name="connsiteY0" fmla="*/ 1985629 h 5010150"/>
              <a:gd name="connsiteX1" fmla="*/ 4662783 w 5819775"/>
              <a:gd name="connsiteY1" fmla="*/ 1985629 h 5010150"/>
              <a:gd name="connsiteX2" fmla="*/ 4535862 w 5819775"/>
              <a:gd name="connsiteY2" fmla="*/ 2112550 h 5010150"/>
              <a:gd name="connsiteX3" fmla="*/ 4535862 w 5819775"/>
              <a:gd name="connsiteY3" fmla="*/ 4797562 h 5010150"/>
              <a:gd name="connsiteX4" fmla="*/ 4090978 w 5819775"/>
              <a:gd name="connsiteY4" fmla="*/ 4797562 h 5010150"/>
              <a:gd name="connsiteX5" fmla="*/ 4090978 w 5819775"/>
              <a:gd name="connsiteY5" fmla="*/ 664054 h 5010150"/>
              <a:gd name="connsiteX6" fmla="*/ 3964058 w 5819775"/>
              <a:gd name="connsiteY6" fmla="*/ 537134 h 5010150"/>
              <a:gd name="connsiteX7" fmla="*/ 2925118 w 5819775"/>
              <a:gd name="connsiteY7" fmla="*/ 537134 h 5010150"/>
              <a:gd name="connsiteX8" fmla="*/ 2798197 w 5819775"/>
              <a:gd name="connsiteY8" fmla="*/ 664054 h 5010150"/>
              <a:gd name="connsiteX9" fmla="*/ 2798197 w 5819775"/>
              <a:gd name="connsiteY9" fmla="*/ 4804762 h 5010150"/>
              <a:gd name="connsiteX10" fmla="*/ 2353313 w 5819775"/>
              <a:gd name="connsiteY10" fmla="*/ 4804762 h 5010150"/>
              <a:gd name="connsiteX11" fmla="*/ 2353313 w 5819775"/>
              <a:gd name="connsiteY11" fmla="*/ 2805389 h 5010150"/>
              <a:gd name="connsiteX12" fmla="*/ 2226393 w 5819775"/>
              <a:gd name="connsiteY12" fmla="*/ 2678468 h 5010150"/>
              <a:gd name="connsiteX13" fmla="*/ 1186796 w 5819775"/>
              <a:gd name="connsiteY13" fmla="*/ 2678468 h 5010150"/>
              <a:gd name="connsiteX14" fmla="*/ 1059875 w 5819775"/>
              <a:gd name="connsiteY14" fmla="*/ 2805389 h 5010150"/>
              <a:gd name="connsiteX15" fmla="*/ 1059875 w 5819775"/>
              <a:gd name="connsiteY15" fmla="*/ 4804762 h 5010150"/>
              <a:gd name="connsiteX16" fmla="*/ 791632 w 5819775"/>
              <a:gd name="connsiteY16" fmla="*/ 4804762 h 5010150"/>
              <a:gd name="connsiteX17" fmla="*/ 777240 w 5819775"/>
              <a:gd name="connsiteY17" fmla="*/ 4804762 h 5010150"/>
              <a:gd name="connsiteX18" fmla="*/ 699383 w 5819775"/>
              <a:gd name="connsiteY18" fmla="*/ 4776626 h 5010150"/>
              <a:gd name="connsiteX19" fmla="*/ 656854 w 5819775"/>
              <a:gd name="connsiteY19" fmla="*/ 4635313 h 5010150"/>
              <a:gd name="connsiteX20" fmla="*/ 656854 w 5819775"/>
              <a:gd name="connsiteY20" fmla="*/ 126921 h 5010150"/>
              <a:gd name="connsiteX21" fmla="*/ 529933 w 5819775"/>
              <a:gd name="connsiteY21" fmla="*/ 0 h 5010150"/>
              <a:gd name="connsiteX22" fmla="*/ 126921 w 5819775"/>
              <a:gd name="connsiteY22" fmla="*/ 0 h 5010150"/>
              <a:gd name="connsiteX23" fmla="*/ 0 w 5819775"/>
              <a:gd name="connsiteY23" fmla="*/ 126921 h 5010150"/>
              <a:gd name="connsiteX24" fmla="*/ 126921 w 5819775"/>
              <a:gd name="connsiteY24" fmla="*/ 253841 h 5010150"/>
              <a:gd name="connsiteX25" fmla="*/ 402355 w 5819775"/>
              <a:gd name="connsiteY25" fmla="*/ 253841 h 5010150"/>
              <a:gd name="connsiteX26" fmla="*/ 402355 w 5819775"/>
              <a:gd name="connsiteY26" fmla="*/ 826961 h 5010150"/>
              <a:gd name="connsiteX27" fmla="*/ 126921 w 5819775"/>
              <a:gd name="connsiteY27" fmla="*/ 826961 h 5010150"/>
              <a:gd name="connsiteX28" fmla="*/ 0 w 5819775"/>
              <a:gd name="connsiteY28" fmla="*/ 953891 h 5010150"/>
              <a:gd name="connsiteX29" fmla="*/ 126921 w 5819775"/>
              <a:gd name="connsiteY29" fmla="*/ 1080811 h 5010150"/>
              <a:gd name="connsiteX30" fmla="*/ 402355 w 5819775"/>
              <a:gd name="connsiteY30" fmla="*/ 1080811 h 5010150"/>
              <a:gd name="connsiteX31" fmla="*/ 402355 w 5819775"/>
              <a:gd name="connsiteY31" fmla="*/ 1653273 h 5010150"/>
              <a:gd name="connsiteX32" fmla="*/ 126921 w 5819775"/>
              <a:gd name="connsiteY32" fmla="*/ 1653273 h 5010150"/>
              <a:gd name="connsiteX33" fmla="*/ 0 w 5819775"/>
              <a:gd name="connsiteY33" fmla="*/ 1780194 h 5010150"/>
              <a:gd name="connsiteX34" fmla="*/ 126921 w 5819775"/>
              <a:gd name="connsiteY34" fmla="*/ 1907115 h 5010150"/>
              <a:gd name="connsiteX35" fmla="*/ 402355 w 5819775"/>
              <a:gd name="connsiteY35" fmla="*/ 1907115 h 5010150"/>
              <a:gd name="connsiteX36" fmla="*/ 402355 w 5819775"/>
              <a:gd name="connsiteY36" fmla="*/ 2479577 h 5010150"/>
              <a:gd name="connsiteX37" fmla="*/ 126921 w 5819775"/>
              <a:gd name="connsiteY37" fmla="*/ 2479577 h 5010150"/>
              <a:gd name="connsiteX38" fmla="*/ 0 w 5819775"/>
              <a:gd name="connsiteY38" fmla="*/ 2606507 h 5010150"/>
              <a:gd name="connsiteX39" fmla="*/ 126921 w 5819775"/>
              <a:gd name="connsiteY39" fmla="*/ 2733427 h 5010150"/>
              <a:gd name="connsiteX40" fmla="*/ 402355 w 5819775"/>
              <a:gd name="connsiteY40" fmla="*/ 2733427 h 5010150"/>
              <a:gd name="connsiteX41" fmla="*/ 402355 w 5819775"/>
              <a:gd name="connsiteY41" fmla="*/ 3306547 h 5010150"/>
              <a:gd name="connsiteX42" fmla="*/ 126921 w 5819775"/>
              <a:gd name="connsiteY42" fmla="*/ 3306547 h 5010150"/>
              <a:gd name="connsiteX43" fmla="*/ 0 w 5819775"/>
              <a:gd name="connsiteY43" fmla="*/ 3433467 h 5010150"/>
              <a:gd name="connsiteX44" fmla="*/ 126921 w 5819775"/>
              <a:gd name="connsiteY44" fmla="*/ 3560388 h 5010150"/>
              <a:gd name="connsiteX45" fmla="*/ 402355 w 5819775"/>
              <a:gd name="connsiteY45" fmla="*/ 3560388 h 5010150"/>
              <a:gd name="connsiteX46" fmla="*/ 402355 w 5819775"/>
              <a:gd name="connsiteY46" fmla="*/ 4132850 h 5010150"/>
              <a:gd name="connsiteX47" fmla="*/ 126921 w 5819775"/>
              <a:gd name="connsiteY47" fmla="*/ 4132850 h 5010150"/>
              <a:gd name="connsiteX48" fmla="*/ 0 w 5819775"/>
              <a:gd name="connsiteY48" fmla="*/ 4259771 h 5010150"/>
              <a:gd name="connsiteX49" fmla="*/ 126921 w 5819775"/>
              <a:gd name="connsiteY49" fmla="*/ 4386691 h 5010150"/>
              <a:gd name="connsiteX50" fmla="*/ 402355 w 5819775"/>
              <a:gd name="connsiteY50" fmla="*/ 4386691 h 5010150"/>
              <a:gd name="connsiteX51" fmla="*/ 402355 w 5819775"/>
              <a:gd name="connsiteY51" fmla="*/ 4584268 h 5010150"/>
              <a:gd name="connsiteX52" fmla="*/ 529276 w 5819775"/>
              <a:gd name="connsiteY52" fmla="*/ 4923168 h 5010150"/>
              <a:gd name="connsiteX53" fmla="*/ 776583 w 5819775"/>
              <a:gd name="connsiteY53" fmla="*/ 5014760 h 5010150"/>
              <a:gd name="connsiteX54" fmla="*/ 797519 w 5819775"/>
              <a:gd name="connsiteY54" fmla="*/ 5014760 h 5010150"/>
              <a:gd name="connsiteX55" fmla="*/ 1193340 w 5819775"/>
              <a:gd name="connsiteY55" fmla="*/ 5014760 h 5010150"/>
              <a:gd name="connsiteX56" fmla="*/ 2225078 w 5819775"/>
              <a:gd name="connsiteY56" fmla="*/ 5014760 h 5010150"/>
              <a:gd name="connsiteX57" fmla="*/ 2931662 w 5819775"/>
              <a:gd name="connsiteY57" fmla="*/ 5014760 h 5010150"/>
              <a:gd name="connsiteX58" fmla="*/ 3963400 w 5819775"/>
              <a:gd name="connsiteY58" fmla="*/ 5014760 h 5010150"/>
              <a:gd name="connsiteX59" fmla="*/ 4669984 w 5819775"/>
              <a:gd name="connsiteY59" fmla="*/ 5014760 h 5010150"/>
              <a:gd name="connsiteX60" fmla="*/ 5701723 w 5819775"/>
              <a:gd name="connsiteY60" fmla="*/ 5014760 h 5010150"/>
              <a:gd name="connsiteX61" fmla="*/ 5828643 w 5819775"/>
              <a:gd name="connsiteY61" fmla="*/ 4887840 h 5010150"/>
              <a:gd name="connsiteX62" fmla="*/ 5828643 w 5819775"/>
              <a:gd name="connsiteY62" fmla="*/ 2119751 h 5010150"/>
              <a:gd name="connsiteX63" fmla="*/ 5694531 w 5819775"/>
              <a:gd name="connsiteY63" fmla="*/ 1985629 h 5010150"/>
              <a:gd name="connsiteX64" fmla="*/ 1320918 w 5819775"/>
              <a:gd name="connsiteY64" fmla="*/ 4804762 h 5010150"/>
              <a:gd name="connsiteX65" fmla="*/ 1320918 w 5819775"/>
              <a:gd name="connsiteY65" fmla="*/ 2932319 h 5010150"/>
              <a:gd name="connsiteX66" fmla="*/ 2090957 w 5819775"/>
              <a:gd name="connsiteY66" fmla="*/ 2932319 h 5010150"/>
              <a:gd name="connsiteX67" fmla="*/ 2090957 w 5819775"/>
              <a:gd name="connsiteY67" fmla="*/ 4797562 h 5010150"/>
              <a:gd name="connsiteX68" fmla="*/ 1320918 w 5819775"/>
              <a:gd name="connsiteY68" fmla="*/ 4797562 h 5010150"/>
              <a:gd name="connsiteX69" fmla="*/ 1320918 w 5819775"/>
              <a:gd name="connsiteY69" fmla="*/ 4804762 h 5010150"/>
              <a:gd name="connsiteX70" fmla="*/ 3059240 w 5819775"/>
              <a:gd name="connsiteY70" fmla="*/ 4804762 h 5010150"/>
              <a:gd name="connsiteX71" fmla="*/ 3059240 w 5819775"/>
              <a:gd name="connsiteY71" fmla="*/ 791632 h 5010150"/>
              <a:gd name="connsiteX72" fmla="*/ 3829279 w 5819775"/>
              <a:gd name="connsiteY72" fmla="*/ 791632 h 5010150"/>
              <a:gd name="connsiteX73" fmla="*/ 3829279 w 5819775"/>
              <a:gd name="connsiteY73" fmla="*/ 4798209 h 5010150"/>
              <a:gd name="connsiteX74" fmla="*/ 3059240 w 5819775"/>
              <a:gd name="connsiteY74" fmla="*/ 4798209 h 5010150"/>
              <a:gd name="connsiteX75" fmla="*/ 3059240 w 5819775"/>
              <a:gd name="connsiteY75" fmla="*/ 4804762 h 5010150"/>
              <a:gd name="connsiteX76" fmla="*/ 4797562 w 5819775"/>
              <a:gd name="connsiteY76" fmla="*/ 4804762 h 5010150"/>
              <a:gd name="connsiteX77" fmla="*/ 4797562 w 5819775"/>
              <a:gd name="connsiteY77" fmla="*/ 2246671 h 5010150"/>
              <a:gd name="connsiteX78" fmla="*/ 5567601 w 5819775"/>
              <a:gd name="connsiteY78" fmla="*/ 2246671 h 5010150"/>
              <a:gd name="connsiteX79" fmla="*/ 5567601 w 5819775"/>
              <a:gd name="connsiteY79" fmla="*/ 4804762 h 5010150"/>
              <a:gd name="connsiteX80" fmla="*/ 4797562 w 5819775"/>
              <a:gd name="connsiteY80" fmla="*/ 4804762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819775" h="501015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3" name="Forma libre 432">
            <a:extLst>
              <a:ext uri="{FF2B5EF4-FFF2-40B4-BE49-F238E27FC236}">
                <a16:creationId xmlns:a16="http://schemas.microsoft.com/office/drawing/2014/main" id="{DBBFB989-36C8-B54C-965B-055DF5E0746A}"/>
              </a:ext>
            </a:extLst>
          </p:cNvPr>
          <p:cNvSpPr/>
          <p:nvPr/>
        </p:nvSpPr>
        <p:spPr>
          <a:xfrm>
            <a:off x="482275" y="2745593"/>
            <a:ext cx="301338" cy="241169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5" name="Forma libre 434">
            <a:extLst>
              <a:ext uri="{FF2B5EF4-FFF2-40B4-BE49-F238E27FC236}">
                <a16:creationId xmlns:a16="http://schemas.microsoft.com/office/drawing/2014/main" id="{09A1568C-42D1-FE40-A3CF-DE373EEE9AA9}"/>
              </a:ext>
            </a:extLst>
          </p:cNvPr>
          <p:cNvSpPr/>
          <p:nvPr/>
        </p:nvSpPr>
        <p:spPr>
          <a:xfrm>
            <a:off x="5709090" y="2048742"/>
            <a:ext cx="301338" cy="300845"/>
          </a:xfrm>
          <a:custGeom>
            <a:avLst/>
            <a:gdLst>
              <a:gd name="connsiteX0" fmla="*/ 5531520 w 5819775"/>
              <a:gd name="connsiteY0" fmla="*/ 0 h 5810250"/>
              <a:gd name="connsiteX1" fmla="*/ 3424628 w 5819775"/>
              <a:gd name="connsiteY1" fmla="*/ 0 h 5810250"/>
              <a:gd name="connsiteX2" fmla="*/ 3199791 w 5819775"/>
              <a:gd name="connsiteY2" fmla="*/ 120606 h 5810250"/>
              <a:gd name="connsiteX3" fmla="*/ 3263818 w 5819775"/>
              <a:gd name="connsiteY3" fmla="*/ 370008 h 5810250"/>
              <a:gd name="connsiteX4" fmla="*/ 3762623 w 5819775"/>
              <a:gd name="connsiteY4" fmla="*/ 884444 h 5810250"/>
              <a:gd name="connsiteX5" fmla="*/ 3545234 w 5819775"/>
              <a:gd name="connsiteY5" fmla="*/ 1101833 h 5810250"/>
              <a:gd name="connsiteX6" fmla="*/ 2934015 w 5819775"/>
              <a:gd name="connsiteY6" fmla="*/ 1713052 h 5810250"/>
              <a:gd name="connsiteX7" fmla="*/ 2925823 w 5819775"/>
              <a:gd name="connsiteY7" fmla="*/ 2227488 h 5810250"/>
              <a:gd name="connsiteX8" fmla="*/ 3432067 w 5819775"/>
              <a:gd name="connsiteY8" fmla="*/ 2741924 h 5810250"/>
              <a:gd name="connsiteX9" fmla="*/ 3584686 w 5819775"/>
              <a:gd name="connsiteY9" fmla="*/ 2886351 h 5810250"/>
              <a:gd name="connsiteX10" fmla="*/ 3673278 w 5819775"/>
              <a:gd name="connsiteY10" fmla="*/ 2966752 h 5810250"/>
              <a:gd name="connsiteX11" fmla="*/ 3857911 w 5819775"/>
              <a:gd name="connsiteY11" fmla="*/ 3030779 h 5810250"/>
              <a:gd name="connsiteX12" fmla="*/ 4035095 w 5819775"/>
              <a:gd name="connsiteY12" fmla="*/ 2966752 h 5810250"/>
              <a:gd name="connsiteX13" fmla="*/ 4131878 w 5819775"/>
              <a:gd name="connsiteY13" fmla="*/ 2878160 h 5810250"/>
              <a:gd name="connsiteX14" fmla="*/ 4952295 w 5819775"/>
              <a:gd name="connsiteY14" fmla="*/ 2057743 h 5810250"/>
              <a:gd name="connsiteX15" fmla="*/ 5451101 w 5819775"/>
              <a:gd name="connsiteY15" fmla="*/ 2548357 h 5810250"/>
              <a:gd name="connsiteX16" fmla="*/ 5635733 w 5819775"/>
              <a:gd name="connsiteY16" fmla="*/ 2628757 h 5810250"/>
              <a:gd name="connsiteX17" fmla="*/ 5828557 w 5819775"/>
              <a:gd name="connsiteY17" fmla="*/ 2387546 h 5810250"/>
              <a:gd name="connsiteX18" fmla="*/ 5828557 w 5819775"/>
              <a:gd name="connsiteY18" fmla="*/ 305981 h 5810250"/>
              <a:gd name="connsiteX19" fmla="*/ 5531520 w 5819775"/>
              <a:gd name="connsiteY19" fmla="*/ 0 h 5810250"/>
              <a:gd name="connsiteX20" fmla="*/ 5538959 w 5819775"/>
              <a:gd name="connsiteY20" fmla="*/ 2211115 h 5810250"/>
              <a:gd name="connsiteX21" fmla="*/ 5064729 w 5819775"/>
              <a:gd name="connsiteY21" fmla="*/ 1745066 h 5810250"/>
              <a:gd name="connsiteX22" fmla="*/ 4855531 w 5819775"/>
              <a:gd name="connsiteY22" fmla="*/ 1745066 h 5810250"/>
              <a:gd name="connsiteX23" fmla="*/ 4831709 w 5819775"/>
              <a:gd name="connsiteY23" fmla="*/ 1768888 h 5810250"/>
              <a:gd name="connsiteX24" fmla="*/ 4791504 w 5819775"/>
              <a:gd name="connsiteY24" fmla="*/ 1809093 h 5810250"/>
              <a:gd name="connsiteX25" fmla="*/ 3930882 w 5819775"/>
              <a:gd name="connsiteY25" fmla="*/ 2669715 h 5810250"/>
              <a:gd name="connsiteX26" fmla="*/ 3858663 w 5819775"/>
              <a:gd name="connsiteY26" fmla="*/ 2733742 h 5810250"/>
              <a:gd name="connsiteX27" fmla="*/ 3858663 w 5819775"/>
              <a:gd name="connsiteY27" fmla="*/ 2733742 h 5810250"/>
              <a:gd name="connsiteX28" fmla="*/ 3802085 w 5819775"/>
              <a:gd name="connsiteY28" fmla="*/ 2685355 h 5810250"/>
              <a:gd name="connsiteX29" fmla="*/ 3649466 w 5819775"/>
              <a:gd name="connsiteY29" fmla="*/ 2540918 h 5810250"/>
              <a:gd name="connsiteX30" fmla="*/ 3143222 w 5819775"/>
              <a:gd name="connsiteY30" fmla="*/ 2026482 h 5810250"/>
              <a:gd name="connsiteX31" fmla="*/ 3103016 w 5819775"/>
              <a:gd name="connsiteY31" fmla="*/ 1978095 h 5810250"/>
              <a:gd name="connsiteX32" fmla="*/ 3143222 w 5819775"/>
              <a:gd name="connsiteY32" fmla="*/ 1929708 h 5810250"/>
              <a:gd name="connsiteX33" fmla="*/ 3754441 w 5819775"/>
              <a:gd name="connsiteY33" fmla="*/ 1318489 h 5810250"/>
              <a:gd name="connsiteX34" fmla="*/ 4019474 w 5819775"/>
              <a:gd name="connsiteY34" fmla="*/ 1053456 h 5810250"/>
              <a:gd name="connsiteX35" fmla="*/ 4059679 w 5819775"/>
              <a:gd name="connsiteY35" fmla="*/ 1013250 h 5810250"/>
              <a:gd name="connsiteX36" fmla="*/ 4076062 w 5819775"/>
              <a:gd name="connsiteY36" fmla="*/ 996868 h 5810250"/>
              <a:gd name="connsiteX37" fmla="*/ 4076062 w 5819775"/>
              <a:gd name="connsiteY37" fmla="*/ 787670 h 5810250"/>
              <a:gd name="connsiteX38" fmla="*/ 3610013 w 5819775"/>
              <a:gd name="connsiteY38" fmla="*/ 305248 h 5810250"/>
              <a:gd name="connsiteX39" fmla="*/ 5531520 w 5819775"/>
              <a:gd name="connsiteY39" fmla="*/ 305248 h 5810250"/>
              <a:gd name="connsiteX40" fmla="*/ 5539712 w 5819775"/>
              <a:gd name="connsiteY40" fmla="*/ 305248 h 5810250"/>
              <a:gd name="connsiteX41" fmla="*/ 5539712 w 5819775"/>
              <a:gd name="connsiteY41" fmla="*/ 313439 h 5810250"/>
              <a:gd name="connsiteX42" fmla="*/ 5538959 w 5819775"/>
              <a:gd name="connsiteY42" fmla="*/ 2211115 h 5810250"/>
              <a:gd name="connsiteX43" fmla="*/ 5538959 w 5819775"/>
              <a:gd name="connsiteY43" fmla="*/ 2211115 h 5810250"/>
              <a:gd name="connsiteX44" fmla="*/ 2395757 w 5819775"/>
              <a:gd name="connsiteY44" fmla="*/ 3079928 h 5810250"/>
              <a:gd name="connsiteX45" fmla="*/ 2243138 w 5819775"/>
              <a:gd name="connsiteY45" fmla="*/ 2927309 h 5810250"/>
              <a:gd name="connsiteX46" fmla="*/ 2154546 w 5819775"/>
              <a:gd name="connsiteY46" fmla="*/ 2846908 h 5810250"/>
              <a:gd name="connsiteX47" fmla="*/ 1792729 w 5819775"/>
              <a:gd name="connsiteY47" fmla="*/ 2846908 h 5810250"/>
              <a:gd name="connsiteX48" fmla="*/ 1695945 w 5819775"/>
              <a:gd name="connsiteY48" fmla="*/ 2935500 h 5810250"/>
              <a:gd name="connsiteX49" fmla="*/ 1101100 w 5819775"/>
              <a:gd name="connsiteY49" fmla="*/ 3530346 h 5810250"/>
              <a:gd name="connsiteX50" fmla="*/ 876262 w 5819775"/>
              <a:gd name="connsiteY50" fmla="*/ 3755184 h 5810250"/>
              <a:gd name="connsiteX51" fmla="*/ 377457 w 5819775"/>
              <a:gd name="connsiteY51" fmla="*/ 3264570 h 5810250"/>
              <a:gd name="connsiteX52" fmla="*/ 192824 w 5819775"/>
              <a:gd name="connsiteY52" fmla="*/ 3184169 h 5810250"/>
              <a:gd name="connsiteX53" fmla="*/ 0 w 5819775"/>
              <a:gd name="connsiteY53" fmla="*/ 3425381 h 5810250"/>
              <a:gd name="connsiteX54" fmla="*/ 0 w 5819775"/>
              <a:gd name="connsiteY54" fmla="*/ 5507698 h 5810250"/>
              <a:gd name="connsiteX55" fmla="*/ 305238 w 5819775"/>
              <a:gd name="connsiteY55" fmla="*/ 5812936 h 5810250"/>
              <a:gd name="connsiteX56" fmla="*/ 305238 w 5819775"/>
              <a:gd name="connsiteY56" fmla="*/ 5812936 h 5810250"/>
              <a:gd name="connsiteX57" fmla="*/ 2412121 w 5819775"/>
              <a:gd name="connsiteY57" fmla="*/ 5812936 h 5810250"/>
              <a:gd name="connsiteX58" fmla="*/ 2636958 w 5819775"/>
              <a:gd name="connsiteY58" fmla="*/ 5692330 h 5810250"/>
              <a:gd name="connsiteX59" fmla="*/ 2572931 w 5819775"/>
              <a:gd name="connsiteY59" fmla="*/ 5442928 h 5810250"/>
              <a:gd name="connsiteX60" fmla="*/ 2074126 w 5819775"/>
              <a:gd name="connsiteY60" fmla="*/ 4928492 h 5810250"/>
              <a:gd name="connsiteX61" fmla="*/ 2307146 w 5819775"/>
              <a:gd name="connsiteY61" fmla="*/ 4695473 h 5810250"/>
              <a:gd name="connsiteX62" fmla="*/ 2901992 w 5819775"/>
              <a:gd name="connsiteY62" fmla="*/ 4100627 h 5810250"/>
              <a:gd name="connsiteX63" fmla="*/ 2910183 w 5819775"/>
              <a:gd name="connsiteY63" fmla="*/ 3586191 h 5810250"/>
              <a:gd name="connsiteX64" fmla="*/ 2395757 w 5819775"/>
              <a:gd name="connsiteY64" fmla="*/ 3079928 h 5810250"/>
              <a:gd name="connsiteX65" fmla="*/ 2684612 w 5819775"/>
              <a:gd name="connsiteY65" fmla="*/ 3899602 h 5810250"/>
              <a:gd name="connsiteX66" fmla="*/ 2089766 w 5819775"/>
              <a:gd name="connsiteY66" fmla="*/ 4494448 h 5810250"/>
              <a:gd name="connsiteX67" fmla="*/ 1800158 w 5819775"/>
              <a:gd name="connsiteY67" fmla="*/ 4784055 h 5810250"/>
              <a:gd name="connsiteX68" fmla="*/ 1759953 w 5819775"/>
              <a:gd name="connsiteY68" fmla="*/ 4824260 h 5810250"/>
              <a:gd name="connsiteX69" fmla="*/ 1743570 w 5819775"/>
              <a:gd name="connsiteY69" fmla="*/ 4840643 h 5810250"/>
              <a:gd name="connsiteX70" fmla="*/ 1743570 w 5819775"/>
              <a:gd name="connsiteY70" fmla="*/ 5049841 h 5810250"/>
              <a:gd name="connsiteX71" fmla="*/ 2209619 w 5819775"/>
              <a:gd name="connsiteY71" fmla="*/ 5532263 h 5810250"/>
              <a:gd name="connsiteX72" fmla="*/ 288865 w 5819775"/>
              <a:gd name="connsiteY72" fmla="*/ 5532263 h 5810250"/>
              <a:gd name="connsiteX73" fmla="*/ 280673 w 5819775"/>
              <a:gd name="connsiteY73" fmla="*/ 5532263 h 5810250"/>
              <a:gd name="connsiteX74" fmla="*/ 280673 w 5819775"/>
              <a:gd name="connsiteY74" fmla="*/ 5524072 h 5810250"/>
              <a:gd name="connsiteX75" fmla="*/ 280673 w 5819775"/>
              <a:gd name="connsiteY75" fmla="*/ 3610747 h 5810250"/>
              <a:gd name="connsiteX76" fmla="*/ 754913 w 5819775"/>
              <a:gd name="connsiteY76" fmla="*/ 4076795 h 5810250"/>
              <a:gd name="connsiteX77" fmla="*/ 964111 w 5819775"/>
              <a:gd name="connsiteY77" fmla="*/ 4076795 h 5810250"/>
              <a:gd name="connsiteX78" fmla="*/ 987933 w 5819775"/>
              <a:gd name="connsiteY78" fmla="*/ 4060413 h 5810250"/>
              <a:gd name="connsiteX79" fmla="*/ 1036320 w 5819775"/>
              <a:gd name="connsiteY79" fmla="*/ 4020207 h 5810250"/>
              <a:gd name="connsiteX80" fmla="*/ 1309545 w 5819775"/>
              <a:gd name="connsiteY80" fmla="*/ 3746983 h 5810250"/>
              <a:gd name="connsiteX81" fmla="*/ 1904390 w 5819775"/>
              <a:gd name="connsiteY81" fmla="*/ 3152137 h 5810250"/>
              <a:gd name="connsiteX82" fmla="*/ 1976609 w 5819775"/>
              <a:gd name="connsiteY82" fmla="*/ 3088110 h 5810250"/>
              <a:gd name="connsiteX83" fmla="*/ 1976609 w 5819775"/>
              <a:gd name="connsiteY83" fmla="*/ 3088110 h 5810250"/>
              <a:gd name="connsiteX84" fmla="*/ 2033188 w 5819775"/>
              <a:gd name="connsiteY84" fmla="*/ 3136497 h 5810250"/>
              <a:gd name="connsiteX85" fmla="*/ 2185807 w 5819775"/>
              <a:gd name="connsiteY85" fmla="*/ 3289116 h 5810250"/>
              <a:gd name="connsiteX86" fmla="*/ 2692051 w 5819775"/>
              <a:gd name="connsiteY86" fmla="*/ 3795360 h 5810250"/>
              <a:gd name="connsiteX87" fmla="*/ 2732256 w 5819775"/>
              <a:gd name="connsiteY87" fmla="*/ 3843747 h 5810250"/>
              <a:gd name="connsiteX88" fmla="*/ 2684612 w 5819775"/>
              <a:gd name="connsiteY88" fmla="*/ 3899602 h 58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819775" h="581025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7" name="Forma libre 436">
            <a:extLst>
              <a:ext uri="{FF2B5EF4-FFF2-40B4-BE49-F238E27FC236}">
                <a16:creationId xmlns:a16="http://schemas.microsoft.com/office/drawing/2014/main" id="{E172F9F7-6602-5E42-9D07-F83880571EBE}"/>
              </a:ext>
            </a:extLst>
          </p:cNvPr>
          <p:cNvSpPr/>
          <p:nvPr/>
        </p:nvSpPr>
        <p:spPr>
          <a:xfrm>
            <a:off x="2060906" y="2759239"/>
            <a:ext cx="301338" cy="254485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9" name="Forma libre 438">
            <a:extLst>
              <a:ext uri="{FF2B5EF4-FFF2-40B4-BE49-F238E27FC236}">
                <a16:creationId xmlns:a16="http://schemas.microsoft.com/office/drawing/2014/main" id="{E8C3B254-6D05-194F-BBCF-FD6EF14AD6AF}"/>
              </a:ext>
            </a:extLst>
          </p:cNvPr>
          <p:cNvSpPr/>
          <p:nvPr/>
        </p:nvSpPr>
        <p:spPr>
          <a:xfrm>
            <a:off x="7262125" y="204766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1" name="Forma libre 440">
            <a:extLst>
              <a:ext uri="{FF2B5EF4-FFF2-40B4-BE49-F238E27FC236}">
                <a16:creationId xmlns:a16="http://schemas.microsoft.com/office/drawing/2014/main" id="{60A5F70C-4E56-F347-B025-7D3EB0469C37}"/>
              </a:ext>
            </a:extLst>
          </p:cNvPr>
          <p:cNvSpPr/>
          <p:nvPr/>
        </p:nvSpPr>
        <p:spPr>
          <a:xfrm>
            <a:off x="2085584" y="202639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3" name="Forma libre 442">
            <a:extLst>
              <a:ext uri="{FF2B5EF4-FFF2-40B4-BE49-F238E27FC236}">
                <a16:creationId xmlns:a16="http://schemas.microsoft.com/office/drawing/2014/main" id="{C60F2B42-C748-3646-9264-C4F7B8786BBE}"/>
              </a:ext>
            </a:extLst>
          </p:cNvPr>
          <p:cNvSpPr/>
          <p:nvPr/>
        </p:nvSpPr>
        <p:spPr>
          <a:xfrm>
            <a:off x="7976464" y="2055499"/>
            <a:ext cx="301523" cy="321723"/>
          </a:xfrm>
          <a:custGeom>
            <a:avLst/>
            <a:gdLst>
              <a:gd name="connsiteX0" fmla="*/ 4851866 w 5823357"/>
              <a:gd name="connsiteY0" fmla="*/ 2377719 h 6213484"/>
              <a:gd name="connsiteX1" fmla="*/ 3741355 w 5823357"/>
              <a:gd name="connsiteY1" fmla="*/ 2377719 h 6213484"/>
              <a:gd name="connsiteX2" fmla="*/ 3741355 w 5823357"/>
              <a:gd name="connsiteY2" fmla="*/ 1813624 h 6213484"/>
              <a:gd name="connsiteX3" fmla="*/ 4262060 w 5823357"/>
              <a:gd name="connsiteY3" fmla="*/ 1813624 h 6213484"/>
              <a:gd name="connsiteX4" fmla="*/ 4496698 w 5823357"/>
              <a:gd name="connsiteY4" fmla="*/ 1683445 h 6213484"/>
              <a:gd name="connsiteX5" fmla="*/ 4444469 w 5823357"/>
              <a:gd name="connsiteY5" fmla="*/ 1457647 h 6213484"/>
              <a:gd name="connsiteX6" fmla="*/ 3133062 w 5823357"/>
              <a:gd name="connsiteY6" fmla="*/ 95619 h 6213484"/>
              <a:gd name="connsiteX7" fmla="*/ 2924943 w 5823357"/>
              <a:gd name="connsiteY7" fmla="*/ 0 h 6213484"/>
              <a:gd name="connsiteX8" fmla="*/ 2699145 w 5823357"/>
              <a:gd name="connsiteY8" fmla="*/ 95619 h 6213484"/>
              <a:gd name="connsiteX9" fmla="*/ 1406227 w 5823357"/>
              <a:gd name="connsiteY9" fmla="*/ 1431937 h 6213484"/>
              <a:gd name="connsiteX10" fmla="*/ 1337117 w 5823357"/>
              <a:gd name="connsiteY10" fmla="*/ 1683445 h 6213484"/>
              <a:gd name="connsiteX11" fmla="*/ 1554075 w 5823357"/>
              <a:gd name="connsiteY11" fmla="*/ 1813624 h 6213484"/>
              <a:gd name="connsiteX12" fmla="*/ 2083620 w 5823357"/>
              <a:gd name="connsiteY12" fmla="*/ 1813624 h 6213484"/>
              <a:gd name="connsiteX13" fmla="*/ 2083620 w 5823357"/>
              <a:gd name="connsiteY13" fmla="*/ 2368879 h 6213484"/>
              <a:gd name="connsiteX14" fmla="*/ 972301 w 5823357"/>
              <a:gd name="connsiteY14" fmla="*/ 2368879 h 6213484"/>
              <a:gd name="connsiteX15" fmla="*/ 0 w 5823357"/>
              <a:gd name="connsiteY15" fmla="*/ 3341180 h 6213484"/>
              <a:gd name="connsiteX16" fmla="*/ 0 w 5823357"/>
              <a:gd name="connsiteY16" fmla="*/ 5250424 h 6213484"/>
              <a:gd name="connsiteX17" fmla="*/ 972301 w 5823357"/>
              <a:gd name="connsiteY17" fmla="*/ 6222724 h 6213484"/>
              <a:gd name="connsiteX18" fmla="*/ 2239509 w 5823357"/>
              <a:gd name="connsiteY18" fmla="*/ 6222724 h 6213484"/>
              <a:gd name="connsiteX19" fmla="*/ 2239509 w 5823357"/>
              <a:gd name="connsiteY19" fmla="*/ 6222724 h 6213484"/>
              <a:gd name="connsiteX20" fmla="*/ 2239509 w 5823357"/>
              <a:gd name="connsiteY20" fmla="*/ 6222724 h 6213484"/>
              <a:gd name="connsiteX21" fmla="*/ 3575818 w 5823357"/>
              <a:gd name="connsiteY21" fmla="*/ 6222724 h 6213484"/>
              <a:gd name="connsiteX22" fmla="*/ 4851866 w 5823357"/>
              <a:gd name="connsiteY22" fmla="*/ 6222724 h 6213484"/>
              <a:gd name="connsiteX23" fmla="*/ 5824167 w 5823357"/>
              <a:gd name="connsiteY23" fmla="*/ 5250424 h 6213484"/>
              <a:gd name="connsiteX24" fmla="*/ 5824167 w 5823357"/>
              <a:gd name="connsiteY24" fmla="*/ 3341180 h 6213484"/>
              <a:gd name="connsiteX25" fmla="*/ 4851866 w 5823357"/>
              <a:gd name="connsiteY25" fmla="*/ 2377719 h 6213484"/>
              <a:gd name="connsiteX26" fmla="*/ 2083620 w 5823357"/>
              <a:gd name="connsiteY26" fmla="*/ 5910137 h 6213484"/>
              <a:gd name="connsiteX27" fmla="*/ 972301 w 5823357"/>
              <a:gd name="connsiteY27" fmla="*/ 5910137 h 6213484"/>
              <a:gd name="connsiteX28" fmla="*/ 321427 w 5823357"/>
              <a:gd name="connsiteY28" fmla="*/ 5259263 h 6213484"/>
              <a:gd name="connsiteX29" fmla="*/ 321427 w 5823357"/>
              <a:gd name="connsiteY29" fmla="*/ 3350020 h 6213484"/>
              <a:gd name="connsiteX30" fmla="*/ 972301 w 5823357"/>
              <a:gd name="connsiteY30" fmla="*/ 2699146 h 6213484"/>
              <a:gd name="connsiteX31" fmla="*/ 2083620 w 5823357"/>
              <a:gd name="connsiteY31" fmla="*/ 2699146 h 6213484"/>
              <a:gd name="connsiteX32" fmla="*/ 2083620 w 5823357"/>
              <a:gd name="connsiteY32" fmla="*/ 5284983 h 6213484"/>
              <a:gd name="connsiteX33" fmla="*/ 2074781 w 5823357"/>
              <a:gd name="connsiteY33" fmla="*/ 5319533 h 6213484"/>
              <a:gd name="connsiteX34" fmla="*/ 2074781 w 5823357"/>
              <a:gd name="connsiteY34" fmla="*/ 5909338 h 6213484"/>
              <a:gd name="connsiteX35" fmla="*/ 2083620 w 5823357"/>
              <a:gd name="connsiteY35" fmla="*/ 5909338 h 6213484"/>
              <a:gd name="connsiteX36" fmla="*/ 2083620 w 5823357"/>
              <a:gd name="connsiteY36" fmla="*/ 5910137 h 6213484"/>
              <a:gd name="connsiteX37" fmla="*/ 2404238 w 5823357"/>
              <a:gd name="connsiteY37" fmla="*/ 5319533 h 6213484"/>
              <a:gd name="connsiteX38" fmla="*/ 2404238 w 5823357"/>
              <a:gd name="connsiteY38" fmla="*/ 2542448 h 6213484"/>
              <a:gd name="connsiteX39" fmla="*/ 2404238 w 5823357"/>
              <a:gd name="connsiteY39" fmla="*/ 1657735 h 6213484"/>
              <a:gd name="connsiteX40" fmla="*/ 2248349 w 5823357"/>
              <a:gd name="connsiteY40" fmla="*/ 1501846 h 6213484"/>
              <a:gd name="connsiteX41" fmla="*/ 1796753 w 5823357"/>
              <a:gd name="connsiteY41" fmla="*/ 1501846 h 6213484"/>
              <a:gd name="connsiteX42" fmla="*/ 2916104 w 5823357"/>
              <a:gd name="connsiteY42" fmla="*/ 339096 h 6213484"/>
              <a:gd name="connsiteX43" fmla="*/ 4036253 w 5823357"/>
              <a:gd name="connsiteY43" fmla="*/ 1501037 h 6213484"/>
              <a:gd name="connsiteX44" fmla="*/ 3584658 w 5823357"/>
              <a:gd name="connsiteY44" fmla="*/ 1501037 h 6213484"/>
              <a:gd name="connsiteX45" fmla="*/ 3428769 w 5823357"/>
              <a:gd name="connsiteY45" fmla="*/ 1656926 h 6213484"/>
              <a:gd name="connsiteX46" fmla="*/ 3428769 w 5823357"/>
              <a:gd name="connsiteY46" fmla="*/ 2533608 h 6213484"/>
              <a:gd name="connsiteX47" fmla="*/ 3428769 w 5823357"/>
              <a:gd name="connsiteY47" fmla="*/ 5900498 h 6213484"/>
              <a:gd name="connsiteX48" fmla="*/ 2404238 w 5823357"/>
              <a:gd name="connsiteY48" fmla="*/ 5900498 h 6213484"/>
              <a:gd name="connsiteX49" fmla="*/ 2404238 w 5823357"/>
              <a:gd name="connsiteY49" fmla="*/ 5319533 h 6213484"/>
              <a:gd name="connsiteX50" fmla="*/ 5502740 w 5823357"/>
              <a:gd name="connsiteY50" fmla="*/ 5259263 h 6213484"/>
              <a:gd name="connsiteX51" fmla="*/ 4851856 w 5823357"/>
              <a:gd name="connsiteY51" fmla="*/ 5910137 h 6213484"/>
              <a:gd name="connsiteX52" fmla="*/ 3741355 w 5823357"/>
              <a:gd name="connsiteY52" fmla="*/ 5910137 h 6213484"/>
              <a:gd name="connsiteX53" fmla="*/ 3741355 w 5823357"/>
              <a:gd name="connsiteY53" fmla="*/ 2699136 h 6213484"/>
              <a:gd name="connsiteX54" fmla="*/ 4851866 w 5823357"/>
              <a:gd name="connsiteY54" fmla="*/ 2699136 h 6213484"/>
              <a:gd name="connsiteX55" fmla="*/ 5502750 w 5823357"/>
              <a:gd name="connsiteY55" fmla="*/ 3350010 h 6213484"/>
              <a:gd name="connsiteX56" fmla="*/ 5502750 w 5823357"/>
              <a:gd name="connsiteY56" fmla="*/ 5259263 h 621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23357" h="6213484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5" name="Forma libre 444">
            <a:extLst>
              <a:ext uri="{FF2B5EF4-FFF2-40B4-BE49-F238E27FC236}">
                <a16:creationId xmlns:a16="http://schemas.microsoft.com/office/drawing/2014/main" id="{D9BD46DD-D399-5444-A75B-11785410BE28}"/>
              </a:ext>
            </a:extLst>
          </p:cNvPr>
          <p:cNvSpPr/>
          <p:nvPr/>
        </p:nvSpPr>
        <p:spPr>
          <a:xfrm>
            <a:off x="3541322" y="2047364"/>
            <a:ext cx="301831" cy="278158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7" name="Rectángulo 446">
            <a:extLst>
              <a:ext uri="{FF2B5EF4-FFF2-40B4-BE49-F238E27FC236}">
                <a16:creationId xmlns:a16="http://schemas.microsoft.com/office/drawing/2014/main" id="{61A2FF76-BA4A-8C47-8B11-E9DB903A5F91}"/>
              </a:ext>
            </a:extLst>
          </p:cNvPr>
          <p:cNvSpPr/>
          <p:nvPr/>
        </p:nvSpPr>
        <p:spPr>
          <a:xfrm>
            <a:off x="361973" y="226098"/>
            <a:ext cx="9244137" cy="785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80"/>
              </a:lnSpc>
            </a:pP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Editable </a:t>
            </a:r>
            <a:r>
              <a:rPr lang="es-ES" sz="32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Set</a:t>
            </a:r>
            <a:endParaRPr lang="es-ES" sz="32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49" name="Rectángulo 448">
            <a:extLst>
              <a:ext uri="{FF2B5EF4-FFF2-40B4-BE49-F238E27FC236}">
                <a16:creationId xmlns:a16="http://schemas.microsoft.com/office/drawing/2014/main" id="{B27E3FC4-EA21-AE4C-B7BD-235E6DD72A9A}"/>
              </a:ext>
            </a:extLst>
          </p:cNvPr>
          <p:cNvSpPr/>
          <p:nvPr/>
        </p:nvSpPr>
        <p:spPr>
          <a:xfrm>
            <a:off x="9766450" y="1293929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Resize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0" name="Forma libre 449">
            <a:extLst>
              <a:ext uri="{FF2B5EF4-FFF2-40B4-BE49-F238E27FC236}">
                <a16:creationId xmlns:a16="http://schemas.microsoft.com/office/drawing/2014/main" id="{EAB46CC1-9020-DD43-8741-6DFF281F95DE}"/>
              </a:ext>
            </a:extLst>
          </p:cNvPr>
          <p:cNvSpPr/>
          <p:nvPr/>
        </p:nvSpPr>
        <p:spPr>
          <a:xfrm>
            <a:off x="10501411" y="1714247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1" name="Forma libre 450">
            <a:extLst>
              <a:ext uri="{FF2B5EF4-FFF2-40B4-BE49-F238E27FC236}">
                <a16:creationId xmlns:a16="http://schemas.microsoft.com/office/drawing/2014/main" id="{0D401705-C8BB-0641-AD2B-C2CBD58FA782}"/>
              </a:ext>
            </a:extLst>
          </p:cNvPr>
          <p:cNvSpPr/>
          <p:nvPr/>
        </p:nvSpPr>
        <p:spPr>
          <a:xfrm>
            <a:off x="10498790" y="3185871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2" name="Forma libre 451">
            <a:extLst>
              <a:ext uri="{FF2B5EF4-FFF2-40B4-BE49-F238E27FC236}">
                <a16:creationId xmlns:a16="http://schemas.microsoft.com/office/drawing/2014/main" id="{54451207-AFE4-BB44-A75C-A8BB484EB52E}"/>
              </a:ext>
            </a:extLst>
          </p:cNvPr>
          <p:cNvSpPr/>
          <p:nvPr/>
        </p:nvSpPr>
        <p:spPr>
          <a:xfrm>
            <a:off x="10516154" y="4555548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453" name="Forma libre 452">
            <a:extLst>
              <a:ext uri="{FF2B5EF4-FFF2-40B4-BE49-F238E27FC236}">
                <a16:creationId xmlns:a16="http://schemas.microsoft.com/office/drawing/2014/main" id="{BA3A6DDC-BE8C-1149-A625-722EAD7D801D}"/>
              </a:ext>
            </a:extLst>
          </p:cNvPr>
          <p:cNvSpPr/>
          <p:nvPr/>
        </p:nvSpPr>
        <p:spPr>
          <a:xfrm>
            <a:off x="10529668" y="5899195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>
            <a:solidFill>
              <a:schemeClr val="accent1"/>
            </a:solidFill>
            <a:prstDash val="sysDash"/>
            <a:miter/>
          </a:ln>
        </p:spPr>
        <p:txBody>
          <a:bodyPr rtlCol="0" anchor="ctr"/>
          <a:lstStyle/>
          <a:p>
            <a:endParaRPr lang="es-ES"/>
          </a:p>
        </p:txBody>
      </p:sp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F79E5F12-CF38-894C-954A-A1E4C25D9554}"/>
              </a:ext>
            </a:extLst>
          </p:cNvPr>
          <p:cNvCxnSpPr/>
          <p:nvPr/>
        </p:nvCxnSpPr>
        <p:spPr>
          <a:xfrm>
            <a:off x="9606115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>
            <a:extLst>
              <a:ext uri="{FF2B5EF4-FFF2-40B4-BE49-F238E27FC236}">
                <a16:creationId xmlns:a16="http://schemas.microsoft.com/office/drawing/2014/main" id="{B3BD119C-6F6A-8540-8957-1AECC38D5E80}"/>
              </a:ext>
            </a:extLst>
          </p:cNvPr>
          <p:cNvSpPr/>
          <p:nvPr/>
        </p:nvSpPr>
        <p:spPr>
          <a:xfrm>
            <a:off x="9766450" y="2611646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Change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fill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color and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opacity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8" name="Rectángulo 457">
            <a:extLst>
              <a:ext uri="{FF2B5EF4-FFF2-40B4-BE49-F238E27FC236}">
                <a16:creationId xmlns:a16="http://schemas.microsoft.com/office/drawing/2014/main" id="{75BEB378-23A3-DE41-8E82-87538E2A67F4}"/>
              </a:ext>
            </a:extLst>
          </p:cNvPr>
          <p:cNvSpPr/>
          <p:nvPr/>
        </p:nvSpPr>
        <p:spPr>
          <a:xfrm>
            <a:off x="9766450" y="4123705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stroke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9" name="Rectángulo 458">
            <a:extLst>
              <a:ext uri="{FF2B5EF4-FFF2-40B4-BE49-F238E27FC236}">
                <a16:creationId xmlns:a16="http://schemas.microsoft.com/office/drawing/2014/main" id="{D052518A-8B3B-D44B-9EA8-A59C07E242D9}"/>
              </a:ext>
            </a:extLst>
          </p:cNvPr>
          <p:cNvSpPr/>
          <p:nvPr/>
        </p:nvSpPr>
        <p:spPr>
          <a:xfrm>
            <a:off x="9765687" y="5475784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dash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lines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60" name="Rectángulo 459">
            <a:extLst>
              <a:ext uri="{FF2B5EF4-FFF2-40B4-BE49-F238E27FC236}">
                <a16:creationId xmlns:a16="http://schemas.microsoft.com/office/drawing/2014/main" id="{966D5EBC-8D09-604C-9A2D-85416CBFD006}"/>
              </a:ext>
            </a:extLst>
          </p:cNvPr>
          <p:cNvSpPr/>
          <p:nvPr/>
        </p:nvSpPr>
        <p:spPr>
          <a:xfrm>
            <a:off x="9775503" y="498937"/>
            <a:ext cx="20626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Things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6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you</a:t>
            </a:r>
            <a:r>
              <a:rPr lang="es-ES" sz="16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can do: </a:t>
            </a:r>
            <a:endParaRPr lang="es-ES" sz="16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826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9605A6A-D3E8-1F4C-967C-45BE7D1FFBED}"/>
              </a:ext>
            </a:extLst>
          </p:cNvPr>
          <p:cNvSpPr/>
          <p:nvPr/>
        </p:nvSpPr>
        <p:spPr>
          <a:xfrm>
            <a:off x="6105055" y="-38100"/>
            <a:ext cx="6200600" cy="693420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B73FE50F-A9DD-5941-A7C3-02D784C6C260}"/>
              </a:ext>
            </a:extLst>
          </p:cNvPr>
          <p:cNvSpPr/>
          <p:nvPr/>
        </p:nvSpPr>
        <p:spPr>
          <a:xfrm>
            <a:off x="7052014" y="1259483"/>
            <a:ext cx="4354605" cy="1405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31"/>
            <a:r>
              <a:rPr lang="en" sz="2133" dirty="0">
                <a:solidFill>
                  <a:schemeClr val="bg2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Big shout-out to the great people that provided us with the free resources of this presentation:</a:t>
            </a:r>
            <a:endParaRPr lang="en-US" sz="2133" dirty="0">
              <a:solidFill>
                <a:schemeClr val="bg2"/>
              </a:solidFill>
              <a:latin typeface="Century Gothic" panose="020B0502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283F6954-A380-EB44-B1F8-44CC4B43D0C4}"/>
              </a:ext>
            </a:extLst>
          </p:cNvPr>
          <p:cNvSpPr txBox="1"/>
          <p:nvPr/>
        </p:nvSpPr>
        <p:spPr>
          <a:xfrm>
            <a:off x="7077414" y="3206457"/>
            <a:ext cx="3231029" cy="882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33" b="1" kern="0" dirty="0">
                <a:solidFill>
                  <a:schemeClr val="accent1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STOCK IMAGES</a:t>
            </a:r>
            <a:endParaRPr lang="es-ES" b="1" kern="0" dirty="0">
              <a:solidFill>
                <a:schemeClr val="accent1"/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600" kern="0" dirty="0" err="1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sz="16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600" kern="0" dirty="0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es-ES" sz="16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66CDC973-7063-F74D-9870-F2BF24B09F16}"/>
              </a:ext>
            </a:extLst>
          </p:cNvPr>
          <p:cNvSpPr/>
          <p:nvPr/>
        </p:nvSpPr>
        <p:spPr>
          <a:xfrm>
            <a:off x="875917" y="1259483"/>
            <a:ext cx="4163788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/>
            <a:r>
              <a:rPr lang="en" sz="2133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This template was made specially for you by</a:t>
            </a:r>
          </a:p>
          <a:p>
            <a:pPr algn="ctr" defTabSz="941731"/>
            <a:r>
              <a:rPr lang="en-US" sz="2133" b="1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A71D5E65-69A0-1F4C-A232-2CAEF78E33A0}"/>
              </a:ext>
            </a:extLst>
          </p:cNvPr>
          <p:cNvSpPr/>
          <p:nvPr/>
        </p:nvSpPr>
        <p:spPr>
          <a:xfrm>
            <a:off x="964827" y="4998352"/>
            <a:ext cx="4140948" cy="89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31">
              <a:lnSpc>
                <a:spcPts val="2220"/>
              </a:lnSpc>
            </a:pPr>
            <a:r>
              <a:rPr lang="en" sz="1067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Visit </a:t>
            </a:r>
            <a:r>
              <a:rPr lang="en" sz="1067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  <a:hlinkClick r:id="rId4"/>
              </a:rPr>
              <a:t>slidecoretemplates.com</a:t>
            </a:r>
            <a:r>
              <a:rPr lang="en" sz="1067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" sz="1067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to get more editable premium presentations for free</a:t>
            </a:r>
          </a:p>
          <a:p>
            <a:pPr algn="ctr" defTabSz="941731">
              <a:lnSpc>
                <a:spcPts val="2220"/>
              </a:lnSpc>
            </a:pPr>
            <a:endParaRPr lang="en-US" sz="1067" dirty="0">
              <a:solidFill>
                <a:srgbClr val="011627"/>
              </a:solidFill>
              <a:latin typeface="Century Gothic" panose="020B0502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639830F8-B408-3C48-86B8-FE82433813AA}"/>
              </a:ext>
            </a:extLst>
          </p:cNvPr>
          <p:cNvSpPr txBox="1"/>
          <p:nvPr/>
        </p:nvSpPr>
        <p:spPr>
          <a:xfrm>
            <a:off x="7077413" y="4775819"/>
            <a:ext cx="3012672" cy="10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05">
              <a:spcAft>
                <a:spcPts val="600"/>
              </a:spcAft>
              <a:defRPr/>
            </a:pPr>
            <a:r>
              <a:rPr lang="es-ES" sz="933" b="1" kern="0" dirty="0">
                <a:solidFill>
                  <a:schemeClr val="accent1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1600" b="1" kern="0" dirty="0">
              <a:solidFill>
                <a:schemeClr val="bg2"/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1600" kern="0" dirty="0" err="1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Thick</a:t>
            </a:r>
            <a:r>
              <a:rPr lang="es-ES" sz="1600" kern="0" dirty="0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1600" kern="0" dirty="0" err="1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1600" kern="0" dirty="0">
              <a:solidFill>
                <a:schemeClr val="bg2"/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r>
              <a:rPr lang="es-ES" sz="933" dirty="0">
                <a:latin typeface="Century Gothic" panose="020B0502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Nice and Serious</a:t>
            </a:r>
            <a:endParaRPr lang="es-ES" sz="933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defTabSz="238105">
              <a:spcAft>
                <a:spcPts val="600"/>
              </a:spcAft>
              <a:defRPr/>
            </a:pPr>
            <a:endParaRPr lang="es-ES" sz="933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32D000-D4EA-F84A-9ECE-24DD5E118E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558" y="2573531"/>
            <a:ext cx="2303487" cy="205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4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3AE03147-DA20-4940-8F09-5D4C95AE0625}"/>
              </a:ext>
            </a:extLst>
          </p:cNvPr>
          <p:cNvCxnSpPr>
            <a:cxnSpLocks/>
          </p:cNvCxnSpPr>
          <p:nvPr/>
        </p:nvCxnSpPr>
        <p:spPr>
          <a:xfrm>
            <a:off x="1002622" y="17891"/>
            <a:ext cx="0" cy="6848061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Google Shape;443;p8">
            <a:extLst>
              <a:ext uri="{FF2B5EF4-FFF2-40B4-BE49-F238E27FC236}">
                <a16:creationId xmlns:a16="http://schemas.microsoft.com/office/drawing/2014/main" id="{E4286D24-E422-4C48-8F8E-44CB36B7F8AC}"/>
              </a:ext>
            </a:extLst>
          </p:cNvPr>
          <p:cNvSpPr txBox="1"/>
          <p:nvPr/>
        </p:nvSpPr>
        <p:spPr>
          <a:xfrm rot="16200000">
            <a:off x="-1647049" y="2703257"/>
            <a:ext cx="539327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spc="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INDEX</a:t>
            </a:r>
            <a:endParaRPr sz="16600" spc="8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Google Shape;1728;p33">
            <a:extLst>
              <a:ext uri="{FF2B5EF4-FFF2-40B4-BE49-F238E27FC236}">
                <a16:creationId xmlns:a16="http://schemas.microsoft.com/office/drawing/2014/main" id="{4DCCB1BC-5480-E542-804B-00DDC083CF88}"/>
              </a:ext>
            </a:extLst>
          </p:cNvPr>
          <p:cNvSpPr txBox="1"/>
          <p:nvPr/>
        </p:nvSpPr>
        <p:spPr>
          <a:xfrm>
            <a:off x="2204076" y="2094194"/>
            <a:ext cx="1989059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Chapter</a:t>
            </a:r>
            <a:r>
              <a:rPr lang="es-ES" sz="20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s-ES" sz="20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One</a:t>
            </a:r>
            <a:endParaRPr sz="32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Praesent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non ante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nec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purus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commodo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dignissim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.</a:t>
            </a:r>
            <a:endParaRPr sz="3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Google Shape;1721;p33">
            <a:extLst>
              <a:ext uri="{FF2B5EF4-FFF2-40B4-BE49-F238E27FC236}">
                <a16:creationId xmlns:a16="http://schemas.microsoft.com/office/drawing/2014/main" id="{108D8809-C533-6F4E-96B0-166EEEDB7B05}"/>
              </a:ext>
            </a:extLst>
          </p:cNvPr>
          <p:cNvSpPr/>
          <p:nvPr/>
        </p:nvSpPr>
        <p:spPr>
          <a:xfrm>
            <a:off x="1778337" y="1045266"/>
            <a:ext cx="135055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01</a:t>
            </a:r>
            <a:endParaRPr sz="6000" dirty="0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entury Gothic"/>
            </a:endParaRPr>
          </a:p>
        </p:txBody>
      </p:sp>
      <p:sp>
        <p:nvSpPr>
          <p:cNvPr id="5" name="Google Shape;1728;p33">
            <a:extLst>
              <a:ext uri="{FF2B5EF4-FFF2-40B4-BE49-F238E27FC236}">
                <a16:creationId xmlns:a16="http://schemas.microsoft.com/office/drawing/2014/main" id="{ACBFFF17-E401-2F4F-AE1A-1257E4721988}"/>
              </a:ext>
            </a:extLst>
          </p:cNvPr>
          <p:cNvSpPr txBox="1"/>
          <p:nvPr/>
        </p:nvSpPr>
        <p:spPr>
          <a:xfrm>
            <a:off x="4579886" y="4662465"/>
            <a:ext cx="1989059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s-ES" sz="20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Chapter</a:t>
            </a:r>
            <a:r>
              <a:rPr lang="es-ES" sz="20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s-ES" sz="20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One</a:t>
            </a:r>
            <a:endParaRPr lang="es-ES" sz="32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Praesent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non ante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nec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purus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commodo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dignissim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.</a:t>
            </a:r>
            <a:endParaRPr sz="3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Google Shape;1721;p33">
            <a:extLst>
              <a:ext uri="{FF2B5EF4-FFF2-40B4-BE49-F238E27FC236}">
                <a16:creationId xmlns:a16="http://schemas.microsoft.com/office/drawing/2014/main" id="{433FD3E2-CB4D-184E-905E-1B15B385A61D}"/>
              </a:ext>
            </a:extLst>
          </p:cNvPr>
          <p:cNvSpPr/>
          <p:nvPr/>
        </p:nvSpPr>
        <p:spPr>
          <a:xfrm>
            <a:off x="4154147" y="3613537"/>
            <a:ext cx="135055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02</a:t>
            </a:r>
            <a:endParaRPr sz="6000" dirty="0">
              <a:solidFill>
                <a:schemeClr val="accent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entury Gothic"/>
            </a:endParaRPr>
          </a:p>
        </p:txBody>
      </p:sp>
      <p:sp>
        <p:nvSpPr>
          <p:cNvPr id="9" name="Google Shape;1728;p33">
            <a:extLst>
              <a:ext uri="{FF2B5EF4-FFF2-40B4-BE49-F238E27FC236}">
                <a16:creationId xmlns:a16="http://schemas.microsoft.com/office/drawing/2014/main" id="{9C77D4E7-B902-2145-A65E-39163D45477F}"/>
              </a:ext>
            </a:extLst>
          </p:cNvPr>
          <p:cNvSpPr txBox="1"/>
          <p:nvPr/>
        </p:nvSpPr>
        <p:spPr>
          <a:xfrm>
            <a:off x="6625526" y="2094194"/>
            <a:ext cx="1989059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s-ES" sz="20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Chapter</a:t>
            </a:r>
            <a:r>
              <a:rPr lang="es-ES" sz="20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s-ES" sz="20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One</a:t>
            </a:r>
            <a:endParaRPr lang="es-ES" sz="32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Praesent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non ante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nec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purus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commodo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dignissim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.</a:t>
            </a:r>
            <a:endParaRPr sz="3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Google Shape;1721;p33">
            <a:extLst>
              <a:ext uri="{FF2B5EF4-FFF2-40B4-BE49-F238E27FC236}">
                <a16:creationId xmlns:a16="http://schemas.microsoft.com/office/drawing/2014/main" id="{71B43547-BF5A-5542-A2F1-C32437553A53}"/>
              </a:ext>
            </a:extLst>
          </p:cNvPr>
          <p:cNvSpPr/>
          <p:nvPr/>
        </p:nvSpPr>
        <p:spPr>
          <a:xfrm>
            <a:off x="6199787" y="1045266"/>
            <a:ext cx="135055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03</a:t>
            </a:r>
            <a:endParaRPr sz="6000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entury Gothic"/>
            </a:endParaRPr>
          </a:p>
        </p:txBody>
      </p:sp>
      <p:sp>
        <p:nvSpPr>
          <p:cNvPr id="11" name="Google Shape;1728;p33">
            <a:extLst>
              <a:ext uri="{FF2B5EF4-FFF2-40B4-BE49-F238E27FC236}">
                <a16:creationId xmlns:a16="http://schemas.microsoft.com/office/drawing/2014/main" id="{5819D503-A333-9843-86D9-432C219CE5FF}"/>
              </a:ext>
            </a:extLst>
          </p:cNvPr>
          <p:cNvSpPr txBox="1"/>
          <p:nvPr/>
        </p:nvSpPr>
        <p:spPr>
          <a:xfrm>
            <a:off x="9283660" y="4662465"/>
            <a:ext cx="1989059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s-ES" sz="20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Chapter</a:t>
            </a:r>
            <a:r>
              <a:rPr lang="es-ES" sz="20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s-ES" sz="20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One</a:t>
            </a:r>
            <a:endParaRPr lang="es-ES" sz="32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Praesent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non ante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nec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purus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commodo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1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dignissim</a:t>
            </a:r>
            <a:r>
              <a:rPr lang="en-U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.</a:t>
            </a:r>
            <a:endParaRPr sz="32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Google Shape;1721;p33">
            <a:extLst>
              <a:ext uri="{FF2B5EF4-FFF2-40B4-BE49-F238E27FC236}">
                <a16:creationId xmlns:a16="http://schemas.microsoft.com/office/drawing/2014/main" id="{D212F8AD-43E2-0A47-9D19-C5EC5DE4314E}"/>
              </a:ext>
            </a:extLst>
          </p:cNvPr>
          <p:cNvSpPr/>
          <p:nvPr/>
        </p:nvSpPr>
        <p:spPr>
          <a:xfrm>
            <a:off x="8857921" y="3613537"/>
            <a:ext cx="135055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chemeClr val="accent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04</a:t>
            </a:r>
            <a:endParaRPr sz="6000" dirty="0">
              <a:solidFill>
                <a:schemeClr val="accent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entury Gothic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DABC6E9-DA41-6149-AA2C-8F00F1107D46}"/>
              </a:ext>
            </a:extLst>
          </p:cNvPr>
          <p:cNvCxnSpPr/>
          <p:nvPr/>
        </p:nvCxnSpPr>
        <p:spPr>
          <a:xfrm>
            <a:off x="2779034" y="3429000"/>
            <a:ext cx="0" cy="3429000"/>
          </a:xfrm>
          <a:prstGeom prst="line">
            <a:avLst/>
          </a:prstGeom>
          <a:ln w="127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90CBE4F9-9B91-824C-ACD2-F2A0C166299C}"/>
              </a:ext>
            </a:extLst>
          </p:cNvPr>
          <p:cNvCxnSpPr/>
          <p:nvPr/>
        </p:nvCxnSpPr>
        <p:spPr>
          <a:xfrm>
            <a:off x="4953663" y="17890"/>
            <a:ext cx="0" cy="3429000"/>
          </a:xfrm>
          <a:prstGeom prst="line">
            <a:avLst/>
          </a:prstGeom>
          <a:ln w="127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DD773C27-2197-D74D-BD47-FD8EE51CE14B}"/>
              </a:ext>
            </a:extLst>
          </p:cNvPr>
          <p:cNvCxnSpPr/>
          <p:nvPr/>
        </p:nvCxnSpPr>
        <p:spPr>
          <a:xfrm>
            <a:off x="7243638" y="3429000"/>
            <a:ext cx="0" cy="3429000"/>
          </a:xfrm>
          <a:prstGeom prst="line">
            <a:avLst/>
          </a:prstGeom>
          <a:ln w="12700" cap="rnd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30EE83F6-163F-244E-B335-30907492FC8E}"/>
              </a:ext>
            </a:extLst>
          </p:cNvPr>
          <p:cNvCxnSpPr/>
          <p:nvPr/>
        </p:nvCxnSpPr>
        <p:spPr>
          <a:xfrm>
            <a:off x="9644932" y="17890"/>
            <a:ext cx="0" cy="3429000"/>
          </a:xfrm>
          <a:prstGeom prst="line">
            <a:avLst/>
          </a:prstGeom>
          <a:ln w="1270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Marcador de posición de imagen 24">
            <a:extLst>
              <a:ext uri="{FF2B5EF4-FFF2-40B4-BE49-F238E27FC236}">
                <a16:creationId xmlns:a16="http://schemas.microsoft.com/office/drawing/2014/main" id="{6CE920D1-1F7E-924E-814A-A4D7524BC95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29" name="Marcador de posición de imagen 28">
            <a:extLst>
              <a:ext uri="{FF2B5EF4-FFF2-40B4-BE49-F238E27FC236}">
                <a16:creationId xmlns:a16="http://schemas.microsoft.com/office/drawing/2014/main" id="{A341A291-04FF-3948-9D74-DE0F18AE1A4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0901" y="521221"/>
            <a:ext cx="1281309" cy="1188630"/>
          </a:xfrm>
        </p:spPr>
      </p:pic>
      <p:pic>
        <p:nvPicPr>
          <p:cNvPr id="31" name="Marcador de posición de imagen 30">
            <a:extLst>
              <a:ext uri="{FF2B5EF4-FFF2-40B4-BE49-F238E27FC236}">
                <a16:creationId xmlns:a16="http://schemas.microsoft.com/office/drawing/2014/main" id="{F5BE5EC1-AB10-894D-B344-7EBF848495A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4300" y="3196687"/>
            <a:ext cx="1281309" cy="1188630"/>
          </a:xfrm>
        </p:spPr>
      </p:pic>
      <p:pic>
        <p:nvPicPr>
          <p:cNvPr id="33" name="Marcador de posición de imagen 32">
            <a:extLst>
              <a:ext uri="{FF2B5EF4-FFF2-40B4-BE49-F238E27FC236}">
                <a16:creationId xmlns:a16="http://schemas.microsoft.com/office/drawing/2014/main" id="{8EBB4D7E-4BB8-4F49-AF36-693E84CF1B1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70386" y="3239289"/>
            <a:ext cx="1281309" cy="1188630"/>
          </a:xfrm>
        </p:spPr>
      </p:pic>
    </p:spTree>
    <p:extLst>
      <p:ext uri="{BB962C8B-B14F-4D97-AF65-F5344CB8AC3E}">
        <p14:creationId xmlns:p14="http://schemas.microsoft.com/office/powerpoint/2010/main" val="46537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>
            <a:extLst>
              <a:ext uri="{FF2B5EF4-FFF2-40B4-BE49-F238E27FC236}">
                <a16:creationId xmlns:a16="http://schemas.microsoft.com/office/drawing/2014/main" id="{1F656494-2944-2140-9997-14762CE2E62B}"/>
              </a:ext>
            </a:extLst>
          </p:cNvPr>
          <p:cNvSpPr/>
          <p:nvPr/>
        </p:nvSpPr>
        <p:spPr>
          <a:xfrm>
            <a:off x="6774511" y="845643"/>
            <a:ext cx="4746928" cy="1641763"/>
          </a:xfrm>
          <a:prstGeom prst="roundRect">
            <a:avLst>
              <a:gd name="adj" fmla="val 2554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7BA0D1D6-C115-A14A-BBBF-079B53E9E455}"/>
              </a:ext>
            </a:extLst>
          </p:cNvPr>
          <p:cNvSpPr/>
          <p:nvPr/>
        </p:nvSpPr>
        <p:spPr>
          <a:xfrm>
            <a:off x="6774511" y="2789734"/>
            <a:ext cx="4746928" cy="1641763"/>
          </a:xfrm>
          <a:prstGeom prst="roundRect">
            <a:avLst>
              <a:gd name="adj" fmla="val 2554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ECCE1E6B-C19D-AF4F-8CD4-1334D6CB0A35}"/>
              </a:ext>
            </a:extLst>
          </p:cNvPr>
          <p:cNvSpPr/>
          <p:nvPr/>
        </p:nvSpPr>
        <p:spPr>
          <a:xfrm>
            <a:off x="6774511" y="4759036"/>
            <a:ext cx="4746928" cy="1641763"/>
          </a:xfrm>
          <a:prstGeom prst="roundRect">
            <a:avLst>
              <a:gd name="adj" fmla="val 2554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DC87B8B6-D8BA-6245-B091-29EEDFDCF7DF}"/>
              </a:ext>
            </a:extLst>
          </p:cNvPr>
          <p:cNvSpPr/>
          <p:nvPr/>
        </p:nvSpPr>
        <p:spPr>
          <a:xfrm>
            <a:off x="404026" y="845643"/>
            <a:ext cx="6044482" cy="5555156"/>
          </a:xfrm>
          <a:prstGeom prst="roundRect">
            <a:avLst>
              <a:gd name="adj" fmla="val 2554"/>
            </a:avLst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7" name="Google Shape;438;p8">
            <a:extLst>
              <a:ext uri="{FF2B5EF4-FFF2-40B4-BE49-F238E27FC236}">
                <a16:creationId xmlns:a16="http://schemas.microsoft.com/office/drawing/2014/main" id="{0881F2C3-6A2A-7542-902A-ECA3B04D96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3412227"/>
              </p:ext>
            </p:extLst>
          </p:nvPr>
        </p:nvGraphicFramePr>
        <p:xfrm>
          <a:off x="705906" y="1477860"/>
          <a:ext cx="5777948" cy="4575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Google Shape;443;p8">
            <a:extLst>
              <a:ext uri="{FF2B5EF4-FFF2-40B4-BE49-F238E27FC236}">
                <a16:creationId xmlns:a16="http://schemas.microsoft.com/office/drawing/2014/main" id="{159CAB9B-CA8D-3A4D-B55B-863DDEE5876C}"/>
              </a:ext>
            </a:extLst>
          </p:cNvPr>
          <p:cNvSpPr txBox="1"/>
          <p:nvPr/>
        </p:nvSpPr>
        <p:spPr>
          <a:xfrm>
            <a:off x="404026" y="1273521"/>
            <a:ext cx="60444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Main Pie Chart</a:t>
            </a:r>
            <a:endParaRPr sz="3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451E1757-6E61-F44C-8545-DCCCCB26D610}"/>
              </a:ext>
            </a:extLst>
          </p:cNvPr>
          <p:cNvSpPr/>
          <p:nvPr/>
        </p:nvSpPr>
        <p:spPr>
          <a:xfrm>
            <a:off x="6998790" y="696414"/>
            <a:ext cx="1047930" cy="279911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</a:t>
            </a:r>
            <a:r>
              <a:rPr lang="es-ES" sz="1000" b="1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name</a:t>
            </a:r>
            <a:endParaRPr lang="es-ES" sz="1200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8D08DD81-4253-B540-9DAF-D38D192B2F9D}"/>
              </a:ext>
            </a:extLst>
          </p:cNvPr>
          <p:cNvSpPr/>
          <p:nvPr/>
        </p:nvSpPr>
        <p:spPr>
          <a:xfrm>
            <a:off x="6998790" y="2660295"/>
            <a:ext cx="1047930" cy="279911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</a:t>
            </a:r>
            <a:r>
              <a:rPr lang="es-ES" sz="1000" b="1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name</a:t>
            </a:r>
            <a:endParaRPr lang="es-ES" sz="1000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80ED3982-C3A1-404E-A05B-A34ED7E94084}"/>
              </a:ext>
            </a:extLst>
          </p:cNvPr>
          <p:cNvSpPr/>
          <p:nvPr/>
        </p:nvSpPr>
        <p:spPr>
          <a:xfrm>
            <a:off x="6998790" y="4624177"/>
            <a:ext cx="1047930" cy="279911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ES" sz="1000" b="1" dirty="0">
                <a:solidFill>
                  <a:srgbClr val="44546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</a:t>
            </a:r>
            <a:r>
              <a:rPr lang="es-ES" sz="1000" b="1" dirty="0" err="1">
                <a:solidFill>
                  <a:srgbClr val="44546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name</a:t>
            </a:r>
            <a:endParaRPr lang="es-ES" sz="1000" b="1" dirty="0">
              <a:solidFill>
                <a:srgbClr val="44546A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1C9DE58-0E43-4C4B-A42E-E0ABB782D855}"/>
              </a:ext>
            </a:extLst>
          </p:cNvPr>
          <p:cNvSpPr txBox="1"/>
          <p:nvPr/>
        </p:nvSpPr>
        <p:spPr>
          <a:xfrm>
            <a:off x="8271900" y="1660823"/>
            <a:ext cx="3051375" cy="546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endParaRPr lang="es-ES" sz="105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F1C77FEE-A335-ED40-A3E0-E3174DD94A80}"/>
              </a:ext>
            </a:extLst>
          </p:cNvPr>
          <p:cNvSpPr txBox="1"/>
          <p:nvPr/>
        </p:nvSpPr>
        <p:spPr>
          <a:xfrm>
            <a:off x="8271900" y="1090726"/>
            <a:ext cx="3051375" cy="66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47,5%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11228D1-DA06-434C-96CF-CCD8FF78BA14}"/>
              </a:ext>
            </a:extLst>
          </p:cNvPr>
          <p:cNvSpPr txBox="1"/>
          <p:nvPr/>
        </p:nvSpPr>
        <p:spPr>
          <a:xfrm>
            <a:off x="8271900" y="3606821"/>
            <a:ext cx="3051375" cy="546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endParaRPr lang="es-ES" sz="105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AF862BF-3A58-5941-9892-19A57B54DBD0}"/>
              </a:ext>
            </a:extLst>
          </p:cNvPr>
          <p:cNvSpPr txBox="1"/>
          <p:nvPr/>
        </p:nvSpPr>
        <p:spPr>
          <a:xfrm>
            <a:off x="8271900" y="3036724"/>
            <a:ext cx="3051375" cy="66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65%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5B2308B-99E2-DC44-AF05-CDD65EA2A4E1}"/>
              </a:ext>
            </a:extLst>
          </p:cNvPr>
          <p:cNvSpPr txBox="1"/>
          <p:nvPr/>
        </p:nvSpPr>
        <p:spPr>
          <a:xfrm>
            <a:off x="8271900" y="5555255"/>
            <a:ext cx="3051375" cy="546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endParaRPr lang="es-ES" sz="105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CEF5BAA1-8784-D94C-B16B-9C0E306A0F0D}"/>
              </a:ext>
            </a:extLst>
          </p:cNvPr>
          <p:cNvSpPr txBox="1"/>
          <p:nvPr/>
        </p:nvSpPr>
        <p:spPr>
          <a:xfrm>
            <a:off x="8271900" y="4985158"/>
            <a:ext cx="3051375" cy="66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12,5%</a:t>
            </a:r>
          </a:p>
        </p:txBody>
      </p:sp>
      <p:sp>
        <p:nvSpPr>
          <p:cNvPr id="29" name="TextBox 13">
            <a:extLst>
              <a:ext uri="{FF2B5EF4-FFF2-40B4-BE49-F238E27FC236}">
                <a16:creationId xmlns:a16="http://schemas.microsoft.com/office/drawing/2014/main" id="{6CCE512B-2D6D-3049-AA12-20D80D1AD794}"/>
              </a:ext>
            </a:extLst>
          </p:cNvPr>
          <p:cNvSpPr txBox="1"/>
          <p:nvPr/>
        </p:nvSpPr>
        <p:spPr>
          <a:xfrm>
            <a:off x="2421576" y="3218741"/>
            <a:ext cx="1836169" cy="9233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12</a:t>
            </a:r>
            <a:r>
              <a:rPr lang="en-US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n-US" sz="48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FD69165-E661-B140-81BF-D4636AEE4104}"/>
              </a:ext>
            </a:extLst>
          </p:cNvPr>
          <p:cNvSpPr/>
          <p:nvPr/>
        </p:nvSpPr>
        <p:spPr>
          <a:xfrm>
            <a:off x="2421576" y="4062165"/>
            <a:ext cx="18361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/>
            <a:r>
              <a:rPr lang="en-US" sz="1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+25%</a:t>
            </a:r>
          </a:p>
        </p:txBody>
      </p:sp>
      <p:pic>
        <p:nvPicPr>
          <p:cNvPr id="40" name="Marcador de posición de imagen 39">
            <a:extLst>
              <a:ext uri="{FF2B5EF4-FFF2-40B4-BE49-F238E27FC236}">
                <a16:creationId xmlns:a16="http://schemas.microsoft.com/office/drawing/2014/main" id="{2A9AD0F6-B72F-6B46-A2E8-5877973F4DE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42" name="Marcador de posición de imagen 41">
            <a:extLst>
              <a:ext uri="{FF2B5EF4-FFF2-40B4-BE49-F238E27FC236}">
                <a16:creationId xmlns:a16="http://schemas.microsoft.com/office/drawing/2014/main" id="{79468BAF-C607-6B41-8FC4-F07729520E4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1363" y="5180456"/>
            <a:ext cx="955675" cy="955675"/>
          </a:xfrm>
        </p:spPr>
      </p:pic>
      <p:pic>
        <p:nvPicPr>
          <p:cNvPr id="38" name="Marcador de posición de imagen 37">
            <a:extLst>
              <a:ext uri="{FF2B5EF4-FFF2-40B4-BE49-F238E27FC236}">
                <a16:creationId xmlns:a16="http://schemas.microsoft.com/office/drawing/2014/main" id="{00AD6030-00BE-A047-A04D-DF79F8FE75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1363" y="1268413"/>
            <a:ext cx="955675" cy="955675"/>
          </a:xfrm>
        </p:spPr>
      </p:pic>
    </p:spTree>
    <p:extLst>
      <p:ext uri="{BB962C8B-B14F-4D97-AF65-F5344CB8AC3E}">
        <p14:creationId xmlns:p14="http://schemas.microsoft.com/office/powerpoint/2010/main" val="404952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B56D1F7C-0688-8942-9457-282810AB3E21}"/>
              </a:ext>
            </a:extLst>
          </p:cNvPr>
          <p:cNvSpPr/>
          <p:nvPr/>
        </p:nvSpPr>
        <p:spPr>
          <a:xfrm>
            <a:off x="4386222" y="644056"/>
            <a:ext cx="7365807" cy="5569888"/>
          </a:xfrm>
          <a:prstGeom prst="roundRect">
            <a:avLst>
              <a:gd name="adj" fmla="val 2554"/>
            </a:avLst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4" name="Google Shape;181;p6">
            <a:extLst>
              <a:ext uri="{FF2B5EF4-FFF2-40B4-BE49-F238E27FC236}">
                <a16:creationId xmlns:a16="http://schemas.microsoft.com/office/drawing/2014/main" id="{C0BACD64-A3DB-0141-B021-518A7F1E77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8875501"/>
              </p:ext>
            </p:extLst>
          </p:nvPr>
        </p:nvGraphicFramePr>
        <p:xfrm>
          <a:off x="4515618" y="1580543"/>
          <a:ext cx="7097262" cy="4424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794C643E-A81C-6347-8874-AB779566C718}"/>
              </a:ext>
            </a:extLst>
          </p:cNvPr>
          <p:cNvSpPr txBox="1"/>
          <p:nvPr/>
        </p:nvSpPr>
        <p:spPr>
          <a:xfrm>
            <a:off x="4689276" y="890366"/>
            <a:ext cx="6749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</a:t>
            </a:r>
            <a:r>
              <a:rPr lang="es-ES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Multiple</a:t>
            </a:r>
            <a:r>
              <a:rPr lang="es-ES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Circular Chart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F47705E-4EB9-5B44-A032-1BBF58166103}"/>
              </a:ext>
            </a:extLst>
          </p:cNvPr>
          <p:cNvSpPr txBox="1"/>
          <p:nvPr/>
        </p:nvSpPr>
        <p:spPr>
          <a:xfrm>
            <a:off x="638753" y="848823"/>
            <a:ext cx="3432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Slide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8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Title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8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here</a:t>
            </a:r>
            <a:endParaRPr lang="es-ES" sz="28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14DC580-8C42-8C47-97B9-CDBD54BDB912}"/>
              </a:ext>
            </a:extLst>
          </p:cNvPr>
          <p:cNvSpPr txBox="1"/>
          <p:nvPr/>
        </p:nvSpPr>
        <p:spPr>
          <a:xfrm>
            <a:off x="638754" y="1506008"/>
            <a:ext cx="3051374" cy="79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etn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4F5EA8E-C15E-964B-A279-71D8570CAC05}"/>
              </a:ext>
            </a:extLst>
          </p:cNvPr>
          <p:cNvSpPr txBox="1"/>
          <p:nvPr/>
        </p:nvSpPr>
        <p:spPr>
          <a:xfrm>
            <a:off x="638754" y="3080580"/>
            <a:ext cx="1341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37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A17D052-BC26-6C4F-AD20-27D891EA11C0}"/>
              </a:ext>
            </a:extLst>
          </p:cNvPr>
          <p:cNvSpPr txBox="1"/>
          <p:nvPr/>
        </p:nvSpPr>
        <p:spPr>
          <a:xfrm>
            <a:off x="638753" y="3787858"/>
            <a:ext cx="1163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 (10%)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771287A-076A-4840-8904-AB9BDF7C8AF7}"/>
              </a:ext>
            </a:extLst>
          </p:cNvPr>
          <p:cNvSpPr txBox="1"/>
          <p:nvPr/>
        </p:nvSpPr>
        <p:spPr>
          <a:xfrm>
            <a:off x="638753" y="2830434"/>
            <a:ext cx="1229803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0F6EE55-0B31-454C-83D8-1BBB32DEE56C}"/>
              </a:ext>
            </a:extLst>
          </p:cNvPr>
          <p:cNvSpPr txBox="1"/>
          <p:nvPr/>
        </p:nvSpPr>
        <p:spPr>
          <a:xfrm>
            <a:off x="638753" y="4657463"/>
            <a:ext cx="1341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67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A6E7224-3AF3-AF40-8A45-9608052B9F24}"/>
              </a:ext>
            </a:extLst>
          </p:cNvPr>
          <p:cNvSpPr txBox="1"/>
          <p:nvPr/>
        </p:nvSpPr>
        <p:spPr>
          <a:xfrm>
            <a:off x="638753" y="5364741"/>
            <a:ext cx="1163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+25 (10%) 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0DA5551-4536-2841-B592-F279E51366C6}"/>
              </a:ext>
            </a:extLst>
          </p:cNvPr>
          <p:cNvSpPr txBox="1"/>
          <p:nvPr/>
        </p:nvSpPr>
        <p:spPr>
          <a:xfrm>
            <a:off x="638754" y="4407317"/>
            <a:ext cx="1341120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2081671-9244-9040-9243-07F89E3A68A6}"/>
              </a:ext>
            </a:extLst>
          </p:cNvPr>
          <p:cNvGrpSpPr/>
          <p:nvPr/>
        </p:nvGrpSpPr>
        <p:grpSpPr>
          <a:xfrm>
            <a:off x="638753" y="2647312"/>
            <a:ext cx="3051374" cy="3275940"/>
            <a:chOff x="439971" y="2365547"/>
            <a:chExt cx="2708746" cy="3275940"/>
          </a:xfrm>
        </p:grpSpPr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D13D5697-6B4A-0A45-8BCC-8D1648B440DE}"/>
                </a:ext>
              </a:extLst>
            </p:cNvPr>
            <p:cNvCxnSpPr>
              <a:cxnSpLocks/>
            </p:cNvCxnSpPr>
            <p:nvPr/>
          </p:nvCxnSpPr>
          <p:spPr>
            <a:xfrm>
              <a:off x="439971" y="2365547"/>
              <a:ext cx="2708746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5C0573D9-6238-A74E-B1F2-D91AC567930C}"/>
                </a:ext>
              </a:extLst>
            </p:cNvPr>
            <p:cNvCxnSpPr>
              <a:cxnSpLocks/>
            </p:cNvCxnSpPr>
            <p:nvPr/>
          </p:nvCxnSpPr>
          <p:spPr>
            <a:xfrm>
              <a:off x="439971" y="5641487"/>
              <a:ext cx="2708746" cy="0"/>
            </a:xfrm>
            <a:prstGeom prst="line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35C358B-B201-7944-921A-9E870B7FA82E}"/>
              </a:ext>
            </a:extLst>
          </p:cNvPr>
          <p:cNvSpPr txBox="1"/>
          <p:nvPr/>
        </p:nvSpPr>
        <p:spPr>
          <a:xfrm>
            <a:off x="2316479" y="3080580"/>
            <a:ext cx="1341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1CDF2164-3018-434A-BC4C-64815612B1F5}"/>
              </a:ext>
            </a:extLst>
          </p:cNvPr>
          <p:cNvSpPr txBox="1"/>
          <p:nvPr/>
        </p:nvSpPr>
        <p:spPr>
          <a:xfrm>
            <a:off x="2316478" y="3787858"/>
            <a:ext cx="1163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-2 (10%) 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614EA4A-613C-0445-8BAA-BC7C88F6F093}"/>
              </a:ext>
            </a:extLst>
          </p:cNvPr>
          <p:cNvSpPr txBox="1"/>
          <p:nvPr/>
        </p:nvSpPr>
        <p:spPr>
          <a:xfrm>
            <a:off x="2316478" y="2830434"/>
            <a:ext cx="1229803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3EA82C9-61C6-3041-A85C-2AB1B85DBA02}"/>
              </a:ext>
            </a:extLst>
          </p:cNvPr>
          <p:cNvSpPr txBox="1"/>
          <p:nvPr/>
        </p:nvSpPr>
        <p:spPr>
          <a:xfrm>
            <a:off x="2316478" y="4657463"/>
            <a:ext cx="1341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12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5A1BB7A1-59B7-E543-96A9-E20F8C302B26}"/>
              </a:ext>
            </a:extLst>
          </p:cNvPr>
          <p:cNvSpPr txBox="1"/>
          <p:nvPr/>
        </p:nvSpPr>
        <p:spPr>
          <a:xfrm>
            <a:off x="2316478" y="5364741"/>
            <a:ext cx="11635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-2 (10%) 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1472280-6462-A345-8AEF-6965FAAF4376}"/>
              </a:ext>
            </a:extLst>
          </p:cNvPr>
          <p:cNvSpPr txBox="1"/>
          <p:nvPr/>
        </p:nvSpPr>
        <p:spPr>
          <a:xfrm>
            <a:off x="2316479" y="4407317"/>
            <a:ext cx="1341120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6F7D1CB1-AFF0-1F4E-9404-3574CD0575B9}"/>
              </a:ext>
            </a:extLst>
          </p:cNvPr>
          <p:cNvCxnSpPr>
            <a:cxnSpLocks/>
          </p:cNvCxnSpPr>
          <p:nvPr/>
        </p:nvCxnSpPr>
        <p:spPr>
          <a:xfrm>
            <a:off x="4386222" y="1442397"/>
            <a:ext cx="7365807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uadroTexto 37">
            <a:extLst>
              <a:ext uri="{FF2B5EF4-FFF2-40B4-BE49-F238E27FC236}">
                <a16:creationId xmlns:a16="http://schemas.microsoft.com/office/drawing/2014/main" id="{664B32B0-6FA7-894E-9CD9-A96449250AD1}"/>
              </a:ext>
            </a:extLst>
          </p:cNvPr>
          <p:cNvSpPr txBox="1"/>
          <p:nvPr/>
        </p:nvSpPr>
        <p:spPr>
          <a:xfrm>
            <a:off x="10623177" y="936356"/>
            <a:ext cx="868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 (10%) </a:t>
            </a:r>
          </a:p>
        </p:txBody>
      </p:sp>
    </p:spTree>
    <p:extLst>
      <p:ext uri="{BB962C8B-B14F-4D97-AF65-F5344CB8AC3E}">
        <p14:creationId xmlns:p14="http://schemas.microsoft.com/office/powerpoint/2010/main" val="368586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46278B41-EBFA-D34C-B62F-5AAD67AC07D1}"/>
              </a:ext>
            </a:extLst>
          </p:cNvPr>
          <p:cNvSpPr/>
          <p:nvPr/>
        </p:nvSpPr>
        <p:spPr>
          <a:xfrm>
            <a:off x="4695832" y="978353"/>
            <a:ext cx="2024113" cy="1179238"/>
          </a:xfrm>
          <a:prstGeom prst="roundRect">
            <a:avLst>
              <a:gd name="adj" fmla="val 2115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2818D2A-B256-C244-91DC-91A769FB686D}"/>
              </a:ext>
            </a:extLst>
          </p:cNvPr>
          <p:cNvSpPr/>
          <p:nvPr/>
        </p:nvSpPr>
        <p:spPr>
          <a:xfrm>
            <a:off x="0" y="5804453"/>
            <a:ext cx="12192000" cy="10535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2" name="Google Shape;383;p6">
            <a:extLst>
              <a:ext uri="{FF2B5EF4-FFF2-40B4-BE49-F238E27FC236}">
                <a16:creationId xmlns:a16="http://schemas.microsoft.com/office/drawing/2014/main" id="{322FA1E3-2237-964D-B146-77C2D550C4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5235226"/>
              </p:ext>
            </p:extLst>
          </p:nvPr>
        </p:nvGraphicFramePr>
        <p:xfrm>
          <a:off x="-69182" y="2685769"/>
          <a:ext cx="11313164" cy="3688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Google Shape;385;p6">
            <a:extLst>
              <a:ext uri="{FF2B5EF4-FFF2-40B4-BE49-F238E27FC236}">
                <a16:creationId xmlns:a16="http://schemas.microsoft.com/office/drawing/2014/main" id="{335900F6-E6FC-1049-80A1-F19AD7D0CFE7}"/>
              </a:ext>
            </a:extLst>
          </p:cNvPr>
          <p:cNvSpPr/>
          <p:nvPr/>
        </p:nvSpPr>
        <p:spPr>
          <a:xfrm>
            <a:off x="5016607" y="1299794"/>
            <a:ext cx="170060" cy="17006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54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entury Gothic"/>
            </a:endParaRPr>
          </a:p>
        </p:txBody>
      </p:sp>
      <p:sp>
        <p:nvSpPr>
          <p:cNvPr id="4" name="Google Shape;386;p6">
            <a:extLst>
              <a:ext uri="{FF2B5EF4-FFF2-40B4-BE49-F238E27FC236}">
                <a16:creationId xmlns:a16="http://schemas.microsoft.com/office/drawing/2014/main" id="{A04357E1-93CB-6843-BB33-FC4C63418B1D}"/>
              </a:ext>
            </a:extLst>
          </p:cNvPr>
          <p:cNvSpPr/>
          <p:nvPr/>
        </p:nvSpPr>
        <p:spPr>
          <a:xfrm>
            <a:off x="5016607" y="1681199"/>
            <a:ext cx="170060" cy="17006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54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entury Gothic"/>
            </a:endParaRPr>
          </a:p>
        </p:txBody>
      </p:sp>
      <p:sp>
        <p:nvSpPr>
          <p:cNvPr id="5" name="Google Shape;387;p6">
            <a:extLst>
              <a:ext uri="{FF2B5EF4-FFF2-40B4-BE49-F238E27FC236}">
                <a16:creationId xmlns:a16="http://schemas.microsoft.com/office/drawing/2014/main" id="{FD438251-4E0F-9045-830F-67A89BBA2943}"/>
              </a:ext>
            </a:extLst>
          </p:cNvPr>
          <p:cNvSpPr txBox="1"/>
          <p:nvPr/>
        </p:nvSpPr>
        <p:spPr>
          <a:xfrm>
            <a:off x="5239005" y="1239173"/>
            <a:ext cx="1247400" cy="25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The Chart Name</a:t>
            </a:r>
            <a:endParaRPr sz="2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Google Shape;388;p6">
            <a:extLst>
              <a:ext uri="{FF2B5EF4-FFF2-40B4-BE49-F238E27FC236}">
                <a16:creationId xmlns:a16="http://schemas.microsoft.com/office/drawing/2014/main" id="{7376D1F9-D1F3-DC42-9B1E-ED3EF0E3CE5E}"/>
              </a:ext>
            </a:extLst>
          </p:cNvPr>
          <p:cNvSpPr txBox="1"/>
          <p:nvPr/>
        </p:nvSpPr>
        <p:spPr>
          <a:xfrm>
            <a:off x="5239005" y="1608211"/>
            <a:ext cx="1247400" cy="25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The Chart Name</a:t>
            </a:r>
            <a:endParaRPr sz="2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6FB1AAB-6F45-EB49-9CAB-A1CEF247E76A}"/>
              </a:ext>
            </a:extLst>
          </p:cNvPr>
          <p:cNvSpPr txBox="1"/>
          <p:nvPr/>
        </p:nvSpPr>
        <p:spPr>
          <a:xfrm>
            <a:off x="553405" y="640537"/>
            <a:ext cx="3504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Chart </a:t>
            </a:r>
            <a:r>
              <a:rPr lang="es-ES" sz="32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Bars</a:t>
            </a:r>
            <a:r>
              <a:rPr lang="es-ES" sz="32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D7732C4-8794-394C-BEE3-89F9C0CCB0D9}"/>
              </a:ext>
            </a:extLst>
          </p:cNvPr>
          <p:cNvSpPr txBox="1"/>
          <p:nvPr/>
        </p:nvSpPr>
        <p:spPr>
          <a:xfrm>
            <a:off x="553405" y="1386605"/>
            <a:ext cx="3504342" cy="892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curabitur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082B1CF-2E9E-EE4D-8C24-6CE40B8A86CA}"/>
              </a:ext>
            </a:extLst>
          </p:cNvPr>
          <p:cNvGrpSpPr/>
          <p:nvPr/>
        </p:nvGrpSpPr>
        <p:grpSpPr>
          <a:xfrm>
            <a:off x="4081600" y="3837341"/>
            <a:ext cx="1049153" cy="877064"/>
            <a:chOff x="4248578" y="3708750"/>
            <a:chExt cx="1049153" cy="877064"/>
          </a:xfrm>
        </p:grpSpPr>
        <p:sp>
          <p:nvSpPr>
            <p:cNvPr id="9" name="Rectángulo redondeado 8">
              <a:extLst>
                <a:ext uri="{FF2B5EF4-FFF2-40B4-BE49-F238E27FC236}">
                  <a16:creationId xmlns:a16="http://schemas.microsoft.com/office/drawing/2014/main" id="{640BF1BF-74D7-C54B-A589-8C8EB12909FB}"/>
                </a:ext>
              </a:extLst>
            </p:cNvPr>
            <p:cNvSpPr/>
            <p:nvPr/>
          </p:nvSpPr>
          <p:spPr>
            <a:xfrm>
              <a:off x="4248578" y="3708750"/>
              <a:ext cx="1049153" cy="750310"/>
            </a:xfrm>
            <a:prstGeom prst="roundRect">
              <a:avLst>
                <a:gd name="adj" fmla="val 6460"/>
              </a:avLst>
            </a:prstGeom>
            <a:solidFill>
              <a:schemeClr val="bg1"/>
            </a:solidFill>
            <a:ln>
              <a:noFill/>
            </a:ln>
            <a:effectLst>
              <a:outerShdw blurRad="774700" dist="381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0" name="Triángulo 9">
              <a:extLst>
                <a:ext uri="{FF2B5EF4-FFF2-40B4-BE49-F238E27FC236}">
                  <a16:creationId xmlns:a16="http://schemas.microsoft.com/office/drawing/2014/main" id="{F2E99124-9886-8C42-BADC-DBEE46F1C076}"/>
                </a:ext>
              </a:extLst>
            </p:cNvPr>
            <p:cNvSpPr/>
            <p:nvPr/>
          </p:nvSpPr>
          <p:spPr>
            <a:xfrm rot="10800000">
              <a:off x="4625906" y="4331939"/>
              <a:ext cx="294495" cy="2538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A58F5D45-48E1-5D40-8ACC-CF972FAEF07D}"/>
              </a:ext>
            </a:extLst>
          </p:cNvPr>
          <p:cNvGrpSpPr/>
          <p:nvPr/>
        </p:nvGrpSpPr>
        <p:grpSpPr>
          <a:xfrm>
            <a:off x="8432303" y="3017954"/>
            <a:ext cx="1049153" cy="877064"/>
            <a:chOff x="4248578" y="3708750"/>
            <a:chExt cx="1049153" cy="877064"/>
          </a:xfrm>
        </p:grpSpPr>
        <p:sp>
          <p:nvSpPr>
            <p:cNvPr id="13" name="Rectángulo redondeado 12">
              <a:extLst>
                <a:ext uri="{FF2B5EF4-FFF2-40B4-BE49-F238E27FC236}">
                  <a16:creationId xmlns:a16="http://schemas.microsoft.com/office/drawing/2014/main" id="{89E4527E-BB87-4649-B8F7-2A9A391A0EB1}"/>
                </a:ext>
              </a:extLst>
            </p:cNvPr>
            <p:cNvSpPr/>
            <p:nvPr/>
          </p:nvSpPr>
          <p:spPr>
            <a:xfrm>
              <a:off x="4248578" y="3708750"/>
              <a:ext cx="1049153" cy="750310"/>
            </a:xfrm>
            <a:prstGeom prst="roundRect">
              <a:avLst>
                <a:gd name="adj" fmla="val 6460"/>
              </a:avLst>
            </a:prstGeom>
            <a:solidFill>
              <a:schemeClr val="bg1"/>
            </a:solidFill>
            <a:ln>
              <a:noFill/>
            </a:ln>
            <a:effectLst>
              <a:outerShdw blurRad="774700" dist="38100" dir="5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4" name="Triángulo 13">
              <a:extLst>
                <a:ext uri="{FF2B5EF4-FFF2-40B4-BE49-F238E27FC236}">
                  <a16:creationId xmlns:a16="http://schemas.microsoft.com/office/drawing/2014/main" id="{79380AE1-C892-7B42-970E-6083E64B2523}"/>
                </a:ext>
              </a:extLst>
            </p:cNvPr>
            <p:cNvSpPr/>
            <p:nvPr/>
          </p:nvSpPr>
          <p:spPr>
            <a:xfrm rot="10800000">
              <a:off x="4625906" y="4331939"/>
              <a:ext cx="294495" cy="2538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627C4E5-AC14-264D-BDF2-811E02734653}"/>
              </a:ext>
            </a:extLst>
          </p:cNvPr>
          <p:cNvSpPr txBox="1"/>
          <p:nvPr/>
        </p:nvSpPr>
        <p:spPr>
          <a:xfrm>
            <a:off x="4081600" y="3872761"/>
            <a:ext cx="1049154" cy="583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12</a:t>
            </a:r>
            <a:r>
              <a:rPr lang="es-ES" sz="16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</a:t>
            </a:r>
            <a:endParaRPr lang="es-ES" sz="2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515D8B7-4414-8547-BA79-AD7E62ACD92B}"/>
              </a:ext>
            </a:extLst>
          </p:cNvPr>
          <p:cNvSpPr txBox="1"/>
          <p:nvPr/>
        </p:nvSpPr>
        <p:spPr>
          <a:xfrm>
            <a:off x="8433706" y="3071615"/>
            <a:ext cx="1049154" cy="583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90</a:t>
            </a:r>
            <a:r>
              <a:rPr lang="es-ES" sz="16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</a:t>
            </a:r>
            <a:endParaRPr lang="es-ES" sz="2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0" name="Gráfico 19">
            <a:extLst>
              <a:ext uri="{FF2B5EF4-FFF2-40B4-BE49-F238E27FC236}">
                <a16:creationId xmlns:a16="http://schemas.microsoft.com/office/drawing/2014/main" id="{540AECB0-2A1D-0448-91EF-9509C5FC9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3728" y="3110551"/>
            <a:ext cx="228600" cy="228600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DD0F929F-2378-C346-8C41-CC0D1623B7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4827610" y="3918644"/>
            <a:ext cx="228600" cy="228600"/>
          </a:xfrm>
          <a:prstGeom prst="rect">
            <a:avLst/>
          </a:prstGeom>
        </p:spPr>
      </p:pic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A31C13DA-D7D3-4C4A-A572-A547FF1FC48A}"/>
              </a:ext>
            </a:extLst>
          </p:cNvPr>
          <p:cNvCxnSpPr>
            <a:cxnSpLocks/>
          </p:cNvCxnSpPr>
          <p:nvPr/>
        </p:nvCxnSpPr>
        <p:spPr>
          <a:xfrm>
            <a:off x="4210268" y="763790"/>
            <a:ext cx="0" cy="1654501"/>
          </a:xfrm>
          <a:prstGeom prst="line">
            <a:avLst/>
          </a:prstGeom>
          <a:ln w="127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19D176EF-0E2D-2445-A4BF-8F27E29B1AC2}"/>
              </a:ext>
            </a:extLst>
          </p:cNvPr>
          <p:cNvCxnSpPr>
            <a:cxnSpLocks/>
          </p:cNvCxnSpPr>
          <p:nvPr/>
        </p:nvCxnSpPr>
        <p:spPr>
          <a:xfrm>
            <a:off x="7230805" y="763790"/>
            <a:ext cx="0" cy="1654501"/>
          </a:xfrm>
          <a:prstGeom prst="line">
            <a:avLst/>
          </a:prstGeom>
          <a:ln w="127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Google Shape;385;p6">
            <a:extLst>
              <a:ext uri="{FF2B5EF4-FFF2-40B4-BE49-F238E27FC236}">
                <a16:creationId xmlns:a16="http://schemas.microsoft.com/office/drawing/2014/main" id="{83CADF51-4D2D-AA49-BDD0-7B7AD94A1565}"/>
              </a:ext>
            </a:extLst>
          </p:cNvPr>
          <p:cNvSpPr/>
          <p:nvPr/>
        </p:nvSpPr>
        <p:spPr>
          <a:xfrm>
            <a:off x="7675834" y="834756"/>
            <a:ext cx="583728" cy="583728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54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entury Gothic"/>
            </a:endParaRPr>
          </a:p>
        </p:txBody>
      </p:sp>
      <p:sp>
        <p:nvSpPr>
          <p:cNvPr id="29" name="Google Shape;385;p6">
            <a:extLst>
              <a:ext uri="{FF2B5EF4-FFF2-40B4-BE49-F238E27FC236}">
                <a16:creationId xmlns:a16="http://schemas.microsoft.com/office/drawing/2014/main" id="{AB4C01D9-D25C-E44F-B376-5EFCBD94F18B}"/>
              </a:ext>
            </a:extLst>
          </p:cNvPr>
          <p:cNvSpPr/>
          <p:nvPr/>
        </p:nvSpPr>
        <p:spPr>
          <a:xfrm>
            <a:off x="7675834" y="1729853"/>
            <a:ext cx="583728" cy="58372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54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entury Gothic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D7B5112-008B-D24A-AC7C-1EE543628DB4}"/>
              </a:ext>
            </a:extLst>
          </p:cNvPr>
          <p:cNvSpPr txBox="1"/>
          <p:nvPr/>
        </p:nvSpPr>
        <p:spPr>
          <a:xfrm>
            <a:off x="8355245" y="887912"/>
            <a:ext cx="1049154" cy="5837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500</a:t>
            </a:r>
            <a:r>
              <a:rPr lang="es-ES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DB3D6F4-D602-9742-9E73-431B3CB1EF6E}"/>
              </a:ext>
            </a:extLst>
          </p:cNvPr>
          <p:cNvSpPr txBox="1"/>
          <p:nvPr/>
        </p:nvSpPr>
        <p:spPr>
          <a:xfrm>
            <a:off x="8355245" y="1782949"/>
            <a:ext cx="1049154" cy="5837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239</a:t>
            </a:r>
            <a:r>
              <a:rPr lang="es-ES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</a:t>
            </a:r>
            <a:endParaRPr lang="es-ES" sz="24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81686AB-1728-3D47-9A44-CDE6A1D9999C}"/>
              </a:ext>
            </a:extLst>
          </p:cNvPr>
          <p:cNvSpPr txBox="1"/>
          <p:nvPr/>
        </p:nvSpPr>
        <p:spPr>
          <a:xfrm>
            <a:off x="8388122" y="818797"/>
            <a:ext cx="8273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+98 (10%) 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E8DD70B4-E9B9-C445-86CC-238CCBB83F3F}"/>
              </a:ext>
            </a:extLst>
          </p:cNvPr>
          <p:cNvSpPr txBox="1"/>
          <p:nvPr/>
        </p:nvSpPr>
        <p:spPr>
          <a:xfrm>
            <a:off x="8388122" y="1708609"/>
            <a:ext cx="849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-135 (10%) </a:t>
            </a:r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11209C90-D8A1-3F46-9609-451546395B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71566" y="1023561"/>
            <a:ext cx="192262" cy="192262"/>
          </a:xfrm>
          <a:prstGeom prst="rect">
            <a:avLst/>
          </a:prstGeom>
        </p:spPr>
      </p:pic>
      <p:pic>
        <p:nvPicPr>
          <p:cNvPr id="36" name="Gráfico 35">
            <a:extLst>
              <a:ext uri="{FF2B5EF4-FFF2-40B4-BE49-F238E27FC236}">
                <a16:creationId xmlns:a16="http://schemas.microsoft.com/office/drawing/2014/main" id="{55B3FCEA-8F11-314E-9F68-D1AF8C3733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53693" y="1906375"/>
            <a:ext cx="230683" cy="230684"/>
          </a:xfrm>
          <a:prstGeom prst="rect">
            <a:avLst/>
          </a:prstGeom>
        </p:spPr>
      </p:pic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632564AD-5B5A-7948-A74E-5387D3A744DA}"/>
              </a:ext>
            </a:extLst>
          </p:cNvPr>
          <p:cNvCxnSpPr>
            <a:cxnSpLocks/>
          </p:cNvCxnSpPr>
          <p:nvPr/>
        </p:nvCxnSpPr>
        <p:spPr>
          <a:xfrm>
            <a:off x="9552765" y="763790"/>
            <a:ext cx="0" cy="1654501"/>
          </a:xfrm>
          <a:prstGeom prst="line">
            <a:avLst/>
          </a:prstGeom>
          <a:ln w="127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uadroTexto 37">
            <a:extLst>
              <a:ext uri="{FF2B5EF4-FFF2-40B4-BE49-F238E27FC236}">
                <a16:creationId xmlns:a16="http://schemas.microsoft.com/office/drawing/2014/main" id="{98C39CF4-F721-BB45-9A35-2289242E4D56}"/>
              </a:ext>
            </a:extLst>
          </p:cNvPr>
          <p:cNvSpPr txBox="1"/>
          <p:nvPr/>
        </p:nvSpPr>
        <p:spPr>
          <a:xfrm>
            <a:off x="9867934" y="1065018"/>
            <a:ext cx="1931663" cy="899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curabitur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9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9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466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ángulo redondeado 37">
            <a:extLst>
              <a:ext uri="{FF2B5EF4-FFF2-40B4-BE49-F238E27FC236}">
                <a16:creationId xmlns:a16="http://schemas.microsoft.com/office/drawing/2014/main" id="{E0CEF32E-7893-5F42-AA29-0A50079F20FC}"/>
              </a:ext>
            </a:extLst>
          </p:cNvPr>
          <p:cNvSpPr/>
          <p:nvPr/>
        </p:nvSpPr>
        <p:spPr>
          <a:xfrm>
            <a:off x="6874340" y="4620458"/>
            <a:ext cx="1349070" cy="1763852"/>
          </a:xfrm>
          <a:prstGeom prst="roundRect">
            <a:avLst>
              <a:gd name="adj" fmla="val 1795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9" name="Rectángulo redondeado 38">
            <a:extLst>
              <a:ext uri="{FF2B5EF4-FFF2-40B4-BE49-F238E27FC236}">
                <a16:creationId xmlns:a16="http://schemas.microsoft.com/office/drawing/2014/main" id="{962F89F2-E528-4543-AF16-4355ABE369EE}"/>
              </a:ext>
            </a:extLst>
          </p:cNvPr>
          <p:cNvSpPr/>
          <p:nvPr/>
        </p:nvSpPr>
        <p:spPr>
          <a:xfrm>
            <a:off x="8440746" y="4620458"/>
            <a:ext cx="1349070" cy="1763852"/>
          </a:xfrm>
          <a:prstGeom prst="roundRect">
            <a:avLst>
              <a:gd name="adj" fmla="val 1795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0" name="Rectángulo redondeado 39">
            <a:extLst>
              <a:ext uri="{FF2B5EF4-FFF2-40B4-BE49-F238E27FC236}">
                <a16:creationId xmlns:a16="http://schemas.microsoft.com/office/drawing/2014/main" id="{0940341A-E2F1-D14D-BD37-E131DC57C136}"/>
              </a:ext>
            </a:extLst>
          </p:cNvPr>
          <p:cNvSpPr/>
          <p:nvPr/>
        </p:nvSpPr>
        <p:spPr>
          <a:xfrm>
            <a:off x="10007152" y="4620458"/>
            <a:ext cx="1349070" cy="1763852"/>
          </a:xfrm>
          <a:prstGeom prst="roundRect">
            <a:avLst>
              <a:gd name="adj" fmla="val 1795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Rectángulo redondeado 1">
            <a:extLst>
              <a:ext uri="{FF2B5EF4-FFF2-40B4-BE49-F238E27FC236}">
                <a16:creationId xmlns:a16="http://schemas.microsoft.com/office/drawing/2014/main" id="{79782BEA-2772-6441-87EA-A5545485E759}"/>
              </a:ext>
            </a:extLst>
          </p:cNvPr>
          <p:cNvSpPr/>
          <p:nvPr/>
        </p:nvSpPr>
        <p:spPr>
          <a:xfrm>
            <a:off x="613064" y="596348"/>
            <a:ext cx="5386074" cy="5787962"/>
          </a:xfrm>
          <a:prstGeom prst="roundRect">
            <a:avLst>
              <a:gd name="adj" fmla="val 1795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CEBCCE60-58B0-BB40-B44E-7B24A5A8B3D6}"/>
              </a:ext>
            </a:extLst>
          </p:cNvPr>
          <p:cNvGrpSpPr/>
          <p:nvPr/>
        </p:nvGrpSpPr>
        <p:grpSpPr>
          <a:xfrm>
            <a:off x="1130656" y="2397000"/>
            <a:ext cx="4029937" cy="3859689"/>
            <a:chOff x="857252" y="1690045"/>
            <a:chExt cx="4595843" cy="4401688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9BFB4B27-E744-294F-AC8A-781A4DFAB251}"/>
                </a:ext>
              </a:extLst>
            </p:cNvPr>
            <p:cNvGrpSpPr/>
            <p:nvPr/>
          </p:nvGrpSpPr>
          <p:grpSpPr>
            <a:xfrm>
              <a:off x="857252" y="1690045"/>
              <a:ext cx="4595843" cy="4401688"/>
              <a:chOff x="6303074" y="1699568"/>
              <a:chExt cx="4378016" cy="4193065"/>
            </a:xfrm>
          </p:grpSpPr>
          <p:sp>
            <p:nvSpPr>
              <p:cNvPr id="5" name="Arc 3">
                <a:extLst>
                  <a:ext uri="{FF2B5EF4-FFF2-40B4-BE49-F238E27FC236}">
                    <a16:creationId xmlns:a16="http://schemas.microsoft.com/office/drawing/2014/main" id="{60A39A95-211A-6544-8EFF-6054976730BE}"/>
                  </a:ext>
                </a:extLst>
              </p:cNvPr>
              <p:cNvSpPr/>
              <p:nvPr/>
            </p:nvSpPr>
            <p:spPr>
              <a:xfrm rot="16200000">
                <a:off x="6488025" y="1699568"/>
                <a:ext cx="4193065" cy="4193065"/>
              </a:xfrm>
              <a:prstGeom prst="arc">
                <a:avLst>
                  <a:gd name="adj1" fmla="val 20362248"/>
                  <a:gd name="adj2" fmla="val 7498302"/>
                </a:avLst>
              </a:prstGeom>
              <a:noFill/>
              <a:ln w="60325" cap="rnd">
                <a:solidFill>
                  <a:schemeClr val="tx2">
                    <a:lumMod val="60000"/>
                    <a:lumOff val="40000"/>
                  </a:schemeClr>
                </a:solidFill>
                <a:head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1755"/>
                <a:endParaRPr lang="en-US" sz="1854" dirty="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6" name="Arc 4">
                <a:extLst>
                  <a:ext uri="{FF2B5EF4-FFF2-40B4-BE49-F238E27FC236}">
                    <a16:creationId xmlns:a16="http://schemas.microsoft.com/office/drawing/2014/main" id="{259A2300-0663-B344-92C9-506CA0E8A1B7}"/>
                  </a:ext>
                </a:extLst>
              </p:cNvPr>
              <p:cNvSpPr/>
              <p:nvPr/>
            </p:nvSpPr>
            <p:spPr>
              <a:xfrm rot="16200000">
                <a:off x="6866177" y="2077720"/>
                <a:ext cx="3436761" cy="3436761"/>
              </a:xfrm>
              <a:prstGeom prst="arc">
                <a:avLst>
                  <a:gd name="adj1" fmla="val 17840360"/>
                  <a:gd name="adj2" fmla="val 8487761"/>
                </a:avLst>
              </a:prstGeom>
              <a:noFill/>
              <a:ln w="60325" cap="rnd">
                <a:solidFill>
                  <a:schemeClr val="accent4"/>
                </a:solidFill>
                <a:head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1755"/>
                <a:endParaRPr lang="en-US" sz="1854" dirty="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7" name="Arc 5">
                <a:extLst>
                  <a:ext uri="{FF2B5EF4-FFF2-40B4-BE49-F238E27FC236}">
                    <a16:creationId xmlns:a16="http://schemas.microsoft.com/office/drawing/2014/main" id="{77AF4474-616F-AA4D-8BC0-FAC977A58291}"/>
                  </a:ext>
                </a:extLst>
              </p:cNvPr>
              <p:cNvSpPr/>
              <p:nvPr/>
            </p:nvSpPr>
            <p:spPr>
              <a:xfrm rot="16200000">
                <a:off x="7244802" y="2456344"/>
                <a:ext cx="2679511" cy="2679511"/>
              </a:xfrm>
              <a:prstGeom prst="arc">
                <a:avLst>
                  <a:gd name="adj1" fmla="val 16200000"/>
                  <a:gd name="adj2" fmla="val 9797432"/>
                </a:avLst>
              </a:prstGeom>
              <a:noFill/>
              <a:ln w="60325" cap="rnd">
                <a:solidFill>
                  <a:schemeClr val="accent1">
                    <a:lumMod val="40000"/>
                    <a:lumOff val="60000"/>
                  </a:schemeClr>
                </a:solidFill>
                <a:head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1755"/>
                <a:endParaRPr lang="en-US" sz="1854" dirty="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8" name="Arc 6">
                <a:extLst>
                  <a:ext uri="{FF2B5EF4-FFF2-40B4-BE49-F238E27FC236}">
                    <a16:creationId xmlns:a16="http://schemas.microsoft.com/office/drawing/2014/main" id="{50301F70-F505-0F49-9DDF-B4799BBE9D81}"/>
                  </a:ext>
                </a:extLst>
              </p:cNvPr>
              <p:cNvSpPr/>
              <p:nvPr/>
            </p:nvSpPr>
            <p:spPr>
              <a:xfrm rot="16200000">
                <a:off x="7622824" y="2834367"/>
                <a:ext cx="1923466" cy="1923466"/>
              </a:xfrm>
              <a:prstGeom prst="arc">
                <a:avLst>
                  <a:gd name="adj1" fmla="val 18223405"/>
                  <a:gd name="adj2" fmla="val 12659637"/>
                </a:avLst>
              </a:prstGeom>
              <a:noFill/>
              <a:ln w="60325" cap="rnd">
                <a:solidFill>
                  <a:srgbClr val="7030F8"/>
                </a:solidFill>
                <a:head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1755"/>
                <a:endParaRPr lang="en-US" sz="1854" dirty="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9" name="TextBox 4">
                <a:extLst>
                  <a:ext uri="{FF2B5EF4-FFF2-40B4-BE49-F238E27FC236}">
                    <a16:creationId xmlns:a16="http://schemas.microsoft.com/office/drawing/2014/main" id="{850C3154-468D-6D42-97E8-5C947D2880C5}"/>
                  </a:ext>
                </a:extLst>
              </p:cNvPr>
              <p:cNvSpPr txBox="1"/>
              <p:nvPr/>
            </p:nvSpPr>
            <p:spPr>
              <a:xfrm>
                <a:off x="7040248" y="1722398"/>
                <a:ext cx="640252" cy="33436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r"/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42%</a:t>
                </a:r>
              </a:p>
            </p:txBody>
          </p:sp>
          <p:sp>
            <p:nvSpPr>
              <p:cNvPr id="10" name="TextBox 4">
                <a:extLst>
                  <a:ext uri="{FF2B5EF4-FFF2-40B4-BE49-F238E27FC236}">
                    <a16:creationId xmlns:a16="http://schemas.microsoft.com/office/drawing/2014/main" id="{2510583A-34B9-5D47-BB23-2B5212BC7527}"/>
                  </a:ext>
                </a:extLst>
              </p:cNvPr>
              <p:cNvSpPr txBox="1"/>
              <p:nvPr/>
            </p:nvSpPr>
            <p:spPr>
              <a:xfrm>
                <a:off x="6303074" y="2881938"/>
                <a:ext cx="582351" cy="33436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r"/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65%</a:t>
                </a:r>
              </a:p>
            </p:txBody>
          </p:sp>
          <p:sp>
            <p:nvSpPr>
              <p:cNvPr id="11" name="TextBox 4">
                <a:extLst>
                  <a:ext uri="{FF2B5EF4-FFF2-40B4-BE49-F238E27FC236}">
                    <a16:creationId xmlns:a16="http://schemas.microsoft.com/office/drawing/2014/main" id="{C9F482C2-038B-2B4B-AEDC-A861B581C0BC}"/>
                  </a:ext>
                </a:extLst>
              </p:cNvPr>
              <p:cNvSpPr txBox="1"/>
              <p:nvPr/>
            </p:nvSpPr>
            <p:spPr>
              <a:xfrm>
                <a:off x="6488023" y="3642860"/>
                <a:ext cx="582351" cy="33436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r"/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87%</a:t>
                </a:r>
              </a:p>
            </p:txBody>
          </p:sp>
          <p:sp>
            <p:nvSpPr>
              <p:cNvPr id="12" name="TextBox 4">
                <a:extLst>
                  <a:ext uri="{FF2B5EF4-FFF2-40B4-BE49-F238E27FC236}">
                    <a16:creationId xmlns:a16="http://schemas.microsoft.com/office/drawing/2014/main" id="{C97D5C14-3579-0945-AFEF-5C9A2447F641}"/>
                  </a:ext>
                </a:extLst>
              </p:cNvPr>
              <p:cNvSpPr txBox="1"/>
              <p:nvPr/>
            </p:nvSpPr>
            <p:spPr>
              <a:xfrm>
                <a:off x="7433095" y="3334441"/>
                <a:ext cx="517031" cy="33436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r"/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70%</a:t>
                </a:r>
              </a:p>
            </p:txBody>
          </p:sp>
        </p:grp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9D445AE5-C8B7-F54E-BB68-CA2DF2681EE5}"/>
                </a:ext>
              </a:extLst>
            </p:cNvPr>
            <p:cNvSpPr txBox="1"/>
            <p:nvPr/>
          </p:nvSpPr>
          <p:spPr>
            <a:xfrm>
              <a:off x="2411951" y="3466687"/>
              <a:ext cx="1836169" cy="87749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44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12</a:t>
              </a:r>
              <a:r>
                <a:rPr lang="en-US" sz="24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%</a:t>
              </a:r>
              <a:endParaRPr lang="en-US" sz="40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27D715E2-08F3-444D-8CC2-6FCAB8BA4C3E}"/>
              </a:ext>
            </a:extLst>
          </p:cNvPr>
          <p:cNvGrpSpPr/>
          <p:nvPr/>
        </p:nvGrpSpPr>
        <p:grpSpPr>
          <a:xfrm>
            <a:off x="6914099" y="766643"/>
            <a:ext cx="3255654" cy="764169"/>
            <a:chOff x="702823" y="5000184"/>
            <a:chExt cx="4106141" cy="963796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A69D3FDD-0E9E-FC43-861D-4C4D806AB9DF}"/>
                </a:ext>
              </a:extLst>
            </p:cNvPr>
            <p:cNvSpPr/>
            <p:nvPr/>
          </p:nvSpPr>
          <p:spPr>
            <a:xfrm>
              <a:off x="3333750" y="5032386"/>
              <a:ext cx="272432" cy="2724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EF860B20-80FE-0646-BF5A-14EF7EE19658}"/>
                </a:ext>
              </a:extLst>
            </p:cNvPr>
            <p:cNvSpPr/>
            <p:nvPr/>
          </p:nvSpPr>
          <p:spPr>
            <a:xfrm>
              <a:off x="3720851" y="5024137"/>
              <a:ext cx="1088113" cy="3299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1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Data </a:t>
              </a:r>
              <a:r>
                <a:rPr lang="es-ES" sz="11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name</a:t>
              </a:r>
              <a:endParaRPr lang="es-E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9238B7AA-AF48-DF40-B441-68CB990B90E9}"/>
                </a:ext>
              </a:extLst>
            </p:cNvPr>
            <p:cNvSpPr/>
            <p:nvPr/>
          </p:nvSpPr>
          <p:spPr>
            <a:xfrm>
              <a:off x="702823" y="5020008"/>
              <a:ext cx="272432" cy="27243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B247C282-CC6C-F347-90D2-9BCA62B42767}"/>
                </a:ext>
              </a:extLst>
            </p:cNvPr>
            <p:cNvSpPr/>
            <p:nvPr/>
          </p:nvSpPr>
          <p:spPr>
            <a:xfrm>
              <a:off x="1089923" y="5000184"/>
              <a:ext cx="1088113" cy="3299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1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Data </a:t>
              </a:r>
              <a:r>
                <a:rPr lang="es-ES" sz="11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name</a:t>
              </a:r>
              <a:endParaRPr lang="es-E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8542DD83-5B91-A342-A45C-7B69D14B6E25}"/>
                </a:ext>
              </a:extLst>
            </p:cNvPr>
            <p:cNvSpPr/>
            <p:nvPr/>
          </p:nvSpPr>
          <p:spPr>
            <a:xfrm>
              <a:off x="702823" y="5615558"/>
              <a:ext cx="272432" cy="272432"/>
            </a:xfrm>
            <a:prstGeom prst="ellipse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A7D38775-0652-0C44-973C-0CBC50A310DE}"/>
                </a:ext>
              </a:extLst>
            </p:cNvPr>
            <p:cNvSpPr/>
            <p:nvPr/>
          </p:nvSpPr>
          <p:spPr>
            <a:xfrm>
              <a:off x="1089923" y="5595734"/>
              <a:ext cx="1088113" cy="3299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1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Data </a:t>
              </a:r>
              <a:r>
                <a:rPr lang="es-ES" sz="11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name</a:t>
              </a:r>
              <a:endParaRPr lang="es-E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E164BB7E-7048-1945-B310-EB71260438D2}"/>
                </a:ext>
              </a:extLst>
            </p:cNvPr>
            <p:cNvSpPr/>
            <p:nvPr/>
          </p:nvSpPr>
          <p:spPr>
            <a:xfrm>
              <a:off x="3333750" y="5653852"/>
              <a:ext cx="272432" cy="2724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C5F861AF-4136-7249-A8AC-ED02A31CCFBF}"/>
                </a:ext>
              </a:extLst>
            </p:cNvPr>
            <p:cNvSpPr/>
            <p:nvPr/>
          </p:nvSpPr>
          <p:spPr>
            <a:xfrm>
              <a:off x="3720851" y="5634029"/>
              <a:ext cx="1088113" cy="3299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100" dirty="0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Data </a:t>
              </a:r>
              <a:r>
                <a:rPr lang="es-ES" sz="1100" dirty="0" err="1">
                  <a:solidFill>
                    <a:schemeClr val="tx2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name</a:t>
              </a:r>
              <a:endParaRPr lang="es-ES" sz="11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D087CBD-D7E1-BB45-99EB-0CFD3734A102}"/>
              </a:ext>
            </a:extLst>
          </p:cNvPr>
          <p:cNvSpPr txBox="1"/>
          <p:nvPr/>
        </p:nvSpPr>
        <p:spPr>
          <a:xfrm>
            <a:off x="6914099" y="1965059"/>
            <a:ext cx="4591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</a:t>
            </a:r>
            <a:r>
              <a:rPr lang="es-ES" sz="2400" b="1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Multiple</a:t>
            </a:r>
            <a:r>
              <a:rPr lang="es-ES" sz="2400" b="1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Chart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244F99C-F022-8D42-B378-A21CFE087838}"/>
              </a:ext>
            </a:extLst>
          </p:cNvPr>
          <p:cNvSpPr txBox="1"/>
          <p:nvPr/>
        </p:nvSpPr>
        <p:spPr>
          <a:xfrm>
            <a:off x="6914100" y="2558651"/>
            <a:ext cx="4442122" cy="1169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et.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Curabitur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pellentesque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mauris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Pellentesque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eget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quam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nulla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In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imperdiet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auctor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odio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facilisis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20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quis</a:t>
            </a:r>
            <a:r>
              <a:rPr lang="es-ES" sz="12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57EA2B6-6179-9441-84B6-F8D2AB210964}"/>
              </a:ext>
            </a:extLst>
          </p:cNvPr>
          <p:cNvSpPr txBox="1"/>
          <p:nvPr/>
        </p:nvSpPr>
        <p:spPr>
          <a:xfrm>
            <a:off x="895856" y="973375"/>
            <a:ext cx="4820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</a:t>
            </a:r>
            <a:r>
              <a:rPr lang="es-ES" sz="280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Multiple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Circa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D495521-C3B6-1241-9B87-48668984FBFD}"/>
              </a:ext>
            </a:extLst>
          </p:cNvPr>
          <p:cNvSpPr txBox="1"/>
          <p:nvPr/>
        </p:nvSpPr>
        <p:spPr>
          <a:xfrm>
            <a:off x="613064" y="1549275"/>
            <a:ext cx="5386074" cy="297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C38A6493-0B7F-5B4E-A905-2D910C079E46}"/>
              </a:ext>
            </a:extLst>
          </p:cNvPr>
          <p:cNvCxnSpPr>
            <a:cxnSpLocks/>
          </p:cNvCxnSpPr>
          <p:nvPr/>
        </p:nvCxnSpPr>
        <p:spPr>
          <a:xfrm>
            <a:off x="6914099" y="4185788"/>
            <a:ext cx="4442123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uadroTexto 28">
            <a:extLst>
              <a:ext uri="{FF2B5EF4-FFF2-40B4-BE49-F238E27FC236}">
                <a16:creationId xmlns:a16="http://schemas.microsoft.com/office/drawing/2014/main" id="{F0AC4EB4-870B-9A45-9DA1-D6FC420CC689}"/>
              </a:ext>
            </a:extLst>
          </p:cNvPr>
          <p:cNvSpPr txBox="1"/>
          <p:nvPr/>
        </p:nvSpPr>
        <p:spPr>
          <a:xfrm>
            <a:off x="6874342" y="5049014"/>
            <a:ext cx="1341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</a:t>
            </a:r>
            <a:endParaRPr lang="es-ES" sz="44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E82A4F66-A2C7-7D4E-92C9-920F4444D8D5}"/>
              </a:ext>
            </a:extLst>
          </p:cNvPr>
          <p:cNvSpPr txBox="1"/>
          <p:nvPr/>
        </p:nvSpPr>
        <p:spPr>
          <a:xfrm>
            <a:off x="6874340" y="5906565"/>
            <a:ext cx="1341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 (10%) 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CFCBEC6-B452-4845-965C-63EC66A94D15}"/>
              </a:ext>
            </a:extLst>
          </p:cNvPr>
          <p:cNvSpPr txBox="1"/>
          <p:nvPr/>
        </p:nvSpPr>
        <p:spPr>
          <a:xfrm>
            <a:off x="6874341" y="4753724"/>
            <a:ext cx="1341118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F4C01EC9-D0B6-BF4B-96F8-83B4FE7764D7}"/>
              </a:ext>
            </a:extLst>
          </p:cNvPr>
          <p:cNvSpPr txBox="1"/>
          <p:nvPr/>
        </p:nvSpPr>
        <p:spPr>
          <a:xfrm>
            <a:off x="8456652" y="5049014"/>
            <a:ext cx="1341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s-ES" sz="44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31C163A-7163-6640-A89D-4F57F8E28127}"/>
              </a:ext>
            </a:extLst>
          </p:cNvPr>
          <p:cNvSpPr txBox="1"/>
          <p:nvPr/>
        </p:nvSpPr>
        <p:spPr>
          <a:xfrm>
            <a:off x="8456650" y="5906565"/>
            <a:ext cx="1341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 (10%) 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6B8664B-C45A-2341-AEC4-26DF8DFFDE90}"/>
              </a:ext>
            </a:extLst>
          </p:cNvPr>
          <p:cNvSpPr txBox="1"/>
          <p:nvPr/>
        </p:nvSpPr>
        <p:spPr>
          <a:xfrm>
            <a:off x="8456651" y="4753724"/>
            <a:ext cx="1341118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5EB3690E-AE03-F146-A5EC-1887481997E5}"/>
              </a:ext>
            </a:extLst>
          </p:cNvPr>
          <p:cNvSpPr txBox="1"/>
          <p:nvPr/>
        </p:nvSpPr>
        <p:spPr>
          <a:xfrm>
            <a:off x="10031010" y="5049014"/>
            <a:ext cx="1341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19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</a:t>
            </a:r>
            <a:endParaRPr lang="es-ES" sz="44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02CD8CAF-373C-0249-843C-B48D61C451CE}"/>
              </a:ext>
            </a:extLst>
          </p:cNvPr>
          <p:cNvSpPr txBox="1"/>
          <p:nvPr/>
        </p:nvSpPr>
        <p:spPr>
          <a:xfrm>
            <a:off x="10031008" y="5906565"/>
            <a:ext cx="13411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 (10%)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10E4F6AB-240A-4B4E-8A2E-3BD94E273402}"/>
              </a:ext>
            </a:extLst>
          </p:cNvPr>
          <p:cNvSpPr txBox="1"/>
          <p:nvPr/>
        </p:nvSpPr>
        <p:spPr>
          <a:xfrm>
            <a:off x="10031009" y="4753724"/>
            <a:ext cx="1341118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</p:spTree>
    <p:extLst>
      <p:ext uri="{BB962C8B-B14F-4D97-AF65-F5344CB8AC3E}">
        <p14:creationId xmlns:p14="http://schemas.microsoft.com/office/powerpoint/2010/main" val="84988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57;p9">
            <a:extLst>
              <a:ext uri="{FF2B5EF4-FFF2-40B4-BE49-F238E27FC236}">
                <a16:creationId xmlns:a16="http://schemas.microsoft.com/office/drawing/2014/main" id="{11F6A423-EFDA-3142-8E9B-17B424C6206A}"/>
              </a:ext>
            </a:extLst>
          </p:cNvPr>
          <p:cNvGrpSpPr/>
          <p:nvPr/>
        </p:nvGrpSpPr>
        <p:grpSpPr>
          <a:xfrm>
            <a:off x="2736292" y="1052286"/>
            <a:ext cx="9065874" cy="4937995"/>
            <a:chOff x="405196" y="330200"/>
            <a:chExt cx="11378432" cy="6197600"/>
          </a:xfrm>
          <a:solidFill>
            <a:srgbClr val="3D506A"/>
          </a:solidFill>
        </p:grpSpPr>
        <p:grpSp>
          <p:nvGrpSpPr>
            <p:cNvPr id="3" name="Google Shape;458;p9">
              <a:extLst>
                <a:ext uri="{FF2B5EF4-FFF2-40B4-BE49-F238E27FC236}">
                  <a16:creationId xmlns:a16="http://schemas.microsoft.com/office/drawing/2014/main" id="{9B62E6F9-0EE5-634A-96F3-0AA88874ED18}"/>
                </a:ext>
              </a:extLst>
            </p:cNvPr>
            <p:cNvGrpSpPr/>
            <p:nvPr/>
          </p:nvGrpSpPr>
          <p:grpSpPr>
            <a:xfrm>
              <a:off x="2176452" y="418224"/>
              <a:ext cx="9565859" cy="5728738"/>
              <a:chOff x="1003" y="129"/>
              <a:chExt cx="5325" cy="3189"/>
            </a:xfrm>
            <a:grpFill/>
          </p:grpSpPr>
          <p:sp>
            <p:nvSpPr>
              <p:cNvPr id="160" name="Google Shape;459;p9">
                <a:extLst>
                  <a:ext uri="{FF2B5EF4-FFF2-40B4-BE49-F238E27FC236}">
                    <a16:creationId xmlns:a16="http://schemas.microsoft.com/office/drawing/2014/main" id="{14E95FF6-B7DD-B741-AF62-2D7844571079}"/>
                  </a:ext>
                </a:extLst>
              </p:cNvPr>
              <p:cNvSpPr/>
              <p:nvPr/>
            </p:nvSpPr>
            <p:spPr>
              <a:xfrm>
                <a:off x="3541" y="2580"/>
                <a:ext cx="131" cy="149"/>
              </a:xfrm>
              <a:custGeom>
                <a:avLst/>
                <a:gdLst/>
                <a:ahLst/>
                <a:cxnLst/>
                <a:rect l="l" t="t" r="r" b="b"/>
                <a:pathLst>
                  <a:path w="67" h="76" extrusionOk="0">
                    <a:moveTo>
                      <a:pt x="46" y="0"/>
                    </a:moveTo>
                    <a:cubicBezTo>
                      <a:pt x="45" y="6"/>
                      <a:pt x="45" y="6"/>
                      <a:pt x="45" y="6"/>
                    </a:cubicBezTo>
                    <a:cubicBezTo>
                      <a:pt x="45" y="6"/>
                      <a:pt x="47" y="6"/>
                      <a:pt x="49" y="6"/>
                    </a:cubicBezTo>
                    <a:cubicBezTo>
                      <a:pt x="50" y="6"/>
                      <a:pt x="52" y="7"/>
                      <a:pt x="53" y="8"/>
                    </a:cubicBezTo>
                    <a:cubicBezTo>
                      <a:pt x="55" y="9"/>
                      <a:pt x="56" y="11"/>
                      <a:pt x="59" y="11"/>
                    </a:cubicBezTo>
                    <a:cubicBezTo>
                      <a:pt x="61" y="12"/>
                      <a:pt x="62" y="13"/>
                      <a:pt x="64" y="14"/>
                    </a:cubicBezTo>
                    <a:cubicBezTo>
                      <a:pt x="65" y="15"/>
                      <a:pt x="65" y="18"/>
                      <a:pt x="65" y="18"/>
                    </a:cubicBezTo>
                    <a:cubicBezTo>
                      <a:pt x="65" y="18"/>
                      <a:pt x="63" y="20"/>
                      <a:pt x="63" y="23"/>
                    </a:cubicBezTo>
                    <a:cubicBezTo>
                      <a:pt x="64" y="25"/>
                      <a:pt x="63" y="27"/>
                      <a:pt x="64" y="30"/>
                    </a:cubicBezTo>
                    <a:cubicBezTo>
                      <a:pt x="65" y="32"/>
                      <a:pt x="67" y="34"/>
                      <a:pt x="67" y="34"/>
                    </a:cubicBezTo>
                    <a:cubicBezTo>
                      <a:pt x="67" y="34"/>
                      <a:pt x="65" y="36"/>
                      <a:pt x="64" y="37"/>
                    </a:cubicBezTo>
                    <a:cubicBezTo>
                      <a:pt x="63" y="39"/>
                      <a:pt x="61" y="40"/>
                      <a:pt x="63" y="41"/>
                    </a:cubicBezTo>
                    <a:cubicBezTo>
                      <a:pt x="64" y="43"/>
                      <a:pt x="65" y="43"/>
                      <a:pt x="64" y="45"/>
                    </a:cubicBezTo>
                    <a:cubicBezTo>
                      <a:pt x="62" y="48"/>
                      <a:pt x="64" y="47"/>
                      <a:pt x="63" y="50"/>
                    </a:cubicBezTo>
                    <a:cubicBezTo>
                      <a:pt x="62" y="53"/>
                      <a:pt x="65" y="55"/>
                      <a:pt x="64" y="57"/>
                    </a:cubicBezTo>
                    <a:cubicBezTo>
                      <a:pt x="63" y="62"/>
                      <a:pt x="63" y="58"/>
                      <a:pt x="63" y="60"/>
                    </a:cubicBezTo>
                    <a:cubicBezTo>
                      <a:pt x="63" y="62"/>
                      <a:pt x="67" y="60"/>
                      <a:pt x="65" y="62"/>
                    </a:cubicBezTo>
                    <a:cubicBezTo>
                      <a:pt x="64" y="64"/>
                      <a:pt x="61" y="68"/>
                      <a:pt x="61" y="68"/>
                    </a:cubicBezTo>
                    <a:cubicBezTo>
                      <a:pt x="55" y="76"/>
                      <a:pt x="55" y="76"/>
                      <a:pt x="55" y="76"/>
                    </a:cubicBezTo>
                    <a:cubicBezTo>
                      <a:pt x="55" y="76"/>
                      <a:pt x="53" y="75"/>
                      <a:pt x="50" y="75"/>
                    </a:cubicBezTo>
                    <a:cubicBezTo>
                      <a:pt x="47" y="75"/>
                      <a:pt x="46" y="74"/>
                      <a:pt x="46" y="74"/>
                    </a:cubicBezTo>
                    <a:cubicBezTo>
                      <a:pt x="46" y="74"/>
                      <a:pt x="43" y="73"/>
                      <a:pt x="41" y="74"/>
                    </a:cubicBezTo>
                    <a:cubicBezTo>
                      <a:pt x="40" y="75"/>
                      <a:pt x="37" y="73"/>
                      <a:pt x="37" y="73"/>
                    </a:cubicBezTo>
                    <a:cubicBezTo>
                      <a:pt x="37" y="73"/>
                      <a:pt x="35" y="73"/>
                      <a:pt x="33" y="71"/>
                    </a:cubicBezTo>
                    <a:cubicBezTo>
                      <a:pt x="32" y="69"/>
                      <a:pt x="32" y="72"/>
                      <a:pt x="29" y="70"/>
                    </a:cubicBezTo>
                    <a:cubicBezTo>
                      <a:pt x="27" y="68"/>
                      <a:pt x="26" y="70"/>
                      <a:pt x="26" y="67"/>
                    </a:cubicBezTo>
                    <a:cubicBezTo>
                      <a:pt x="26" y="64"/>
                      <a:pt x="25" y="63"/>
                      <a:pt x="27" y="61"/>
                    </a:cubicBezTo>
                    <a:cubicBezTo>
                      <a:pt x="28" y="59"/>
                      <a:pt x="24" y="60"/>
                      <a:pt x="24" y="58"/>
                    </a:cubicBezTo>
                    <a:cubicBezTo>
                      <a:pt x="24" y="56"/>
                      <a:pt x="22" y="57"/>
                      <a:pt x="21" y="55"/>
                    </a:cubicBezTo>
                    <a:cubicBezTo>
                      <a:pt x="20" y="53"/>
                      <a:pt x="20" y="50"/>
                      <a:pt x="20" y="50"/>
                    </a:cubicBezTo>
                    <a:cubicBezTo>
                      <a:pt x="20" y="50"/>
                      <a:pt x="16" y="49"/>
                      <a:pt x="15" y="47"/>
                    </a:cubicBezTo>
                    <a:cubicBezTo>
                      <a:pt x="15" y="45"/>
                      <a:pt x="15" y="48"/>
                      <a:pt x="12" y="47"/>
                    </a:cubicBezTo>
                    <a:cubicBezTo>
                      <a:pt x="9" y="46"/>
                      <a:pt x="12" y="45"/>
                      <a:pt x="10" y="44"/>
                    </a:cubicBezTo>
                    <a:cubicBezTo>
                      <a:pt x="8" y="43"/>
                      <a:pt x="5" y="37"/>
                      <a:pt x="5" y="37"/>
                    </a:cubicBezTo>
                    <a:cubicBezTo>
                      <a:pt x="5" y="37"/>
                      <a:pt x="5" y="33"/>
                      <a:pt x="2" y="33"/>
                    </a:cubicBezTo>
                    <a:cubicBezTo>
                      <a:pt x="0" y="33"/>
                      <a:pt x="0" y="27"/>
                      <a:pt x="0" y="27"/>
                    </a:cubicBezTo>
                    <a:cubicBezTo>
                      <a:pt x="0" y="27"/>
                      <a:pt x="3" y="28"/>
                      <a:pt x="4" y="27"/>
                    </a:cubicBezTo>
                    <a:cubicBezTo>
                      <a:pt x="6" y="27"/>
                      <a:pt x="8" y="28"/>
                      <a:pt x="9" y="27"/>
                    </a:cubicBezTo>
                    <a:cubicBezTo>
                      <a:pt x="10" y="26"/>
                      <a:pt x="13" y="27"/>
                      <a:pt x="14" y="27"/>
                    </a:cubicBezTo>
                    <a:cubicBezTo>
                      <a:pt x="16" y="27"/>
                      <a:pt x="18" y="26"/>
                      <a:pt x="20" y="25"/>
                    </a:cubicBezTo>
                    <a:cubicBezTo>
                      <a:pt x="22" y="24"/>
                      <a:pt x="25" y="24"/>
                      <a:pt x="26" y="23"/>
                    </a:cubicBezTo>
                    <a:cubicBezTo>
                      <a:pt x="27" y="22"/>
                      <a:pt x="26" y="15"/>
                      <a:pt x="28" y="15"/>
                    </a:cubicBezTo>
                    <a:cubicBezTo>
                      <a:pt x="29" y="14"/>
                      <a:pt x="28" y="13"/>
                      <a:pt x="30" y="12"/>
                    </a:cubicBezTo>
                    <a:cubicBezTo>
                      <a:pt x="32" y="11"/>
                      <a:pt x="32" y="10"/>
                      <a:pt x="32" y="9"/>
                    </a:cubicBezTo>
                    <a:cubicBezTo>
                      <a:pt x="32" y="7"/>
                      <a:pt x="33" y="6"/>
                      <a:pt x="35" y="6"/>
                    </a:cubicBezTo>
                    <a:cubicBezTo>
                      <a:pt x="37" y="5"/>
                      <a:pt x="39" y="3"/>
                      <a:pt x="39" y="3"/>
                    </a:cubicBezTo>
                    <a:lnTo>
                      <a:pt x="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61" name="Google Shape;460;p9">
                <a:extLst>
                  <a:ext uri="{FF2B5EF4-FFF2-40B4-BE49-F238E27FC236}">
                    <a16:creationId xmlns:a16="http://schemas.microsoft.com/office/drawing/2014/main" id="{CC9315F6-0138-5A44-BFB8-B8ACB54EAA36}"/>
                  </a:ext>
                </a:extLst>
              </p:cNvPr>
              <p:cNvSpPr/>
              <p:nvPr/>
            </p:nvSpPr>
            <p:spPr>
              <a:xfrm>
                <a:off x="3541" y="2580"/>
                <a:ext cx="131" cy="149"/>
              </a:xfrm>
              <a:custGeom>
                <a:avLst/>
                <a:gdLst/>
                <a:ahLst/>
                <a:cxnLst/>
                <a:rect l="l" t="t" r="r" b="b"/>
                <a:pathLst>
                  <a:path w="67" h="76" extrusionOk="0">
                    <a:moveTo>
                      <a:pt x="46" y="0"/>
                    </a:moveTo>
                    <a:cubicBezTo>
                      <a:pt x="45" y="6"/>
                      <a:pt x="45" y="6"/>
                      <a:pt x="45" y="6"/>
                    </a:cubicBezTo>
                    <a:cubicBezTo>
                      <a:pt x="45" y="6"/>
                      <a:pt x="47" y="6"/>
                      <a:pt x="49" y="6"/>
                    </a:cubicBezTo>
                    <a:cubicBezTo>
                      <a:pt x="50" y="6"/>
                      <a:pt x="52" y="7"/>
                      <a:pt x="53" y="8"/>
                    </a:cubicBezTo>
                    <a:cubicBezTo>
                      <a:pt x="55" y="9"/>
                      <a:pt x="56" y="11"/>
                      <a:pt x="59" y="11"/>
                    </a:cubicBezTo>
                    <a:cubicBezTo>
                      <a:pt x="61" y="12"/>
                      <a:pt x="62" y="13"/>
                      <a:pt x="64" y="14"/>
                    </a:cubicBezTo>
                    <a:cubicBezTo>
                      <a:pt x="65" y="15"/>
                      <a:pt x="65" y="18"/>
                      <a:pt x="65" y="18"/>
                    </a:cubicBezTo>
                    <a:cubicBezTo>
                      <a:pt x="65" y="18"/>
                      <a:pt x="63" y="20"/>
                      <a:pt x="63" y="23"/>
                    </a:cubicBezTo>
                    <a:cubicBezTo>
                      <a:pt x="64" y="25"/>
                      <a:pt x="63" y="27"/>
                      <a:pt x="64" y="30"/>
                    </a:cubicBezTo>
                    <a:cubicBezTo>
                      <a:pt x="65" y="32"/>
                      <a:pt x="67" y="34"/>
                      <a:pt x="67" y="34"/>
                    </a:cubicBezTo>
                    <a:cubicBezTo>
                      <a:pt x="67" y="34"/>
                      <a:pt x="65" y="36"/>
                      <a:pt x="64" y="37"/>
                    </a:cubicBezTo>
                    <a:cubicBezTo>
                      <a:pt x="63" y="39"/>
                      <a:pt x="61" y="40"/>
                      <a:pt x="63" y="41"/>
                    </a:cubicBezTo>
                    <a:cubicBezTo>
                      <a:pt x="64" y="43"/>
                      <a:pt x="65" y="43"/>
                      <a:pt x="64" y="45"/>
                    </a:cubicBezTo>
                    <a:cubicBezTo>
                      <a:pt x="62" y="48"/>
                      <a:pt x="64" y="47"/>
                      <a:pt x="63" y="50"/>
                    </a:cubicBezTo>
                    <a:cubicBezTo>
                      <a:pt x="62" y="53"/>
                      <a:pt x="65" y="55"/>
                      <a:pt x="64" y="57"/>
                    </a:cubicBezTo>
                    <a:cubicBezTo>
                      <a:pt x="63" y="62"/>
                      <a:pt x="63" y="58"/>
                      <a:pt x="63" y="60"/>
                    </a:cubicBezTo>
                    <a:cubicBezTo>
                      <a:pt x="63" y="62"/>
                      <a:pt x="67" y="60"/>
                      <a:pt x="65" y="62"/>
                    </a:cubicBezTo>
                    <a:cubicBezTo>
                      <a:pt x="64" y="64"/>
                      <a:pt x="61" y="68"/>
                      <a:pt x="61" y="68"/>
                    </a:cubicBezTo>
                    <a:cubicBezTo>
                      <a:pt x="55" y="76"/>
                      <a:pt x="55" y="76"/>
                      <a:pt x="55" y="76"/>
                    </a:cubicBezTo>
                    <a:cubicBezTo>
                      <a:pt x="55" y="76"/>
                      <a:pt x="53" y="75"/>
                      <a:pt x="50" y="75"/>
                    </a:cubicBezTo>
                    <a:cubicBezTo>
                      <a:pt x="47" y="75"/>
                      <a:pt x="46" y="74"/>
                      <a:pt x="46" y="74"/>
                    </a:cubicBezTo>
                    <a:cubicBezTo>
                      <a:pt x="46" y="74"/>
                      <a:pt x="43" y="73"/>
                      <a:pt x="41" y="74"/>
                    </a:cubicBezTo>
                    <a:cubicBezTo>
                      <a:pt x="40" y="75"/>
                      <a:pt x="37" y="73"/>
                      <a:pt x="37" y="73"/>
                    </a:cubicBezTo>
                    <a:cubicBezTo>
                      <a:pt x="37" y="73"/>
                      <a:pt x="35" y="73"/>
                      <a:pt x="33" y="71"/>
                    </a:cubicBezTo>
                    <a:cubicBezTo>
                      <a:pt x="32" y="69"/>
                      <a:pt x="32" y="72"/>
                      <a:pt x="29" y="70"/>
                    </a:cubicBezTo>
                    <a:cubicBezTo>
                      <a:pt x="27" y="68"/>
                      <a:pt x="26" y="70"/>
                      <a:pt x="26" y="67"/>
                    </a:cubicBezTo>
                    <a:cubicBezTo>
                      <a:pt x="26" y="64"/>
                      <a:pt x="25" y="63"/>
                      <a:pt x="27" y="61"/>
                    </a:cubicBezTo>
                    <a:cubicBezTo>
                      <a:pt x="28" y="59"/>
                      <a:pt x="24" y="60"/>
                      <a:pt x="24" y="58"/>
                    </a:cubicBezTo>
                    <a:cubicBezTo>
                      <a:pt x="24" y="56"/>
                      <a:pt x="22" y="57"/>
                      <a:pt x="21" y="55"/>
                    </a:cubicBezTo>
                    <a:cubicBezTo>
                      <a:pt x="20" y="53"/>
                      <a:pt x="20" y="50"/>
                      <a:pt x="20" y="50"/>
                    </a:cubicBezTo>
                    <a:cubicBezTo>
                      <a:pt x="20" y="50"/>
                      <a:pt x="16" y="49"/>
                      <a:pt x="15" y="47"/>
                    </a:cubicBezTo>
                    <a:cubicBezTo>
                      <a:pt x="15" y="45"/>
                      <a:pt x="15" y="48"/>
                      <a:pt x="12" y="47"/>
                    </a:cubicBezTo>
                    <a:cubicBezTo>
                      <a:pt x="9" y="46"/>
                      <a:pt x="12" y="45"/>
                      <a:pt x="10" y="44"/>
                    </a:cubicBezTo>
                    <a:cubicBezTo>
                      <a:pt x="8" y="43"/>
                      <a:pt x="5" y="37"/>
                      <a:pt x="5" y="37"/>
                    </a:cubicBezTo>
                    <a:cubicBezTo>
                      <a:pt x="5" y="37"/>
                      <a:pt x="5" y="33"/>
                      <a:pt x="2" y="33"/>
                    </a:cubicBezTo>
                    <a:cubicBezTo>
                      <a:pt x="0" y="33"/>
                      <a:pt x="0" y="27"/>
                      <a:pt x="0" y="27"/>
                    </a:cubicBezTo>
                    <a:cubicBezTo>
                      <a:pt x="0" y="27"/>
                      <a:pt x="3" y="28"/>
                      <a:pt x="4" y="27"/>
                    </a:cubicBezTo>
                    <a:cubicBezTo>
                      <a:pt x="6" y="27"/>
                      <a:pt x="8" y="28"/>
                      <a:pt x="9" y="27"/>
                    </a:cubicBezTo>
                    <a:cubicBezTo>
                      <a:pt x="10" y="26"/>
                      <a:pt x="13" y="27"/>
                      <a:pt x="14" y="27"/>
                    </a:cubicBezTo>
                    <a:cubicBezTo>
                      <a:pt x="16" y="27"/>
                      <a:pt x="18" y="26"/>
                      <a:pt x="20" y="25"/>
                    </a:cubicBezTo>
                    <a:cubicBezTo>
                      <a:pt x="22" y="24"/>
                      <a:pt x="25" y="24"/>
                      <a:pt x="26" y="23"/>
                    </a:cubicBezTo>
                    <a:cubicBezTo>
                      <a:pt x="27" y="22"/>
                      <a:pt x="26" y="15"/>
                      <a:pt x="28" y="15"/>
                    </a:cubicBezTo>
                    <a:cubicBezTo>
                      <a:pt x="29" y="14"/>
                      <a:pt x="28" y="13"/>
                      <a:pt x="30" y="12"/>
                    </a:cubicBezTo>
                    <a:cubicBezTo>
                      <a:pt x="32" y="11"/>
                      <a:pt x="32" y="10"/>
                      <a:pt x="32" y="9"/>
                    </a:cubicBezTo>
                    <a:cubicBezTo>
                      <a:pt x="32" y="7"/>
                      <a:pt x="33" y="6"/>
                      <a:pt x="35" y="6"/>
                    </a:cubicBezTo>
                    <a:cubicBezTo>
                      <a:pt x="37" y="5"/>
                      <a:pt x="39" y="3"/>
                      <a:pt x="39" y="3"/>
                    </a:cubicBezTo>
                    <a:lnTo>
                      <a:pt x="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62" name="Google Shape;461;p9">
                <a:extLst>
                  <a:ext uri="{FF2B5EF4-FFF2-40B4-BE49-F238E27FC236}">
                    <a16:creationId xmlns:a16="http://schemas.microsoft.com/office/drawing/2014/main" id="{3E489DAB-F009-0C4C-95BF-28A7708EC912}"/>
                  </a:ext>
                </a:extLst>
              </p:cNvPr>
              <p:cNvSpPr/>
              <p:nvPr/>
            </p:nvSpPr>
            <p:spPr>
              <a:xfrm>
                <a:off x="3488" y="2429"/>
                <a:ext cx="196" cy="206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05" extrusionOk="0">
                    <a:moveTo>
                      <a:pt x="12" y="102"/>
                    </a:moveTo>
                    <a:cubicBezTo>
                      <a:pt x="21" y="101"/>
                      <a:pt x="21" y="101"/>
                      <a:pt x="21" y="101"/>
                    </a:cubicBezTo>
                    <a:cubicBezTo>
                      <a:pt x="21" y="101"/>
                      <a:pt x="23" y="100"/>
                      <a:pt x="24" y="102"/>
                    </a:cubicBezTo>
                    <a:cubicBezTo>
                      <a:pt x="25" y="104"/>
                      <a:pt x="27" y="104"/>
                      <a:pt x="27" y="104"/>
                    </a:cubicBezTo>
                    <a:cubicBezTo>
                      <a:pt x="27" y="104"/>
                      <a:pt x="30" y="105"/>
                      <a:pt x="31" y="104"/>
                    </a:cubicBezTo>
                    <a:cubicBezTo>
                      <a:pt x="33" y="104"/>
                      <a:pt x="35" y="105"/>
                      <a:pt x="36" y="104"/>
                    </a:cubicBezTo>
                    <a:cubicBezTo>
                      <a:pt x="37" y="103"/>
                      <a:pt x="40" y="104"/>
                      <a:pt x="41" y="104"/>
                    </a:cubicBezTo>
                    <a:cubicBezTo>
                      <a:pt x="43" y="104"/>
                      <a:pt x="45" y="103"/>
                      <a:pt x="47" y="102"/>
                    </a:cubicBezTo>
                    <a:cubicBezTo>
                      <a:pt x="49" y="101"/>
                      <a:pt x="52" y="101"/>
                      <a:pt x="53" y="100"/>
                    </a:cubicBezTo>
                    <a:cubicBezTo>
                      <a:pt x="54" y="99"/>
                      <a:pt x="53" y="92"/>
                      <a:pt x="55" y="92"/>
                    </a:cubicBezTo>
                    <a:cubicBezTo>
                      <a:pt x="56" y="91"/>
                      <a:pt x="55" y="90"/>
                      <a:pt x="57" y="89"/>
                    </a:cubicBezTo>
                    <a:cubicBezTo>
                      <a:pt x="59" y="88"/>
                      <a:pt x="59" y="87"/>
                      <a:pt x="59" y="86"/>
                    </a:cubicBezTo>
                    <a:cubicBezTo>
                      <a:pt x="59" y="84"/>
                      <a:pt x="60" y="83"/>
                      <a:pt x="62" y="83"/>
                    </a:cubicBezTo>
                    <a:cubicBezTo>
                      <a:pt x="64" y="82"/>
                      <a:pt x="66" y="80"/>
                      <a:pt x="66" y="80"/>
                    </a:cubicBezTo>
                    <a:cubicBezTo>
                      <a:pt x="72" y="77"/>
                      <a:pt x="72" y="77"/>
                      <a:pt x="72" y="77"/>
                    </a:cubicBezTo>
                    <a:cubicBezTo>
                      <a:pt x="73" y="76"/>
                      <a:pt x="73" y="76"/>
                      <a:pt x="73" y="76"/>
                    </a:cubicBezTo>
                    <a:cubicBezTo>
                      <a:pt x="74" y="74"/>
                      <a:pt x="70" y="71"/>
                      <a:pt x="70" y="71"/>
                    </a:cubicBezTo>
                    <a:cubicBezTo>
                      <a:pt x="90" y="65"/>
                      <a:pt x="90" y="65"/>
                      <a:pt x="90" y="65"/>
                    </a:cubicBezTo>
                    <a:cubicBezTo>
                      <a:pt x="90" y="65"/>
                      <a:pt x="89" y="61"/>
                      <a:pt x="89" y="59"/>
                    </a:cubicBezTo>
                    <a:cubicBezTo>
                      <a:pt x="88" y="57"/>
                      <a:pt x="91" y="56"/>
                      <a:pt x="90" y="54"/>
                    </a:cubicBezTo>
                    <a:cubicBezTo>
                      <a:pt x="89" y="52"/>
                      <a:pt x="89" y="48"/>
                      <a:pt x="91" y="46"/>
                    </a:cubicBezTo>
                    <a:cubicBezTo>
                      <a:pt x="93" y="45"/>
                      <a:pt x="97" y="44"/>
                      <a:pt x="96" y="41"/>
                    </a:cubicBezTo>
                    <a:cubicBezTo>
                      <a:pt x="96" y="38"/>
                      <a:pt x="93" y="41"/>
                      <a:pt x="94" y="39"/>
                    </a:cubicBezTo>
                    <a:cubicBezTo>
                      <a:pt x="94" y="36"/>
                      <a:pt x="94" y="34"/>
                      <a:pt x="93" y="32"/>
                    </a:cubicBezTo>
                    <a:cubicBezTo>
                      <a:pt x="92" y="30"/>
                      <a:pt x="96" y="30"/>
                      <a:pt x="96" y="28"/>
                    </a:cubicBezTo>
                    <a:cubicBezTo>
                      <a:pt x="97" y="27"/>
                      <a:pt x="100" y="25"/>
                      <a:pt x="98" y="23"/>
                    </a:cubicBezTo>
                    <a:cubicBezTo>
                      <a:pt x="96" y="22"/>
                      <a:pt x="98" y="18"/>
                      <a:pt x="97" y="17"/>
                    </a:cubicBezTo>
                    <a:cubicBezTo>
                      <a:pt x="95" y="16"/>
                      <a:pt x="94" y="13"/>
                      <a:pt x="94" y="13"/>
                    </a:cubicBezTo>
                    <a:cubicBezTo>
                      <a:pt x="94" y="13"/>
                      <a:pt x="91" y="12"/>
                      <a:pt x="90" y="11"/>
                    </a:cubicBezTo>
                    <a:cubicBezTo>
                      <a:pt x="88" y="10"/>
                      <a:pt x="87" y="8"/>
                      <a:pt x="86" y="8"/>
                    </a:cubicBezTo>
                    <a:cubicBezTo>
                      <a:pt x="85" y="8"/>
                      <a:pt x="85" y="4"/>
                      <a:pt x="85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5" y="5"/>
                      <a:pt x="85" y="5"/>
                      <a:pt x="85" y="5"/>
                    </a:cubicBezTo>
                    <a:cubicBezTo>
                      <a:pt x="85" y="4"/>
                      <a:pt x="83" y="5"/>
                      <a:pt x="81" y="5"/>
                    </a:cubicBezTo>
                    <a:cubicBezTo>
                      <a:pt x="80" y="5"/>
                      <a:pt x="79" y="5"/>
                      <a:pt x="78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6" y="5"/>
                      <a:pt x="78" y="1"/>
                      <a:pt x="76" y="1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8" y="6"/>
                    </a:cubicBezTo>
                    <a:cubicBezTo>
                      <a:pt x="60" y="7"/>
                      <a:pt x="54" y="11"/>
                      <a:pt x="54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3" y="12"/>
                      <a:pt x="53" y="11"/>
                      <a:pt x="52" y="12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1" y="13"/>
                      <a:pt x="51" y="15"/>
                      <a:pt x="52" y="16"/>
                    </a:cubicBezTo>
                    <a:cubicBezTo>
                      <a:pt x="52" y="18"/>
                      <a:pt x="53" y="17"/>
                      <a:pt x="53" y="19"/>
                    </a:cubicBezTo>
                    <a:cubicBezTo>
                      <a:pt x="53" y="22"/>
                      <a:pt x="55" y="24"/>
                      <a:pt x="54" y="25"/>
                    </a:cubicBezTo>
                    <a:cubicBezTo>
                      <a:pt x="54" y="27"/>
                      <a:pt x="53" y="28"/>
                      <a:pt x="53" y="30"/>
                    </a:cubicBezTo>
                    <a:cubicBezTo>
                      <a:pt x="53" y="31"/>
                      <a:pt x="55" y="33"/>
                      <a:pt x="57" y="34"/>
                    </a:cubicBezTo>
                    <a:cubicBezTo>
                      <a:pt x="59" y="36"/>
                      <a:pt x="61" y="35"/>
                      <a:pt x="63" y="38"/>
                    </a:cubicBezTo>
                    <a:cubicBezTo>
                      <a:pt x="65" y="41"/>
                      <a:pt x="64" y="40"/>
                      <a:pt x="66" y="40"/>
                    </a:cubicBezTo>
                    <a:cubicBezTo>
                      <a:pt x="68" y="40"/>
                      <a:pt x="71" y="39"/>
                      <a:pt x="71" y="39"/>
                    </a:cubicBezTo>
                    <a:cubicBezTo>
                      <a:pt x="71" y="49"/>
                      <a:pt x="71" y="49"/>
                      <a:pt x="71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7" y="48"/>
                      <a:pt x="65" y="48"/>
                      <a:pt x="64" y="50"/>
                    </a:cubicBezTo>
                    <a:cubicBezTo>
                      <a:pt x="63" y="51"/>
                      <a:pt x="59" y="51"/>
                      <a:pt x="59" y="49"/>
                    </a:cubicBezTo>
                    <a:cubicBezTo>
                      <a:pt x="59" y="47"/>
                      <a:pt x="60" y="45"/>
                      <a:pt x="59" y="43"/>
                    </a:cubicBezTo>
                    <a:cubicBezTo>
                      <a:pt x="58" y="41"/>
                      <a:pt x="54" y="43"/>
                      <a:pt x="53" y="40"/>
                    </a:cubicBezTo>
                    <a:cubicBezTo>
                      <a:pt x="52" y="38"/>
                      <a:pt x="49" y="38"/>
                      <a:pt x="49" y="36"/>
                    </a:cubicBezTo>
                    <a:cubicBezTo>
                      <a:pt x="49" y="34"/>
                      <a:pt x="49" y="33"/>
                      <a:pt x="48" y="33"/>
                    </a:cubicBezTo>
                    <a:cubicBezTo>
                      <a:pt x="46" y="33"/>
                      <a:pt x="45" y="32"/>
                      <a:pt x="44" y="34"/>
                    </a:cubicBezTo>
                    <a:cubicBezTo>
                      <a:pt x="43" y="36"/>
                      <a:pt x="43" y="36"/>
                      <a:pt x="40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2" y="36"/>
                      <a:pt x="31" y="34"/>
                      <a:pt x="31" y="34"/>
                    </a:cubicBezTo>
                    <a:cubicBezTo>
                      <a:pt x="31" y="34"/>
                      <a:pt x="31" y="33"/>
                      <a:pt x="31" y="31"/>
                    </a:cubicBezTo>
                    <a:cubicBezTo>
                      <a:pt x="31" y="29"/>
                      <a:pt x="30" y="28"/>
                      <a:pt x="29" y="30"/>
                    </a:cubicBezTo>
                    <a:cubicBezTo>
                      <a:pt x="27" y="32"/>
                      <a:pt x="25" y="32"/>
                      <a:pt x="25" y="30"/>
                    </a:cubicBezTo>
                    <a:cubicBezTo>
                      <a:pt x="25" y="28"/>
                      <a:pt x="24" y="25"/>
                      <a:pt x="24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20" y="30"/>
                      <a:pt x="20" y="33"/>
                    </a:cubicBezTo>
                    <a:cubicBezTo>
                      <a:pt x="20" y="35"/>
                      <a:pt x="18" y="36"/>
                      <a:pt x="19" y="38"/>
                    </a:cubicBezTo>
                    <a:cubicBezTo>
                      <a:pt x="19" y="39"/>
                      <a:pt x="19" y="40"/>
                      <a:pt x="19" y="42"/>
                    </a:cubicBezTo>
                    <a:cubicBezTo>
                      <a:pt x="19" y="44"/>
                      <a:pt x="19" y="45"/>
                      <a:pt x="1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1" y="85"/>
                      <a:pt x="2" y="89"/>
                    </a:cubicBezTo>
                    <a:cubicBezTo>
                      <a:pt x="3" y="93"/>
                      <a:pt x="2" y="91"/>
                      <a:pt x="6" y="95"/>
                    </a:cubicBezTo>
                    <a:cubicBezTo>
                      <a:pt x="10" y="98"/>
                      <a:pt x="7" y="102"/>
                      <a:pt x="12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63" name="Google Shape;462;p9">
                <a:extLst>
                  <a:ext uri="{FF2B5EF4-FFF2-40B4-BE49-F238E27FC236}">
                    <a16:creationId xmlns:a16="http://schemas.microsoft.com/office/drawing/2014/main" id="{B0C19FAB-28E9-3745-860D-EA4620539B5D}"/>
                  </a:ext>
                </a:extLst>
              </p:cNvPr>
              <p:cNvSpPr/>
              <p:nvPr/>
            </p:nvSpPr>
            <p:spPr>
              <a:xfrm>
                <a:off x="3488" y="2429"/>
                <a:ext cx="196" cy="206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05" extrusionOk="0">
                    <a:moveTo>
                      <a:pt x="12" y="102"/>
                    </a:moveTo>
                    <a:cubicBezTo>
                      <a:pt x="21" y="101"/>
                      <a:pt x="21" y="101"/>
                      <a:pt x="21" y="101"/>
                    </a:cubicBezTo>
                    <a:cubicBezTo>
                      <a:pt x="21" y="101"/>
                      <a:pt x="23" y="100"/>
                      <a:pt x="24" y="102"/>
                    </a:cubicBezTo>
                    <a:cubicBezTo>
                      <a:pt x="25" y="104"/>
                      <a:pt x="27" y="104"/>
                      <a:pt x="27" y="104"/>
                    </a:cubicBezTo>
                    <a:cubicBezTo>
                      <a:pt x="27" y="104"/>
                      <a:pt x="30" y="105"/>
                      <a:pt x="31" y="104"/>
                    </a:cubicBezTo>
                    <a:cubicBezTo>
                      <a:pt x="33" y="104"/>
                      <a:pt x="35" y="105"/>
                      <a:pt x="36" y="104"/>
                    </a:cubicBezTo>
                    <a:cubicBezTo>
                      <a:pt x="37" y="103"/>
                      <a:pt x="40" y="104"/>
                      <a:pt x="41" y="104"/>
                    </a:cubicBezTo>
                    <a:cubicBezTo>
                      <a:pt x="43" y="104"/>
                      <a:pt x="45" y="103"/>
                      <a:pt x="47" y="102"/>
                    </a:cubicBezTo>
                    <a:cubicBezTo>
                      <a:pt x="49" y="101"/>
                      <a:pt x="52" y="101"/>
                      <a:pt x="53" y="100"/>
                    </a:cubicBezTo>
                    <a:cubicBezTo>
                      <a:pt x="54" y="99"/>
                      <a:pt x="53" y="92"/>
                      <a:pt x="55" y="92"/>
                    </a:cubicBezTo>
                    <a:cubicBezTo>
                      <a:pt x="56" y="91"/>
                      <a:pt x="55" y="90"/>
                      <a:pt x="57" y="89"/>
                    </a:cubicBezTo>
                    <a:cubicBezTo>
                      <a:pt x="59" y="88"/>
                      <a:pt x="59" y="87"/>
                      <a:pt x="59" y="86"/>
                    </a:cubicBezTo>
                    <a:cubicBezTo>
                      <a:pt x="59" y="84"/>
                      <a:pt x="60" y="83"/>
                      <a:pt x="62" y="83"/>
                    </a:cubicBezTo>
                    <a:cubicBezTo>
                      <a:pt x="64" y="82"/>
                      <a:pt x="66" y="80"/>
                      <a:pt x="66" y="80"/>
                    </a:cubicBezTo>
                    <a:cubicBezTo>
                      <a:pt x="72" y="77"/>
                      <a:pt x="72" y="77"/>
                      <a:pt x="72" y="77"/>
                    </a:cubicBezTo>
                    <a:cubicBezTo>
                      <a:pt x="73" y="76"/>
                      <a:pt x="73" y="76"/>
                      <a:pt x="73" y="76"/>
                    </a:cubicBezTo>
                    <a:cubicBezTo>
                      <a:pt x="74" y="74"/>
                      <a:pt x="70" y="71"/>
                      <a:pt x="70" y="71"/>
                    </a:cubicBezTo>
                    <a:cubicBezTo>
                      <a:pt x="90" y="65"/>
                      <a:pt x="90" y="65"/>
                      <a:pt x="90" y="65"/>
                    </a:cubicBezTo>
                    <a:cubicBezTo>
                      <a:pt x="90" y="65"/>
                      <a:pt x="89" y="61"/>
                      <a:pt x="89" y="59"/>
                    </a:cubicBezTo>
                    <a:cubicBezTo>
                      <a:pt x="88" y="57"/>
                      <a:pt x="91" y="56"/>
                      <a:pt x="90" y="54"/>
                    </a:cubicBezTo>
                    <a:cubicBezTo>
                      <a:pt x="89" y="52"/>
                      <a:pt x="89" y="48"/>
                      <a:pt x="91" y="46"/>
                    </a:cubicBezTo>
                    <a:cubicBezTo>
                      <a:pt x="93" y="45"/>
                      <a:pt x="97" y="44"/>
                      <a:pt x="96" y="41"/>
                    </a:cubicBezTo>
                    <a:cubicBezTo>
                      <a:pt x="96" y="38"/>
                      <a:pt x="93" y="41"/>
                      <a:pt x="94" y="39"/>
                    </a:cubicBezTo>
                    <a:cubicBezTo>
                      <a:pt x="94" y="36"/>
                      <a:pt x="94" y="34"/>
                      <a:pt x="93" y="32"/>
                    </a:cubicBezTo>
                    <a:cubicBezTo>
                      <a:pt x="92" y="30"/>
                      <a:pt x="96" y="30"/>
                      <a:pt x="96" y="28"/>
                    </a:cubicBezTo>
                    <a:cubicBezTo>
                      <a:pt x="97" y="27"/>
                      <a:pt x="100" y="25"/>
                      <a:pt x="98" y="23"/>
                    </a:cubicBezTo>
                    <a:cubicBezTo>
                      <a:pt x="96" y="22"/>
                      <a:pt x="98" y="18"/>
                      <a:pt x="97" y="17"/>
                    </a:cubicBezTo>
                    <a:cubicBezTo>
                      <a:pt x="95" y="16"/>
                      <a:pt x="94" y="13"/>
                      <a:pt x="94" y="13"/>
                    </a:cubicBezTo>
                    <a:cubicBezTo>
                      <a:pt x="94" y="13"/>
                      <a:pt x="91" y="12"/>
                      <a:pt x="90" y="11"/>
                    </a:cubicBezTo>
                    <a:cubicBezTo>
                      <a:pt x="88" y="10"/>
                      <a:pt x="87" y="8"/>
                      <a:pt x="86" y="8"/>
                    </a:cubicBezTo>
                    <a:cubicBezTo>
                      <a:pt x="85" y="8"/>
                      <a:pt x="85" y="4"/>
                      <a:pt x="85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5" y="5"/>
                      <a:pt x="85" y="5"/>
                      <a:pt x="85" y="5"/>
                    </a:cubicBezTo>
                    <a:cubicBezTo>
                      <a:pt x="85" y="4"/>
                      <a:pt x="83" y="5"/>
                      <a:pt x="81" y="5"/>
                    </a:cubicBezTo>
                    <a:cubicBezTo>
                      <a:pt x="80" y="5"/>
                      <a:pt x="79" y="5"/>
                      <a:pt x="78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6" y="5"/>
                      <a:pt x="78" y="1"/>
                      <a:pt x="76" y="1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8" y="6"/>
                    </a:cubicBezTo>
                    <a:cubicBezTo>
                      <a:pt x="60" y="7"/>
                      <a:pt x="54" y="11"/>
                      <a:pt x="54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3" y="12"/>
                      <a:pt x="53" y="11"/>
                      <a:pt x="52" y="12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1" y="13"/>
                      <a:pt x="51" y="15"/>
                      <a:pt x="52" y="16"/>
                    </a:cubicBezTo>
                    <a:cubicBezTo>
                      <a:pt x="52" y="18"/>
                      <a:pt x="53" y="17"/>
                      <a:pt x="53" y="19"/>
                    </a:cubicBezTo>
                    <a:cubicBezTo>
                      <a:pt x="53" y="22"/>
                      <a:pt x="55" y="24"/>
                      <a:pt x="54" y="25"/>
                    </a:cubicBezTo>
                    <a:cubicBezTo>
                      <a:pt x="54" y="27"/>
                      <a:pt x="53" y="28"/>
                      <a:pt x="53" y="30"/>
                    </a:cubicBezTo>
                    <a:cubicBezTo>
                      <a:pt x="53" y="31"/>
                      <a:pt x="55" y="33"/>
                      <a:pt x="57" y="34"/>
                    </a:cubicBezTo>
                    <a:cubicBezTo>
                      <a:pt x="59" y="36"/>
                      <a:pt x="61" y="35"/>
                      <a:pt x="63" y="38"/>
                    </a:cubicBezTo>
                    <a:cubicBezTo>
                      <a:pt x="65" y="41"/>
                      <a:pt x="64" y="40"/>
                      <a:pt x="66" y="40"/>
                    </a:cubicBezTo>
                    <a:cubicBezTo>
                      <a:pt x="68" y="40"/>
                      <a:pt x="71" y="39"/>
                      <a:pt x="71" y="39"/>
                    </a:cubicBezTo>
                    <a:cubicBezTo>
                      <a:pt x="71" y="49"/>
                      <a:pt x="71" y="49"/>
                      <a:pt x="71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7" y="48"/>
                      <a:pt x="65" y="48"/>
                      <a:pt x="64" y="50"/>
                    </a:cubicBezTo>
                    <a:cubicBezTo>
                      <a:pt x="63" y="51"/>
                      <a:pt x="59" y="51"/>
                      <a:pt x="59" y="49"/>
                    </a:cubicBezTo>
                    <a:cubicBezTo>
                      <a:pt x="59" y="47"/>
                      <a:pt x="60" y="45"/>
                      <a:pt x="59" y="43"/>
                    </a:cubicBezTo>
                    <a:cubicBezTo>
                      <a:pt x="58" y="41"/>
                      <a:pt x="54" y="43"/>
                      <a:pt x="53" y="40"/>
                    </a:cubicBezTo>
                    <a:cubicBezTo>
                      <a:pt x="52" y="38"/>
                      <a:pt x="49" y="38"/>
                      <a:pt x="49" y="36"/>
                    </a:cubicBezTo>
                    <a:cubicBezTo>
                      <a:pt x="49" y="34"/>
                      <a:pt x="49" y="33"/>
                      <a:pt x="48" y="33"/>
                    </a:cubicBezTo>
                    <a:cubicBezTo>
                      <a:pt x="46" y="33"/>
                      <a:pt x="45" y="32"/>
                      <a:pt x="44" y="34"/>
                    </a:cubicBezTo>
                    <a:cubicBezTo>
                      <a:pt x="43" y="36"/>
                      <a:pt x="43" y="36"/>
                      <a:pt x="40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2" y="36"/>
                      <a:pt x="31" y="34"/>
                      <a:pt x="31" y="34"/>
                    </a:cubicBezTo>
                    <a:cubicBezTo>
                      <a:pt x="31" y="34"/>
                      <a:pt x="31" y="33"/>
                      <a:pt x="31" y="31"/>
                    </a:cubicBezTo>
                    <a:cubicBezTo>
                      <a:pt x="31" y="29"/>
                      <a:pt x="30" y="28"/>
                      <a:pt x="29" y="30"/>
                    </a:cubicBezTo>
                    <a:cubicBezTo>
                      <a:pt x="27" y="32"/>
                      <a:pt x="25" y="32"/>
                      <a:pt x="25" y="30"/>
                    </a:cubicBezTo>
                    <a:cubicBezTo>
                      <a:pt x="25" y="28"/>
                      <a:pt x="24" y="25"/>
                      <a:pt x="24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20" y="30"/>
                      <a:pt x="20" y="33"/>
                    </a:cubicBezTo>
                    <a:cubicBezTo>
                      <a:pt x="20" y="35"/>
                      <a:pt x="18" y="36"/>
                      <a:pt x="19" y="38"/>
                    </a:cubicBezTo>
                    <a:cubicBezTo>
                      <a:pt x="19" y="39"/>
                      <a:pt x="19" y="40"/>
                      <a:pt x="19" y="42"/>
                    </a:cubicBezTo>
                    <a:cubicBezTo>
                      <a:pt x="19" y="44"/>
                      <a:pt x="19" y="45"/>
                      <a:pt x="1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1" y="85"/>
                      <a:pt x="2" y="89"/>
                    </a:cubicBezTo>
                    <a:cubicBezTo>
                      <a:pt x="3" y="93"/>
                      <a:pt x="2" y="91"/>
                      <a:pt x="6" y="95"/>
                    </a:cubicBezTo>
                    <a:cubicBezTo>
                      <a:pt x="10" y="98"/>
                      <a:pt x="7" y="102"/>
                      <a:pt x="12" y="1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64" name="Google Shape;463;p9">
                <a:extLst>
                  <a:ext uri="{FF2B5EF4-FFF2-40B4-BE49-F238E27FC236}">
                    <a16:creationId xmlns:a16="http://schemas.microsoft.com/office/drawing/2014/main" id="{0E21C0A3-599D-274F-919A-8B0DC84A9097}"/>
                  </a:ext>
                </a:extLst>
              </p:cNvPr>
              <p:cNvSpPr/>
              <p:nvPr/>
            </p:nvSpPr>
            <p:spPr>
              <a:xfrm>
                <a:off x="3319" y="2133"/>
                <a:ext cx="334" cy="396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02" extrusionOk="0">
                    <a:moveTo>
                      <a:pt x="2" y="114"/>
                    </a:moveTo>
                    <a:cubicBezTo>
                      <a:pt x="3" y="117"/>
                      <a:pt x="0" y="116"/>
                      <a:pt x="1" y="119"/>
                    </a:cubicBezTo>
                    <a:cubicBezTo>
                      <a:pt x="1" y="120"/>
                      <a:pt x="3" y="121"/>
                      <a:pt x="4" y="122"/>
                    </a:cubicBezTo>
                    <a:cubicBezTo>
                      <a:pt x="4" y="123"/>
                      <a:pt x="4" y="124"/>
                      <a:pt x="4" y="126"/>
                    </a:cubicBezTo>
                    <a:cubicBezTo>
                      <a:pt x="4" y="126"/>
                      <a:pt x="7" y="125"/>
                      <a:pt x="9" y="123"/>
                    </a:cubicBezTo>
                    <a:cubicBezTo>
                      <a:pt x="11" y="121"/>
                      <a:pt x="14" y="120"/>
                      <a:pt x="18" y="120"/>
                    </a:cubicBezTo>
                    <a:cubicBezTo>
                      <a:pt x="22" y="121"/>
                      <a:pt x="29" y="121"/>
                      <a:pt x="29" y="121"/>
                    </a:cubicBezTo>
                    <a:cubicBezTo>
                      <a:pt x="46" y="121"/>
                      <a:pt x="46" y="121"/>
                      <a:pt x="46" y="121"/>
                    </a:cubicBezTo>
                    <a:cubicBezTo>
                      <a:pt x="46" y="121"/>
                      <a:pt x="48" y="125"/>
                      <a:pt x="48" y="126"/>
                    </a:cubicBezTo>
                    <a:cubicBezTo>
                      <a:pt x="49" y="128"/>
                      <a:pt x="48" y="129"/>
                      <a:pt x="49" y="132"/>
                    </a:cubicBezTo>
                    <a:cubicBezTo>
                      <a:pt x="50" y="134"/>
                      <a:pt x="49" y="135"/>
                      <a:pt x="50" y="139"/>
                    </a:cubicBezTo>
                    <a:cubicBezTo>
                      <a:pt x="50" y="142"/>
                      <a:pt x="51" y="141"/>
                      <a:pt x="52" y="143"/>
                    </a:cubicBezTo>
                    <a:cubicBezTo>
                      <a:pt x="54" y="145"/>
                      <a:pt x="56" y="144"/>
                      <a:pt x="58" y="144"/>
                    </a:cubicBezTo>
                    <a:cubicBezTo>
                      <a:pt x="60" y="144"/>
                      <a:pt x="61" y="141"/>
                      <a:pt x="63" y="142"/>
                    </a:cubicBezTo>
                    <a:cubicBezTo>
                      <a:pt x="64" y="144"/>
                      <a:pt x="67" y="142"/>
                      <a:pt x="66" y="141"/>
                    </a:cubicBezTo>
                    <a:cubicBezTo>
                      <a:pt x="65" y="140"/>
                      <a:pt x="64" y="136"/>
                      <a:pt x="66" y="134"/>
                    </a:cubicBezTo>
                    <a:cubicBezTo>
                      <a:pt x="67" y="133"/>
                      <a:pt x="68" y="134"/>
                      <a:pt x="71" y="134"/>
                    </a:cubicBezTo>
                    <a:cubicBezTo>
                      <a:pt x="75" y="134"/>
                      <a:pt x="76" y="132"/>
                      <a:pt x="76" y="135"/>
                    </a:cubicBezTo>
                    <a:cubicBezTo>
                      <a:pt x="76" y="137"/>
                      <a:pt x="76" y="137"/>
                      <a:pt x="76" y="137"/>
                    </a:cubicBezTo>
                    <a:cubicBezTo>
                      <a:pt x="76" y="137"/>
                      <a:pt x="83" y="135"/>
                      <a:pt x="84" y="139"/>
                    </a:cubicBezTo>
                    <a:cubicBezTo>
                      <a:pt x="85" y="141"/>
                      <a:pt x="83" y="144"/>
                      <a:pt x="85" y="145"/>
                    </a:cubicBezTo>
                    <a:cubicBezTo>
                      <a:pt x="87" y="146"/>
                      <a:pt x="85" y="148"/>
                      <a:pt x="86" y="151"/>
                    </a:cubicBezTo>
                    <a:cubicBezTo>
                      <a:pt x="86" y="153"/>
                      <a:pt x="86" y="154"/>
                      <a:pt x="87" y="156"/>
                    </a:cubicBezTo>
                    <a:cubicBezTo>
                      <a:pt x="89" y="159"/>
                      <a:pt x="87" y="160"/>
                      <a:pt x="89" y="161"/>
                    </a:cubicBezTo>
                    <a:cubicBezTo>
                      <a:pt x="91" y="163"/>
                      <a:pt x="91" y="165"/>
                      <a:pt x="90" y="167"/>
                    </a:cubicBezTo>
                    <a:cubicBezTo>
                      <a:pt x="89" y="168"/>
                      <a:pt x="89" y="169"/>
                      <a:pt x="89" y="171"/>
                    </a:cubicBezTo>
                    <a:cubicBezTo>
                      <a:pt x="90" y="174"/>
                      <a:pt x="89" y="176"/>
                      <a:pt x="91" y="177"/>
                    </a:cubicBezTo>
                    <a:cubicBezTo>
                      <a:pt x="93" y="179"/>
                      <a:pt x="94" y="179"/>
                      <a:pt x="95" y="178"/>
                    </a:cubicBezTo>
                    <a:cubicBezTo>
                      <a:pt x="96" y="176"/>
                      <a:pt x="97" y="177"/>
                      <a:pt x="99" y="177"/>
                    </a:cubicBezTo>
                    <a:cubicBezTo>
                      <a:pt x="100" y="177"/>
                      <a:pt x="105" y="177"/>
                      <a:pt x="105" y="177"/>
                    </a:cubicBezTo>
                    <a:cubicBezTo>
                      <a:pt x="110" y="176"/>
                      <a:pt x="110" y="176"/>
                      <a:pt x="110" y="176"/>
                    </a:cubicBezTo>
                    <a:cubicBezTo>
                      <a:pt x="110" y="176"/>
                      <a:pt x="111" y="179"/>
                      <a:pt x="111" y="181"/>
                    </a:cubicBezTo>
                    <a:cubicBezTo>
                      <a:pt x="111" y="183"/>
                      <a:pt x="113" y="183"/>
                      <a:pt x="115" y="181"/>
                    </a:cubicBezTo>
                    <a:cubicBezTo>
                      <a:pt x="116" y="179"/>
                      <a:pt x="117" y="180"/>
                      <a:pt x="117" y="182"/>
                    </a:cubicBezTo>
                    <a:cubicBezTo>
                      <a:pt x="117" y="184"/>
                      <a:pt x="117" y="185"/>
                      <a:pt x="117" y="185"/>
                    </a:cubicBezTo>
                    <a:cubicBezTo>
                      <a:pt x="117" y="185"/>
                      <a:pt x="118" y="187"/>
                      <a:pt x="120" y="187"/>
                    </a:cubicBezTo>
                    <a:cubicBezTo>
                      <a:pt x="126" y="187"/>
                      <a:pt x="126" y="187"/>
                      <a:pt x="126" y="187"/>
                    </a:cubicBezTo>
                    <a:cubicBezTo>
                      <a:pt x="129" y="187"/>
                      <a:pt x="129" y="187"/>
                      <a:pt x="130" y="185"/>
                    </a:cubicBezTo>
                    <a:cubicBezTo>
                      <a:pt x="131" y="183"/>
                      <a:pt x="132" y="184"/>
                      <a:pt x="134" y="184"/>
                    </a:cubicBezTo>
                    <a:cubicBezTo>
                      <a:pt x="135" y="184"/>
                      <a:pt x="135" y="185"/>
                      <a:pt x="135" y="187"/>
                    </a:cubicBezTo>
                    <a:cubicBezTo>
                      <a:pt x="135" y="189"/>
                      <a:pt x="138" y="189"/>
                      <a:pt x="139" y="191"/>
                    </a:cubicBezTo>
                    <a:cubicBezTo>
                      <a:pt x="140" y="194"/>
                      <a:pt x="144" y="192"/>
                      <a:pt x="145" y="194"/>
                    </a:cubicBezTo>
                    <a:cubicBezTo>
                      <a:pt x="146" y="196"/>
                      <a:pt x="145" y="198"/>
                      <a:pt x="145" y="200"/>
                    </a:cubicBezTo>
                    <a:cubicBezTo>
                      <a:pt x="145" y="202"/>
                      <a:pt x="149" y="202"/>
                      <a:pt x="150" y="201"/>
                    </a:cubicBezTo>
                    <a:cubicBezTo>
                      <a:pt x="151" y="199"/>
                      <a:pt x="153" y="199"/>
                      <a:pt x="153" y="199"/>
                    </a:cubicBezTo>
                    <a:cubicBezTo>
                      <a:pt x="157" y="200"/>
                      <a:pt x="157" y="200"/>
                      <a:pt x="157" y="200"/>
                    </a:cubicBezTo>
                    <a:cubicBezTo>
                      <a:pt x="157" y="190"/>
                      <a:pt x="157" y="190"/>
                      <a:pt x="157" y="190"/>
                    </a:cubicBezTo>
                    <a:cubicBezTo>
                      <a:pt x="157" y="190"/>
                      <a:pt x="154" y="191"/>
                      <a:pt x="152" y="191"/>
                    </a:cubicBezTo>
                    <a:cubicBezTo>
                      <a:pt x="150" y="191"/>
                      <a:pt x="151" y="192"/>
                      <a:pt x="149" y="189"/>
                    </a:cubicBezTo>
                    <a:cubicBezTo>
                      <a:pt x="147" y="186"/>
                      <a:pt x="145" y="187"/>
                      <a:pt x="143" y="185"/>
                    </a:cubicBezTo>
                    <a:cubicBezTo>
                      <a:pt x="141" y="184"/>
                      <a:pt x="139" y="182"/>
                      <a:pt x="139" y="181"/>
                    </a:cubicBezTo>
                    <a:cubicBezTo>
                      <a:pt x="139" y="179"/>
                      <a:pt x="140" y="178"/>
                      <a:pt x="140" y="176"/>
                    </a:cubicBezTo>
                    <a:cubicBezTo>
                      <a:pt x="141" y="175"/>
                      <a:pt x="139" y="173"/>
                      <a:pt x="139" y="170"/>
                    </a:cubicBezTo>
                    <a:cubicBezTo>
                      <a:pt x="139" y="168"/>
                      <a:pt x="138" y="169"/>
                      <a:pt x="138" y="167"/>
                    </a:cubicBezTo>
                    <a:cubicBezTo>
                      <a:pt x="137" y="166"/>
                      <a:pt x="137" y="163"/>
                      <a:pt x="138" y="162"/>
                    </a:cubicBezTo>
                    <a:cubicBezTo>
                      <a:pt x="138" y="161"/>
                      <a:pt x="138" y="159"/>
                      <a:pt x="137" y="159"/>
                    </a:cubicBezTo>
                    <a:cubicBezTo>
                      <a:pt x="139" y="158"/>
                      <a:pt x="142" y="156"/>
                      <a:pt x="143" y="156"/>
                    </a:cubicBezTo>
                    <a:cubicBezTo>
                      <a:pt x="143" y="156"/>
                      <a:pt x="144" y="156"/>
                      <a:pt x="144" y="157"/>
                    </a:cubicBezTo>
                    <a:cubicBezTo>
                      <a:pt x="145" y="156"/>
                      <a:pt x="145" y="156"/>
                      <a:pt x="145" y="156"/>
                    </a:cubicBezTo>
                    <a:cubicBezTo>
                      <a:pt x="162" y="151"/>
                      <a:pt x="162" y="151"/>
                      <a:pt x="162" y="151"/>
                    </a:cubicBezTo>
                    <a:cubicBezTo>
                      <a:pt x="162" y="150"/>
                      <a:pt x="162" y="149"/>
                      <a:pt x="161" y="147"/>
                    </a:cubicBezTo>
                    <a:cubicBezTo>
                      <a:pt x="161" y="146"/>
                      <a:pt x="160" y="145"/>
                      <a:pt x="159" y="144"/>
                    </a:cubicBezTo>
                    <a:cubicBezTo>
                      <a:pt x="159" y="144"/>
                      <a:pt x="160" y="143"/>
                      <a:pt x="159" y="142"/>
                    </a:cubicBezTo>
                    <a:cubicBezTo>
                      <a:pt x="159" y="141"/>
                      <a:pt x="157" y="140"/>
                      <a:pt x="156" y="140"/>
                    </a:cubicBezTo>
                    <a:cubicBezTo>
                      <a:pt x="155" y="138"/>
                      <a:pt x="155" y="138"/>
                      <a:pt x="155" y="138"/>
                    </a:cubicBezTo>
                    <a:cubicBezTo>
                      <a:pt x="155" y="138"/>
                      <a:pt x="153" y="137"/>
                      <a:pt x="152" y="136"/>
                    </a:cubicBezTo>
                    <a:cubicBezTo>
                      <a:pt x="151" y="135"/>
                      <a:pt x="148" y="125"/>
                      <a:pt x="148" y="123"/>
                    </a:cubicBezTo>
                    <a:cubicBezTo>
                      <a:pt x="148" y="122"/>
                      <a:pt x="150" y="120"/>
                      <a:pt x="149" y="118"/>
                    </a:cubicBezTo>
                    <a:cubicBezTo>
                      <a:pt x="149" y="117"/>
                      <a:pt x="148" y="115"/>
                      <a:pt x="147" y="114"/>
                    </a:cubicBezTo>
                    <a:cubicBezTo>
                      <a:pt x="147" y="112"/>
                      <a:pt x="148" y="111"/>
                      <a:pt x="148" y="109"/>
                    </a:cubicBezTo>
                    <a:cubicBezTo>
                      <a:pt x="147" y="108"/>
                      <a:pt x="146" y="109"/>
                      <a:pt x="146" y="107"/>
                    </a:cubicBezTo>
                    <a:cubicBezTo>
                      <a:pt x="146" y="107"/>
                      <a:pt x="147" y="102"/>
                      <a:pt x="147" y="99"/>
                    </a:cubicBezTo>
                    <a:cubicBezTo>
                      <a:pt x="148" y="99"/>
                      <a:pt x="149" y="99"/>
                      <a:pt x="149" y="99"/>
                    </a:cubicBezTo>
                    <a:cubicBezTo>
                      <a:pt x="147" y="95"/>
                      <a:pt x="147" y="95"/>
                      <a:pt x="147" y="95"/>
                    </a:cubicBezTo>
                    <a:cubicBezTo>
                      <a:pt x="147" y="95"/>
                      <a:pt x="144" y="94"/>
                      <a:pt x="143" y="92"/>
                    </a:cubicBezTo>
                    <a:cubicBezTo>
                      <a:pt x="143" y="90"/>
                      <a:pt x="144" y="89"/>
                      <a:pt x="144" y="89"/>
                    </a:cubicBezTo>
                    <a:cubicBezTo>
                      <a:pt x="144" y="89"/>
                      <a:pt x="145" y="89"/>
                      <a:pt x="145" y="89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4" y="81"/>
                      <a:pt x="145" y="80"/>
                      <a:pt x="145" y="80"/>
                    </a:cubicBezTo>
                    <a:cubicBezTo>
                      <a:pt x="147" y="81"/>
                      <a:pt x="147" y="82"/>
                      <a:pt x="148" y="82"/>
                    </a:cubicBezTo>
                    <a:cubicBezTo>
                      <a:pt x="148" y="81"/>
                      <a:pt x="148" y="80"/>
                      <a:pt x="148" y="80"/>
                    </a:cubicBezTo>
                    <a:cubicBezTo>
                      <a:pt x="148" y="80"/>
                      <a:pt x="144" y="78"/>
                      <a:pt x="148" y="74"/>
                    </a:cubicBezTo>
                    <a:cubicBezTo>
                      <a:pt x="148" y="74"/>
                      <a:pt x="148" y="74"/>
                      <a:pt x="148" y="73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47" y="74"/>
                      <a:pt x="146" y="71"/>
                      <a:pt x="146" y="71"/>
                    </a:cubicBezTo>
                    <a:cubicBezTo>
                      <a:pt x="146" y="71"/>
                      <a:pt x="148" y="71"/>
                      <a:pt x="148" y="70"/>
                    </a:cubicBezTo>
                    <a:cubicBezTo>
                      <a:pt x="149" y="70"/>
                      <a:pt x="148" y="68"/>
                      <a:pt x="149" y="67"/>
                    </a:cubicBezTo>
                    <a:cubicBezTo>
                      <a:pt x="150" y="66"/>
                      <a:pt x="150" y="66"/>
                      <a:pt x="150" y="66"/>
                    </a:cubicBezTo>
                    <a:cubicBezTo>
                      <a:pt x="151" y="67"/>
                      <a:pt x="151" y="67"/>
                      <a:pt x="151" y="67"/>
                    </a:cubicBezTo>
                    <a:cubicBezTo>
                      <a:pt x="152" y="64"/>
                      <a:pt x="152" y="61"/>
                      <a:pt x="152" y="60"/>
                    </a:cubicBezTo>
                    <a:cubicBezTo>
                      <a:pt x="152" y="58"/>
                      <a:pt x="155" y="55"/>
                      <a:pt x="155" y="55"/>
                    </a:cubicBezTo>
                    <a:cubicBezTo>
                      <a:pt x="158" y="53"/>
                      <a:pt x="158" y="53"/>
                      <a:pt x="158" y="53"/>
                    </a:cubicBezTo>
                    <a:cubicBezTo>
                      <a:pt x="158" y="53"/>
                      <a:pt x="159" y="52"/>
                      <a:pt x="160" y="51"/>
                    </a:cubicBezTo>
                    <a:cubicBezTo>
                      <a:pt x="160" y="50"/>
                      <a:pt x="162" y="48"/>
                      <a:pt x="163" y="47"/>
                    </a:cubicBezTo>
                    <a:cubicBezTo>
                      <a:pt x="164" y="47"/>
                      <a:pt x="164" y="46"/>
                      <a:pt x="165" y="45"/>
                    </a:cubicBezTo>
                    <a:cubicBezTo>
                      <a:pt x="165" y="44"/>
                      <a:pt x="166" y="43"/>
                      <a:pt x="167" y="43"/>
                    </a:cubicBezTo>
                    <a:cubicBezTo>
                      <a:pt x="167" y="41"/>
                      <a:pt x="166" y="40"/>
                      <a:pt x="165" y="40"/>
                    </a:cubicBezTo>
                    <a:cubicBezTo>
                      <a:pt x="164" y="40"/>
                      <a:pt x="165" y="36"/>
                      <a:pt x="165" y="35"/>
                    </a:cubicBezTo>
                    <a:cubicBezTo>
                      <a:pt x="166" y="33"/>
                      <a:pt x="169" y="31"/>
                      <a:pt x="167" y="31"/>
                    </a:cubicBezTo>
                    <a:cubicBezTo>
                      <a:pt x="164" y="31"/>
                      <a:pt x="169" y="27"/>
                      <a:pt x="170" y="25"/>
                    </a:cubicBezTo>
                    <a:cubicBezTo>
                      <a:pt x="170" y="23"/>
                      <a:pt x="169" y="21"/>
                      <a:pt x="169" y="21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5" y="18"/>
                      <a:pt x="163" y="20"/>
                      <a:pt x="162" y="18"/>
                    </a:cubicBezTo>
                    <a:cubicBezTo>
                      <a:pt x="160" y="17"/>
                      <a:pt x="157" y="17"/>
                      <a:pt x="156" y="15"/>
                    </a:cubicBezTo>
                    <a:cubicBezTo>
                      <a:pt x="155" y="14"/>
                      <a:pt x="154" y="12"/>
                      <a:pt x="153" y="10"/>
                    </a:cubicBezTo>
                    <a:cubicBezTo>
                      <a:pt x="151" y="8"/>
                      <a:pt x="149" y="7"/>
                      <a:pt x="148" y="8"/>
                    </a:cubicBezTo>
                    <a:cubicBezTo>
                      <a:pt x="147" y="10"/>
                      <a:pt x="147" y="11"/>
                      <a:pt x="145" y="10"/>
                    </a:cubicBezTo>
                    <a:cubicBezTo>
                      <a:pt x="142" y="9"/>
                      <a:pt x="140" y="5"/>
                      <a:pt x="139" y="8"/>
                    </a:cubicBezTo>
                    <a:cubicBezTo>
                      <a:pt x="139" y="10"/>
                      <a:pt x="137" y="11"/>
                      <a:pt x="136" y="10"/>
                    </a:cubicBezTo>
                    <a:cubicBezTo>
                      <a:pt x="135" y="9"/>
                      <a:pt x="134" y="6"/>
                      <a:pt x="134" y="6"/>
                    </a:cubicBezTo>
                    <a:cubicBezTo>
                      <a:pt x="131" y="1"/>
                      <a:pt x="131" y="1"/>
                      <a:pt x="131" y="1"/>
                    </a:cubicBezTo>
                    <a:cubicBezTo>
                      <a:pt x="131" y="1"/>
                      <a:pt x="128" y="2"/>
                      <a:pt x="126" y="2"/>
                    </a:cubicBezTo>
                    <a:cubicBezTo>
                      <a:pt x="125" y="2"/>
                      <a:pt x="126" y="0"/>
                      <a:pt x="123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4" y="0"/>
                      <a:pt x="115" y="1"/>
                      <a:pt x="112" y="4"/>
                    </a:cubicBezTo>
                    <a:cubicBezTo>
                      <a:pt x="110" y="6"/>
                      <a:pt x="111" y="2"/>
                      <a:pt x="109" y="3"/>
                    </a:cubicBezTo>
                    <a:cubicBezTo>
                      <a:pt x="106" y="3"/>
                      <a:pt x="107" y="6"/>
                      <a:pt x="107" y="6"/>
                    </a:cubicBezTo>
                    <a:cubicBezTo>
                      <a:pt x="107" y="6"/>
                      <a:pt x="105" y="6"/>
                      <a:pt x="102" y="7"/>
                    </a:cubicBezTo>
                    <a:cubicBezTo>
                      <a:pt x="99" y="8"/>
                      <a:pt x="99" y="5"/>
                      <a:pt x="97" y="5"/>
                    </a:cubicBezTo>
                    <a:cubicBezTo>
                      <a:pt x="94" y="5"/>
                      <a:pt x="95" y="10"/>
                      <a:pt x="95" y="10"/>
                    </a:cubicBezTo>
                    <a:cubicBezTo>
                      <a:pt x="95" y="10"/>
                      <a:pt x="93" y="10"/>
                      <a:pt x="90" y="9"/>
                    </a:cubicBezTo>
                    <a:cubicBezTo>
                      <a:pt x="87" y="8"/>
                      <a:pt x="86" y="8"/>
                      <a:pt x="84" y="8"/>
                    </a:cubicBezTo>
                    <a:cubicBezTo>
                      <a:pt x="82" y="8"/>
                      <a:pt x="78" y="8"/>
                      <a:pt x="77" y="7"/>
                    </a:cubicBezTo>
                    <a:cubicBezTo>
                      <a:pt x="75" y="6"/>
                      <a:pt x="74" y="4"/>
                      <a:pt x="71" y="2"/>
                    </a:cubicBezTo>
                    <a:cubicBezTo>
                      <a:pt x="68" y="1"/>
                      <a:pt x="66" y="2"/>
                      <a:pt x="65" y="2"/>
                    </a:cubicBezTo>
                    <a:cubicBezTo>
                      <a:pt x="63" y="2"/>
                      <a:pt x="61" y="4"/>
                      <a:pt x="61" y="7"/>
                    </a:cubicBezTo>
                    <a:cubicBezTo>
                      <a:pt x="61" y="9"/>
                      <a:pt x="57" y="11"/>
                      <a:pt x="57" y="11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55"/>
                      <a:pt x="51" y="55"/>
                      <a:pt x="51" y="55"/>
                    </a:cubicBezTo>
                    <a:cubicBezTo>
                      <a:pt x="50" y="60"/>
                      <a:pt x="50" y="60"/>
                      <a:pt x="50" y="60"/>
                    </a:cubicBezTo>
                    <a:cubicBezTo>
                      <a:pt x="47" y="64"/>
                      <a:pt x="47" y="64"/>
                      <a:pt x="47" y="64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6" y="71"/>
                      <a:pt x="46" y="71"/>
                      <a:pt x="46" y="71"/>
                    </a:cubicBezTo>
                    <a:cubicBezTo>
                      <a:pt x="44" y="74"/>
                      <a:pt x="44" y="74"/>
                      <a:pt x="44" y="74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2" y="81"/>
                      <a:pt x="42" y="81"/>
                      <a:pt x="42" y="81"/>
                    </a:cubicBezTo>
                    <a:cubicBezTo>
                      <a:pt x="41" y="84"/>
                      <a:pt x="41" y="84"/>
                      <a:pt x="41" y="84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40" y="93"/>
                      <a:pt x="40" y="93"/>
                      <a:pt x="40" y="93"/>
                    </a:cubicBezTo>
                    <a:cubicBezTo>
                      <a:pt x="39" y="96"/>
                      <a:pt x="39" y="96"/>
                      <a:pt x="39" y="96"/>
                    </a:cubicBezTo>
                    <a:cubicBezTo>
                      <a:pt x="37" y="100"/>
                      <a:pt x="37" y="100"/>
                      <a:pt x="37" y="100"/>
                    </a:cubicBezTo>
                    <a:cubicBezTo>
                      <a:pt x="36" y="103"/>
                      <a:pt x="36" y="103"/>
                      <a:pt x="36" y="103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28" y="108"/>
                      <a:pt x="28" y="108"/>
                      <a:pt x="28" y="108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4" y="107"/>
                      <a:pt x="24" y="107"/>
                      <a:pt x="24" y="107"/>
                    </a:cubicBezTo>
                    <a:cubicBezTo>
                      <a:pt x="24" y="101"/>
                      <a:pt x="24" y="101"/>
                      <a:pt x="24" y="101"/>
                    </a:cubicBezTo>
                    <a:cubicBezTo>
                      <a:pt x="24" y="101"/>
                      <a:pt x="22" y="102"/>
                      <a:pt x="20" y="102"/>
                    </a:cubicBezTo>
                    <a:cubicBezTo>
                      <a:pt x="18" y="102"/>
                      <a:pt x="17" y="101"/>
                      <a:pt x="17" y="101"/>
                    </a:cubicBezTo>
                    <a:cubicBezTo>
                      <a:pt x="17" y="101"/>
                      <a:pt x="18" y="105"/>
                      <a:pt x="16" y="105"/>
                    </a:cubicBezTo>
                    <a:cubicBezTo>
                      <a:pt x="14" y="105"/>
                      <a:pt x="12" y="104"/>
                      <a:pt x="11" y="105"/>
                    </a:cubicBezTo>
                    <a:cubicBezTo>
                      <a:pt x="9" y="107"/>
                      <a:pt x="8" y="106"/>
                      <a:pt x="8" y="106"/>
                    </a:cubicBezTo>
                    <a:cubicBezTo>
                      <a:pt x="8" y="106"/>
                      <a:pt x="4" y="107"/>
                      <a:pt x="5" y="110"/>
                    </a:cubicBezTo>
                    <a:cubicBezTo>
                      <a:pt x="7" y="113"/>
                      <a:pt x="5" y="113"/>
                      <a:pt x="5" y="113"/>
                    </a:cubicBezTo>
                    <a:lnTo>
                      <a:pt x="2" y="11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65" name="Google Shape;464;p9">
                <a:extLst>
                  <a:ext uri="{FF2B5EF4-FFF2-40B4-BE49-F238E27FC236}">
                    <a16:creationId xmlns:a16="http://schemas.microsoft.com/office/drawing/2014/main" id="{A092A485-0CA6-DC41-8FFC-7DBBC08D4F80}"/>
                  </a:ext>
                </a:extLst>
              </p:cNvPr>
              <p:cNvSpPr/>
              <p:nvPr/>
            </p:nvSpPr>
            <p:spPr>
              <a:xfrm>
                <a:off x="3319" y="2133"/>
                <a:ext cx="334" cy="396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02" extrusionOk="0">
                    <a:moveTo>
                      <a:pt x="2" y="114"/>
                    </a:moveTo>
                    <a:cubicBezTo>
                      <a:pt x="3" y="117"/>
                      <a:pt x="0" y="116"/>
                      <a:pt x="1" y="119"/>
                    </a:cubicBezTo>
                    <a:cubicBezTo>
                      <a:pt x="1" y="120"/>
                      <a:pt x="3" y="121"/>
                      <a:pt x="4" y="122"/>
                    </a:cubicBezTo>
                    <a:cubicBezTo>
                      <a:pt x="4" y="123"/>
                      <a:pt x="4" y="124"/>
                      <a:pt x="4" y="126"/>
                    </a:cubicBezTo>
                    <a:cubicBezTo>
                      <a:pt x="4" y="126"/>
                      <a:pt x="7" y="125"/>
                      <a:pt x="9" y="123"/>
                    </a:cubicBezTo>
                    <a:cubicBezTo>
                      <a:pt x="11" y="121"/>
                      <a:pt x="14" y="120"/>
                      <a:pt x="18" y="120"/>
                    </a:cubicBezTo>
                    <a:cubicBezTo>
                      <a:pt x="22" y="121"/>
                      <a:pt x="29" y="121"/>
                      <a:pt x="29" y="121"/>
                    </a:cubicBezTo>
                    <a:cubicBezTo>
                      <a:pt x="46" y="121"/>
                      <a:pt x="46" y="121"/>
                      <a:pt x="46" y="121"/>
                    </a:cubicBezTo>
                    <a:cubicBezTo>
                      <a:pt x="46" y="121"/>
                      <a:pt x="48" y="125"/>
                      <a:pt x="48" y="126"/>
                    </a:cubicBezTo>
                    <a:cubicBezTo>
                      <a:pt x="49" y="128"/>
                      <a:pt x="48" y="129"/>
                      <a:pt x="49" y="132"/>
                    </a:cubicBezTo>
                    <a:cubicBezTo>
                      <a:pt x="50" y="134"/>
                      <a:pt x="49" y="135"/>
                      <a:pt x="50" y="139"/>
                    </a:cubicBezTo>
                    <a:cubicBezTo>
                      <a:pt x="50" y="142"/>
                      <a:pt x="51" y="141"/>
                      <a:pt x="52" y="143"/>
                    </a:cubicBezTo>
                    <a:cubicBezTo>
                      <a:pt x="54" y="145"/>
                      <a:pt x="56" y="144"/>
                      <a:pt x="58" y="144"/>
                    </a:cubicBezTo>
                    <a:cubicBezTo>
                      <a:pt x="60" y="144"/>
                      <a:pt x="61" y="141"/>
                      <a:pt x="63" y="142"/>
                    </a:cubicBezTo>
                    <a:cubicBezTo>
                      <a:pt x="64" y="144"/>
                      <a:pt x="67" y="142"/>
                      <a:pt x="66" y="141"/>
                    </a:cubicBezTo>
                    <a:cubicBezTo>
                      <a:pt x="65" y="140"/>
                      <a:pt x="64" y="136"/>
                      <a:pt x="66" y="134"/>
                    </a:cubicBezTo>
                    <a:cubicBezTo>
                      <a:pt x="67" y="133"/>
                      <a:pt x="68" y="134"/>
                      <a:pt x="71" y="134"/>
                    </a:cubicBezTo>
                    <a:cubicBezTo>
                      <a:pt x="75" y="134"/>
                      <a:pt x="76" y="132"/>
                      <a:pt x="76" y="135"/>
                    </a:cubicBezTo>
                    <a:cubicBezTo>
                      <a:pt x="76" y="137"/>
                      <a:pt x="76" y="137"/>
                      <a:pt x="76" y="137"/>
                    </a:cubicBezTo>
                    <a:cubicBezTo>
                      <a:pt x="76" y="137"/>
                      <a:pt x="83" y="135"/>
                      <a:pt x="84" y="139"/>
                    </a:cubicBezTo>
                    <a:cubicBezTo>
                      <a:pt x="85" y="141"/>
                      <a:pt x="83" y="144"/>
                      <a:pt x="85" y="145"/>
                    </a:cubicBezTo>
                    <a:cubicBezTo>
                      <a:pt x="87" y="146"/>
                      <a:pt x="85" y="148"/>
                      <a:pt x="86" y="151"/>
                    </a:cubicBezTo>
                    <a:cubicBezTo>
                      <a:pt x="86" y="153"/>
                      <a:pt x="86" y="154"/>
                      <a:pt x="87" y="156"/>
                    </a:cubicBezTo>
                    <a:cubicBezTo>
                      <a:pt x="89" y="159"/>
                      <a:pt x="87" y="160"/>
                      <a:pt x="89" y="161"/>
                    </a:cubicBezTo>
                    <a:cubicBezTo>
                      <a:pt x="91" y="163"/>
                      <a:pt x="91" y="165"/>
                      <a:pt x="90" y="167"/>
                    </a:cubicBezTo>
                    <a:cubicBezTo>
                      <a:pt x="89" y="168"/>
                      <a:pt x="89" y="169"/>
                      <a:pt x="89" y="171"/>
                    </a:cubicBezTo>
                    <a:cubicBezTo>
                      <a:pt x="90" y="174"/>
                      <a:pt x="89" y="176"/>
                      <a:pt x="91" y="177"/>
                    </a:cubicBezTo>
                    <a:cubicBezTo>
                      <a:pt x="93" y="179"/>
                      <a:pt x="94" y="179"/>
                      <a:pt x="95" y="178"/>
                    </a:cubicBezTo>
                    <a:cubicBezTo>
                      <a:pt x="96" y="176"/>
                      <a:pt x="97" y="177"/>
                      <a:pt x="99" y="177"/>
                    </a:cubicBezTo>
                    <a:cubicBezTo>
                      <a:pt x="100" y="177"/>
                      <a:pt x="105" y="177"/>
                      <a:pt x="105" y="177"/>
                    </a:cubicBezTo>
                    <a:cubicBezTo>
                      <a:pt x="110" y="176"/>
                      <a:pt x="110" y="176"/>
                      <a:pt x="110" y="176"/>
                    </a:cubicBezTo>
                    <a:cubicBezTo>
                      <a:pt x="110" y="176"/>
                      <a:pt x="111" y="179"/>
                      <a:pt x="111" y="181"/>
                    </a:cubicBezTo>
                    <a:cubicBezTo>
                      <a:pt x="111" y="183"/>
                      <a:pt x="113" y="183"/>
                      <a:pt x="115" y="181"/>
                    </a:cubicBezTo>
                    <a:cubicBezTo>
                      <a:pt x="116" y="179"/>
                      <a:pt x="117" y="180"/>
                      <a:pt x="117" y="182"/>
                    </a:cubicBezTo>
                    <a:cubicBezTo>
                      <a:pt x="117" y="184"/>
                      <a:pt x="117" y="185"/>
                      <a:pt x="117" y="185"/>
                    </a:cubicBezTo>
                    <a:cubicBezTo>
                      <a:pt x="117" y="185"/>
                      <a:pt x="118" y="187"/>
                      <a:pt x="120" y="187"/>
                    </a:cubicBezTo>
                    <a:cubicBezTo>
                      <a:pt x="126" y="187"/>
                      <a:pt x="126" y="187"/>
                      <a:pt x="126" y="187"/>
                    </a:cubicBezTo>
                    <a:cubicBezTo>
                      <a:pt x="129" y="187"/>
                      <a:pt x="129" y="187"/>
                      <a:pt x="130" y="185"/>
                    </a:cubicBezTo>
                    <a:cubicBezTo>
                      <a:pt x="131" y="183"/>
                      <a:pt x="132" y="184"/>
                      <a:pt x="134" y="184"/>
                    </a:cubicBezTo>
                    <a:cubicBezTo>
                      <a:pt x="135" y="184"/>
                      <a:pt x="135" y="185"/>
                      <a:pt x="135" y="187"/>
                    </a:cubicBezTo>
                    <a:cubicBezTo>
                      <a:pt x="135" y="189"/>
                      <a:pt x="138" y="189"/>
                      <a:pt x="139" y="191"/>
                    </a:cubicBezTo>
                    <a:cubicBezTo>
                      <a:pt x="140" y="194"/>
                      <a:pt x="144" y="192"/>
                      <a:pt x="145" y="194"/>
                    </a:cubicBezTo>
                    <a:cubicBezTo>
                      <a:pt x="146" y="196"/>
                      <a:pt x="145" y="198"/>
                      <a:pt x="145" y="200"/>
                    </a:cubicBezTo>
                    <a:cubicBezTo>
                      <a:pt x="145" y="202"/>
                      <a:pt x="149" y="202"/>
                      <a:pt x="150" y="201"/>
                    </a:cubicBezTo>
                    <a:cubicBezTo>
                      <a:pt x="151" y="199"/>
                      <a:pt x="153" y="199"/>
                      <a:pt x="153" y="199"/>
                    </a:cubicBezTo>
                    <a:cubicBezTo>
                      <a:pt x="157" y="200"/>
                      <a:pt x="157" y="200"/>
                      <a:pt x="157" y="200"/>
                    </a:cubicBezTo>
                    <a:cubicBezTo>
                      <a:pt x="157" y="190"/>
                      <a:pt x="157" y="190"/>
                      <a:pt x="157" y="190"/>
                    </a:cubicBezTo>
                    <a:cubicBezTo>
                      <a:pt x="157" y="190"/>
                      <a:pt x="154" y="191"/>
                      <a:pt x="152" y="191"/>
                    </a:cubicBezTo>
                    <a:cubicBezTo>
                      <a:pt x="150" y="191"/>
                      <a:pt x="151" y="192"/>
                      <a:pt x="149" y="189"/>
                    </a:cubicBezTo>
                    <a:cubicBezTo>
                      <a:pt x="147" y="186"/>
                      <a:pt x="145" y="187"/>
                      <a:pt x="143" y="185"/>
                    </a:cubicBezTo>
                    <a:cubicBezTo>
                      <a:pt x="141" y="184"/>
                      <a:pt x="139" y="182"/>
                      <a:pt x="139" y="181"/>
                    </a:cubicBezTo>
                    <a:cubicBezTo>
                      <a:pt x="139" y="179"/>
                      <a:pt x="140" y="178"/>
                      <a:pt x="140" y="176"/>
                    </a:cubicBezTo>
                    <a:cubicBezTo>
                      <a:pt x="141" y="175"/>
                      <a:pt x="139" y="173"/>
                      <a:pt x="139" y="170"/>
                    </a:cubicBezTo>
                    <a:cubicBezTo>
                      <a:pt x="139" y="168"/>
                      <a:pt x="138" y="169"/>
                      <a:pt x="138" y="167"/>
                    </a:cubicBezTo>
                    <a:cubicBezTo>
                      <a:pt x="137" y="166"/>
                      <a:pt x="137" y="163"/>
                      <a:pt x="138" y="162"/>
                    </a:cubicBezTo>
                    <a:cubicBezTo>
                      <a:pt x="138" y="161"/>
                      <a:pt x="138" y="159"/>
                      <a:pt x="137" y="159"/>
                    </a:cubicBezTo>
                    <a:cubicBezTo>
                      <a:pt x="139" y="158"/>
                      <a:pt x="142" y="156"/>
                      <a:pt x="143" y="156"/>
                    </a:cubicBezTo>
                    <a:cubicBezTo>
                      <a:pt x="143" y="156"/>
                      <a:pt x="144" y="156"/>
                      <a:pt x="144" y="157"/>
                    </a:cubicBezTo>
                    <a:cubicBezTo>
                      <a:pt x="145" y="156"/>
                      <a:pt x="145" y="156"/>
                      <a:pt x="145" y="156"/>
                    </a:cubicBezTo>
                    <a:cubicBezTo>
                      <a:pt x="162" y="151"/>
                      <a:pt x="162" y="151"/>
                      <a:pt x="162" y="151"/>
                    </a:cubicBezTo>
                    <a:cubicBezTo>
                      <a:pt x="162" y="150"/>
                      <a:pt x="162" y="149"/>
                      <a:pt x="161" y="147"/>
                    </a:cubicBezTo>
                    <a:cubicBezTo>
                      <a:pt x="161" y="146"/>
                      <a:pt x="160" y="145"/>
                      <a:pt x="159" y="144"/>
                    </a:cubicBezTo>
                    <a:cubicBezTo>
                      <a:pt x="159" y="144"/>
                      <a:pt x="160" y="143"/>
                      <a:pt x="159" y="142"/>
                    </a:cubicBezTo>
                    <a:cubicBezTo>
                      <a:pt x="159" y="141"/>
                      <a:pt x="157" y="140"/>
                      <a:pt x="156" y="140"/>
                    </a:cubicBezTo>
                    <a:cubicBezTo>
                      <a:pt x="155" y="138"/>
                      <a:pt x="155" y="138"/>
                      <a:pt x="155" y="138"/>
                    </a:cubicBezTo>
                    <a:cubicBezTo>
                      <a:pt x="155" y="138"/>
                      <a:pt x="153" y="137"/>
                      <a:pt x="152" y="136"/>
                    </a:cubicBezTo>
                    <a:cubicBezTo>
                      <a:pt x="151" y="135"/>
                      <a:pt x="148" y="125"/>
                      <a:pt x="148" y="123"/>
                    </a:cubicBezTo>
                    <a:cubicBezTo>
                      <a:pt x="148" y="122"/>
                      <a:pt x="150" y="120"/>
                      <a:pt x="149" y="118"/>
                    </a:cubicBezTo>
                    <a:cubicBezTo>
                      <a:pt x="149" y="117"/>
                      <a:pt x="148" y="115"/>
                      <a:pt x="147" y="114"/>
                    </a:cubicBezTo>
                    <a:cubicBezTo>
                      <a:pt x="147" y="112"/>
                      <a:pt x="148" y="111"/>
                      <a:pt x="148" y="109"/>
                    </a:cubicBezTo>
                    <a:cubicBezTo>
                      <a:pt x="147" y="108"/>
                      <a:pt x="146" y="109"/>
                      <a:pt x="146" y="107"/>
                    </a:cubicBezTo>
                    <a:cubicBezTo>
                      <a:pt x="146" y="107"/>
                      <a:pt x="147" y="102"/>
                      <a:pt x="147" y="99"/>
                    </a:cubicBezTo>
                    <a:cubicBezTo>
                      <a:pt x="148" y="99"/>
                      <a:pt x="149" y="99"/>
                      <a:pt x="149" y="99"/>
                    </a:cubicBezTo>
                    <a:cubicBezTo>
                      <a:pt x="147" y="95"/>
                      <a:pt x="147" y="95"/>
                      <a:pt x="147" y="95"/>
                    </a:cubicBezTo>
                    <a:cubicBezTo>
                      <a:pt x="147" y="95"/>
                      <a:pt x="144" y="94"/>
                      <a:pt x="143" y="92"/>
                    </a:cubicBezTo>
                    <a:cubicBezTo>
                      <a:pt x="143" y="90"/>
                      <a:pt x="144" y="89"/>
                      <a:pt x="144" y="89"/>
                    </a:cubicBezTo>
                    <a:cubicBezTo>
                      <a:pt x="144" y="89"/>
                      <a:pt x="145" y="89"/>
                      <a:pt x="145" y="89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4" y="81"/>
                      <a:pt x="145" y="80"/>
                      <a:pt x="145" y="80"/>
                    </a:cubicBezTo>
                    <a:cubicBezTo>
                      <a:pt x="147" y="81"/>
                      <a:pt x="147" y="82"/>
                      <a:pt x="148" y="82"/>
                    </a:cubicBezTo>
                    <a:cubicBezTo>
                      <a:pt x="148" y="81"/>
                      <a:pt x="148" y="80"/>
                      <a:pt x="148" y="80"/>
                    </a:cubicBezTo>
                    <a:cubicBezTo>
                      <a:pt x="148" y="80"/>
                      <a:pt x="144" y="78"/>
                      <a:pt x="148" y="74"/>
                    </a:cubicBezTo>
                    <a:cubicBezTo>
                      <a:pt x="148" y="74"/>
                      <a:pt x="148" y="74"/>
                      <a:pt x="148" y="73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47" y="74"/>
                      <a:pt x="146" y="71"/>
                      <a:pt x="146" y="71"/>
                    </a:cubicBezTo>
                    <a:cubicBezTo>
                      <a:pt x="146" y="71"/>
                      <a:pt x="148" y="71"/>
                      <a:pt x="148" y="70"/>
                    </a:cubicBezTo>
                    <a:cubicBezTo>
                      <a:pt x="149" y="70"/>
                      <a:pt x="148" y="68"/>
                      <a:pt x="149" y="67"/>
                    </a:cubicBezTo>
                    <a:cubicBezTo>
                      <a:pt x="150" y="66"/>
                      <a:pt x="150" y="66"/>
                      <a:pt x="150" y="66"/>
                    </a:cubicBezTo>
                    <a:cubicBezTo>
                      <a:pt x="151" y="67"/>
                      <a:pt x="151" y="67"/>
                      <a:pt x="151" y="67"/>
                    </a:cubicBezTo>
                    <a:cubicBezTo>
                      <a:pt x="152" y="64"/>
                      <a:pt x="152" y="61"/>
                      <a:pt x="152" y="60"/>
                    </a:cubicBezTo>
                    <a:cubicBezTo>
                      <a:pt x="152" y="58"/>
                      <a:pt x="155" y="55"/>
                      <a:pt x="155" y="55"/>
                    </a:cubicBezTo>
                    <a:cubicBezTo>
                      <a:pt x="158" y="53"/>
                      <a:pt x="158" y="53"/>
                      <a:pt x="158" y="53"/>
                    </a:cubicBezTo>
                    <a:cubicBezTo>
                      <a:pt x="158" y="53"/>
                      <a:pt x="159" y="52"/>
                      <a:pt x="160" y="51"/>
                    </a:cubicBezTo>
                    <a:cubicBezTo>
                      <a:pt x="160" y="50"/>
                      <a:pt x="162" y="48"/>
                      <a:pt x="163" y="47"/>
                    </a:cubicBezTo>
                    <a:cubicBezTo>
                      <a:pt x="164" y="47"/>
                      <a:pt x="164" y="46"/>
                      <a:pt x="165" y="45"/>
                    </a:cubicBezTo>
                    <a:cubicBezTo>
                      <a:pt x="165" y="44"/>
                      <a:pt x="166" y="43"/>
                      <a:pt x="167" y="43"/>
                    </a:cubicBezTo>
                    <a:cubicBezTo>
                      <a:pt x="167" y="41"/>
                      <a:pt x="166" y="40"/>
                      <a:pt x="165" y="40"/>
                    </a:cubicBezTo>
                    <a:cubicBezTo>
                      <a:pt x="164" y="40"/>
                      <a:pt x="165" y="36"/>
                      <a:pt x="165" y="35"/>
                    </a:cubicBezTo>
                    <a:cubicBezTo>
                      <a:pt x="166" y="33"/>
                      <a:pt x="169" y="31"/>
                      <a:pt x="167" y="31"/>
                    </a:cubicBezTo>
                    <a:cubicBezTo>
                      <a:pt x="164" y="31"/>
                      <a:pt x="169" y="27"/>
                      <a:pt x="170" y="25"/>
                    </a:cubicBezTo>
                    <a:cubicBezTo>
                      <a:pt x="170" y="23"/>
                      <a:pt x="169" y="21"/>
                      <a:pt x="169" y="21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5" y="18"/>
                      <a:pt x="163" y="20"/>
                      <a:pt x="162" y="18"/>
                    </a:cubicBezTo>
                    <a:cubicBezTo>
                      <a:pt x="160" y="17"/>
                      <a:pt x="157" y="17"/>
                      <a:pt x="156" y="15"/>
                    </a:cubicBezTo>
                    <a:cubicBezTo>
                      <a:pt x="155" y="14"/>
                      <a:pt x="154" y="12"/>
                      <a:pt x="153" y="10"/>
                    </a:cubicBezTo>
                    <a:cubicBezTo>
                      <a:pt x="151" y="8"/>
                      <a:pt x="149" y="7"/>
                      <a:pt x="148" y="8"/>
                    </a:cubicBezTo>
                    <a:cubicBezTo>
                      <a:pt x="147" y="10"/>
                      <a:pt x="147" y="11"/>
                      <a:pt x="145" y="10"/>
                    </a:cubicBezTo>
                    <a:cubicBezTo>
                      <a:pt x="142" y="9"/>
                      <a:pt x="140" y="5"/>
                      <a:pt x="139" y="8"/>
                    </a:cubicBezTo>
                    <a:cubicBezTo>
                      <a:pt x="139" y="10"/>
                      <a:pt x="137" y="11"/>
                      <a:pt x="136" y="10"/>
                    </a:cubicBezTo>
                    <a:cubicBezTo>
                      <a:pt x="135" y="9"/>
                      <a:pt x="134" y="6"/>
                      <a:pt x="134" y="6"/>
                    </a:cubicBezTo>
                    <a:cubicBezTo>
                      <a:pt x="131" y="1"/>
                      <a:pt x="131" y="1"/>
                      <a:pt x="131" y="1"/>
                    </a:cubicBezTo>
                    <a:cubicBezTo>
                      <a:pt x="131" y="1"/>
                      <a:pt x="128" y="2"/>
                      <a:pt x="126" y="2"/>
                    </a:cubicBezTo>
                    <a:cubicBezTo>
                      <a:pt x="125" y="2"/>
                      <a:pt x="126" y="0"/>
                      <a:pt x="123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4" y="0"/>
                      <a:pt x="115" y="1"/>
                      <a:pt x="112" y="4"/>
                    </a:cubicBezTo>
                    <a:cubicBezTo>
                      <a:pt x="110" y="6"/>
                      <a:pt x="111" y="2"/>
                      <a:pt x="109" y="3"/>
                    </a:cubicBezTo>
                    <a:cubicBezTo>
                      <a:pt x="106" y="3"/>
                      <a:pt x="107" y="6"/>
                      <a:pt x="107" y="6"/>
                    </a:cubicBezTo>
                    <a:cubicBezTo>
                      <a:pt x="107" y="6"/>
                      <a:pt x="105" y="6"/>
                      <a:pt x="102" y="7"/>
                    </a:cubicBezTo>
                    <a:cubicBezTo>
                      <a:pt x="99" y="8"/>
                      <a:pt x="99" y="5"/>
                      <a:pt x="97" y="5"/>
                    </a:cubicBezTo>
                    <a:cubicBezTo>
                      <a:pt x="94" y="5"/>
                      <a:pt x="95" y="10"/>
                      <a:pt x="95" y="10"/>
                    </a:cubicBezTo>
                    <a:cubicBezTo>
                      <a:pt x="95" y="10"/>
                      <a:pt x="93" y="10"/>
                      <a:pt x="90" y="9"/>
                    </a:cubicBezTo>
                    <a:cubicBezTo>
                      <a:pt x="87" y="8"/>
                      <a:pt x="86" y="8"/>
                      <a:pt x="84" y="8"/>
                    </a:cubicBezTo>
                    <a:cubicBezTo>
                      <a:pt x="82" y="8"/>
                      <a:pt x="78" y="8"/>
                      <a:pt x="77" y="7"/>
                    </a:cubicBezTo>
                    <a:cubicBezTo>
                      <a:pt x="75" y="6"/>
                      <a:pt x="74" y="4"/>
                      <a:pt x="71" y="2"/>
                    </a:cubicBezTo>
                    <a:cubicBezTo>
                      <a:pt x="68" y="1"/>
                      <a:pt x="66" y="2"/>
                      <a:pt x="65" y="2"/>
                    </a:cubicBezTo>
                    <a:cubicBezTo>
                      <a:pt x="63" y="2"/>
                      <a:pt x="61" y="4"/>
                      <a:pt x="61" y="7"/>
                    </a:cubicBezTo>
                    <a:cubicBezTo>
                      <a:pt x="61" y="9"/>
                      <a:pt x="57" y="11"/>
                      <a:pt x="57" y="11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55"/>
                      <a:pt x="51" y="55"/>
                      <a:pt x="51" y="55"/>
                    </a:cubicBezTo>
                    <a:cubicBezTo>
                      <a:pt x="50" y="60"/>
                      <a:pt x="50" y="60"/>
                      <a:pt x="50" y="60"/>
                    </a:cubicBezTo>
                    <a:cubicBezTo>
                      <a:pt x="47" y="64"/>
                      <a:pt x="47" y="64"/>
                      <a:pt x="47" y="64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6" y="71"/>
                      <a:pt x="46" y="71"/>
                      <a:pt x="46" y="71"/>
                    </a:cubicBezTo>
                    <a:cubicBezTo>
                      <a:pt x="44" y="74"/>
                      <a:pt x="44" y="74"/>
                      <a:pt x="44" y="74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2" y="81"/>
                      <a:pt x="42" y="81"/>
                      <a:pt x="42" y="81"/>
                    </a:cubicBezTo>
                    <a:cubicBezTo>
                      <a:pt x="41" y="84"/>
                      <a:pt x="41" y="84"/>
                      <a:pt x="41" y="84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40" y="93"/>
                      <a:pt x="40" y="93"/>
                      <a:pt x="40" y="93"/>
                    </a:cubicBezTo>
                    <a:cubicBezTo>
                      <a:pt x="39" y="96"/>
                      <a:pt x="39" y="96"/>
                      <a:pt x="39" y="96"/>
                    </a:cubicBezTo>
                    <a:cubicBezTo>
                      <a:pt x="37" y="100"/>
                      <a:pt x="37" y="100"/>
                      <a:pt x="37" y="100"/>
                    </a:cubicBezTo>
                    <a:cubicBezTo>
                      <a:pt x="36" y="103"/>
                      <a:pt x="36" y="103"/>
                      <a:pt x="36" y="103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28" y="108"/>
                      <a:pt x="28" y="108"/>
                      <a:pt x="28" y="108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4" y="107"/>
                      <a:pt x="24" y="107"/>
                      <a:pt x="24" y="107"/>
                    </a:cubicBezTo>
                    <a:cubicBezTo>
                      <a:pt x="24" y="101"/>
                      <a:pt x="24" y="101"/>
                      <a:pt x="24" y="101"/>
                    </a:cubicBezTo>
                    <a:cubicBezTo>
                      <a:pt x="24" y="101"/>
                      <a:pt x="22" y="102"/>
                      <a:pt x="20" y="102"/>
                    </a:cubicBezTo>
                    <a:cubicBezTo>
                      <a:pt x="18" y="102"/>
                      <a:pt x="17" y="101"/>
                      <a:pt x="17" y="101"/>
                    </a:cubicBezTo>
                    <a:cubicBezTo>
                      <a:pt x="17" y="101"/>
                      <a:pt x="18" y="105"/>
                      <a:pt x="16" y="105"/>
                    </a:cubicBezTo>
                    <a:cubicBezTo>
                      <a:pt x="14" y="105"/>
                      <a:pt x="12" y="104"/>
                      <a:pt x="11" y="105"/>
                    </a:cubicBezTo>
                    <a:cubicBezTo>
                      <a:pt x="9" y="107"/>
                      <a:pt x="8" y="106"/>
                      <a:pt x="8" y="106"/>
                    </a:cubicBezTo>
                    <a:cubicBezTo>
                      <a:pt x="8" y="106"/>
                      <a:pt x="4" y="107"/>
                      <a:pt x="5" y="110"/>
                    </a:cubicBezTo>
                    <a:cubicBezTo>
                      <a:pt x="7" y="113"/>
                      <a:pt x="5" y="113"/>
                      <a:pt x="5" y="113"/>
                    </a:cubicBezTo>
                    <a:lnTo>
                      <a:pt x="2" y="11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66" name="Google Shape;465;p9">
                <a:extLst>
                  <a:ext uri="{FF2B5EF4-FFF2-40B4-BE49-F238E27FC236}">
                    <a16:creationId xmlns:a16="http://schemas.microsoft.com/office/drawing/2014/main" id="{453E8754-3D2B-3144-BB74-09E108248B10}"/>
                  </a:ext>
                </a:extLst>
              </p:cNvPr>
              <p:cNvSpPr/>
              <p:nvPr/>
            </p:nvSpPr>
            <p:spPr>
              <a:xfrm>
                <a:off x="3427" y="1244"/>
                <a:ext cx="90" cy="98"/>
              </a:xfrm>
              <a:custGeom>
                <a:avLst/>
                <a:gdLst/>
                <a:ahLst/>
                <a:cxnLst/>
                <a:rect l="l" t="t" r="r" b="b"/>
                <a:pathLst>
                  <a:path w="46" h="50" extrusionOk="0">
                    <a:moveTo>
                      <a:pt x="45" y="18"/>
                    </a:moveTo>
                    <a:cubicBezTo>
                      <a:pt x="45" y="18"/>
                      <a:pt x="42" y="18"/>
                      <a:pt x="41" y="16"/>
                    </a:cubicBezTo>
                    <a:cubicBezTo>
                      <a:pt x="39" y="15"/>
                      <a:pt x="39" y="13"/>
                      <a:pt x="42" y="13"/>
                    </a:cubicBezTo>
                    <a:cubicBezTo>
                      <a:pt x="44" y="13"/>
                      <a:pt x="45" y="13"/>
                      <a:pt x="42" y="11"/>
                    </a:cubicBezTo>
                    <a:cubicBezTo>
                      <a:pt x="40" y="10"/>
                      <a:pt x="38" y="9"/>
                      <a:pt x="37" y="10"/>
                    </a:cubicBezTo>
                    <a:cubicBezTo>
                      <a:pt x="36" y="11"/>
                      <a:pt x="35" y="14"/>
                      <a:pt x="33" y="11"/>
                    </a:cubicBezTo>
                    <a:cubicBezTo>
                      <a:pt x="32" y="9"/>
                      <a:pt x="32" y="9"/>
                      <a:pt x="30" y="9"/>
                    </a:cubicBezTo>
                    <a:cubicBezTo>
                      <a:pt x="28" y="9"/>
                      <a:pt x="29" y="8"/>
                      <a:pt x="29" y="6"/>
                    </a:cubicBezTo>
                    <a:cubicBezTo>
                      <a:pt x="29" y="4"/>
                      <a:pt x="24" y="0"/>
                      <a:pt x="24" y="0"/>
                    </a:cubicBezTo>
                    <a:cubicBezTo>
                      <a:pt x="23" y="0"/>
                      <a:pt x="22" y="0"/>
                      <a:pt x="20" y="0"/>
                    </a:cubicBezTo>
                    <a:cubicBezTo>
                      <a:pt x="17" y="0"/>
                      <a:pt x="15" y="0"/>
                      <a:pt x="14" y="2"/>
                    </a:cubicBezTo>
                    <a:cubicBezTo>
                      <a:pt x="13" y="3"/>
                      <a:pt x="12" y="4"/>
                      <a:pt x="10" y="5"/>
                    </a:cubicBezTo>
                    <a:cubicBezTo>
                      <a:pt x="10" y="5"/>
                      <a:pt x="7" y="8"/>
                      <a:pt x="9" y="9"/>
                    </a:cubicBezTo>
                    <a:cubicBezTo>
                      <a:pt x="12" y="11"/>
                      <a:pt x="10" y="13"/>
                      <a:pt x="9" y="14"/>
                    </a:cubicBezTo>
                    <a:cubicBezTo>
                      <a:pt x="9" y="15"/>
                      <a:pt x="8" y="16"/>
                      <a:pt x="9" y="17"/>
                    </a:cubicBezTo>
                    <a:cubicBezTo>
                      <a:pt x="9" y="19"/>
                      <a:pt x="12" y="19"/>
                      <a:pt x="11" y="21"/>
                    </a:cubicBezTo>
                    <a:cubicBezTo>
                      <a:pt x="11" y="22"/>
                      <a:pt x="8" y="21"/>
                      <a:pt x="8" y="22"/>
                    </a:cubicBezTo>
                    <a:cubicBezTo>
                      <a:pt x="7" y="24"/>
                      <a:pt x="13" y="24"/>
                      <a:pt x="12" y="26"/>
                    </a:cubicBezTo>
                    <a:cubicBezTo>
                      <a:pt x="11" y="28"/>
                      <a:pt x="9" y="27"/>
                      <a:pt x="8" y="28"/>
                    </a:cubicBezTo>
                    <a:cubicBezTo>
                      <a:pt x="7" y="29"/>
                      <a:pt x="7" y="30"/>
                      <a:pt x="6" y="31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1" y="34"/>
                      <a:pt x="1" y="35"/>
                      <a:pt x="1" y="37"/>
                    </a:cubicBezTo>
                    <a:cubicBezTo>
                      <a:pt x="0" y="39"/>
                      <a:pt x="1" y="41"/>
                      <a:pt x="2" y="43"/>
                    </a:cubicBezTo>
                    <a:cubicBezTo>
                      <a:pt x="3" y="43"/>
                      <a:pt x="3" y="43"/>
                      <a:pt x="4" y="43"/>
                    </a:cubicBezTo>
                    <a:cubicBezTo>
                      <a:pt x="5" y="43"/>
                      <a:pt x="6" y="45"/>
                      <a:pt x="7" y="46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0" y="42"/>
                      <a:pt x="40" y="42"/>
                      <a:pt x="40" y="42"/>
                    </a:cubicBezTo>
                    <a:cubicBezTo>
                      <a:pt x="40" y="42"/>
                      <a:pt x="42" y="40"/>
                      <a:pt x="42" y="38"/>
                    </a:cubicBezTo>
                    <a:cubicBezTo>
                      <a:pt x="43" y="36"/>
                      <a:pt x="46" y="34"/>
                      <a:pt x="44" y="33"/>
                    </a:cubicBezTo>
                    <a:cubicBezTo>
                      <a:pt x="42" y="33"/>
                      <a:pt x="40" y="33"/>
                      <a:pt x="39" y="31"/>
                    </a:cubicBezTo>
                    <a:cubicBezTo>
                      <a:pt x="38" y="29"/>
                      <a:pt x="38" y="28"/>
                      <a:pt x="39" y="26"/>
                    </a:cubicBezTo>
                    <a:cubicBezTo>
                      <a:pt x="40" y="25"/>
                      <a:pt x="40" y="24"/>
                      <a:pt x="42" y="23"/>
                    </a:cubicBezTo>
                    <a:cubicBezTo>
                      <a:pt x="44" y="21"/>
                      <a:pt x="45" y="18"/>
                      <a:pt x="45" y="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67" name="Google Shape;466;p9">
                <a:extLst>
                  <a:ext uri="{FF2B5EF4-FFF2-40B4-BE49-F238E27FC236}">
                    <a16:creationId xmlns:a16="http://schemas.microsoft.com/office/drawing/2014/main" id="{A0A79C1D-0ABE-D840-975E-98C25CC30F05}"/>
                  </a:ext>
                </a:extLst>
              </p:cNvPr>
              <p:cNvSpPr/>
              <p:nvPr/>
            </p:nvSpPr>
            <p:spPr>
              <a:xfrm>
                <a:off x="3427" y="1244"/>
                <a:ext cx="90" cy="98"/>
              </a:xfrm>
              <a:custGeom>
                <a:avLst/>
                <a:gdLst/>
                <a:ahLst/>
                <a:cxnLst/>
                <a:rect l="l" t="t" r="r" b="b"/>
                <a:pathLst>
                  <a:path w="46" h="50" extrusionOk="0">
                    <a:moveTo>
                      <a:pt x="45" y="18"/>
                    </a:moveTo>
                    <a:cubicBezTo>
                      <a:pt x="45" y="18"/>
                      <a:pt x="42" y="18"/>
                      <a:pt x="41" y="16"/>
                    </a:cubicBezTo>
                    <a:cubicBezTo>
                      <a:pt x="39" y="15"/>
                      <a:pt x="39" y="13"/>
                      <a:pt x="42" y="13"/>
                    </a:cubicBezTo>
                    <a:cubicBezTo>
                      <a:pt x="44" y="13"/>
                      <a:pt x="45" y="13"/>
                      <a:pt x="42" y="11"/>
                    </a:cubicBezTo>
                    <a:cubicBezTo>
                      <a:pt x="40" y="10"/>
                      <a:pt x="38" y="9"/>
                      <a:pt x="37" y="10"/>
                    </a:cubicBezTo>
                    <a:cubicBezTo>
                      <a:pt x="36" y="11"/>
                      <a:pt x="35" y="14"/>
                      <a:pt x="33" y="11"/>
                    </a:cubicBezTo>
                    <a:cubicBezTo>
                      <a:pt x="32" y="9"/>
                      <a:pt x="32" y="9"/>
                      <a:pt x="30" y="9"/>
                    </a:cubicBezTo>
                    <a:cubicBezTo>
                      <a:pt x="28" y="9"/>
                      <a:pt x="29" y="8"/>
                      <a:pt x="29" y="6"/>
                    </a:cubicBezTo>
                    <a:cubicBezTo>
                      <a:pt x="29" y="4"/>
                      <a:pt x="24" y="0"/>
                      <a:pt x="24" y="0"/>
                    </a:cubicBezTo>
                    <a:cubicBezTo>
                      <a:pt x="23" y="0"/>
                      <a:pt x="22" y="0"/>
                      <a:pt x="20" y="0"/>
                    </a:cubicBezTo>
                    <a:cubicBezTo>
                      <a:pt x="17" y="0"/>
                      <a:pt x="15" y="0"/>
                      <a:pt x="14" y="2"/>
                    </a:cubicBezTo>
                    <a:cubicBezTo>
                      <a:pt x="13" y="3"/>
                      <a:pt x="12" y="4"/>
                      <a:pt x="10" y="5"/>
                    </a:cubicBezTo>
                    <a:cubicBezTo>
                      <a:pt x="10" y="5"/>
                      <a:pt x="7" y="8"/>
                      <a:pt x="9" y="9"/>
                    </a:cubicBezTo>
                    <a:cubicBezTo>
                      <a:pt x="12" y="11"/>
                      <a:pt x="10" y="13"/>
                      <a:pt x="9" y="14"/>
                    </a:cubicBezTo>
                    <a:cubicBezTo>
                      <a:pt x="9" y="15"/>
                      <a:pt x="8" y="16"/>
                      <a:pt x="9" y="17"/>
                    </a:cubicBezTo>
                    <a:cubicBezTo>
                      <a:pt x="9" y="19"/>
                      <a:pt x="12" y="19"/>
                      <a:pt x="11" y="21"/>
                    </a:cubicBezTo>
                    <a:cubicBezTo>
                      <a:pt x="11" y="22"/>
                      <a:pt x="8" y="21"/>
                      <a:pt x="8" y="22"/>
                    </a:cubicBezTo>
                    <a:cubicBezTo>
                      <a:pt x="7" y="24"/>
                      <a:pt x="13" y="24"/>
                      <a:pt x="12" y="26"/>
                    </a:cubicBezTo>
                    <a:cubicBezTo>
                      <a:pt x="11" y="28"/>
                      <a:pt x="9" y="27"/>
                      <a:pt x="8" y="28"/>
                    </a:cubicBezTo>
                    <a:cubicBezTo>
                      <a:pt x="7" y="29"/>
                      <a:pt x="7" y="30"/>
                      <a:pt x="6" y="31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1" y="34"/>
                      <a:pt x="1" y="35"/>
                      <a:pt x="1" y="37"/>
                    </a:cubicBezTo>
                    <a:cubicBezTo>
                      <a:pt x="0" y="39"/>
                      <a:pt x="1" y="41"/>
                      <a:pt x="2" y="43"/>
                    </a:cubicBezTo>
                    <a:cubicBezTo>
                      <a:pt x="3" y="43"/>
                      <a:pt x="3" y="43"/>
                      <a:pt x="4" y="43"/>
                    </a:cubicBezTo>
                    <a:cubicBezTo>
                      <a:pt x="5" y="43"/>
                      <a:pt x="6" y="45"/>
                      <a:pt x="7" y="46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0" y="42"/>
                      <a:pt x="40" y="42"/>
                      <a:pt x="40" y="42"/>
                    </a:cubicBezTo>
                    <a:cubicBezTo>
                      <a:pt x="40" y="42"/>
                      <a:pt x="42" y="40"/>
                      <a:pt x="42" y="38"/>
                    </a:cubicBezTo>
                    <a:cubicBezTo>
                      <a:pt x="43" y="36"/>
                      <a:pt x="46" y="34"/>
                      <a:pt x="44" y="33"/>
                    </a:cubicBezTo>
                    <a:cubicBezTo>
                      <a:pt x="42" y="33"/>
                      <a:pt x="40" y="33"/>
                      <a:pt x="39" y="31"/>
                    </a:cubicBezTo>
                    <a:cubicBezTo>
                      <a:pt x="38" y="29"/>
                      <a:pt x="38" y="28"/>
                      <a:pt x="39" y="26"/>
                    </a:cubicBezTo>
                    <a:cubicBezTo>
                      <a:pt x="40" y="25"/>
                      <a:pt x="40" y="24"/>
                      <a:pt x="42" y="23"/>
                    </a:cubicBezTo>
                    <a:cubicBezTo>
                      <a:pt x="44" y="21"/>
                      <a:pt x="45" y="18"/>
                      <a:pt x="45" y="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68" name="Google Shape;467;p9">
                <a:extLst>
                  <a:ext uri="{FF2B5EF4-FFF2-40B4-BE49-F238E27FC236}">
                    <a16:creationId xmlns:a16="http://schemas.microsoft.com/office/drawing/2014/main" id="{6827BFCD-E368-5044-8EAE-774DB49CF260}"/>
                  </a:ext>
                </a:extLst>
              </p:cNvPr>
              <p:cNvSpPr/>
              <p:nvPr/>
            </p:nvSpPr>
            <p:spPr>
              <a:xfrm>
                <a:off x="3837" y="1852"/>
                <a:ext cx="204" cy="14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75" extrusionOk="0">
                    <a:moveTo>
                      <a:pt x="2" y="23"/>
                    </a:moveTo>
                    <a:cubicBezTo>
                      <a:pt x="2" y="23"/>
                      <a:pt x="4" y="22"/>
                      <a:pt x="4" y="21"/>
                    </a:cubicBezTo>
                    <a:cubicBezTo>
                      <a:pt x="4" y="19"/>
                      <a:pt x="5" y="20"/>
                      <a:pt x="5" y="18"/>
                    </a:cubicBezTo>
                    <a:cubicBezTo>
                      <a:pt x="5" y="16"/>
                      <a:pt x="5" y="17"/>
                      <a:pt x="6" y="16"/>
                    </a:cubicBezTo>
                    <a:cubicBezTo>
                      <a:pt x="7" y="15"/>
                      <a:pt x="7" y="14"/>
                      <a:pt x="9" y="14"/>
                    </a:cubicBezTo>
                    <a:cubicBezTo>
                      <a:pt x="12" y="13"/>
                      <a:pt x="10" y="15"/>
                      <a:pt x="12" y="16"/>
                    </a:cubicBezTo>
                    <a:cubicBezTo>
                      <a:pt x="14" y="17"/>
                      <a:pt x="14" y="17"/>
                      <a:pt x="17" y="16"/>
                    </a:cubicBezTo>
                    <a:cubicBezTo>
                      <a:pt x="20" y="16"/>
                      <a:pt x="32" y="20"/>
                      <a:pt x="32" y="20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1"/>
                      <a:pt x="38" y="26"/>
                      <a:pt x="38" y="26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91" y="21"/>
                      <a:pt x="91" y="21"/>
                      <a:pt x="91" y="21"/>
                    </a:cubicBezTo>
                    <a:cubicBezTo>
                      <a:pt x="95" y="24"/>
                      <a:pt x="95" y="24"/>
                      <a:pt x="95" y="24"/>
                    </a:cubicBezTo>
                    <a:cubicBezTo>
                      <a:pt x="94" y="24"/>
                      <a:pt x="93" y="24"/>
                      <a:pt x="92" y="25"/>
                    </a:cubicBezTo>
                    <a:cubicBezTo>
                      <a:pt x="92" y="25"/>
                      <a:pt x="91" y="26"/>
                      <a:pt x="91" y="27"/>
                    </a:cubicBezTo>
                    <a:cubicBezTo>
                      <a:pt x="89" y="27"/>
                      <a:pt x="88" y="27"/>
                      <a:pt x="87" y="27"/>
                    </a:cubicBezTo>
                    <a:cubicBezTo>
                      <a:pt x="82" y="30"/>
                      <a:pt x="84" y="31"/>
                      <a:pt x="85" y="35"/>
                    </a:cubicBezTo>
                    <a:cubicBezTo>
                      <a:pt x="84" y="35"/>
                      <a:pt x="83" y="35"/>
                      <a:pt x="82" y="35"/>
                    </a:cubicBezTo>
                    <a:cubicBezTo>
                      <a:pt x="82" y="35"/>
                      <a:pt x="79" y="40"/>
                      <a:pt x="78" y="41"/>
                    </a:cubicBezTo>
                    <a:cubicBezTo>
                      <a:pt x="74" y="43"/>
                      <a:pt x="71" y="44"/>
                      <a:pt x="66" y="46"/>
                    </a:cubicBezTo>
                    <a:cubicBezTo>
                      <a:pt x="65" y="46"/>
                      <a:pt x="63" y="48"/>
                      <a:pt x="62" y="49"/>
                    </a:cubicBezTo>
                    <a:cubicBezTo>
                      <a:pt x="62" y="49"/>
                      <a:pt x="60" y="48"/>
                      <a:pt x="60" y="49"/>
                    </a:cubicBezTo>
                    <a:cubicBezTo>
                      <a:pt x="59" y="49"/>
                      <a:pt x="53" y="53"/>
                      <a:pt x="53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0" y="57"/>
                      <a:pt x="48" y="54"/>
                      <a:pt x="46" y="55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3" y="58"/>
                      <a:pt x="39" y="62"/>
                      <a:pt x="37" y="62"/>
                    </a:cubicBezTo>
                    <a:cubicBezTo>
                      <a:pt x="34" y="63"/>
                      <a:pt x="29" y="61"/>
                      <a:pt x="26" y="63"/>
                    </a:cubicBezTo>
                    <a:cubicBezTo>
                      <a:pt x="24" y="63"/>
                      <a:pt x="24" y="66"/>
                      <a:pt x="23" y="67"/>
                    </a:cubicBezTo>
                    <a:cubicBezTo>
                      <a:pt x="21" y="68"/>
                      <a:pt x="20" y="67"/>
                      <a:pt x="18" y="68"/>
                    </a:cubicBezTo>
                    <a:cubicBezTo>
                      <a:pt x="18" y="68"/>
                      <a:pt x="17" y="69"/>
                      <a:pt x="17" y="69"/>
                    </a:cubicBezTo>
                    <a:cubicBezTo>
                      <a:pt x="15" y="69"/>
                      <a:pt x="10" y="68"/>
                      <a:pt x="7" y="67"/>
                    </a:cubicBezTo>
                    <a:cubicBezTo>
                      <a:pt x="6" y="64"/>
                      <a:pt x="5" y="63"/>
                      <a:pt x="6" y="60"/>
                    </a:cubicBezTo>
                    <a:cubicBezTo>
                      <a:pt x="6" y="60"/>
                      <a:pt x="7" y="58"/>
                      <a:pt x="6" y="57"/>
                    </a:cubicBezTo>
                    <a:cubicBezTo>
                      <a:pt x="6" y="56"/>
                      <a:pt x="4" y="54"/>
                      <a:pt x="3" y="53"/>
                    </a:cubicBezTo>
                    <a:cubicBezTo>
                      <a:pt x="4" y="52"/>
                      <a:pt x="2" y="44"/>
                      <a:pt x="1" y="43"/>
                    </a:cubicBezTo>
                    <a:cubicBezTo>
                      <a:pt x="0" y="43"/>
                      <a:pt x="2" y="42"/>
                      <a:pt x="2" y="42"/>
                    </a:cubicBezTo>
                    <a:cubicBezTo>
                      <a:pt x="3" y="40"/>
                      <a:pt x="2" y="38"/>
                      <a:pt x="2" y="36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3"/>
                      <a:pt x="3" y="28"/>
                      <a:pt x="2" y="24"/>
                    </a:cubicBezTo>
                    <a:lnTo>
                      <a:pt x="2" y="23"/>
                    </a:lnTo>
                    <a:close/>
                    <a:moveTo>
                      <a:pt x="94" y="73"/>
                    </a:moveTo>
                    <a:cubicBezTo>
                      <a:pt x="94" y="73"/>
                      <a:pt x="95" y="74"/>
                      <a:pt x="96" y="75"/>
                    </a:cubicBezTo>
                    <a:cubicBezTo>
                      <a:pt x="99" y="75"/>
                      <a:pt x="104" y="74"/>
                      <a:pt x="100" y="73"/>
                    </a:cubicBezTo>
                    <a:cubicBezTo>
                      <a:pt x="97" y="73"/>
                      <a:pt x="97" y="73"/>
                      <a:pt x="94" y="7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69" name="Google Shape;468;p9">
                <a:extLst>
                  <a:ext uri="{FF2B5EF4-FFF2-40B4-BE49-F238E27FC236}">
                    <a16:creationId xmlns:a16="http://schemas.microsoft.com/office/drawing/2014/main" id="{CD3FD384-9ABE-2145-A3AF-8C7DF8FF4095}"/>
                  </a:ext>
                </a:extLst>
              </p:cNvPr>
              <p:cNvSpPr/>
              <p:nvPr/>
            </p:nvSpPr>
            <p:spPr>
              <a:xfrm>
                <a:off x="3837" y="1852"/>
                <a:ext cx="204" cy="14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75" extrusionOk="0">
                    <a:moveTo>
                      <a:pt x="2" y="23"/>
                    </a:moveTo>
                    <a:cubicBezTo>
                      <a:pt x="2" y="23"/>
                      <a:pt x="4" y="22"/>
                      <a:pt x="4" y="21"/>
                    </a:cubicBezTo>
                    <a:cubicBezTo>
                      <a:pt x="4" y="19"/>
                      <a:pt x="5" y="20"/>
                      <a:pt x="5" y="18"/>
                    </a:cubicBezTo>
                    <a:cubicBezTo>
                      <a:pt x="5" y="16"/>
                      <a:pt x="5" y="17"/>
                      <a:pt x="6" y="16"/>
                    </a:cubicBezTo>
                    <a:cubicBezTo>
                      <a:pt x="7" y="15"/>
                      <a:pt x="7" y="14"/>
                      <a:pt x="9" y="14"/>
                    </a:cubicBezTo>
                    <a:cubicBezTo>
                      <a:pt x="12" y="13"/>
                      <a:pt x="10" y="15"/>
                      <a:pt x="12" y="16"/>
                    </a:cubicBezTo>
                    <a:cubicBezTo>
                      <a:pt x="14" y="17"/>
                      <a:pt x="14" y="17"/>
                      <a:pt x="17" y="16"/>
                    </a:cubicBezTo>
                    <a:cubicBezTo>
                      <a:pt x="20" y="16"/>
                      <a:pt x="32" y="20"/>
                      <a:pt x="32" y="20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1"/>
                      <a:pt x="38" y="26"/>
                      <a:pt x="38" y="26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91" y="21"/>
                      <a:pt x="91" y="21"/>
                      <a:pt x="91" y="21"/>
                    </a:cubicBezTo>
                    <a:cubicBezTo>
                      <a:pt x="95" y="24"/>
                      <a:pt x="95" y="24"/>
                      <a:pt x="95" y="24"/>
                    </a:cubicBezTo>
                    <a:cubicBezTo>
                      <a:pt x="94" y="24"/>
                      <a:pt x="93" y="24"/>
                      <a:pt x="92" y="25"/>
                    </a:cubicBezTo>
                    <a:cubicBezTo>
                      <a:pt x="92" y="25"/>
                      <a:pt x="91" y="26"/>
                      <a:pt x="91" y="27"/>
                    </a:cubicBezTo>
                    <a:cubicBezTo>
                      <a:pt x="89" y="27"/>
                      <a:pt x="88" y="27"/>
                      <a:pt x="87" y="27"/>
                    </a:cubicBezTo>
                    <a:cubicBezTo>
                      <a:pt x="82" y="30"/>
                      <a:pt x="84" y="31"/>
                      <a:pt x="85" y="35"/>
                    </a:cubicBezTo>
                    <a:cubicBezTo>
                      <a:pt x="84" y="35"/>
                      <a:pt x="83" y="35"/>
                      <a:pt x="82" y="35"/>
                    </a:cubicBezTo>
                    <a:cubicBezTo>
                      <a:pt x="82" y="35"/>
                      <a:pt x="79" y="40"/>
                      <a:pt x="78" y="41"/>
                    </a:cubicBezTo>
                    <a:cubicBezTo>
                      <a:pt x="74" y="43"/>
                      <a:pt x="71" y="44"/>
                      <a:pt x="66" y="46"/>
                    </a:cubicBezTo>
                    <a:cubicBezTo>
                      <a:pt x="65" y="46"/>
                      <a:pt x="63" y="48"/>
                      <a:pt x="62" y="49"/>
                    </a:cubicBezTo>
                    <a:cubicBezTo>
                      <a:pt x="62" y="49"/>
                      <a:pt x="60" y="48"/>
                      <a:pt x="60" y="49"/>
                    </a:cubicBezTo>
                    <a:cubicBezTo>
                      <a:pt x="59" y="49"/>
                      <a:pt x="53" y="53"/>
                      <a:pt x="53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0" y="57"/>
                      <a:pt x="48" y="54"/>
                      <a:pt x="46" y="55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3" y="58"/>
                      <a:pt x="39" y="62"/>
                      <a:pt x="37" y="62"/>
                    </a:cubicBezTo>
                    <a:cubicBezTo>
                      <a:pt x="34" y="63"/>
                      <a:pt x="29" y="61"/>
                      <a:pt x="26" y="63"/>
                    </a:cubicBezTo>
                    <a:cubicBezTo>
                      <a:pt x="24" y="63"/>
                      <a:pt x="24" y="66"/>
                      <a:pt x="23" y="67"/>
                    </a:cubicBezTo>
                    <a:cubicBezTo>
                      <a:pt x="21" y="68"/>
                      <a:pt x="20" y="67"/>
                      <a:pt x="18" y="68"/>
                    </a:cubicBezTo>
                    <a:cubicBezTo>
                      <a:pt x="18" y="68"/>
                      <a:pt x="17" y="69"/>
                      <a:pt x="17" y="69"/>
                    </a:cubicBezTo>
                    <a:cubicBezTo>
                      <a:pt x="15" y="69"/>
                      <a:pt x="10" y="68"/>
                      <a:pt x="7" y="67"/>
                    </a:cubicBezTo>
                    <a:cubicBezTo>
                      <a:pt x="6" y="64"/>
                      <a:pt x="5" y="63"/>
                      <a:pt x="6" y="60"/>
                    </a:cubicBezTo>
                    <a:cubicBezTo>
                      <a:pt x="6" y="60"/>
                      <a:pt x="7" y="58"/>
                      <a:pt x="6" y="57"/>
                    </a:cubicBezTo>
                    <a:cubicBezTo>
                      <a:pt x="6" y="56"/>
                      <a:pt x="4" y="54"/>
                      <a:pt x="3" y="53"/>
                    </a:cubicBezTo>
                    <a:cubicBezTo>
                      <a:pt x="4" y="52"/>
                      <a:pt x="2" y="44"/>
                      <a:pt x="1" y="43"/>
                    </a:cubicBezTo>
                    <a:cubicBezTo>
                      <a:pt x="0" y="43"/>
                      <a:pt x="2" y="42"/>
                      <a:pt x="2" y="42"/>
                    </a:cubicBezTo>
                    <a:cubicBezTo>
                      <a:pt x="3" y="40"/>
                      <a:pt x="2" y="38"/>
                      <a:pt x="2" y="36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3"/>
                      <a:pt x="3" y="28"/>
                      <a:pt x="2" y="24"/>
                    </a:cubicBezTo>
                    <a:lnTo>
                      <a:pt x="2" y="23"/>
                    </a:lnTo>
                    <a:close/>
                    <a:moveTo>
                      <a:pt x="94" y="73"/>
                    </a:moveTo>
                    <a:cubicBezTo>
                      <a:pt x="94" y="73"/>
                      <a:pt x="95" y="74"/>
                      <a:pt x="96" y="75"/>
                    </a:cubicBezTo>
                    <a:cubicBezTo>
                      <a:pt x="99" y="75"/>
                      <a:pt x="104" y="74"/>
                      <a:pt x="100" y="73"/>
                    </a:cubicBezTo>
                    <a:cubicBezTo>
                      <a:pt x="97" y="73"/>
                      <a:pt x="97" y="73"/>
                      <a:pt x="94" y="7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0" name="Google Shape;469;p9">
                <a:extLst>
                  <a:ext uri="{FF2B5EF4-FFF2-40B4-BE49-F238E27FC236}">
                    <a16:creationId xmlns:a16="http://schemas.microsoft.com/office/drawing/2014/main" id="{E93C6F4D-8EB2-494C-8F09-D48C2084D843}"/>
                  </a:ext>
                </a:extLst>
              </p:cNvPr>
              <p:cNvSpPr/>
              <p:nvPr/>
            </p:nvSpPr>
            <p:spPr>
              <a:xfrm>
                <a:off x="2825" y="1662"/>
                <a:ext cx="155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79" h="73" extrusionOk="0">
                    <a:moveTo>
                      <a:pt x="1" y="73"/>
                    </a:moveTo>
                    <a:cubicBezTo>
                      <a:pt x="4" y="69"/>
                      <a:pt x="3" y="71"/>
                      <a:pt x="3" y="71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0"/>
                      <a:pt x="35" y="59"/>
                      <a:pt x="35" y="53"/>
                    </a:cubicBezTo>
                    <a:cubicBezTo>
                      <a:pt x="35" y="46"/>
                      <a:pt x="45" y="47"/>
                      <a:pt x="45" y="47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8" y="7"/>
                      <a:pt x="78" y="7"/>
                      <a:pt x="78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0" y="3"/>
                      <a:pt x="39" y="4"/>
                      <a:pt x="39" y="4"/>
                    </a:cubicBezTo>
                    <a:cubicBezTo>
                      <a:pt x="38" y="4"/>
                      <a:pt x="36" y="3"/>
                      <a:pt x="35" y="3"/>
                    </a:cubicBezTo>
                    <a:cubicBezTo>
                      <a:pt x="34" y="4"/>
                      <a:pt x="35" y="5"/>
                      <a:pt x="35" y="5"/>
                    </a:cubicBezTo>
                    <a:cubicBezTo>
                      <a:pt x="34" y="6"/>
                      <a:pt x="33" y="6"/>
                      <a:pt x="33" y="7"/>
                    </a:cubicBezTo>
                    <a:cubicBezTo>
                      <a:pt x="32" y="8"/>
                      <a:pt x="33" y="9"/>
                      <a:pt x="32" y="11"/>
                    </a:cubicBezTo>
                    <a:cubicBezTo>
                      <a:pt x="32" y="11"/>
                      <a:pt x="31" y="11"/>
                      <a:pt x="31" y="11"/>
                    </a:cubicBezTo>
                    <a:cubicBezTo>
                      <a:pt x="30" y="12"/>
                      <a:pt x="31" y="13"/>
                      <a:pt x="31" y="13"/>
                    </a:cubicBezTo>
                    <a:cubicBezTo>
                      <a:pt x="30" y="14"/>
                      <a:pt x="29" y="14"/>
                      <a:pt x="29" y="14"/>
                    </a:cubicBezTo>
                    <a:cubicBezTo>
                      <a:pt x="28" y="14"/>
                      <a:pt x="23" y="21"/>
                      <a:pt x="23" y="21"/>
                    </a:cubicBezTo>
                    <a:cubicBezTo>
                      <a:pt x="22" y="23"/>
                      <a:pt x="22" y="28"/>
                      <a:pt x="22" y="28"/>
                    </a:cubicBezTo>
                    <a:cubicBezTo>
                      <a:pt x="22" y="29"/>
                      <a:pt x="20" y="30"/>
                      <a:pt x="19" y="31"/>
                    </a:cubicBezTo>
                    <a:cubicBezTo>
                      <a:pt x="17" y="34"/>
                      <a:pt x="18" y="38"/>
                      <a:pt x="15" y="41"/>
                    </a:cubicBezTo>
                    <a:cubicBezTo>
                      <a:pt x="15" y="42"/>
                      <a:pt x="13" y="42"/>
                      <a:pt x="12" y="43"/>
                    </a:cubicBezTo>
                    <a:cubicBezTo>
                      <a:pt x="11" y="45"/>
                      <a:pt x="12" y="46"/>
                      <a:pt x="12" y="47"/>
                    </a:cubicBezTo>
                    <a:cubicBezTo>
                      <a:pt x="12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1"/>
                    </a:cubicBezTo>
                    <a:cubicBezTo>
                      <a:pt x="10" y="52"/>
                      <a:pt x="8" y="53"/>
                      <a:pt x="8" y="53"/>
                    </a:cubicBezTo>
                    <a:cubicBezTo>
                      <a:pt x="8" y="54"/>
                      <a:pt x="8" y="55"/>
                      <a:pt x="8" y="56"/>
                    </a:cubicBezTo>
                    <a:cubicBezTo>
                      <a:pt x="8" y="56"/>
                      <a:pt x="7" y="57"/>
                      <a:pt x="7" y="57"/>
                    </a:cubicBezTo>
                    <a:cubicBezTo>
                      <a:pt x="6" y="58"/>
                      <a:pt x="7" y="58"/>
                      <a:pt x="6" y="60"/>
                    </a:cubicBezTo>
                    <a:cubicBezTo>
                      <a:pt x="5" y="62"/>
                      <a:pt x="3" y="63"/>
                      <a:pt x="1" y="64"/>
                    </a:cubicBezTo>
                    <a:cubicBezTo>
                      <a:pt x="1" y="64"/>
                      <a:pt x="1" y="66"/>
                      <a:pt x="1" y="66"/>
                    </a:cubicBezTo>
                    <a:cubicBezTo>
                      <a:pt x="2" y="65"/>
                      <a:pt x="2" y="67"/>
                      <a:pt x="2" y="68"/>
                    </a:cubicBezTo>
                    <a:cubicBezTo>
                      <a:pt x="1" y="69"/>
                      <a:pt x="1" y="69"/>
                      <a:pt x="1" y="69"/>
                    </a:cubicBezTo>
                    <a:cubicBezTo>
                      <a:pt x="0" y="71"/>
                      <a:pt x="1" y="72"/>
                      <a:pt x="1" y="7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1" name="Google Shape;470;p9">
                <a:extLst>
                  <a:ext uri="{FF2B5EF4-FFF2-40B4-BE49-F238E27FC236}">
                    <a16:creationId xmlns:a16="http://schemas.microsoft.com/office/drawing/2014/main" id="{8D538E22-4DAA-284F-993F-D5961F101BA8}"/>
                  </a:ext>
                </a:extLst>
              </p:cNvPr>
              <p:cNvSpPr/>
              <p:nvPr/>
            </p:nvSpPr>
            <p:spPr>
              <a:xfrm>
                <a:off x="2825" y="1662"/>
                <a:ext cx="155" cy="143"/>
              </a:xfrm>
              <a:custGeom>
                <a:avLst/>
                <a:gdLst/>
                <a:ahLst/>
                <a:cxnLst/>
                <a:rect l="l" t="t" r="r" b="b"/>
                <a:pathLst>
                  <a:path w="79" h="73" extrusionOk="0">
                    <a:moveTo>
                      <a:pt x="1" y="73"/>
                    </a:moveTo>
                    <a:cubicBezTo>
                      <a:pt x="4" y="69"/>
                      <a:pt x="3" y="71"/>
                      <a:pt x="3" y="71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0"/>
                      <a:pt x="35" y="59"/>
                      <a:pt x="35" y="53"/>
                    </a:cubicBezTo>
                    <a:cubicBezTo>
                      <a:pt x="35" y="46"/>
                      <a:pt x="45" y="47"/>
                      <a:pt x="45" y="47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8" y="7"/>
                      <a:pt x="78" y="7"/>
                      <a:pt x="78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0" y="3"/>
                      <a:pt x="39" y="4"/>
                      <a:pt x="39" y="4"/>
                    </a:cubicBezTo>
                    <a:cubicBezTo>
                      <a:pt x="38" y="4"/>
                      <a:pt x="36" y="3"/>
                      <a:pt x="35" y="3"/>
                    </a:cubicBezTo>
                    <a:cubicBezTo>
                      <a:pt x="34" y="4"/>
                      <a:pt x="35" y="5"/>
                      <a:pt x="35" y="5"/>
                    </a:cubicBezTo>
                    <a:cubicBezTo>
                      <a:pt x="34" y="6"/>
                      <a:pt x="33" y="6"/>
                      <a:pt x="33" y="7"/>
                    </a:cubicBezTo>
                    <a:cubicBezTo>
                      <a:pt x="32" y="8"/>
                      <a:pt x="33" y="9"/>
                      <a:pt x="32" y="11"/>
                    </a:cubicBezTo>
                    <a:cubicBezTo>
                      <a:pt x="32" y="11"/>
                      <a:pt x="31" y="11"/>
                      <a:pt x="31" y="11"/>
                    </a:cubicBezTo>
                    <a:cubicBezTo>
                      <a:pt x="30" y="12"/>
                      <a:pt x="31" y="13"/>
                      <a:pt x="31" y="13"/>
                    </a:cubicBezTo>
                    <a:cubicBezTo>
                      <a:pt x="30" y="14"/>
                      <a:pt x="29" y="14"/>
                      <a:pt x="29" y="14"/>
                    </a:cubicBezTo>
                    <a:cubicBezTo>
                      <a:pt x="28" y="14"/>
                      <a:pt x="23" y="21"/>
                      <a:pt x="23" y="21"/>
                    </a:cubicBezTo>
                    <a:cubicBezTo>
                      <a:pt x="22" y="23"/>
                      <a:pt x="22" y="28"/>
                      <a:pt x="22" y="28"/>
                    </a:cubicBezTo>
                    <a:cubicBezTo>
                      <a:pt x="22" y="29"/>
                      <a:pt x="20" y="30"/>
                      <a:pt x="19" y="31"/>
                    </a:cubicBezTo>
                    <a:cubicBezTo>
                      <a:pt x="17" y="34"/>
                      <a:pt x="18" y="38"/>
                      <a:pt x="15" y="41"/>
                    </a:cubicBezTo>
                    <a:cubicBezTo>
                      <a:pt x="15" y="42"/>
                      <a:pt x="13" y="42"/>
                      <a:pt x="12" y="43"/>
                    </a:cubicBezTo>
                    <a:cubicBezTo>
                      <a:pt x="11" y="45"/>
                      <a:pt x="12" y="46"/>
                      <a:pt x="12" y="47"/>
                    </a:cubicBezTo>
                    <a:cubicBezTo>
                      <a:pt x="12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1"/>
                    </a:cubicBezTo>
                    <a:cubicBezTo>
                      <a:pt x="10" y="52"/>
                      <a:pt x="8" y="53"/>
                      <a:pt x="8" y="53"/>
                    </a:cubicBezTo>
                    <a:cubicBezTo>
                      <a:pt x="8" y="54"/>
                      <a:pt x="8" y="55"/>
                      <a:pt x="8" y="56"/>
                    </a:cubicBezTo>
                    <a:cubicBezTo>
                      <a:pt x="8" y="56"/>
                      <a:pt x="7" y="57"/>
                      <a:pt x="7" y="57"/>
                    </a:cubicBezTo>
                    <a:cubicBezTo>
                      <a:pt x="6" y="58"/>
                      <a:pt x="7" y="58"/>
                      <a:pt x="6" y="60"/>
                    </a:cubicBezTo>
                    <a:cubicBezTo>
                      <a:pt x="5" y="62"/>
                      <a:pt x="3" y="63"/>
                      <a:pt x="1" y="64"/>
                    </a:cubicBezTo>
                    <a:cubicBezTo>
                      <a:pt x="1" y="64"/>
                      <a:pt x="1" y="66"/>
                      <a:pt x="1" y="66"/>
                    </a:cubicBezTo>
                    <a:cubicBezTo>
                      <a:pt x="2" y="65"/>
                      <a:pt x="2" y="67"/>
                      <a:pt x="2" y="68"/>
                    </a:cubicBezTo>
                    <a:cubicBezTo>
                      <a:pt x="1" y="69"/>
                      <a:pt x="1" y="69"/>
                      <a:pt x="1" y="69"/>
                    </a:cubicBezTo>
                    <a:cubicBezTo>
                      <a:pt x="0" y="71"/>
                      <a:pt x="1" y="72"/>
                      <a:pt x="1" y="7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2" name="Google Shape;471;p9">
                <a:extLst>
                  <a:ext uri="{FF2B5EF4-FFF2-40B4-BE49-F238E27FC236}">
                    <a16:creationId xmlns:a16="http://schemas.microsoft.com/office/drawing/2014/main" id="{E58AB963-9AF9-9D4A-AAAF-9A403C2C1271}"/>
                  </a:ext>
                </a:extLst>
              </p:cNvPr>
              <p:cNvSpPr/>
              <p:nvPr/>
            </p:nvSpPr>
            <p:spPr>
              <a:xfrm>
                <a:off x="4847" y="1768"/>
                <a:ext cx="124" cy="314"/>
              </a:xfrm>
              <a:custGeom>
                <a:avLst/>
                <a:gdLst/>
                <a:ahLst/>
                <a:cxnLst/>
                <a:rect l="l" t="t" r="r" b="b"/>
                <a:pathLst>
                  <a:path w="63" h="160" extrusionOk="0">
                    <a:moveTo>
                      <a:pt x="50" y="18"/>
                    </a:moveTo>
                    <a:cubicBezTo>
                      <a:pt x="46" y="16"/>
                      <a:pt x="46" y="16"/>
                      <a:pt x="46" y="16"/>
                    </a:cubicBezTo>
                    <a:cubicBezTo>
                      <a:pt x="43" y="17"/>
                      <a:pt x="43" y="17"/>
                      <a:pt x="43" y="17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6" y="56"/>
                      <a:pt x="26" y="56"/>
                      <a:pt x="26" y="56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9" y="61"/>
                      <a:pt x="29" y="61"/>
                      <a:pt x="29" y="61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7" y="71"/>
                      <a:pt x="37" y="71"/>
                      <a:pt x="37" y="71"/>
                    </a:cubicBezTo>
                    <a:cubicBezTo>
                      <a:pt x="39" y="76"/>
                      <a:pt x="39" y="76"/>
                      <a:pt x="39" y="76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4" y="88"/>
                      <a:pt x="44" y="88"/>
                      <a:pt x="44" y="88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6" y="105"/>
                      <a:pt x="46" y="105"/>
                      <a:pt x="46" y="105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5" y="114"/>
                      <a:pt x="45" y="114"/>
                      <a:pt x="45" y="114"/>
                    </a:cubicBezTo>
                    <a:cubicBezTo>
                      <a:pt x="44" y="119"/>
                      <a:pt x="44" y="119"/>
                      <a:pt x="44" y="119"/>
                    </a:cubicBezTo>
                    <a:cubicBezTo>
                      <a:pt x="44" y="123"/>
                      <a:pt x="44" y="123"/>
                      <a:pt x="44" y="123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35" y="128"/>
                      <a:pt x="35" y="128"/>
                      <a:pt x="35" y="128"/>
                    </a:cubicBezTo>
                    <a:cubicBezTo>
                      <a:pt x="34" y="132"/>
                      <a:pt x="34" y="132"/>
                      <a:pt x="34" y="132"/>
                    </a:cubicBezTo>
                    <a:cubicBezTo>
                      <a:pt x="31" y="130"/>
                      <a:pt x="31" y="130"/>
                      <a:pt x="31" y="130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3"/>
                      <a:pt x="24" y="133"/>
                      <a:pt x="24" y="133"/>
                    </a:cubicBezTo>
                    <a:cubicBezTo>
                      <a:pt x="21" y="134"/>
                      <a:pt x="21" y="134"/>
                      <a:pt x="21" y="134"/>
                    </a:cubicBezTo>
                    <a:cubicBezTo>
                      <a:pt x="17" y="139"/>
                      <a:pt x="17" y="139"/>
                      <a:pt x="17" y="139"/>
                    </a:cubicBezTo>
                    <a:cubicBezTo>
                      <a:pt x="19" y="140"/>
                      <a:pt x="19" y="141"/>
                      <a:pt x="21" y="143"/>
                    </a:cubicBezTo>
                    <a:cubicBezTo>
                      <a:pt x="21" y="141"/>
                      <a:pt x="20" y="154"/>
                      <a:pt x="21" y="152"/>
                    </a:cubicBezTo>
                    <a:cubicBezTo>
                      <a:pt x="21" y="153"/>
                      <a:pt x="21" y="155"/>
                      <a:pt x="21" y="155"/>
                    </a:cubicBezTo>
                    <a:cubicBezTo>
                      <a:pt x="23" y="156"/>
                      <a:pt x="23" y="156"/>
                      <a:pt x="23" y="156"/>
                    </a:cubicBezTo>
                    <a:cubicBezTo>
                      <a:pt x="23" y="157"/>
                      <a:pt x="20" y="160"/>
                      <a:pt x="23" y="159"/>
                    </a:cubicBezTo>
                    <a:cubicBezTo>
                      <a:pt x="26" y="159"/>
                      <a:pt x="26" y="155"/>
                      <a:pt x="27" y="154"/>
                    </a:cubicBezTo>
                    <a:cubicBezTo>
                      <a:pt x="28" y="153"/>
                      <a:pt x="30" y="154"/>
                      <a:pt x="30" y="153"/>
                    </a:cubicBezTo>
                    <a:cubicBezTo>
                      <a:pt x="30" y="151"/>
                      <a:pt x="30" y="150"/>
                      <a:pt x="29" y="147"/>
                    </a:cubicBezTo>
                    <a:cubicBezTo>
                      <a:pt x="29" y="146"/>
                      <a:pt x="26" y="141"/>
                      <a:pt x="28" y="143"/>
                    </a:cubicBezTo>
                    <a:cubicBezTo>
                      <a:pt x="30" y="145"/>
                      <a:pt x="31" y="147"/>
                      <a:pt x="32" y="149"/>
                    </a:cubicBezTo>
                    <a:cubicBezTo>
                      <a:pt x="33" y="149"/>
                      <a:pt x="34" y="149"/>
                      <a:pt x="34" y="149"/>
                    </a:cubicBezTo>
                    <a:cubicBezTo>
                      <a:pt x="34" y="147"/>
                      <a:pt x="34" y="147"/>
                      <a:pt x="34" y="147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35" y="146"/>
                      <a:pt x="35" y="146"/>
                      <a:pt x="35" y="146"/>
                    </a:cubicBezTo>
                    <a:cubicBezTo>
                      <a:pt x="35" y="145"/>
                      <a:pt x="31" y="144"/>
                      <a:pt x="30" y="143"/>
                    </a:cubicBezTo>
                    <a:cubicBezTo>
                      <a:pt x="30" y="141"/>
                      <a:pt x="30" y="141"/>
                      <a:pt x="30" y="141"/>
                    </a:cubicBezTo>
                    <a:cubicBezTo>
                      <a:pt x="30" y="141"/>
                      <a:pt x="28" y="139"/>
                      <a:pt x="28" y="139"/>
                    </a:cubicBezTo>
                    <a:cubicBezTo>
                      <a:pt x="31" y="141"/>
                      <a:pt x="34" y="142"/>
                      <a:pt x="38" y="141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39" y="140"/>
                      <a:pt x="40" y="141"/>
                      <a:pt x="41" y="141"/>
                    </a:cubicBezTo>
                    <a:cubicBezTo>
                      <a:pt x="41" y="141"/>
                      <a:pt x="40" y="139"/>
                      <a:pt x="40" y="139"/>
                    </a:cubicBezTo>
                    <a:cubicBezTo>
                      <a:pt x="42" y="139"/>
                      <a:pt x="43" y="140"/>
                      <a:pt x="44" y="140"/>
                    </a:cubicBezTo>
                    <a:cubicBezTo>
                      <a:pt x="45" y="140"/>
                      <a:pt x="46" y="137"/>
                      <a:pt x="47" y="136"/>
                    </a:cubicBezTo>
                    <a:cubicBezTo>
                      <a:pt x="48" y="135"/>
                      <a:pt x="49" y="136"/>
                      <a:pt x="50" y="135"/>
                    </a:cubicBezTo>
                    <a:cubicBezTo>
                      <a:pt x="52" y="135"/>
                      <a:pt x="58" y="129"/>
                      <a:pt x="58" y="128"/>
                    </a:cubicBezTo>
                    <a:cubicBezTo>
                      <a:pt x="59" y="127"/>
                      <a:pt x="58" y="126"/>
                      <a:pt x="59" y="125"/>
                    </a:cubicBezTo>
                    <a:cubicBezTo>
                      <a:pt x="59" y="125"/>
                      <a:pt x="61" y="124"/>
                      <a:pt x="61" y="124"/>
                    </a:cubicBezTo>
                    <a:cubicBezTo>
                      <a:pt x="62" y="120"/>
                      <a:pt x="59" y="119"/>
                      <a:pt x="60" y="116"/>
                    </a:cubicBezTo>
                    <a:cubicBezTo>
                      <a:pt x="60" y="116"/>
                      <a:pt x="62" y="115"/>
                      <a:pt x="62" y="115"/>
                    </a:cubicBezTo>
                    <a:cubicBezTo>
                      <a:pt x="62" y="114"/>
                      <a:pt x="63" y="113"/>
                      <a:pt x="62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0" y="110"/>
                      <a:pt x="59" y="107"/>
                      <a:pt x="59" y="106"/>
                    </a:cubicBezTo>
                    <a:cubicBezTo>
                      <a:pt x="59" y="104"/>
                      <a:pt x="59" y="101"/>
                      <a:pt x="59" y="100"/>
                    </a:cubicBezTo>
                    <a:cubicBezTo>
                      <a:pt x="59" y="99"/>
                      <a:pt x="57" y="98"/>
                      <a:pt x="57" y="98"/>
                    </a:cubicBezTo>
                    <a:cubicBezTo>
                      <a:pt x="57" y="97"/>
                      <a:pt x="57" y="95"/>
                      <a:pt x="57" y="94"/>
                    </a:cubicBezTo>
                    <a:cubicBezTo>
                      <a:pt x="57" y="94"/>
                      <a:pt x="56" y="94"/>
                      <a:pt x="56" y="94"/>
                    </a:cubicBezTo>
                    <a:cubicBezTo>
                      <a:pt x="55" y="92"/>
                      <a:pt x="56" y="90"/>
                      <a:pt x="56" y="88"/>
                    </a:cubicBezTo>
                    <a:cubicBezTo>
                      <a:pt x="56" y="88"/>
                      <a:pt x="51" y="84"/>
                      <a:pt x="50" y="83"/>
                    </a:cubicBezTo>
                    <a:cubicBezTo>
                      <a:pt x="50" y="81"/>
                      <a:pt x="51" y="79"/>
                      <a:pt x="50" y="78"/>
                    </a:cubicBezTo>
                    <a:cubicBezTo>
                      <a:pt x="49" y="77"/>
                      <a:pt x="46" y="76"/>
                      <a:pt x="45" y="75"/>
                    </a:cubicBezTo>
                    <a:cubicBezTo>
                      <a:pt x="45" y="75"/>
                      <a:pt x="42" y="69"/>
                      <a:pt x="42" y="69"/>
                    </a:cubicBezTo>
                    <a:cubicBezTo>
                      <a:pt x="42" y="69"/>
                      <a:pt x="42" y="67"/>
                      <a:pt x="42" y="67"/>
                    </a:cubicBezTo>
                    <a:cubicBezTo>
                      <a:pt x="40" y="65"/>
                      <a:pt x="35" y="64"/>
                      <a:pt x="34" y="61"/>
                    </a:cubicBezTo>
                    <a:cubicBezTo>
                      <a:pt x="33" y="60"/>
                      <a:pt x="34" y="59"/>
                      <a:pt x="33" y="58"/>
                    </a:cubicBezTo>
                    <a:cubicBezTo>
                      <a:pt x="31" y="55"/>
                      <a:pt x="26" y="51"/>
                      <a:pt x="27" y="46"/>
                    </a:cubicBezTo>
                    <a:cubicBezTo>
                      <a:pt x="28" y="44"/>
                      <a:pt x="28" y="44"/>
                      <a:pt x="28" y="44"/>
                    </a:cubicBezTo>
                    <a:cubicBezTo>
                      <a:pt x="29" y="42"/>
                      <a:pt x="28" y="39"/>
                      <a:pt x="28" y="38"/>
                    </a:cubicBezTo>
                    <a:cubicBezTo>
                      <a:pt x="29" y="36"/>
                      <a:pt x="32" y="36"/>
                      <a:pt x="33" y="35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5"/>
                      <a:pt x="39" y="25"/>
                    </a:cubicBezTo>
                    <a:cubicBezTo>
                      <a:pt x="40" y="24"/>
                      <a:pt x="42" y="25"/>
                      <a:pt x="44" y="24"/>
                    </a:cubicBezTo>
                    <a:cubicBezTo>
                      <a:pt x="45" y="23"/>
                      <a:pt x="45" y="21"/>
                      <a:pt x="46" y="20"/>
                    </a:cubicBezTo>
                    <a:cubicBezTo>
                      <a:pt x="47" y="20"/>
                      <a:pt x="49" y="20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lose/>
                    <a:moveTo>
                      <a:pt x="25" y="135"/>
                    </a:moveTo>
                    <a:cubicBezTo>
                      <a:pt x="27" y="136"/>
                      <a:pt x="28" y="140"/>
                      <a:pt x="25" y="139"/>
                    </a:cubicBezTo>
                    <a:cubicBezTo>
                      <a:pt x="24" y="139"/>
                      <a:pt x="23" y="135"/>
                      <a:pt x="25" y="1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3" name="Google Shape;472;p9">
                <a:extLst>
                  <a:ext uri="{FF2B5EF4-FFF2-40B4-BE49-F238E27FC236}">
                    <a16:creationId xmlns:a16="http://schemas.microsoft.com/office/drawing/2014/main" id="{D05F39D3-49AE-EF48-A5FA-425DEC8A87A8}"/>
                  </a:ext>
                </a:extLst>
              </p:cNvPr>
              <p:cNvSpPr/>
              <p:nvPr/>
            </p:nvSpPr>
            <p:spPr>
              <a:xfrm>
                <a:off x="4847" y="1768"/>
                <a:ext cx="124" cy="314"/>
              </a:xfrm>
              <a:custGeom>
                <a:avLst/>
                <a:gdLst/>
                <a:ahLst/>
                <a:cxnLst/>
                <a:rect l="l" t="t" r="r" b="b"/>
                <a:pathLst>
                  <a:path w="63" h="160" extrusionOk="0">
                    <a:moveTo>
                      <a:pt x="50" y="18"/>
                    </a:moveTo>
                    <a:cubicBezTo>
                      <a:pt x="46" y="16"/>
                      <a:pt x="46" y="16"/>
                      <a:pt x="46" y="16"/>
                    </a:cubicBezTo>
                    <a:cubicBezTo>
                      <a:pt x="43" y="17"/>
                      <a:pt x="43" y="17"/>
                      <a:pt x="43" y="17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6" y="56"/>
                      <a:pt x="26" y="56"/>
                      <a:pt x="26" y="56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9" y="61"/>
                      <a:pt x="29" y="61"/>
                      <a:pt x="29" y="61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7" y="71"/>
                      <a:pt x="37" y="71"/>
                      <a:pt x="37" y="71"/>
                    </a:cubicBezTo>
                    <a:cubicBezTo>
                      <a:pt x="39" y="76"/>
                      <a:pt x="39" y="76"/>
                      <a:pt x="39" y="76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4" y="88"/>
                      <a:pt x="44" y="88"/>
                      <a:pt x="44" y="88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6" y="105"/>
                      <a:pt x="46" y="105"/>
                      <a:pt x="46" y="105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5" y="114"/>
                      <a:pt x="45" y="114"/>
                      <a:pt x="45" y="114"/>
                    </a:cubicBezTo>
                    <a:cubicBezTo>
                      <a:pt x="44" y="119"/>
                      <a:pt x="44" y="119"/>
                      <a:pt x="44" y="119"/>
                    </a:cubicBezTo>
                    <a:cubicBezTo>
                      <a:pt x="44" y="123"/>
                      <a:pt x="44" y="123"/>
                      <a:pt x="44" y="123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35" y="128"/>
                      <a:pt x="35" y="128"/>
                      <a:pt x="35" y="128"/>
                    </a:cubicBezTo>
                    <a:cubicBezTo>
                      <a:pt x="34" y="132"/>
                      <a:pt x="34" y="132"/>
                      <a:pt x="34" y="132"/>
                    </a:cubicBezTo>
                    <a:cubicBezTo>
                      <a:pt x="31" y="130"/>
                      <a:pt x="31" y="130"/>
                      <a:pt x="31" y="130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3"/>
                      <a:pt x="24" y="133"/>
                      <a:pt x="24" y="133"/>
                    </a:cubicBezTo>
                    <a:cubicBezTo>
                      <a:pt x="21" y="134"/>
                      <a:pt x="21" y="134"/>
                      <a:pt x="21" y="134"/>
                    </a:cubicBezTo>
                    <a:cubicBezTo>
                      <a:pt x="17" y="139"/>
                      <a:pt x="17" y="139"/>
                      <a:pt x="17" y="139"/>
                    </a:cubicBezTo>
                    <a:cubicBezTo>
                      <a:pt x="19" y="140"/>
                      <a:pt x="19" y="141"/>
                      <a:pt x="21" y="143"/>
                    </a:cubicBezTo>
                    <a:cubicBezTo>
                      <a:pt x="21" y="141"/>
                      <a:pt x="20" y="154"/>
                      <a:pt x="21" y="152"/>
                    </a:cubicBezTo>
                    <a:cubicBezTo>
                      <a:pt x="21" y="153"/>
                      <a:pt x="21" y="155"/>
                      <a:pt x="21" y="155"/>
                    </a:cubicBezTo>
                    <a:cubicBezTo>
                      <a:pt x="23" y="156"/>
                      <a:pt x="23" y="156"/>
                      <a:pt x="23" y="156"/>
                    </a:cubicBezTo>
                    <a:cubicBezTo>
                      <a:pt x="23" y="157"/>
                      <a:pt x="20" y="160"/>
                      <a:pt x="23" y="159"/>
                    </a:cubicBezTo>
                    <a:cubicBezTo>
                      <a:pt x="26" y="159"/>
                      <a:pt x="26" y="155"/>
                      <a:pt x="27" y="154"/>
                    </a:cubicBezTo>
                    <a:cubicBezTo>
                      <a:pt x="28" y="153"/>
                      <a:pt x="30" y="154"/>
                      <a:pt x="30" y="153"/>
                    </a:cubicBezTo>
                    <a:cubicBezTo>
                      <a:pt x="30" y="151"/>
                      <a:pt x="30" y="150"/>
                      <a:pt x="29" y="147"/>
                    </a:cubicBezTo>
                    <a:cubicBezTo>
                      <a:pt x="29" y="146"/>
                      <a:pt x="26" y="141"/>
                      <a:pt x="28" y="143"/>
                    </a:cubicBezTo>
                    <a:cubicBezTo>
                      <a:pt x="30" y="145"/>
                      <a:pt x="31" y="147"/>
                      <a:pt x="32" y="149"/>
                    </a:cubicBezTo>
                    <a:cubicBezTo>
                      <a:pt x="33" y="149"/>
                      <a:pt x="34" y="149"/>
                      <a:pt x="34" y="149"/>
                    </a:cubicBezTo>
                    <a:cubicBezTo>
                      <a:pt x="34" y="147"/>
                      <a:pt x="34" y="147"/>
                      <a:pt x="34" y="147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35" y="146"/>
                      <a:pt x="35" y="146"/>
                      <a:pt x="35" y="146"/>
                    </a:cubicBezTo>
                    <a:cubicBezTo>
                      <a:pt x="35" y="145"/>
                      <a:pt x="31" y="144"/>
                      <a:pt x="30" y="143"/>
                    </a:cubicBezTo>
                    <a:cubicBezTo>
                      <a:pt x="30" y="141"/>
                      <a:pt x="30" y="141"/>
                      <a:pt x="30" y="141"/>
                    </a:cubicBezTo>
                    <a:cubicBezTo>
                      <a:pt x="30" y="141"/>
                      <a:pt x="28" y="139"/>
                      <a:pt x="28" y="139"/>
                    </a:cubicBezTo>
                    <a:cubicBezTo>
                      <a:pt x="31" y="141"/>
                      <a:pt x="34" y="142"/>
                      <a:pt x="38" y="141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39" y="140"/>
                      <a:pt x="40" y="141"/>
                      <a:pt x="41" y="141"/>
                    </a:cubicBezTo>
                    <a:cubicBezTo>
                      <a:pt x="41" y="141"/>
                      <a:pt x="40" y="139"/>
                      <a:pt x="40" y="139"/>
                    </a:cubicBezTo>
                    <a:cubicBezTo>
                      <a:pt x="42" y="139"/>
                      <a:pt x="43" y="140"/>
                      <a:pt x="44" y="140"/>
                    </a:cubicBezTo>
                    <a:cubicBezTo>
                      <a:pt x="45" y="140"/>
                      <a:pt x="46" y="137"/>
                      <a:pt x="47" y="136"/>
                    </a:cubicBezTo>
                    <a:cubicBezTo>
                      <a:pt x="48" y="135"/>
                      <a:pt x="49" y="136"/>
                      <a:pt x="50" y="135"/>
                    </a:cubicBezTo>
                    <a:cubicBezTo>
                      <a:pt x="52" y="135"/>
                      <a:pt x="58" y="129"/>
                      <a:pt x="58" y="128"/>
                    </a:cubicBezTo>
                    <a:cubicBezTo>
                      <a:pt x="59" y="127"/>
                      <a:pt x="58" y="126"/>
                      <a:pt x="59" y="125"/>
                    </a:cubicBezTo>
                    <a:cubicBezTo>
                      <a:pt x="59" y="125"/>
                      <a:pt x="61" y="124"/>
                      <a:pt x="61" y="124"/>
                    </a:cubicBezTo>
                    <a:cubicBezTo>
                      <a:pt x="62" y="120"/>
                      <a:pt x="59" y="119"/>
                      <a:pt x="60" y="116"/>
                    </a:cubicBezTo>
                    <a:cubicBezTo>
                      <a:pt x="60" y="116"/>
                      <a:pt x="62" y="115"/>
                      <a:pt x="62" y="115"/>
                    </a:cubicBezTo>
                    <a:cubicBezTo>
                      <a:pt x="62" y="114"/>
                      <a:pt x="63" y="113"/>
                      <a:pt x="62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0" y="110"/>
                      <a:pt x="59" y="107"/>
                      <a:pt x="59" y="106"/>
                    </a:cubicBezTo>
                    <a:cubicBezTo>
                      <a:pt x="59" y="104"/>
                      <a:pt x="59" y="101"/>
                      <a:pt x="59" y="100"/>
                    </a:cubicBezTo>
                    <a:cubicBezTo>
                      <a:pt x="59" y="99"/>
                      <a:pt x="57" y="98"/>
                      <a:pt x="57" y="98"/>
                    </a:cubicBezTo>
                    <a:cubicBezTo>
                      <a:pt x="57" y="97"/>
                      <a:pt x="57" y="95"/>
                      <a:pt x="57" y="94"/>
                    </a:cubicBezTo>
                    <a:cubicBezTo>
                      <a:pt x="57" y="94"/>
                      <a:pt x="56" y="94"/>
                      <a:pt x="56" y="94"/>
                    </a:cubicBezTo>
                    <a:cubicBezTo>
                      <a:pt x="55" y="92"/>
                      <a:pt x="56" y="90"/>
                      <a:pt x="56" y="88"/>
                    </a:cubicBezTo>
                    <a:cubicBezTo>
                      <a:pt x="56" y="88"/>
                      <a:pt x="51" y="84"/>
                      <a:pt x="50" y="83"/>
                    </a:cubicBezTo>
                    <a:cubicBezTo>
                      <a:pt x="50" y="81"/>
                      <a:pt x="51" y="79"/>
                      <a:pt x="50" y="78"/>
                    </a:cubicBezTo>
                    <a:cubicBezTo>
                      <a:pt x="49" y="77"/>
                      <a:pt x="46" y="76"/>
                      <a:pt x="45" y="75"/>
                    </a:cubicBezTo>
                    <a:cubicBezTo>
                      <a:pt x="45" y="75"/>
                      <a:pt x="42" y="69"/>
                      <a:pt x="42" y="69"/>
                    </a:cubicBezTo>
                    <a:cubicBezTo>
                      <a:pt x="42" y="69"/>
                      <a:pt x="42" y="67"/>
                      <a:pt x="42" y="67"/>
                    </a:cubicBezTo>
                    <a:cubicBezTo>
                      <a:pt x="40" y="65"/>
                      <a:pt x="35" y="64"/>
                      <a:pt x="34" y="61"/>
                    </a:cubicBezTo>
                    <a:cubicBezTo>
                      <a:pt x="33" y="60"/>
                      <a:pt x="34" y="59"/>
                      <a:pt x="33" y="58"/>
                    </a:cubicBezTo>
                    <a:cubicBezTo>
                      <a:pt x="31" y="55"/>
                      <a:pt x="26" y="51"/>
                      <a:pt x="27" y="46"/>
                    </a:cubicBezTo>
                    <a:cubicBezTo>
                      <a:pt x="28" y="44"/>
                      <a:pt x="28" y="44"/>
                      <a:pt x="28" y="44"/>
                    </a:cubicBezTo>
                    <a:cubicBezTo>
                      <a:pt x="29" y="42"/>
                      <a:pt x="28" y="39"/>
                      <a:pt x="28" y="38"/>
                    </a:cubicBezTo>
                    <a:cubicBezTo>
                      <a:pt x="29" y="36"/>
                      <a:pt x="32" y="36"/>
                      <a:pt x="33" y="35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5"/>
                      <a:pt x="39" y="25"/>
                    </a:cubicBezTo>
                    <a:cubicBezTo>
                      <a:pt x="40" y="24"/>
                      <a:pt x="42" y="25"/>
                      <a:pt x="44" y="24"/>
                    </a:cubicBezTo>
                    <a:cubicBezTo>
                      <a:pt x="45" y="23"/>
                      <a:pt x="45" y="21"/>
                      <a:pt x="46" y="20"/>
                    </a:cubicBezTo>
                    <a:cubicBezTo>
                      <a:pt x="47" y="20"/>
                      <a:pt x="49" y="20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lose/>
                    <a:moveTo>
                      <a:pt x="25" y="135"/>
                    </a:moveTo>
                    <a:cubicBezTo>
                      <a:pt x="27" y="136"/>
                      <a:pt x="28" y="140"/>
                      <a:pt x="25" y="139"/>
                    </a:cubicBezTo>
                    <a:cubicBezTo>
                      <a:pt x="24" y="139"/>
                      <a:pt x="23" y="135"/>
                      <a:pt x="25" y="13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4" name="Google Shape;473;p9">
                <a:extLst>
                  <a:ext uri="{FF2B5EF4-FFF2-40B4-BE49-F238E27FC236}">
                    <a16:creationId xmlns:a16="http://schemas.microsoft.com/office/drawing/2014/main" id="{8FDEB7FA-D2E0-8C42-890B-8C68ACE4C9AD}"/>
                  </a:ext>
                </a:extLst>
              </p:cNvPr>
              <p:cNvSpPr/>
              <p:nvPr/>
            </p:nvSpPr>
            <p:spPr>
              <a:xfrm>
                <a:off x="1864" y="1999"/>
                <a:ext cx="234" cy="248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26" extrusionOk="0">
                    <a:moveTo>
                      <a:pt x="115" y="33"/>
                    </a:moveTo>
                    <a:cubicBezTo>
                      <a:pt x="115" y="35"/>
                      <a:pt x="115" y="35"/>
                      <a:pt x="115" y="35"/>
                    </a:cubicBezTo>
                    <a:cubicBezTo>
                      <a:pt x="119" y="35"/>
                      <a:pt x="118" y="34"/>
                      <a:pt x="115" y="33"/>
                    </a:cubicBezTo>
                    <a:close/>
                    <a:moveTo>
                      <a:pt x="20" y="4"/>
                    </a:moveTo>
                    <a:cubicBezTo>
                      <a:pt x="18" y="4"/>
                      <a:pt x="15" y="5"/>
                      <a:pt x="15" y="5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5" y="24"/>
                      <a:pt x="3" y="27"/>
                    </a:cubicBezTo>
                    <a:cubicBezTo>
                      <a:pt x="2" y="30"/>
                      <a:pt x="4" y="30"/>
                      <a:pt x="2" y="34"/>
                    </a:cubicBezTo>
                    <a:cubicBezTo>
                      <a:pt x="0" y="39"/>
                      <a:pt x="3" y="38"/>
                      <a:pt x="3" y="3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8" y="45"/>
                      <a:pt x="8" y="48"/>
                    </a:cubicBezTo>
                    <a:cubicBezTo>
                      <a:pt x="9" y="50"/>
                      <a:pt x="10" y="51"/>
                      <a:pt x="12" y="54"/>
                    </a:cubicBezTo>
                    <a:cubicBezTo>
                      <a:pt x="14" y="56"/>
                      <a:pt x="13" y="59"/>
                      <a:pt x="13" y="59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9" y="60"/>
                      <a:pt x="24" y="61"/>
                      <a:pt x="27" y="60"/>
                    </a:cubicBezTo>
                    <a:cubicBezTo>
                      <a:pt x="29" y="59"/>
                      <a:pt x="31" y="60"/>
                      <a:pt x="32" y="62"/>
                    </a:cubicBezTo>
                    <a:cubicBezTo>
                      <a:pt x="33" y="64"/>
                      <a:pt x="36" y="69"/>
                      <a:pt x="36" y="69"/>
                    </a:cubicBezTo>
                    <a:cubicBezTo>
                      <a:pt x="36" y="69"/>
                      <a:pt x="41" y="68"/>
                      <a:pt x="43" y="68"/>
                    </a:cubicBezTo>
                    <a:cubicBezTo>
                      <a:pt x="45" y="68"/>
                      <a:pt x="49" y="69"/>
                      <a:pt x="49" y="69"/>
                    </a:cubicBezTo>
                    <a:cubicBezTo>
                      <a:pt x="48" y="75"/>
                      <a:pt x="48" y="75"/>
                      <a:pt x="48" y="75"/>
                    </a:cubicBezTo>
                    <a:cubicBezTo>
                      <a:pt x="48" y="75"/>
                      <a:pt x="45" y="76"/>
                      <a:pt x="46" y="79"/>
                    </a:cubicBezTo>
                    <a:cubicBezTo>
                      <a:pt x="47" y="83"/>
                      <a:pt x="51" y="84"/>
                      <a:pt x="51" y="86"/>
                    </a:cubicBezTo>
                    <a:cubicBezTo>
                      <a:pt x="51" y="88"/>
                      <a:pt x="54" y="90"/>
                      <a:pt x="55" y="92"/>
                    </a:cubicBezTo>
                    <a:cubicBezTo>
                      <a:pt x="57" y="93"/>
                      <a:pt x="64" y="97"/>
                      <a:pt x="64" y="97"/>
                    </a:cubicBezTo>
                    <a:cubicBezTo>
                      <a:pt x="64" y="97"/>
                      <a:pt x="62" y="101"/>
                      <a:pt x="62" y="103"/>
                    </a:cubicBezTo>
                    <a:cubicBezTo>
                      <a:pt x="61" y="105"/>
                      <a:pt x="58" y="108"/>
                      <a:pt x="58" y="108"/>
                    </a:cubicBezTo>
                    <a:cubicBezTo>
                      <a:pt x="58" y="108"/>
                      <a:pt x="57" y="113"/>
                      <a:pt x="59" y="111"/>
                    </a:cubicBezTo>
                    <a:cubicBezTo>
                      <a:pt x="62" y="110"/>
                      <a:pt x="61" y="112"/>
                      <a:pt x="61" y="114"/>
                    </a:cubicBezTo>
                    <a:cubicBezTo>
                      <a:pt x="62" y="116"/>
                      <a:pt x="63" y="118"/>
                      <a:pt x="63" y="118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7" y="126"/>
                      <a:pt x="67" y="126"/>
                      <a:pt x="67" y="126"/>
                    </a:cubicBezTo>
                    <a:cubicBezTo>
                      <a:pt x="67" y="126"/>
                      <a:pt x="70" y="123"/>
                      <a:pt x="73" y="123"/>
                    </a:cubicBezTo>
                    <a:cubicBezTo>
                      <a:pt x="75" y="123"/>
                      <a:pt x="76" y="119"/>
                      <a:pt x="78" y="119"/>
                    </a:cubicBezTo>
                    <a:cubicBezTo>
                      <a:pt x="80" y="119"/>
                      <a:pt x="80" y="117"/>
                      <a:pt x="82" y="117"/>
                    </a:cubicBezTo>
                    <a:cubicBezTo>
                      <a:pt x="84" y="117"/>
                      <a:pt x="85" y="111"/>
                      <a:pt x="87" y="111"/>
                    </a:cubicBezTo>
                    <a:cubicBezTo>
                      <a:pt x="89" y="111"/>
                      <a:pt x="90" y="110"/>
                      <a:pt x="90" y="110"/>
                    </a:cubicBezTo>
                    <a:cubicBezTo>
                      <a:pt x="90" y="110"/>
                      <a:pt x="89" y="106"/>
                      <a:pt x="87" y="107"/>
                    </a:cubicBezTo>
                    <a:cubicBezTo>
                      <a:pt x="85" y="108"/>
                      <a:pt x="82" y="109"/>
                      <a:pt x="81" y="108"/>
                    </a:cubicBezTo>
                    <a:cubicBezTo>
                      <a:pt x="79" y="107"/>
                      <a:pt x="78" y="107"/>
                      <a:pt x="77" y="105"/>
                    </a:cubicBezTo>
                    <a:cubicBezTo>
                      <a:pt x="77" y="103"/>
                      <a:pt x="79" y="99"/>
                      <a:pt x="78" y="97"/>
                    </a:cubicBezTo>
                    <a:cubicBezTo>
                      <a:pt x="78" y="96"/>
                      <a:pt x="78" y="95"/>
                      <a:pt x="76" y="93"/>
                    </a:cubicBezTo>
                    <a:cubicBezTo>
                      <a:pt x="74" y="91"/>
                      <a:pt x="76" y="89"/>
                      <a:pt x="74" y="88"/>
                    </a:cubicBezTo>
                    <a:cubicBezTo>
                      <a:pt x="72" y="87"/>
                      <a:pt x="72" y="86"/>
                      <a:pt x="75" y="87"/>
                    </a:cubicBezTo>
                    <a:cubicBezTo>
                      <a:pt x="79" y="87"/>
                      <a:pt x="81" y="89"/>
                      <a:pt x="81" y="89"/>
                    </a:cubicBezTo>
                    <a:cubicBezTo>
                      <a:pt x="81" y="89"/>
                      <a:pt x="86" y="89"/>
                      <a:pt x="87" y="90"/>
                    </a:cubicBezTo>
                    <a:cubicBezTo>
                      <a:pt x="88" y="92"/>
                      <a:pt x="92" y="92"/>
                      <a:pt x="92" y="92"/>
                    </a:cubicBezTo>
                    <a:cubicBezTo>
                      <a:pt x="92" y="92"/>
                      <a:pt x="90" y="91"/>
                      <a:pt x="91" y="89"/>
                    </a:cubicBezTo>
                    <a:cubicBezTo>
                      <a:pt x="92" y="87"/>
                      <a:pt x="94" y="88"/>
                      <a:pt x="94" y="88"/>
                    </a:cubicBezTo>
                    <a:cubicBezTo>
                      <a:pt x="94" y="88"/>
                      <a:pt x="97" y="88"/>
                      <a:pt x="99" y="88"/>
                    </a:cubicBezTo>
                    <a:cubicBezTo>
                      <a:pt x="101" y="88"/>
                      <a:pt x="101" y="86"/>
                      <a:pt x="103" y="86"/>
                    </a:cubicBezTo>
                    <a:cubicBezTo>
                      <a:pt x="105" y="86"/>
                      <a:pt x="105" y="82"/>
                      <a:pt x="107" y="82"/>
                    </a:cubicBezTo>
                    <a:cubicBezTo>
                      <a:pt x="108" y="82"/>
                      <a:pt x="111" y="82"/>
                      <a:pt x="111" y="82"/>
                    </a:cubicBezTo>
                    <a:cubicBezTo>
                      <a:pt x="112" y="79"/>
                      <a:pt x="112" y="79"/>
                      <a:pt x="112" y="79"/>
                    </a:cubicBezTo>
                    <a:cubicBezTo>
                      <a:pt x="112" y="76"/>
                      <a:pt x="112" y="76"/>
                      <a:pt x="112" y="76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7" y="63"/>
                      <a:pt x="107" y="63"/>
                      <a:pt x="107" y="63"/>
                    </a:cubicBezTo>
                    <a:cubicBezTo>
                      <a:pt x="107" y="63"/>
                      <a:pt x="106" y="59"/>
                      <a:pt x="108" y="59"/>
                    </a:cubicBezTo>
                    <a:cubicBezTo>
                      <a:pt x="110" y="59"/>
                      <a:pt x="115" y="58"/>
                      <a:pt x="115" y="56"/>
                    </a:cubicBezTo>
                    <a:cubicBezTo>
                      <a:pt x="115" y="54"/>
                      <a:pt x="112" y="54"/>
                      <a:pt x="112" y="54"/>
                    </a:cubicBezTo>
                    <a:cubicBezTo>
                      <a:pt x="112" y="54"/>
                      <a:pt x="112" y="50"/>
                      <a:pt x="110" y="49"/>
                    </a:cubicBezTo>
                    <a:cubicBezTo>
                      <a:pt x="109" y="49"/>
                      <a:pt x="108" y="46"/>
                      <a:pt x="110" y="46"/>
                    </a:cubicBezTo>
                    <a:cubicBezTo>
                      <a:pt x="112" y="46"/>
                      <a:pt x="114" y="45"/>
                      <a:pt x="116" y="44"/>
                    </a:cubicBezTo>
                    <a:cubicBezTo>
                      <a:pt x="118" y="42"/>
                      <a:pt x="118" y="42"/>
                      <a:pt x="118" y="42"/>
                    </a:cubicBezTo>
                    <a:cubicBezTo>
                      <a:pt x="118" y="38"/>
                      <a:pt x="118" y="38"/>
                      <a:pt x="118" y="38"/>
                    </a:cubicBezTo>
                    <a:cubicBezTo>
                      <a:pt x="118" y="37"/>
                      <a:pt x="117" y="36"/>
                      <a:pt x="117" y="36"/>
                    </a:cubicBezTo>
                    <a:cubicBezTo>
                      <a:pt x="115" y="36"/>
                      <a:pt x="113" y="37"/>
                      <a:pt x="113" y="37"/>
                    </a:cubicBezTo>
                    <a:cubicBezTo>
                      <a:pt x="111" y="38"/>
                      <a:pt x="111" y="36"/>
                      <a:pt x="108" y="37"/>
                    </a:cubicBezTo>
                    <a:cubicBezTo>
                      <a:pt x="107" y="38"/>
                      <a:pt x="107" y="38"/>
                      <a:pt x="107" y="38"/>
                    </a:cubicBezTo>
                    <a:cubicBezTo>
                      <a:pt x="103" y="39"/>
                      <a:pt x="102" y="39"/>
                      <a:pt x="99" y="40"/>
                    </a:cubicBezTo>
                    <a:cubicBezTo>
                      <a:pt x="99" y="39"/>
                      <a:pt x="99" y="38"/>
                      <a:pt x="100" y="37"/>
                    </a:cubicBezTo>
                    <a:cubicBezTo>
                      <a:pt x="103" y="36"/>
                      <a:pt x="107" y="35"/>
                      <a:pt x="110" y="35"/>
                    </a:cubicBezTo>
                    <a:cubicBezTo>
                      <a:pt x="110" y="34"/>
                      <a:pt x="109" y="32"/>
                      <a:pt x="110" y="31"/>
                    </a:cubicBezTo>
                    <a:cubicBezTo>
                      <a:pt x="110" y="30"/>
                      <a:pt x="112" y="29"/>
                      <a:pt x="112" y="28"/>
                    </a:cubicBezTo>
                    <a:cubicBezTo>
                      <a:pt x="112" y="28"/>
                      <a:pt x="111" y="25"/>
                      <a:pt x="111" y="26"/>
                    </a:cubicBezTo>
                    <a:cubicBezTo>
                      <a:pt x="111" y="25"/>
                      <a:pt x="111" y="25"/>
                      <a:pt x="111" y="25"/>
                    </a:cubicBezTo>
                    <a:cubicBezTo>
                      <a:pt x="110" y="25"/>
                      <a:pt x="108" y="25"/>
                      <a:pt x="106" y="25"/>
                    </a:cubicBezTo>
                    <a:cubicBezTo>
                      <a:pt x="107" y="25"/>
                      <a:pt x="107" y="26"/>
                      <a:pt x="107" y="26"/>
                    </a:cubicBezTo>
                    <a:cubicBezTo>
                      <a:pt x="106" y="26"/>
                      <a:pt x="105" y="25"/>
                      <a:pt x="104" y="25"/>
                    </a:cubicBezTo>
                    <a:cubicBezTo>
                      <a:pt x="104" y="24"/>
                      <a:pt x="103" y="23"/>
                      <a:pt x="102" y="23"/>
                    </a:cubicBezTo>
                    <a:cubicBezTo>
                      <a:pt x="102" y="23"/>
                      <a:pt x="101" y="24"/>
                      <a:pt x="101" y="25"/>
                    </a:cubicBezTo>
                    <a:cubicBezTo>
                      <a:pt x="99" y="25"/>
                      <a:pt x="99" y="25"/>
                      <a:pt x="99" y="25"/>
                    </a:cubicBezTo>
                    <a:cubicBezTo>
                      <a:pt x="98" y="22"/>
                      <a:pt x="98" y="20"/>
                      <a:pt x="96" y="18"/>
                    </a:cubicBezTo>
                    <a:cubicBezTo>
                      <a:pt x="98" y="18"/>
                      <a:pt x="99" y="18"/>
                      <a:pt x="101" y="17"/>
                    </a:cubicBezTo>
                    <a:cubicBezTo>
                      <a:pt x="101" y="17"/>
                      <a:pt x="101" y="15"/>
                      <a:pt x="101" y="15"/>
                    </a:cubicBezTo>
                    <a:cubicBezTo>
                      <a:pt x="96" y="15"/>
                      <a:pt x="93" y="16"/>
                      <a:pt x="88" y="16"/>
                    </a:cubicBezTo>
                    <a:cubicBezTo>
                      <a:pt x="88" y="16"/>
                      <a:pt x="90" y="17"/>
                      <a:pt x="90" y="17"/>
                    </a:cubicBezTo>
                    <a:cubicBezTo>
                      <a:pt x="88" y="17"/>
                      <a:pt x="86" y="17"/>
                      <a:pt x="85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4" y="18"/>
                      <a:pt x="83" y="18"/>
                      <a:pt x="81" y="19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0" y="20"/>
                      <a:pt x="77" y="21"/>
                      <a:pt x="77" y="21"/>
                    </a:cubicBezTo>
                    <a:cubicBezTo>
                      <a:pt x="74" y="21"/>
                      <a:pt x="69" y="20"/>
                      <a:pt x="67" y="19"/>
                    </a:cubicBezTo>
                    <a:cubicBezTo>
                      <a:pt x="65" y="18"/>
                      <a:pt x="70" y="17"/>
                      <a:pt x="63" y="16"/>
                    </a:cubicBezTo>
                    <a:cubicBezTo>
                      <a:pt x="60" y="15"/>
                      <a:pt x="56" y="15"/>
                      <a:pt x="53" y="16"/>
                    </a:cubicBezTo>
                    <a:cubicBezTo>
                      <a:pt x="52" y="16"/>
                      <a:pt x="52" y="18"/>
                      <a:pt x="50" y="17"/>
                    </a:cubicBezTo>
                    <a:cubicBezTo>
                      <a:pt x="47" y="17"/>
                      <a:pt x="49" y="15"/>
                      <a:pt x="50" y="14"/>
                    </a:cubicBezTo>
                    <a:cubicBezTo>
                      <a:pt x="49" y="12"/>
                      <a:pt x="48" y="10"/>
                      <a:pt x="47" y="9"/>
                    </a:cubicBezTo>
                    <a:cubicBezTo>
                      <a:pt x="47" y="9"/>
                      <a:pt x="46" y="9"/>
                      <a:pt x="45" y="9"/>
                    </a:cubicBezTo>
                    <a:cubicBezTo>
                      <a:pt x="45" y="9"/>
                      <a:pt x="45" y="7"/>
                      <a:pt x="44" y="7"/>
                    </a:cubicBezTo>
                    <a:cubicBezTo>
                      <a:pt x="41" y="6"/>
                      <a:pt x="39" y="7"/>
                      <a:pt x="37" y="6"/>
                    </a:cubicBezTo>
                    <a:cubicBezTo>
                      <a:pt x="35" y="5"/>
                      <a:pt x="35" y="2"/>
                      <a:pt x="34" y="0"/>
                    </a:cubicBezTo>
                    <a:cubicBezTo>
                      <a:pt x="33" y="1"/>
                      <a:pt x="32" y="1"/>
                      <a:pt x="31" y="1"/>
                    </a:cubicBezTo>
                    <a:cubicBezTo>
                      <a:pt x="31" y="1"/>
                      <a:pt x="31" y="3"/>
                      <a:pt x="31" y="4"/>
                    </a:cubicBezTo>
                    <a:cubicBezTo>
                      <a:pt x="32" y="5"/>
                      <a:pt x="33" y="5"/>
                      <a:pt x="35" y="6"/>
                    </a:cubicBezTo>
                    <a:cubicBezTo>
                      <a:pt x="35" y="6"/>
                      <a:pt x="36" y="8"/>
                      <a:pt x="36" y="8"/>
                    </a:cubicBezTo>
                    <a:cubicBezTo>
                      <a:pt x="30" y="9"/>
                      <a:pt x="27" y="10"/>
                      <a:pt x="23" y="12"/>
                    </a:cubicBezTo>
                    <a:cubicBezTo>
                      <a:pt x="22" y="15"/>
                      <a:pt x="22" y="16"/>
                      <a:pt x="22" y="19"/>
                    </a:cubicBezTo>
                    <a:cubicBezTo>
                      <a:pt x="23" y="19"/>
                      <a:pt x="24" y="19"/>
                      <a:pt x="24" y="20"/>
                    </a:cubicBezTo>
                    <a:cubicBezTo>
                      <a:pt x="24" y="20"/>
                      <a:pt x="26" y="22"/>
                      <a:pt x="26" y="22"/>
                    </a:cubicBezTo>
                    <a:cubicBezTo>
                      <a:pt x="26" y="23"/>
                      <a:pt x="25" y="24"/>
                      <a:pt x="25" y="24"/>
                    </a:cubicBezTo>
                    <a:cubicBezTo>
                      <a:pt x="25" y="26"/>
                      <a:pt x="26" y="28"/>
                      <a:pt x="27" y="30"/>
                    </a:cubicBezTo>
                    <a:cubicBezTo>
                      <a:pt x="24" y="32"/>
                      <a:pt x="22" y="32"/>
                      <a:pt x="20" y="33"/>
                    </a:cubicBezTo>
                    <a:cubicBezTo>
                      <a:pt x="20" y="33"/>
                      <a:pt x="20" y="32"/>
                      <a:pt x="20" y="31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8" y="28"/>
                      <a:pt x="15" y="25"/>
                      <a:pt x="16" y="21"/>
                    </a:cubicBezTo>
                    <a:cubicBezTo>
                      <a:pt x="17" y="19"/>
                      <a:pt x="19" y="19"/>
                      <a:pt x="21" y="17"/>
                    </a:cubicBezTo>
                    <a:cubicBezTo>
                      <a:pt x="20" y="17"/>
                      <a:pt x="21" y="16"/>
                      <a:pt x="21" y="15"/>
                    </a:cubicBezTo>
                    <a:cubicBezTo>
                      <a:pt x="20" y="14"/>
                      <a:pt x="20" y="14"/>
                      <a:pt x="19" y="14"/>
                    </a:cubicBezTo>
                    <a:cubicBezTo>
                      <a:pt x="19" y="12"/>
                      <a:pt x="19" y="13"/>
                      <a:pt x="19" y="12"/>
                    </a:cubicBezTo>
                    <a:cubicBezTo>
                      <a:pt x="19" y="11"/>
                      <a:pt x="18" y="11"/>
                      <a:pt x="18" y="10"/>
                    </a:cubicBezTo>
                    <a:cubicBezTo>
                      <a:pt x="17" y="10"/>
                      <a:pt x="16" y="10"/>
                      <a:pt x="15" y="10"/>
                    </a:cubicBezTo>
                    <a:cubicBezTo>
                      <a:pt x="15" y="10"/>
                      <a:pt x="15" y="8"/>
                      <a:pt x="15" y="8"/>
                    </a:cubicBezTo>
                    <a:cubicBezTo>
                      <a:pt x="16" y="8"/>
                      <a:pt x="18" y="6"/>
                      <a:pt x="19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5"/>
                      <a:pt x="20" y="4"/>
                      <a:pt x="20" y="4"/>
                    </a:cubicBezTo>
                    <a:close/>
                    <a:moveTo>
                      <a:pt x="88" y="11"/>
                    </a:moveTo>
                    <a:cubicBezTo>
                      <a:pt x="86" y="11"/>
                      <a:pt x="89" y="12"/>
                      <a:pt x="89" y="12"/>
                    </a:cubicBezTo>
                    <a:cubicBezTo>
                      <a:pt x="89" y="12"/>
                      <a:pt x="91" y="10"/>
                      <a:pt x="88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5" name="Google Shape;474;p9">
                <a:extLst>
                  <a:ext uri="{FF2B5EF4-FFF2-40B4-BE49-F238E27FC236}">
                    <a16:creationId xmlns:a16="http://schemas.microsoft.com/office/drawing/2014/main" id="{4320DFEF-2DC1-B24B-A922-C99E73F4374A}"/>
                  </a:ext>
                </a:extLst>
              </p:cNvPr>
              <p:cNvSpPr/>
              <p:nvPr/>
            </p:nvSpPr>
            <p:spPr>
              <a:xfrm>
                <a:off x="1864" y="1999"/>
                <a:ext cx="234" cy="248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26" extrusionOk="0">
                    <a:moveTo>
                      <a:pt x="115" y="33"/>
                    </a:moveTo>
                    <a:cubicBezTo>
                      <a:pt x="115" y="35"/>
                      <a:pt x="115" y="35"/>
                      <a:pt x="115" y="35"/>
                    </a:cubicBezTo>
                    <a:cubicBezTo>
                      <a:pt x="119" y="35"/>
                      <a:pt x="118" y="34"/>
                      <a:pt x="115" y="33"/>
                    </a:cubicBezTo>
                    <a:close/>
                    <a:moveTo>
                      <a:pt x="20" y="4"/>
                    </a:moveTo>
                    <a:cubicBezTo>
                      <a:pt x="18" y="4"/>
                      <a:pt x="15" y="5"/>
                      <a:pt x="15" y="5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5" y="24"/>
                      <a:pt x="3" y="27"/>
                    </a:cubicBezTo>
                    <a:cubicBezTo>
                      <a:pt x="2" y="30"/>
                      <a:pt x="4" y="30"/>
                      <a:pt x="2" y="34"/>
                    </a:cubicBezTo>
                    <a:cubicBezTo>
                      <a:pt x="0" y="39"/>
                      <a:pt x="3" y="38"/>
                      <a:pt x="3" y="3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8" y="45"/>
                      <a:pt x="8" y="48"/>
                    </a:cubicBezTo>
                    <a:cubicBezTo>
                      <a:pt x="9" y="50"/>
                      <a:pt x="10" y="51"/>
                      <a:pt x="12" y="54"/>
                    </a:cubicBezTo>
                    <a:cubicBezTo>
                      <a:pt x="14" y="56"/>
                      <a:pt x="13" y="59"/>
                      <a:pt x="13" y="59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9" y="60"/>
                      <a:pt x="24" y="61"/>
                      <a:pt x="27" y="60"/>
                    </a:cubicBezTo>
                    <a:cubicBezTo>
                      <a:pt x="29" y="59"/>
                      <a:pt x="31" y="60"/>
                      <a:pt x="32" y="62"/>
                    </a:cubicBezTo>
                    <a:cubicBezTo>
                      <a:pt x="33" y="64"/>
                      <a:pt x="36" y="69"/>
                      <a:pt x="36" y="69"/>
                    </a:cubicBezTo>
                    <a:cubicBezTo>
                      <a:pt x="36" y="69"/>
                      <a:pt x="41" y="68"/>
                      <a:pt x="43" y="68"/>
                    </a:cubicBezTo>
                    <a:cubicBezTo>
                      <a:pt x="45" y="68"/>
                      <a:pt x="49" y="69"/>
                      <a:pt x="49" y="69"/>
                    </a:cubicBezTo>
                    <a:cubicBezTo>
                      <a:pt x="48" y="75"/>
                      <a:pt x="48" y="75"/>
                      <a:pt x="48" y="75"/>
                    </a:cubicBezTo>
                    <a:cubicBezTo>
                      <a:pt x="48" y="75"/>
                      <a:pt x="45" y="76"/>
                      <a:pt x="46" y="79"/>
                    </a:cubicBezTo>
                    <a:cubicBezTo>
                      <a:pt x="47" y="83"/>
                      <a:pt x="51" y="84"/>
                      <a:pt x="51" y="86"/>
                    </a:cubicBezTo>
                    <a:cubicBezTo>
                      <a:pt x="51" y="88"/>
                      <a:pt x="54" y="90"/>
                      <a:pt x="55" y="92"/>
                    </a:cubicBezTo>
                    <a:cubicBezTo>
                      <a:pt x="57" y="93"/>
                      <a:pt x="64" y="97"/>
                      <a:pt x="64" y="97"/>
                    </a:cubicBezTo>
                    <a:cubicBezTo>
                      <a:pt x="64" y="97"/>
                      <a:pt x="62" y="101"/>
                      <a:pt x="62" y="103"/>
                    </a:cubicBezTo>
                    <a:cubicBezTo>
                      <a:pt x="61" y="105"/>
                      <a:pt x="58" y="108"/>
                      <a:pt x="58" y="108"/>
                    </a:cubicBezTo>
                    <a:cubicBezTo>
                      <a:pt x="58" y="108"/>
                      <a:pt x="57" y="113"/>
                      <a:pt x="59" y="111"/>
                    </a:cubicBezTo>
                    <a:cubicBezTo>
                      <a:pt x="62" y="110"/>
                      <a:pt x="61" y="112"/>
                      <a:pt x="61" y="114"/>
                    </a:cubicBezTo>
                    <a:cubicBezTo>
                      <a:pt x="62" y="116"/>
                      <a:pt x="63" y="118"/>
                      <a:pt x="63" y="118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7" y="126"/>
                      <a:pt x="67" y="126"/>
                      <a:pt x="67" y="126"/>
                    </a:cubicBezTo>
                    <a:cubicBezTo>
                      <a:pt x="67" y="126"/>
                      <a:pt x="70" y="123"/>
                      <a:pt x="73" y="123"/>
                    </a:cubicBezTo>
                    <a:cubicBezTo>
                      <a:pt x="75" y="123"/>
                      <a:pt x="76" y="119"/>
                      <a:pt x="78" y="119"/>
                    </a:cubicBezTo>
                    <a:cubicBezTo>
                      <a:pt x="80" y="119"/>
                      <a:pt x="80" y="117"/>
                      <a:pt x="82" y="117"/>
                    </a:cubicBezTo>
                    <a:cubicBezTo>
                      <a:pt x="84" y="117"/>
                      <a:pt x="85" y="111"/>
                      <a:pt x="87" y="111"/>
                    </a:cubicBezTo>
                    <a:cubicBezTo>
                      <a:pt x="89" y="111"/>
                      <a:pt x="90" y="110"/>
                      <a:pt x="90" y="110"/>
                    </a:cubicBezTo>
                    <a:cubicBezTo>
                      <a:pt x="90" y="110"/>
                      <a:pt x="89" y="106"/>
                      <a:pt x="87" y="107"/>
                    </a:cubicBezTo>
                    <a:cubicBezTo>
                      <a:pt x="85" y="108"/>
                      <a:pt x="82" y="109"/>
                      <a:pt x="81" y="108"/>
                    </a:cubicBezTo>
                    <a:cubicBezTo>
                      <a:pt x="79" y="107"/>
                      <a:pt x="78" y="107"/>
                      <a:pt x="77" y="105"/>
                    </a:cubicBezTo>
                    <a:cubicBezTo>
                      <a:pt x="77" y="103"/>
                      <a:pt x="79" y="99"/>
                      <a:pt x="78" y="97"/>
                    </a:cubicBezTo>
                    <a:cubicBezTo>
                      <a:pt x="78" y="96"/>
                      <a:pt x="78" y="95"/>
                      <a:pt x="76" y="93"/>
                    </a:cubicBezTo>
                    <a:cubicBezTo>
                      <a:pt x="74" y="91"/>
                      <a:pt x="76" y="89"/>
                      <a:pt x="74" y="88"/>
                    </a:cubicBezTo>
                    <a:cubicBezTo>
                      <a:pt x="72" y="87"/>
                      <a:pt x="72" y="86"/>
                      <a:pt x="75" y="87"/>
                    </a:cubicBezTo>
                    <a:cubicBezTo>
                      <a:pt x="79" y="87"/>
                      <a:pt x="81" y="89"/>
                      <a:pt x="81" y="89"/>
                    </a:cubicBezTo>
                    <a:cubicBezTo>
                      <a:pt x="81" y="89"/>
                      <a:pt x="86" y="89"/>
                      <a:pt x="87" y="90"/>
                    </a:cubicBezTo>
                    <a:cubicBezTo>
                      <a:pt x="88" y="92"/>
                      <a:pt x="92" y="92"/>
                      <a:pt x="92" y="92"/>
                    </a:cubicBezTo>
                    <a:cubicBezTo>
                      <a:pt x="92" y="92"/>
                      <a:pt x="90" y="91"/>
                      <a:pt x="91" y="89"/>
                    </a:cubicBezTo>
                    <a:cubicBezTo>
                      <a:pt x="92" y="87"/>
                      <a:pt x="94" y="88"/>
                      <a:pt x="94" y="88"/>
                    </a:cubicBezTo>
                    <a:cubicBezTo>
                      <a:pt x="94" y="88"/>
                      <a:pt x="97" y="88"/>
                      <a:pt x="99" y="88"/>
                    </a:cubicBezTo>
                    <a:cubicBezTo>
                      <a:pt x="101" y="88"/>
                      <a:pt x="101" y="86"/>
                      <a:pt x="103" y="86"/>
                    </a:cubicBezTo>
                    <a:cubicBezTo>
                      <a:pt x="105" y="86"/>
                      <a:pt x="105" y="82"/>
                      <a:pt x="107" y="82"/>
                    </a:cubicBezTo>
                    <a:cubicBezTo>
                      <a:pt x="108" y="82"/>
                      <a:pt x="111" y="82"/>
                      <a:pt x="111" y="82"/>
                    </a:cubicBezTo>
                    <a:cubicBezTo>
                      <a:pt x="112" y="79"/>
                      <a:pt x="112" y="79"/>
                      <a:pt x="112" y="79"/>
                    </a:cubicBezTo>
                    <a:cubicBezTo>
                      <a:pt x="112" y="76"/>
                      <a:pt x="112" y="76"/>
                      <a:pt x="112" y="76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7" y="63"/>
                      <a:pt x="107" y="63"/>
                      <a:pt x="107" y="63"/>
                    </a:cubicBezTo>
                    <a:cubicBezTo>
                      <a:pt x="107" y="63"/>
                      <a:pt x="106" y="59"/>
                      <a:pt x="108" y="59"/>
                    </a:cubicBezTo>
                    <a:cubicBezTo>
                      <a:pt x="110" y="59"/>
                      <a:pt x="115" y="58"/>
                      <a:pt x="115" y="56"/>
                    </a:cubicBezTo>
                    <a:cubicBezTo>
                      <a:pt x="115" y="54"/>
                      <a:pt x="112" y="54"/>
                      <a:pt x="112" y="54"/>
                    </a:cubicBezTo>
                    <a:cubicBezTo>
                      <a:pt x="112" y="54"/>
                      <a:pt x="112" y="50"/>
                      <a:pt x="110" y="49"/>
                    </a:cubicBezTo>
                    <a:cubicBezTo>
                      <a:pt x="109" y="49"/>
                      <a:pt x="108" y="46"/>
                      <a:pt x="110" y="46"/>
                    </a:cubicBezTo>
                    <a:cubicBezTo>
                      <a:pt x="112" y="46"/>
                      <a:pt x="114" y="45"/>
                      <a:pt x="116" y="44"/>
                    </a:cubicBezTo>
                    <a:cubicBezTo>
                      <a:pt x="118" y="42"/>
                      <a:pt x="118" y="42"/>
                      <a:pt x="118" y="42"/>
                    </a:cubicBezTo>
                    <a:cubicBezTo>
                      <a:pt x="118" y="38"/>
                      <a:pt x="118" y="38"/>
                      <a:pt x="118" y="38"/>
                    </a:cubicBezTo>
                    <a:cubicBezTo>
                      <a:pt x="118" y="37"/>
                      <a:pt x="117" y="36"/>
                      <a:pt x="117" y="36"/>
                    </a:cubicBezTo>
                    <a:cubicBezTo>
                      <a:pt x="115" y="36"/>
                      <a:pt x="113" y="37"/>
                      <a:pt x="113" y="37"/>
                    </a:cubicBezTo>
                    <a:cubicBezTo>
                      <a:pt x="111" y="38"/>
                      <a:pt x="111" y="36"/>
                      <a:pt x="108" y="37"/>
                    </a:cubicBezTo>
                    <a:cubicBezTo>
                      <a:pt x="107" y="38"/>
                      <a:pt x="107" y="38"/>
                      <a:pt x="107" y="38"/>
                    </a:cubicBezTo>
                    <a:cubicBezTo>
                      <a:pt x="103" y="39"/>
                      <a:pt x="102" y="39"/>
                      <a:pt x="99" y="40"/>
                    </a:cubicBezTo>
                    <a:cubicBezTo>
                      <a:pt x="99" y="39"/>
                      <a:pt x="99" y="38"/>
                      <a:pt x="100" y="37"/>
                    </a:cubicBezTo>
                    <a:cubicBezTo>
                      <a:pt x="103" y="36"/>
                      <a:pt x="107" y="35"/>
                      <a:pt x="110" y="35"/>
                    </a:cubicBezTo>
                    <a:cubicBezTo>
                      <a:pt x="110" y="34"/>
                      <a:pt x="109" y="32"/>
                      <a:pt x="110" y="31"/>
                    </a:cubicBezTo>
                    <a:cubicBezTo>
                      <a:pt x="110" y="30"/>
                      <a:pt x="112" y="29"/>
                      <a:pt x="112" y="28"/>
                    </a:cubicBezTo>
                    <a:cubicBezTo>
                      <a:pt x="112" y="28"/>
                      <a:pt x="111" y="25"/>
                      <a:pt x="111" y="26"/>
                    </a:cubicBezTo>
                    <a:cubicBezTo>
                      <a:pt x="111" y="25"/>
                      <a:pt x="111" y="25"/>
                      <a:pt x="111" y="25"/>
                    </a:cubicBezTo>
                    <a:cubicBezTo>
                      <a:pt x="110" y="25"/>
                      <a:pt x="108" y="25"/>
                      <a:pt x="106" y="25"/>
                    </a:cubicBezTo>
                    <a:cubicBezTo>
                      <a:pt x="107" y="25"/>
                      <a:pt x="107" y="26"/>
                      <a:pt x="107" y="26"/>
                    </a:cubicBezTo>
                    <a:cubicBezTo>
                      <a:pt x="106" y="26"/>
                      <a:pt x="105" y="25"/>
                      <a:pt x="104" y="25"/>
                    </a:cubicBezTo>
                    <a:cubicBezTo>
                      <a:pt x="104" y="24"/>
                      <a:pt x="103" y="23"/>
                      <a:pt x="102" y="23"/>
                    </a:cubicBezTo>
                    <a:cubicBezTo>
                      <a:pt x="102" y="23"/>
                      <a:pt x="101" y="24"/>
                      <a:pt x="101" y="25"/>
                    </a:cubicBezTo>
                    <a:cubicBezTo>
                      <a:pt x="99" y="25"/>
                      <a:pt x="99" y="25"/>
                      <a:pt x="99" y="25"/>
                    </a:cubicBezTo>
                    <a:cubicBezTo>
                      <a:pt x="98" y="22"/>
                      <a:pt x="98" y="20"/>
                      <a:pt x="96" y="18"/>
                    </a:cubicBezTo>
                    <a:cubicBezTo>
                      <a:pt x="98" y="18"/>
                      <a:pt x="99" y="18"/>
                      <a:pt x="101" y="17"/>
                    </a:cubicBezTo>
                    <a:cubicBezTo>
                      <a:pt x="101" y="17"/>
                      <a:pt x="101" y="15"/>
                      <a:pt x="101" y="15"/>
                    </a:cubicBezTo>
                    <a:cubicBezTo>
                      <a:pt x="96" y="15"/>
                      <a:pt x="93" y="16"/>
                      <a:pt x="88" y="16"/>
                    </a:cubicBezTo>
                    <a:cubicBezTo>
                      <a:pt x="88" y="16"/>
                      <a:pt x="90" y="17"/>
                      <a:pt x="90" y="17"/>
                    </a:cubicBezTo>
                    <a:cubicBezTo>
                      <a:pt x="88" y="17"/>
                      <a:pt x="86" y="17"/>
                      <a:pt x="85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4" y="18"/>
                      <a:pt x="83" y="18"/>
                      <a:pt x="81" y="19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0" y="20"/>
                      <a:pt x="77" y="21"/>
                      <a:pt x="77" y="21"/>
                    </a:cubicBezTo>
                    <a:cubicBezTo>
                      <a:pt x="74" y="21"/>
                      <a:pt x="69" y="20"/>
                      <a:pt x="67" y="19"/>
                    </a:cubicBezTo>
                    <a:cubicBezTo>
                      <a:pt x="65" y="18"/>
                      <a:pt x="70" y="17"/>
                      <a:pt x="63" y="16"/>
                    </a:cubicBezTo>
                    <a:cubicBezTo>
                      <a:pt x="60" y="15"/>
                      <a:pt x="56" y="15"/>
                      <a:pt x="53" y="16"/>
                    </a:cubicBezTo>
                    <a:cubicBezTo>
                      <a:pt x="52" y="16"/>
                      <a:pt x="52" y="18"/>
                      <a:pt x="50" y="17"/>
                    </a:cubicBezTo>
                    <a:cubicBezTo>
                      <a:pt x="47" y="17"/>
                      <a:pt x="49" y="15"/>
                      <a:pt x="50" y="14"/>
                    </a:cubicBezTo>
                    <a:cubicBezTo>
                      <a:pt x="49" y="12"/>
                      <a:pt x="48" y="10"/>
                      <a:pt x="47" y="9"/>
                    </a:cubicBezTo>
                    <a:cubicBezTo>
                      <a:pt x="47" y="9"/>
                      <a:pt x="46" y="9"/>
                      <a:pt x="45" y="9"/>
                    </a:cubicBezTo>
                    <a:cubicBezTo>
                      <a:pt x="45" y="9"/>
                      <a:pt x="45" y="7"/>
                      <a:pt x="44" y="7"/>
                    </a:cubicBezTo>
                    <a:cubicBezTo>
                      <a:pt x="41" y="6"/>
                      <a:pt x="39" y="7"/>
                      <a:pt x="37" y="6"/>
                    </a:cubicBezTo>
                    <a:cubicBezTo>
                      <a:pt x="35" y="5"/>
                      <a:pt x="35" y="2"/>
                      <a:pt x="34" y="0"/>
                    </a:cubicBezTo>
                    <a:cubicBezTo>
                      <a:pt x="33" y="1"/>
                      <a:pt x="32" y="1"/>
                      <a:pt x="31" y="1"/>
                    </a:cubicBezTo>
                    <a:cubicBezTo>
                      <a:pt x="31" y="1"/>
                      <a:pt x="31" y="3"/>
                      <a:pt x="31" y="4"/>
                    </a:cubicBezTo>
                    <a:cubicBezTo>
                      <a:pt x="32" y="5"/>
                      <a:pt x="33" y="5"/>
                      <a:pt x="35" y="6"/>
                    </a:cubicBezTo>
                    <a:cubicBezTo>
                      <a:pt x="35" y="6"/>
                      <a:pt x="36" y="8"/>
                      <a:pt x="36" y="8"/>
                    </a:cubicBezTo>
                    <a:cubicBezTo>
                      <a:pt x="30" y="9"/>
                      <a:pt x="27" y="10"/>
                      <a:pt x="23" y="12"/>
                    </a:cubicBezTo>
                    <a:cubicBezTo>
                      <a:pt x="22" y="15"/>
                      <a:pt x="22" y="16"/>
                      <a:pt x="22" y="19"/>
                    </a:cubicBezTo>
                    <a:cubicBezTo>
                      <a:pt x="23" y="19"/>
                      <a:pt x="24" y="19"/>
                      <a:pt x="24" y="20"/>
                    </a:cubicBezTo>
                    <a:cubicBezTo>
                      <a:pt x="24" y="20"/>
                      <a:pt x="26" y="22"/>
                      <a:pt x="26" y="22"/>
                    </a:cubicBezTo>
                    <a:cubicBezTo>
                      <a:pt x="26" y="23"/>
                      <a:pt x="25" y="24"/>
                      <a:pt x="25" y="24"/>
                    </a:cubicBezTo>
                    <a:cubicBezTo>
                      <a:pt x="25" y="26"/>
                      <a:pt x="26" y="28"/>
                      <a:pt x="27" y="30"/>
                    </a:cubicBezTo>
                    <a:cubicBezTo>
                      <a:pt x="24" y="32"/>
                      <a:pt x="22" y="32"/>
                      <a:pt x="20" y="33"/>
                    </a:cubicBezTo>
                    <a:cubicBezTo>
                      <a:pt x="20" y="33"/>
                      <a:pt x="20" y="32"/>
                      <a:pt x="20" y="31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8" y="28"/>
                      <a:pt x="15" y="25"/>
                      <a:pt x="16" y="21"/>
                    </a:cubicBezTo>
                    <a:cubicBezTo>
                      <a:pt x="17" y="19"/>
                      <a:pt x="19" y="19"/>
                      <a:pt x="21" y="17"/>
                    </a:cubicBezTo>
                    <a:cubicBezTo>
                      <a:pt x="20" y="17"/>
                      <a:pt x="21" y="16"/>
                      <a:pt x="21" y="15"/>
                    </a:cubicBezTo>
                    <a:cubicBezTo>
                      <a:pt x="20" y="14"/>
                      <a:pt x="20" y="14"/>
                      <a:pt x="19" y="14"/>
                    </a:cubicBezTo>
                    <a:cubicBezTo>
                      <a:pt x="19" y="12"/>
                      <a:pt x="19" y="13"/>
                      <a:pt x="19" y="12"/>
                    </a:cubicBezTo>
                    <a:cubicBezTo>
                      <a:pt x="19" y="11"/>
                      <a:pt x="18" y="11"/>
                      <a:pt x="18" y="10"/>
                    </a:cubicBezTo>
                    <a:cubicBezTo>
                      <a:pt x="17" y="10"/>
                      <a:pt x="16" y="10"/>
                      <a:pt x="15" y="10"/>
                    </a:cubicBezTo>
                    <a:cubicBezTo>
                      <a:pt x="15" y="10"/>
                      <a:pt x="15" y="8"/>
                      <a:pt x="15" y="8"/>
                    </a:cubicBezTo>
                    <a:cubicBezTo>
                      <a:pt x="16" y="8"/>
                      <a:pt x="18" y="6"/>
                      <a:pt x="19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5"/>
                      <a:pt x="20" y="4"/>
                      <a:pt x="20" y="4"/>
                    </a:cubicBezTo>
                    <a:close/>
                    <a:moveTo>
                      <a:pt x="88" y="11"/>
                    </a:moveTo>
                    <a:cubicBezTo>
                      <a:pt x="86" y="11"/>
                      <a:pt x="89" y="12"/>
                      <a:pt x="89" y="12"/>
                    </a:cubicBezTo>
                    <a:cubicBezTo>
                      <a:pt x="89" y="12"/>
                      <a:pt x="91" y="10"/>
                      <a:pt x="88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6" name="Google Shape;475;p9">
                <a:extLst>
                  <a:ext uri="{FF2B5EF4-FFF2-40B4-BE49-F238E27FC236}">
                    <a16:creationId xmlns:a16="http://schemas.microsoft.com/office/drawing/2014/main" id="{EFA53EF2-4287-A244-B418-0371089682B2}"/>
                  </a:ext>
                </a:extLst>
              </p:cNvPr>
              <p:cNvSpPr/>
              <p:nvPr/>
            </p:nvSpPr>
            <p:spPr>
              <a:xfrm>
                <a:off x="5949" y="2598"/>
                <a:ext cx="18" cy="41"/>
              </a:xfrm>
              <a:custGeom>
                <a:avLst/>
                <a:gdLst/>
                <a:ahLst/>
                <a:cxnLst/>
                <a:rect l="l" t="t" r="r" b="b"/>
                <a:pathLst>
                  <a:path w="9" h="21" extrusionOk="0">
                    <a:moveTo>
                      <a:pt x="4" y="14"/>
                    </a:moveTo>
                    <a:cubicBezTo>
                      <a:pt x="5" y="17"/>
                      <a:pt x="5" y="18"/>
                      <a:pt x="6" y="21"/>
                    </a:cubicBezTo>
                    <a:cubicBezTo>
                      <a:pt x="7" y="21"/>
                      <a:pt x="8" y="21"/>
                      <a:pt x="9" y="21"/>
                    </a:cubicBezTo>
                    <a:cubicBezTo>
                      <a:pt x="9" y="21"/>
                      <a:pt x="9" y="19"/>
                      <a:pt x="9" y="19"/>
                    </a:cubicBezTo>
                    <a:cubicBezTo>
                      <a:pt x="8" y="18"/>
                      <a:pt x="7" y="18"/>
                      <a:pt x="6" y="17"/>
                    </a:cubicBezTo>
                    <a:cubicBezTo>
                      <a:pt x="5" y="16"/>
                      <a:pt x="6" y="15"/>
                      <a:pt x="6" y="14"/>
                    </a:cubicBezTo>
                    <a:lnTo>
                      <a:pt x="4" y="14"/>
                    </a:lnTo>
                    <a:close/>
                    <a:moveTo>
                      <a:pt x="0" y="0"/>
                    </a:moveTo>
                    <a:cubicBezTo>
                      <a:pt x="0" y="4"/>
                      <a:pt x="0" y="7"/>
                      <a:pt x="1" y="11"/>
                    </a:cubicBezTo>
                    <a:cubicBezTo>
                      <a:pt x="2" y="11"/>
                      <a:pt x="3" y="10"/>
                      <a:pt x="4" y="10"/>
                    </a:cubicBezTo>
                    <a:cubicBezTo>
                      <a:pt x="3" y="11"/>
                      <a:pt x="5" y="11"/>
                      <a:pt x="6" y="11"/>
                    </a:cubicBezTo>
                    <a:cubicBezTo>
                      <a:pt x="7" y="10"/>
                      <a:pt x="5" y="7"/>
                      <a:pt x="5" y="6"/>
                    </a:cubicBezTo>
                    <a:cubicBezTo>
                      <a:pt x="4" y="6"/>
                      <a:pt x="5" y="5"/>
                      <a:pt x="6" y="5"/>
                    </a:cubicBezTo>
                    <a:cubicBezTo>
                      <a:pt x="6" y="5"/>
                      <a:pt x="6" y="2"/>
                      <a:pt x="6" y="2"/>
                    </a:cubicBezTo>
                    <a:cubicBezTo>
                      <a:pt x="5" y="2"/>
                      <a:pt x="3" y="4"/>
                      <a:pt x="2" y="4"/>
                    </a:cubicBezTo>
                    <a:cubicBezTo>
                      <a:pt x="2" y="4"/>
                      <a:pt x="2" y="2"/>
                      <a:pt x="2" y="2"/>
                    </a:cubicBezTo>
                    <a:cubicBezTo>
                      <a:pt x="2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7" name="Google Shape;476;p9">
                <a:extLst>
                  <a:ext uri="{FF2B5EF4-FFF2-40B4-BE49-F238E27FC236}">
                    <a16:creationId xmlns:a16="http://schemas.microsoft.com/office/drawing/2014/main" id="{AB94E77A-D2F1-B949-A90A-C6244F6D7418}"/>
                  </a:ext>
                </a:extLst>
              </p:cNvPr>
              <p:cNvSpPr/>
              <p:nvPr/>
            </p:nvSpPr>
            <p:spPr>
              <a:xfrm>
                <a:off x="5949" y="2598"/>
                <a:ext cx="18" cy="41"/>
              </a:xfrm>
              <a:custGeom>
                <a:avLst/>
                <a:gdLst/>
                <a:ahLst/>
                <a:cxnLst/>
                <a:rect l="l" t="t" r="r" b="b"/>
                <a:pathLst>
                  <a:path w="9" h="21" extrusionOk="0">
                    <a:moveTo>
                      <a:pt x="4" y="14"/>
                    </a:moveTo>
                    <a:cubicBezTo>
                      <a:pt x="5" y="17"/>
                      <a:pt x="5" y="18"/>
                      <a:pt x="6" y="21"/>
                    </a:cubicBezTo>
                    <a:cubicBezTo>
                      <a:pt x="7" y="21"/>
                      <a:pt x="8" y="21"/>
                      <a:pt x="9" y="21"/>
                    </a:cubicBezTo>
                    <a:cubicBezTo>
                      <a:pt x="9" y="21"/>
                      <a:pt x="9" y="19"/>
                      <a:pt x="9" y="19"/>
                    </a:cubicBezTo>
                    <a:cubicBezTo>
                      <a:pt x="8" y="18"/>
                      <a:pt x="7" y="18"/>
                      <a:pt x="6" y="17"/>
                    </a:cubicBezTo>
                    <a:cubicBezTo>
                      <a:pt x="5" y="16"/>
                      <a:pt x="6" y="15"/>
                      <a:pt x="6" y="14"/>
                    </a:cubicBezTo>
                    <a:lnTo>
                      <a:pt x="4" y="14"/>
                    </a:lnTo>
                    <a:close/>
                    <a:moveTo>
                      <a:pt x="0" y="0"/>
                    </a:moveTo>
                    <a:cubicBezTo>
                      <a:pt x="0" y="4"/>
                      <a:pt x="0" y="7"/>
                      <a:pt x="1" y="11"/>
                    </a:cubicBezTo>
                    <a:cubicBezTo>
                      <a:pt x="2" y="11"/>
                      <a:pt x="3" y="10"/>
                      <a:pt x="4" y="10"/>
                    </a:cubicBezTo>
                    <a:cubicBezTo>
                      <a:pt x="3" y="11"/>
                      <a:pt x="5" y="11"/>
                      <a:pt x="6" y="11"/>
                    </a:cubicBezTo>
                    <a:cubicBezTo>
                      <a:pt x="7" y="10"/>
                      <a:pt x="5" y="7"/>
                      <a:pt x="5" y="6"/>
                    </a:cubicBezTo>
                    <a:cubicBezTo>
                      <a:pt x="4" y="6"/>
                      <a:pt x="5" y="5"/>
                      <a:pt x="6" y="5"/>
                    </a:cubicBezTo>
                    <a:cubicBezTo>
                      <a:pt x="6" y="5"/>
                      <a:pt x="6" y="2"/>
                      <a:pt x="6" y="2"/>
                    </a:cubicBezTo>
                    <a:cubicBezTo>
                      <a:pt x="5" y="2"/>
                      <a:pt x="3" y="4"/>
                      <a:pt x="2" y="4"/>
                    </a:cubicBezTo>
                    <a:cubicBezTo>
                      <a:pt x="2" y="4"/>
                      <a:pt x="2" y="2"/>
                      <a:pt x="2" y="2"/>
                    </a:cubicBezTo>
                    <a:cubicBezTo>
                      <a:pt x="2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8" name="Google Shape;477;p9">
                <a:extLst>
                  <a:ext uri="{FF2B5EF4-FFF2-40B4-BE49-F238E27FC236}">
                    <a16:creationId xmlns:a16="http://schemas.microsoft.com/office/drawing/2014/main" id="{6B36A17C-4237-B044-A9DF-D8CCE9B078B5}"/>
                  </a:ext>
                </a:extLst>
              </p:cNvPr>
              <p:cNvSpPr/>
              <p:nvPr/>
            </p:nvSpPr>
            <p:spPr>
              <a:xfrm>
                <a:off x="4065" y="1250"/>
                <a:ext cx="282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02" extrusionOk="0">
                    <a:moveTo>
                      <a:pt x="128" y="37"/>
                    </a:moveTo>
                    <a:cubicBezTo>
                      <a:pt x="128" y="37"/>
                      <a:pt x="126" y="37"/>
                      <a:pt x="124" y="39"/>
                    </a:cubicBezTo>
                    <a:cubicBezTo>
                      <a:pt x="122" y="40"/>
                      <a:pt x="122" y="40"/>
                      <a:pt x="119" y="40"/>
                    </a:cubicBezTo>
                    <a:cubicBezTo>
                      <a:pt x="117" y="41"/>
                      <a:pt x="115" y="40"/>
                      <a:pt x="114" y="42"/>
                    </a:cubicBezTo>
                    <a:cubicBezTo>
                      <a:pt x="114" y="44"/>
                      <a:pt x="111" y="44"/>
                      <a:pt x="109" y="44"/>
                    </a:cubicBezTo>
                    <a:cubicBezTo>
                      <a:pt x="108" y="45"/>
                      <a:pt x="107" y="50"/>
                      <a:pt x="107" y="50"/>
                    </a:cubicBezTo>
                    <a:cubicBezTo>
                      <a:pt x="107" y="50"/>
                      <a:pt x="104" y="51"/>
                      <a:pt x="101" y="51"/>
                    </a:cubicBezTo>
                    <a:cubicBezTo>
                      <a:pt x="101" y="54"/>
                      <a:pt x="101" y="54"/>
                      <a:pt x="101" y="54"/>
                    </a:cubicBezTo>
                    <a:cubicBezTo>
                      <a:pt x="101" y="54"/>
                      <a:pt x="99" y="55"/>
                      <a:pt x="98" y="55"/>
                    </a:cubicBezTo>
                    <a:cubicBezTo>
                      <a:pt x="97" y="55"/>
                      <a:pt x="99" y="53"/>
                      <a:pt x="98" y="51"/>
                    </a:cubicBezTo>
                    <a:cubicBezTo>
                      <a:pt x="97" y="49"/>
                      <a:pt x="92" y="48"/>
                      <a:pt x="91" y="49"/>
                    </a:cubicBezTo>
                    <a:cubicBezTo>
                      <a:pt x="90" y="50"/>
                      <a:pt x="85" y="48"/>
                      <a:pt x="83" y="47"/>
                    </a:cubicBezTo>
                    <a:cubicBezTo>
                      <a:pt x="81" y="46"/>
                      <a:pt x="83" y="45"/>
                      <a:pt x="83" y="44"/>
                    </a:cubicBezTo>
                    <a:cubicBezTo>
                      <a:pt x="83" y="42"/>
                      <a:pt x="81" y="44"/>
                      <a:pt x="81" y="42"/>
                    </a:cubicBezTo>
                    <a:cubicBezTo>
                      <a:pt x="81" y="39"/>
                      <a:pt x="80" y="39"/>
                      <a:pt x="78" y="40"/>
                    </a:cubicBezTo>
                    <a:cubicBezTo>
                      <a:pt x="76" y="40"/>
                      <a:pt x="75" y="39"/>
                      <a:pt x="74" y="38"/>
                    </a:cubicBezTo>
                    <a:cubicBezTo>
                      <a:pt x="73" y="37"/>
                      <a:pt x="71" y="33"/>
                      <a:pt x="71" y="33"/>
                    </a:cubicBezTo>
                    <a:cubicBezTo>
                      <a:pt x="69" y="35"/>
                      <a:pt x="69" y="35"/>
                      <a:pt x="69" y="35"/>
                    </a:cubicBezTo>
                    <a:cubicBezTo>
                      <a:pt x="69" y="35"/>
                      <a:pt x="62" y="34"/>
                      <a:pt x="59" y="33"/>
                    </a:cubicBezTo>
                    <a:cubicBezTo>
                      <a:pt x="56" y="32"/>
                      <a:pt x="50" y="33"/>
                      <a:pt x="50" y="33"/>
                    </a:cubicBezTo>
                    <a:cubicBezTo>
                      <a:pt x="50" y="33"/>
                      <a:pt x="49" y="25"/>
                      <a:pt x="49" y="23"/>
                    </a:cubicBezTo>
                    <a:cubicBezTo>
                      <a:pt x="49" y="21"/>
                      <a:pt x="47" y="18"/>
                      <a:pt x="47" y="18"/>
                    </a:cubicBezTo>
                    <a:cubicBezTo>
                      <a:pt x="46" y="17"/>
                      <a:pt x="46" y="17"/>
                      <a:pt x="46" y="17"/>
                    </a:cubicBezTo>
                    <a:cubicBezTo>
                      <a:pt x="44" y="19"/>
                      <a:pt x="41" y="25"/>
                      <a:pt x="40" y="25"/>
                    </a:cubicBezTo>
                    <a:cubicBezTo>
                      <a:pt x="38" y="26"/>
                      <a:pt x="35" y="26"/>
                      <a:pt x="33" y="27"/>
                    </a:cubicBezTo>
                    <a:cubicBezTo>
                      <a:pt x="33" y="25"/>
                      <a:pt x="34" y="23"/>
                      <a:pt x="32" y="22"/>
                    </a:cubicBezTo>
                    <a:cubicBezTo>
                      <a:pt x="31" y="22"/>
                      <a:pt x="29" y="28"/>
                      <a:pt x="28" y="30"/>
                    </a:cubicBezTo>
                    <a:cubicBezTo>
                      <a:pt x="27" y="29"/>
                      <a:pt x="27" y="29"/>
                      <a:pt x="26" y="28"/>
                    </a:cubicBezTo>
                    <a:cubicBezTo>
                      <a:pt x="26" y="28"/>
                      <a:pt x="27" y="28"/>
                      <a:pt x="28" y="27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4"/>
                      <a:pt x="28" y="21"/>
                      <a:pt x="28" y="21"/>
                    </a:cubicBezTo>
                    <a:cubicBezTo>
                      <a:pt x="27" y="21"/>
                      <a:pt x="26" y="20"/>
                      <a:pt x="26" y="20"/>
                    </a:cubicBezTo>
                    <a:cubicBezTo>
                      <a:pt x="24" y="21"/>
                      <a:pt x="22" y="22"/>
                      <a:pt x="19" y="23"/>
                    </a:cubicBezTo>
                    <a:cubicBezTo>
                      <a:pt x="19" y="22"/>
                      <a:pt x="19" y="20"/>
                      <a:pt x="19" y="19"/>
                    </a:cubicBezTo>
                    <a:cubicBezTo>
                      <a:pt x="19" y="19"/>
                      <a:pt x="18" y="17"/>
                      <a:pt x="18" y="17"/>
                    </a:cubicBezTo>
                    <a:cubicBezTo>
                      <a:pt x="19" y="17"/>
                      <a:pt x="19" y="17"/>
                      <a:pt x="19" y="16"/>
                    </a:cubicBezTo>
                    <a:cubicBezTo>
                      <a:pt x="18" y="15"/>
                      <a:pt x="17" y="15"/>
                      <a:pt x="17" y="13"/>
                    </a:cubicBezTo>
                    <a:cubicBezTo>
                      <a:pt x="17" y="12"/>
                      <a:pt x="19" y="10"/>
                      <a:pt x="19" y="9"/>
                    </a:cubicBezTo>
                    <a:cubicBezTo>
                      <a:pt x="19" y="9"/>
                      <a:pt x="18" y="5"/>
                      <a:pt x="19" y="3"/>
                    </a:cubicBezTo>
                    <a:cubicBezTo>
                      <a:pt x="19" y="2"/>
                      <a:pt x="21" y="2"/>
                      <a:pt x="22" y="1"/>
                    </a:cubicBezTo>
                    <a:cubicBezTo>
                      <a:pt x="21" y="0"/>
                      <a:pt x="19" y="0"/>
                      <a:pt x="17" y="0"/>
                    </a:cubicBezTo>
                    <a:cubicBezTo>
                      <a:pt x="15" y="0"/>
                      <a:pt x="12" y="1"/>
                      <a:pt x="10" y="1"/>
                    </a:cubicBezTo>
                    <a:cubicBezTo>
                      <a:pt x="8" y="1"/>
                      <a:pt x="1" y="5"/>
                      <a:pt x="1" y="5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6" y="45"/>
                      <a:pt x="26" y="45"/>
                      <a:pt x="26" y="45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50" y="52"/>
                      <a:pt x="50" y="52"/>
                      <a:pt x="50" y="52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62"/>
                      <a:pt x="53" y="62"/>
                      <a:pt x="53" y="62"/>
                    </a:cubicBezTo>
                    <a:cubicBezTo>
                      <a:pt x="55" y="64"/>
                      <a:pt x="55" y="64"/>
                      <a:pt x="55" y="64"/>
                    </a:cubicBezTo>
                    <a:cubicBezTo>
                      <a:pt x="58" y="67"/>
                      <a:pt x="58" y="67"/>
                      <a:pt x="58" y="67"/>
                    </a:cubicBezTo>
                    <a:cubicBezTo>
                      <a:pt x="60" y="72"/>
                      <a:pt x="60" y="72"/>
                      <a:pt x="60" y="72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5" y="76"/>
                      <a:pt x="65" y="76"/>
                      <a:pt x="65" y="76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2" y="83"/>
                      <a:pt x="72" y="83"/>
                      <a:pt x="72" y="83"/>
                    </a:cubicBezTo>
                    <a:cubicBezTo>
                      <a:pt x="77" y="82"/>
                      <a:pt x="77" y="82"/>
                      <a:pt x="77" y="82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84" y="85"/>
                      <a:pt x="84" y="85"/>
                      <a:pt x="84" y="85"/>
                    </a:cubicBezTo>
                    <a:cubicBezTo>
                      <a:pt x="87" y="87"/>
                      <a:pt x="87" y="87"/>
                      <a:pt x="87" y="87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1" y="89"/>
                      <a:pt x="91" y="89"/>
                      <a:pt x="91" y="89"/>
                    </a:cubicBezTo>
                    <a:cubicBezTo>
                      <a:pt x="87" y="91"/>
                      <a:pt x="87" y="91"/>
                      <a:pt x="87" y="91"/>
                    </a:cubicBezTo>
                    <a:cubicBezTo>
                      <a:pt x="86" y="94"/>
                      <a:pt x="86" y="94"/>
                      <a:pt x="86" y="94"/>
                    </a:cubicBezTo>
                    <a:cubicBezTo>
                      <a:pt x="86" y="98"/>
                      <a:pt x="86" y="98"/>
                      <a:pt x="86" y="98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93" y="102"/>
                      <a:pt x="93" y="102"/>
                      <a:pt x="93" y="102"/>
                    </a:cubicBezTo>
                    <a:cubicBezTo>
                      <a:pt x="97" y="102"/>
                      <a:pt x="97" y="102"/>
                      <a:pt x="97" y="102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1" y="98"/>
                      <a:pt x="101" y="97"/>
                    </a:cubicBezTo>
                    <a:cubicBezTo>
                      <a:pt x="101" y="95"/>
                      <a:pt x="104" y="95"/>
                      <a:pt x="105" y="93"/>
                    </a:cubicBezTo>
                    <a:cubicBezTo>
                      <a:pt x="106" y="92"/>
                      <a:pt x="106" y="90"/>
                      <a:pt x="104" y="89"/>
                    </a:cubicBezTo>
                    <a:cubicBezTo>
                      <a:pt x="102" y="88"/>
                      <a:pt x="104" y="85"/>
                      <a:pt x="105" y="83"/>
                    </a:cubicBezTo>
                    <a:cubicBezTo>
                      <a:pt x="106" y="81"/>
                      <a:pt x="103" y="83"/>
                      <a:pt x="101" y="83"/>
                    </a:cubicBezTo>
                    <a:cubicBezTo>
                      <a:pt x="98" y="83"/>
                      <a:pt x="99" y="82"/>
                      <a:pt x="97" y="80"/>
                    </a:cubicBezTo>
                    <a:cubicBezTo>
                      <a:pt x="94" y="77"/>
                      <a:pt x="96" y="76"/>
                      <a:pt x="98" y="75"/>
                    </a:cubicBezTo>
                    <a:cubicBezTo>
                      <a:pt x="99" y="74"/>
                      <a:pt x="102" y="74"/>
                      <a:pt x="102" y="75"/>
                    </a:cubicBezTo>
                    <a:cubicBezTo>
                      <a:pt x="102" y="78"/>
                      <a:pt x="106" y="73"/>
                      <a:pt x="108" y="72"/>
                    </a:cubicBezTo>
                    <a:cubicBezTo>
                      <a:pt x="109" y="72"/>
                      <a:pt x="110" y="68"/>
                      <a:pt x="109" y="70"/>
                    </a:cubicBezTo>
                    <a:cubicBezTo>
                      <a:pt x="108" y="72"/>
                      <a:pt x="108" y="65"/>
                      <a:pt x="110" y="65"/>
                    </a:cubicBezTo>
                    <a:cubicBezTo>
                      <a:pt x="112" y="65"/>
                      <a:pt x="112" y="62"/>
                      <a:pt x="112" y="62"/>
                    </a:cubicBezTo>
                    <a:cubicBezTo>
                      <a:pt x="112" y="62"/>
                      <a:pt x="110" y="60"/>
                      <a:pt x="110" y="58"/>
                    </a:cubicBezTo>
                    <a:cubicBezTo>
                      <a:pt x="110" y="56"/>
                      <a:pt x="114" y="56"/>
                      <a:pt x="114" y="56"/>
                    </a:cubicBezTo>
                    <a:cubicBezTo>
                      <a:pt x="114" y="56"/>
                      <a:pt x="115" y="59"/>
                      <a:pt x="117" y="60"/>
                    </a:cubicBezTo>
                    <a:cubicBezTo>
                      <a:pt x="119" y="60"/>
                      <a:pt x="120" y="58"/>
                      <a:pt x="120" y="58"/>
                    </a:cubicBezTo>
                    <a:cubicBezTo>
                      <a:pt x="122" y="56"/>
                      <a:pt x="125" y="56"/>
                      <a:pt x="125" y="56"/>
                    </a:cubicBezTo>
                    <a:cubicBezTo>
                      <a:pt x="127" y="61"/>
                      <a:pt x="127" y="61"/>
                      <a:pt x="127" y="61"/>
                    </a:cubicBezTo>
                    <a:cubicBezTo>
                      <a:pt x="123" y="62"/>
                      <a:pt x="123" y="62"/>
                      <a:pt x="123" y="62"/>
                    </a:cubicBezTo>
                    <a:cubicBezTo>
                      <a:pt x="123" y="66"/>
                      <a:pt x="123" y="66"/>
                      <a:pt x="123" y="66"/>
                    </a:cubicBezTo>
                    <a:cubicBezTo>
                      <a:pt x="123" y="66"/>
                      <a:pt x="125" y="65"/>
                      <a:pt x="125" y="67"/>
                    </a:cubicBezTo>
                    <a:cubicBezTo>
                      <a:pt x="126" y="69"/>
                      <a:pt x="130" y="64"/>
                      <a:pt x="130" y="64"/>
                    </a:cubicBezTo>
                    <a:cubicBezTo>
                      <a:pt x="130" y="64"/>
                      <a:pt x="131" y="64"/>
                      <a:pt x="134" y="64"/>
                    </a:cubicBezTo>
                    <a:cubicBezTo>
                      <a:pt x="137" y="64"/>
                      <a:pt x="140" y="58"/>
                      <a:pt x="142" y="56"/>
                    </a:cubicBezTo>
                    <a:cubicBezTo>
                      <a:pt x="144" y="54"/>
                      <a:pt x="142" y="56"/>
                      <a:pt x="139" y="54"/>
                    </a:cubicBezTo>
                    <a:cubicBezTo>
                      <a:pt x="135" y="52"/>
                      <a:pt x="136" y="52"/>
                      <a:pt x="133" y="52"/>
                    </a:cubicBezTo>
                    <a:cubicBezTo>
                      <a:pt x="130" y="52"/>
                      <a:pt x="131" y="52"/>
                      <a:pt x="131" y="49"/>
                    </a:cubicBezTo>
                    <a:cubicBezTo>
                      <a:pt x="131" y="47"/>
                      <a:pt x="130" y="48"/>
                      <a:pt x="127" y="49"/>
                    </a:cubicBezTo>
                    <a:cubicBezTo>
                      <a:pt x="125" y="51"/>
                      <a:pt x="126" y="47"/>
                      <a:pt x="123" y="46"/>
                    </a:cubicBezTo>
                    <a:cubicBezTo>
                      <a:pt x="119" y="46"/>
                      <a:pt x="124" y="45"/>
                      <a:pt x="125" y="44"/>
                    </a:cubicBezTo>
                    <a:cubicBezTo>
                      <a:pt x="127" y="43"/>
                      <a:pt x="126" y="43"/>
                      <a:pt x="129" y="41"/>
                    </a:cubicBezTo>
                    <a:cubicBezTo>
                      <a:pt x="131" y="39"/>
                      <a:pt x="128" y="37"/>
                      <a:pt x="128" y="37"/>
                    </a:cubicBezTo>
                    <a:cubicBezTo>
                      <a:pt x="128" y="37"/>
                      <a:pt x="126" y="37"/>
                      <a:pt x="124" y="39"/>
                    </a:cubicBezTo>
                    <a:lnTo>
                      <a:pt x="128" y="3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79" name="Google Shape;478;p9">
                <a:extLst>
                  <a:ext uri="{FF2B5EF4-FFF2-40B4-BE49-F238E27FC236}">
                    <a16:creationId xmlns:a16="http://schemas.microsoft.com/office/drawing/2014/main" id="{6A45A529-5834-3B48-9F4A-BD5E7106A031}"/>
                  </a:ext>
                </a:extLst>
              </p:cNvPr>
              <p:cNvSpPr/>
              <p:nvPr/>
            </p:nvSpPr>
            <p:spPr>
              <a:xfrm>
                <a:off x="4065" y="1250"/>
                <a:ext cx="282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02" extrusionOk="0">
                    <a:moveTo>
                      <a:pt x="128" y="37"/>
                    </a:moveTo>
                    <a:cubicBezTo>
                      <a:pt x="128" y="37"/>
                      <a:pt x="126" y="37"/>
                      <a:pt x="124" y="39"/>
                    </a:cubicBezTo>
                    <a:cubicBezTo>
                      <a:pt x="122" y="40"/>
                      <a:pt x="122" y="40"/>
                      <a:pt x="119" y="40"/>
                    </a:cubicBezTo>
                    <a:cubicBezTo>
                      <a:pt x="117" y="41"/>
                      <a:pt x="115" y="40"/>
                      <a:pt x="114" y="42"/>
                    </a:cubicBezTo>
                    <a:cubicBezTo>
                      <a:pt x="114" y="44"/>
                      <a:pt x="111" y="44"/>
                      <a:pt x="109" y="44"/>
                    </a:cubicBezTo>
                    <a:cubicBezTo>
                      <a:pt x="108" y="45"/>
                      <a:pt x="107" y="50"/>
                      <a:pt x="107" y="50"/>
                    </a:cubicBezTo>
                    <a:cubicBezTo>
                      <a:pt x="107" y="50"/>
                      <a:pt x="104" y="51"/>
                      <a:pt x="101" y="51"/>
                    </a:cubicBezTo>
                    <a:cubicBezTo>
                      <a:pt x="101" y="54"/>
                      <a:pt x="101" y="54"/>
                      <a:pt x="101" y="54"/>
                    </a:cubicBezTo>
                    <a:cubicBezTo>
                      <a:pt x="101" y="54"/>
                      <a:pt x="99" y="55"/>
                      <a:pt x="98" y="55"/>
                    </a:cubicBezTo>
                    <a:cubicBezTo>
                      <a:pt x="97" y="55"/>
                      <a:pt x="99" y="53"/>
                      <a:pt x="98" y="51"/>
                    </a:cubicBezTo>
                    <a:cubicBezTo>
                      <a:pt x="97" y="49"/>
                      <a:pt x="92" y="48"/>
                      <a:pt x="91" y="49"/>
                    </a:cubicBezTo>
                    <a:cubicBezTo>
                      <a:pt x="90" y="50"/>
                      <a:pt x="85" y="48"/>
                      <a:pt x="83" y="47"/>
                    </a:cubicBezTo>
                    <a:cubicBezTo>
                      <a:pt x="81" y="46"/>
                      <a:pt x="83" y="45"/>
                      <a:pt x="83" y="44"/>
                    </a:cubicBezTo>
                    <a:cubicBezTo>
                      <a:pt x="83" y="42"/>
                      <a:pt x="81" y="44"/>
                      <a:pt x="81" y="42"/>
                    </a:cubicBezTo>
                    <a:cubicBezTo>
                      <a:pt x="81" y="39"/>
                      <a:pt x="80" y="39"/>
                      <a:pt x="78" y="40"/>
                    </a:cubicBezTo>
                    <a:cubicBezTo>
                      <a:pt x="76" y="40"/>
                      <a:pt x="75" y="39"/>
                      <a:pt x="74" y="38"/>
                    </a:cubicBezTo>
                    <a:cubicBezTo>
                      <a:pt x="73" y="37"/>
                      <a:pt x="71" y="33"/>
                      <a:pt x="71" y="33"/>
                    </a:cubicBezTo>
                    <a:cubicBezTo>
                      <a:pt x="69" y="35"/>
                      <a:pt x="69" y="35"/>
                      <a:pt x="69" y="35"/>
                    </a:cubicBezTo>
                    <a:cubicBezTo>
                      <a:pt x="69" y="35"/>
                      <a:pt x="62" y="34"/>
                      <a:pt x="59" y="33"/>
                    </a:cubicBezTo>
                    <a:cubicBezTo>
                      <a:pt x="56" y="32"/>
                      <a:pt x="50" y="33"/>
                      <a:pt x="50" y="33"/>
                    </a:cubicBezTo>
                    <a:cubicBezTo>
                      <a:pt x="50" y="33"/>
                      <a:pt x="49" y="25"/>
                      <a:pt x="49" y="23"/>
                    </a:cubicBezTo>
                    <a:cubicBezTo>
                      <a:pt x="49" y="21"/>
                      <a:pt x="47" y="18"/>
                      <a:pt x="47" y="18"/>
                    </a:cubicBezTo>
                    <a:cubicBezTo>
                      <a:pt x="46" y="17"/>
                      <a:pt x="46" y="17"/>
                      <a:pt x="46" y="17"/>
                    </a:cubicBezTo>
                    <a:cubicBezTo>
                      <a:pt x="44" y="19"/>
                      <a:pt x="41" y="25"/>
                      <a:pt x="40" y="25"/>
                    </a:cubicBezTo>
                    <a:cubicBezTo>
                      <a:pt x="38" y="26"/>
                      <a:pt x="35" y="26"/>
                      <a:pt x="33" y="27"/>
                    </a:cubicBezTo>
                    <a:cubicBezTo>
                      <a:pt x="33" y="25"/>
                      <a:pt x="34" y="23"/>
                      <a:pt x="32" y="22"/>
                    </a:cubicBezTo>
                    <a:cubicBezTo>
                      <a:pt x="31" y="22"/>
                      <a:pt x="29" y="28"/>
                      <a:pt x="28" y="30"/>
                    </a:cubicBezTo>
                    <a:cubicBezTo>
                      <a:pt x="27" y="29"/>
                      <a:pt x="27" y="29"/>
                      <a:pt x="26" y="28"/>
                    </a:cubicBezTo>
                    <a:cubicBezTo>
                      <a:pt x="26" y="28"/>
                      <a:pt x="27" y="28"/>
                      <a:pt x="28" y="27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4"/>
                      <a:pt x="28" y="21"/>
                      <a:pt x="28" y="21"/>
                    </a:cubicBezTo>
                    <a:cubicBezTo>
                      <a:pt x="27" y="21"/>
                      <a:pt x="26" y="20"/>
                      <a:pt x="26" y="20"/>
                    </a:cubicBezTo>
                    <a:cubicBezTo>
                      <a:pt x="24" y="21"/>
                      <a:pt x="22" y="22"/>
                      <a:pt x="19" y="23"/>
                    </a:cubicBezTo>
                    <a:cubicBezTo>
                      <a:pt x="19" y="22"/>
                      <a:pt x="19" y="20"/>
                      <a:pt x="19" y="19"/>
                    </a:cubicBezTo>
                    <a:cubicBezTo>
                      <a:pt x="19" y="19"/>
                      <a:pt x="18" y="17"/>
                      <a:pt x="18" y="17"/>
                    </a:cubicBezTo>
                    <a:cubicBezTo>
                      <a:pt x="19" y="17"/>
                      <a:pt x="19" y="17"/>
                      <a:pt x="19" y="16"/>
                    </a:cubicBezTo>
                    <a:cubicBezTo>
                      <a:pt x="18" y="15"/>
                      <a:pt x="17" y="15"/>
                      <a:pt x="17" y="13"/>
                    </a:cubicBezTo>
                    <a:cubicBezTo>
                      <a:pt x="17" y="12"/>
                      <a:pt x="19" y="10"/>
                      <a:pt x="19" y="9"/>
                    </a:cubicBezTo>
                    <a:cubicBezTo>
                      <a:pt x="19" y="9"/>
                      <a:pt x="18" y="5"/>
                      <a:pt x="19" y="3"/>
                    </a:cubicBezTo>
                    <a:cubicBezTo>
                      <a:pt x="19" y="2"/>
                      <a:pt x="21" y="2"/>
                      <a:pt x="22" y="1"/>
                    </a:cubicBezTo>
                    <a:cubicBezTo>
                      <a:pt x="21" y="0"/>
                      <a:pt x="19" y="0"/>
                      <a:pt x="17" y="0"/>
                    </a:cubicBezTo>
                    <a:cubicBezTo>
                      <a:pt x="15" y="0"/>
                      <a:pt x="12" y="1"/>
                      <a:pt x="10" y="1"/>
                    </a:cubicBezTo>
                    <a:cubicBezTo>
                      <a:pt x="8" y="1"/>
                      <a:pt x="1" y="5"/>
                      <a:pt x="1" y="5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6" y="45"/>
                      <a:pt x="26" y="45"/>
                      <a:pt x="26" y="45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50" y="52"/>
                      <a:pt x="50" y="52"/>
                      <a:pt x="50" y="52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62"/>
                      <a:pt x="53" y="62"/>
                      <a:pt x="53" y="62"/>
                    </a:cubicBezTo>
                    <a:cubicBezTo>
                      <a:pt x="55" y="64"/>
                      <a:pt x="55" y="64"/>
                      <a:pt x="55" y="64"/>
                    </a:cubicBezTo>
                    <a:cubicBezTo>
                      <a:pt x="58" y="67"/>
                      <a:pt x="58" y="67"/>
                      <a:pt x="58" y="67"/>
                    </a:cubicBezTo>
                    <a:cubicBezTo>
                      <a:pt x="60" y="72"/>
                      <a:pt x="60" y="72"/>
                      <a:pt x="60" y="72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5" y="76"/>
                      <a:pt x="65" y="76"/>
                      <a:pt x="65" y="76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2" y="83"/>
                      <a:pt x="72" y="83"/>
                      <a:pt x="72" y="83"/>
                    </a:cubicBezTo>
                    <a:cubicBezTo>
                      <a:pt x="77" y="82"/>
                      <a:pt x="77" y="82"/>
                      <a:pt x="77" y="82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84" y="85"/>
                      <a:pt x="84" y="85"/>
                      <a:pt x="84" y="85"/>
                    </a:cubicBezTo>
                    <a:cubicBezTo>
                      <a:pt x="87" y="87"/>
                      <a:pt x="87" y="87"/>
                      <a:pt x="87" y="87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1" y="89"/>
                      <a:pt x="91" y="89"/>
                      <a:pt x="91" y="89"/>
                    </a:cubicBezTo>
                    <a:cubicBezTo>
                      <a:pt x="87" y="91"/>
                      <a:pt x="87" y="91"/>
                      <a:pt x="87" y="91"/>
                    </a:cubicBezTo>
                    <a:cubicBezTo>
                      <a:pt x="86" y="94"/>
                      <a:pt x="86" y="94"/>
                      <a:pt x="86" y="94"/>
                    </a:cubicBezTo>
                    <a:cubicBezTo>
                      <a:pt x="86" y="98"/>
                      <a:pt x="86" y="98"/>
                      <a:pt x="86" y="98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93" y="102"/>
                      <a:pt x="93" y="102"/>
                      <a:pt x="93" y="102"/>
                    </a:cubicBezTo>
                    <a:cubicBezTo>
                      <a:pt x="97" y="102"/>
                      <a:pt x="97" y="102"/>
                      <a:pt x="97" y="102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1" y="98"/>
                      <a:pt x="101" y="97"/>
                    </a:cubicBezTo>
                    <a:cubicBezTo>
                      <a:pt x="101" y="95"/>
                      <a:pt x="104" y="95"/>
                      <a:pt x="105" y="93"/>
                    </a:cubicBezTo>
                    <a:cubicBezTo>
                      <a:pt x="106" y="92"/>
                      <a:pt x="106" y="90"/>
                      <a:pt x="104" y="89"/>
                    </a:cubicBezTo>
                    <a:cubicBezTo>
                      <a:pt x="102" y="88"/>
                      <a:pt x="104" y="85"/>
                      <a:pt x="105" y="83"/>
                    </a:cubicBezTo>
                    <a:cubicBezTo>
                      <a:pt x="106" y="81"/>
                      <a:pt x="103" y="83"/>
                      <a:pt x="101" y="83"/>
                    </a:cubicBezTo>
                    <a:cubicBezTo>
                      <a:pt x="98" y="83"/>
                      <a:pt x="99" y="82"/>
                      <a:pt x="97" y="80"/>
                    </a:cubicBezTo>
                    <a:cubicBezTo>
                      <a:pt x="94" y="77"/>
                      <a:pt x="96" y="76"/>
                      <a:pt x="98" y="75"/>
                    </a:cubicBezTo>
                    <a:cubicBezTo>
                      <a:pt x="99" y="74"/>
                      <a:pt x="102" y="74"/>
                      <a:pt x="102" y="75"/>
                    </a:cubicBezTo>
                    <a:cubicBezTo>
                      <a:pt x="102" y="78"/>
                      <a:pt x="106" y="73"/>
                      <a:pt x="108" y="72"/>
                    </a:cubicBezTo>
                    <a:cubicBezTo>
                      <a:pt x="109" y="72"/>
                      <a:pt x="110" y="68"/>
                      <a:pt x="109" y="70"/>
                    </a:cubicBezTo>
                    <a:cubicBezTo>
                      <a:pt x="108" y="72"/>
                      <a:pt x="108" y="65"/>
                      <a:pt x="110" y="65"/>
                    </a:cubicBezTo>
                    <a:cubicBezTo>
                      <a:pt x="112" y="65"/>
                      <a:pt x="112" y="62"/>
                      <a:pt x="112" y="62"/>
                    </a:cubicBezTo>
                    <a:cubicBezTo>
                      <a:pt x="112" y="62"/>
                      <a:pt x="110" y="60"/>
                      <a:pt x="110" y="58"/>
                    </a:cubicBezTo>
                    <a:cubicBezTo>
                      <a:pt x="110" y="56"/>
                      <a:pt x="114" y="56"/>
                      <a:pt x="114" y="56"/>
                    </a:cubicBezTo>
                    <a:cubicBezTo>
                      <a:pt x="114" y="56"/>
                      <a:pt x="115" y="59"/>
                      <a:pt x="117" y="60"/>
                    </a:cubicBezTo>
                    <a:cubicBezTo>
                      <a:pt x="119" y="60"/>
                      <a:pt x="120" y="58"/>
                      <a:pt x="120" y="58"/>
                    </a:cubicBezTo>
                    <a:cubicBezTo>
                      <a:pt x="122" y="56"/>
                      <a:pt x="125" y="56"/>
                      <a:pt x="125" y="56"/>
                    </a:cubicBezTo>
                    <a:cubicBezTo>
                      <a:pt x="127" y="61"/>
                      <a:pt x="127" y="61"/>
                      <a:pt x="127" y="61"/>
                    </a:cubicBezTo>
                    <a:cubicBezTo>
                      <a:pt x="123" y="62"/>
                      <a:pt x="123" y="62"/>
                      <a:pt x="123" y="62"/>
                    </a:cubicBezTo>
                    <a:cubicBezTo>
                      <a:pt x="123" y="66"/>
                      <a:pt x="123" y="66"/>
                      <a:pt x="123" y="66"/>
                    </a:cubicBezTo>
                    <a:cubicBezTo>
                      <a:pt x="123" y="66"/>
                      <a:pt x="125" y="65"/>
                      <a:pt x="125" y="67"/>
                    </a:cubicBezTo>
                    <a:cubicBezTo>
                      <a:pt x="126" y="69"/>
                      <a:pt x="130" y="64"/>
                      <a:pt x="130" y="64"/>
                    </a:cubicBezTo>
                    <a:cubicBezTo>
                      <a:pt x="130" y="64"/>
                      <a:pt x="131" y="64"/>
                      <a:pt x="134" y="64"/>
                    </a:cubicBezTo>
                    <a:cubicBezTo>
                      <a:pt x="137" y="64"/>
                      <a:pt x="140" y="58"/>
                      <a:pt x="142" y="56"/>
                    </a:cubicBezTo>
                    <a:cubicBezTo>
                      <a:pt x="144" y="54"/>
                      <a:pt x="142" y="56"/>
                      <a:pt x="139" y="54"/>
                    </a:cubicBezTo>
                    <a:cubicBezTo>
                      <a:pt x="135" y="52"/>
                      <a:pt x="136" y="52"/>
                      <a:pt x="133" y="52"/>
                    </a:cubicBezTo>
                    <a:cubicBezTo>
                      <a:pt x="130" y="52"/>
                      <a:pt x="131" y="52"/>
                      <a:pt x="131" y="49"/>
                    </a:cubicBezTo>
                    <a:cubicBezTo>
                      <a:pt x="131" y="47"/>
                      <a:pt x="130" y="48"/>
                      <a:pt x="127" y="49"/>
                    </a:cubicBezTo>
                    <a:cubicBezTo>
                      <a:pt x="125" y="51"/>
                      <a:pt x="126" y="47"/>
                      <a:pt x="123" y="46"/>
                    </a:cubicBezTo>
                    <a:cubicBezTo>
                      <a:pt x="119" y="46"/>
                      <a:pt x="124" y="45"/>
                      <a:pt x="125" y="44"/>
                    </a:cubicBezTo>
                    <a:cubicBezTo>
                      <a:pt x="127" y="43"/>
                      <a:pt x="126" y="43"/>
                      <a:pt x="129" y="41"/>
                    </a:cubicBezTo>
                    <a:cubicBezTo>
                      <a:pt x="131" y="39"/>
                      <a:pt x="128" y="37"/>
                      <a:pt x="128" y="37"/>
                    </a:cubicBezTo>
                    <a:cubicBezTo>
                      <a:pt x="128" y="37"/>
                      <a:pt x="126" y="37"/>
                      <a:pt x="124" y="39"/>
                    </a:cubicBezTo>
                    <a:lnTo>
                      <a:pt x="128" y="3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80" name="Google Shape;479;p9">
                <a:extLst>
                  <a:ext uri="{FF2B5EF4-FFF2-40B4-BE49-F238E27FC236}">
                    <a16:creationId xmlns:a16="http://schemas.microsoft.com/office/drawing/2014/main" id="{C41EFB53-4812-124E-9FA4-2A9CA63C6678}"/>
                  </a:ext>
                </a:extLst>
              </p:cNvPr>
              <p:cNvSpPr/>
              <p:nvPr/>
            </p:nvSpPr>
            <p:spPr>
              <a:xfrm>
                <a:off x="1003" y="1148"/>
                <a:ext cx="979" cy="565"/>
              </a:xfrm>
              <a:custGeom>
                <a:avLst/>
                <a:gdLst/>
                <a:ahLst/>
                <a:cxnLst/>
                <a:rect l="l" t="t" r="r" b="b"/>
                <a:pathLst>
                  <a:path w="499" h="288" extrusionOk="0">
                    <a:moveTo>
                      <a:pt x="363" y="82"/>
                    </a:moveTo>
                    <a:cubicBezTo>
                      <a:pt x="367" y="81"/>
                      <a:pt x="363" y="87"/>
                      <a:pt x="362" y="87"/>
                    </a:cubicBezTo>
                    <a:cubicBezTo>
                      <a:pt x="360" y="88"/>
                      <a:pt x="362" y="82"/>
                      <a:pt x="363" y="82"/>
                    </a:cubicBezTo>
                    <a:close/>
                    <a:moveTo>
                      <a:pt x="22" y="9"/>
                    </a:moveTo>
                    <a:cubicBezTo>
                      <a:pt x="22" y="10"/>
                      <a:pt x="23" y="10"/>
                      <a:pt x="23" y="11"/>
                    </a:cubicBezTo>
                    <a:cubicBezTo>
                      <a:pt x="23" y="12"/>
                      <a:pt x="21" y="14"/>
                      <a:pt x="21" y="14"/>
                    </a:cubicBezTo>
                    <a:cubicBezTo>
                      <a:pt x="21" y="15"/>
                      <a:pt x="22" y="19"/>
                      <a:pt x="22" y="19"/>
                    </a:cubicBezTo>
                    <a:cubicBezTo>
                      <a:pt x="20" y="19"/>
                      <a:pt x="21" y="18"/>
                      <a:pt x="20" y="18"/>
                    </a:cubicBezTo>
                    <a:cubicBezTo>
                      <a:pt x="20" y="18"/>
                      <a:pt x="20" y="17"/>
                      <a:pt x="20" y="16"/>
                    </a:cubicBezTo>
                    <a:cubicBezTo>
                      <a:pt x="20" y="16"/>
                      <a:pt x="16" y="11"/>
                      <a:pt x="20" y="12"/>
                    </a:cubicBezTo>
                    <a:cubicBezTo>
                      <a:pt x="20" y="12"/>
                      <a:pt x="20" y="14"/>
                      <a:pt x="20" y="13"/>
                    </a:cubicBezTo>
                    <a:cubicBezTo>
                      <a:pt x="21" y="11"/>
                      <a:pt x="20" y="11"/>
                      <a:pt x="20" y="11"/>
                    </a:cubicBezTo>
                    <a:cubicBezTo>
                      <a:pt x="20" y="11"/>
                      <a:pt x="20" y="11"/>
                      <a:pt x="22" y="10"/>
                    </a:cubicBezTo>
                    <a:lnTo>
                      <a:pt x="22" y="9"/>
                    </a:lnTo>
                    <a:close/>
                    <a:moveTo>
                      <a:pt x="20" y="22"/>
                    </a:moveTo>
                    <a:cubicBezTo>
                      <a:pt x="19" y="22"/>
                      <a:pt x="20" y="23"/>
                      <a:pt x="20" y="23"/>
                    </a:cubicBezTo>
                    <a:cubicBezTo>
                      <a:pt x="20" y="24"/>
                      <a:pt x="19" y="24"/>
                      <a:pt x="18" y="25"/>
                    </a:cubicBezTo>
                    <a:cubicBezTo>
                      <a:pt x="17" y="25"/>
                      <a:pt x="17" y="26"/>
                      <a:pt x="17" y="27"/>
                    </a:cubicBezTo>
                    <a:cubicBezTo>
                      <a:pt x="16" y="26"/>
                      <a:pt x="15" y="26"/>
                      <a:pt x="16" y="25"/>
                    </a:cubicBezTo>
                    <a:cubicBezTo>
                      <a:pt x="17" y="24"/>
                      <a:pt x="18" y="23"/>
                      <a:pt x="20" y="22"/>
                    </a:cubicBezTo>
                    <a:close/>
                    <a:moveTo>
                      <a:pt x="446" y="57"/>
                    </a:moveTo>
                    <a:cubicBezTo>
                      <a:pt x="446" y="58"/>
                      <a:pt x="447" y="60"/>
                      <a:pt x="446" y="63"/>
                    </a:cubicBezTo>
                    <a:cubicBezTo>
                      <a:pt x="445" y="63"/>
                      <a:pt x="445" y="63"/>
                      <a:pt x="445" y="63"/>
                    </a:cubicBezTo>
                    <a:cubicBezTo>
                      <a:pt x="445" y="62"/>
                      <a:pt x="445" y="60"/>
                      <a:pt x="445" y="59"/>
                    </a:cubicBezTo>
                    <a:lnTo>
                      <a:pt x="446" y="57"/>
                    </a:lnTo>
                    <a:close/>
                    <a:moveTo>
                      <a:pt x="103" y="91"/>
                    </a:moveTo>
                    <a:cubicBezTo>
                      <a:pt x="105" y="96"/>
                      <a:pt x="104" y="95"/>
                      <a:pt x="109" y="93"/>
                    </a:cubicBezTo>
                    <a:cubicBezTo>
                      <a:pt x="108" y="95"/>
                      <a:pt x="108" y="95"/>
                      <a:pt x="109" y="96"/>
                    </a:cubicBezTo>
                    <a:cubicBezTo>
                      <a:pt x="109" y="96"/>
                      <a:pt x="109" y="97"/>
                      <a:pt x="110" y="97"/>
                    </a:cubicBezTo>
                    <a:cubicBezTo>
                      <a:pt x="111" y="97"/>
                      <a:pt x="109" y="100"/>
                      <a:pt x="109" y="100"/>
                    </a:cubicBezTo>
                    <a:cubicBezTo>
                      <a:pt x="109" y="100"/>
                      <a:pt x="107" y="101"/>
                      <a:pt x="107" y="101"/>
                    </a:cubicBezTo>
                    <a:cubicBezTo>
                      <a:pt x="105" y="99"/>
                      <a:pt x="101" y="95"/>
                      <a:pt x="101" y="92"/>
                    </a:cubicBezTo>
                    <a:lnTo>
                      <a:pt x="103" y="91"/>
                    </a:lnTo>
                    <a:close/>
                    <a:moveTo>
                      <a:pt x="459" y="102"/>
                    </a:moveTo>
                    <a:cubicBezTo>
                      <a:pt x="456" y="104"/>
                      <a:pt x="456" y="104"/>
                      <a:pt x="456" y="104"/>
                    </a:cubicBezTo>
                    <a:cubicBezTo>
                      <a:pt x="454" y="104"/>
                      <a:pt x="452" y="102"/>
                      <a:pt x="449" y="103"/>
                    </a:cubicBezTo>
                    <a:cubicBezTo>
                      <a:pt x="449" y="103"/>
                      <a:pt x="447" y="105"/>
                      <a:pt x="446" y="105"/>
                    </a:cubicBezTo>
                    <a:cubicBezTo>
                      <a:pt x="445" y="106"/>
                      <a:pt x="444" y="105"/>
                      <a:pt x="443" y="106"/>
                    </a:cubicBezTo>
                    <a:cubicBezTo>
                      <a:pt x="443" y="106"/>
                      <a:pt x="443" y="108"/>
                      <a:pt x="442" y="108"/>
                    </a:cubicBezTo>
                    <a:cubicBezTo>
                      <a:pt x="444" y="108"/>
                      <a:pt x="446" y="109"/>
                      <a:pt x="447" y="108"/>
                    </a:cubicBezTo>
                    <a:cubicBezTo>
                      <a:pt x="448" y="108"/>
                      <a:pt x="450" y="107"/>
                      <a:pt x="451" y="106"/>
                    </a:cubicBezTo>
                    <a:cubicBezTo>
                      <a:pt x="453" y="106"/>
                      <a:pt x="454" y="108"/>
                      <a:pt x="456" y="107"/>
                    </a:cubicBezTo>
                    <a:cubicBezTo>
                      <a:pt x="457" y="107"/>
                      <a:pt x="457" y="105"/>
                      <a:pt x="457" y="104"/>
                    </a:cubicBezTo>
                    <a:cubicBezTo>
                      <a:pt x="457" y="104"/>
                      <a:pt x="461" y="102"/>
                      <a:pt x="459" y="102"/>
                    </a:cubicBezTo>
                    <a:close/>
                    <a:moveTo>
                      <a:pt x="287" y="233"/>
                    </a:moveTo>
                    <a:cubicBezTo>
                      <a:pt x="288" y="233"/>
                      <a:pt x="288" y="235"/>
                      <a:pt x="287" y="235"/>
                    </a:cubicBezTo>
                    <a:cubicBezTo>
                      <a:pt x="287" y="235"/>
                      <a:pt x="286" y="232"/>
                      <a:pt x="287" y="233"/>
                    </a:cubicBezTo>
                    <a:close/>
                    <a:moveTo>
                      <a:pt x="299" y="239"/>
                    </a:moveTo>
                    <a:cubicBezTo>
                      <a:pt x="299" y="239"/>
                      <a:pt x="298" y="240"/>
                      <a:pt x="298" y="240"/>
                    </a:cubicBezTo>
                    <a:cubicBezTo>
                      <a:pt x="298" y="240"/>
                      <a:pt x="298" y="242"/>
                      <a:pt x="299" y="242"/>
                    </a:cubicBezTo>
                    <a:cubicBezTo>
                      <a:pt x="299" y="243"/>
                      <a:pt x="299" y="243"/>
                      <a:pt x="299" y="243"/>
                    </a:cubicBezTo>
                    <a:cubicBezTo>
                      <a:pt x="300" y="242"/>
                      <a:pt x="300" y="244"/>
                      <a:pt x="301" y="243"/>
                    </a:cubicBezTo>
                    <a:cubicBezTo>
                      <a:pt x="303" y="243"/>
                      <a:pt x="301" y="239"/>
                      <a:pt x="301" y="239"/>
                    </a:cubicBezTo>
                    <a:cubicBezTo>
                      <a:pt x="301" y="239"/>
                      <a:pt x="299" y="239"/>
                      <a:pt x="299" y="239"/>
                    </a:cubicBezTo>
                    <a:close/>
                    <a:moveTo>
                      <a:pt x="331" y="45"/>
                    </a:moveTo>
                    <a:cubicBezTo>
                      <a:pt x="331" y="45"/>
                      <a:pt x="331" y="47"/>
                      <a:pt x="331" y="47"/>
                    </a:cubicBezTo>
                    <a:cubicBezTo>
                      <a:pt x="334" y="46"/>
                      <a:pt x="332" y="45"/>
                      <a:pt x="332" y="45"/>
                    </a:cubicBezTo>
                    <a:cubicBezTo>
                      <a:pt x="331" y="45"/>
                      <a:pt x="333" y="44"/>
                      <a:pt x="331" y="45"/>
                    </a:cubicBezTo>
                    <a:close/>
                    <a:moveTo>
                      <a:pt x="475" y="91"/>
                    </a:moveTo>
                    <a:cubicBezTo>
                      <a:pt x="475" y="91"/>
                      <a:pt x="472" y="94"/>
                      <a:pt x="475" y="93"/>
                    </a:cubicBezTo>
                    <a:cubicBezTo>
                      <a:pt x="476" y="93"/>
                      <a:pt x="478" y="90"/>
                      <a:pt x="475" y="91"/>
                    </a:cubicBezTo>
                    <a:close/>
                    <a:moveTo>
                      <a:pt x="425" y="143"/>
                    </a:moveTo>
                    <a:cubicBezTo>
                      <a:pt x="425" y="143"/>
                      <a:pt x="425" y="145"/>
                      <a:pt x="425" y="146"/>
                    </a:cubicBezTo>
                    <a:cubicBezTo>
                      <a:pt x="426" y="146"/>
                      <a:pt x="426" y="146"/>
                      <a:pt x="426" y="146"/>
                    </a:cubicBezTo>
                    <a:cubicBezTo>
                      <a:pt x="426" y="145"/>
                      <a:pt x="425" y="142"/>
                      <a:pt x="425" y="143"/>
                    </a:cubicBezTo>
                    <a:close/>
                    <a:moveTo>
                      <a:pt x="415" y="180"/>
                    </a:moveTo>
                    <a:cubicBezTo>
                      <a:pt x="413" y="180"/>
                      <a:pt x="415" y="181"/>
                      <a:pt x="416" y="181"/>
                    </a:cubicBezTo>
                    <a:cubicBezTo>
                      <a:pt x="416" y="181"/>
                      <a:pt x="417" y="179"/>
                      <a:pt x="415" y="180"/>
                    </a:cubicBezTo>
                    <a:close/>
                    <a:moveTo>
                      <a:pt x="290" y="237"/>
                    </a:moveTo>
                    <a:cubicBezTo>
                      <a:pt x="290" y="238"/>
                      <a:pt x="290" y="238"/>
                      <a:pt x="290" y="238"/>
                    </a:cubicBezTo>
                    <a:cubicBezTo>
                      <a:pt x="287" y="239"/>
                      <a:pt x="289" y="237"/>
                      <a:pt x="290" y="237"/>
                    </a:cubicBezTo>
                    <a:close/>
                    <a:moveTo>
                      <a:pt x="288" y="242"/>
                    </a:moveTo>
                    <a:cubicBezTo>
                      <a:pt x="290" y="243"/>
                      <a:pt x="292" y="242"/>
                      <a:pt x="294" y="243"/>
                    </a:cubicBezTo>
                    <a:cubicBezTo>
                      <a:pt x="294" y="243"/>
                      <a:pt x="294" y="241"/>
                      <a:pt x="294" y="241"/>
                    </a:cubicBezTo>
                    <a:cubicBezTo>
                      <a:pt x="296" y="241"/>
                      <a:pt x="295" y="242"/>
                      <a:pt x="297" y="242"/>
                    </a:cubicBezTo>
                    <a:cubicBezTo>
                      <a:pt x="296" y="237"/>
                      <a:pt x="296" y="240"/>
                      <a:pt x="298" y="235"/>
                    </a:cubicBezTo>
                    <a:cubicBezTo>
                      <a:pt x="299" y="236"/>
                      <a:pt x="303" y="237"/>
                      <a:pt x="304" y="238"/>
                    </a:cubicBezTo>
                    <a:cubicBezTo>
                      <a:pt x="304" y="239"/>
                      <a:pt x="303" y="239"/>
                      <a:pt x="304" y="240"/>
                    </a:cubicBezTo>
                    <a:cubicBezTo>
                      <a:pt x="304" y="241"/>
                      <a:pt x="304" y="241"/>
                      <a:pt x="304" y="241"/>
                    </a:cubicBezTo>
                    <a:cubicBezTo>
                      <a:pt x="305" y="241"/>
                      <a:pt x="307" y="240"/>
                      <a:pt x="308" y="241"/>
                    </a:cubicBezTo>
                    <a:cubicBezTo>
                      <a:pt x="308" y="241"/>
                      <a:pt x="307" y="243"/>
                      <a:pt x="308" y="243"/>
                    </a:cubicBezTo>
                    <a:cubicBezTo>
                      <a:pt x="308" y="244"/>
                      <a:pt x="309" y="243"/>
                      <a:pt x="310" y="243"/>
                    </a:cubicBezTo>
                    <a:cubicBezTo>
                      <a:pt x="310" y="239"/>
                      <a:pt x="310" y="239"/>
                      <a:pt x="310" y="239"/>
                    </a:cubicBezTo>
                    <a:cubicBezTo>
                      <a:pt x="309" y="239"/>
                      <a:pt x="308" y="240"/>
                      <a:pt x="307" y="239"/>
                    </a:cubicBezTo>
                    <a:cubicBezTo>
                      <a:pt x="306" y="239"/>
                      <a:pt x="306" y="236"/>
                      <a:pt x="307" y="237"/>
                    </a:cubicBezTo>
                    <a:cubicBezTo>
                      <a:pt x="308" y="236"/>
                      <a:pt x="308" y="236"/>
                      <a:pt x="310" y="235"/>
                    </a:cubicBezTo>
                    <a:cubicBezTo>
                      <a:pt x="310" y="234"/>
                      <a:pt x="310" y="234"/>
                      <a:pt x="310" y="234"/>
                    </a:cubicBezTo>
                    <a:cubicBezTo>
                      <a:pt x="309" y="234"/>
                      <a:pt x="308" y="233"/>
                      <a:pt x="308" y="233"/>
                    </a:cubicBezTo>
                    <a:cubicBezTo>
                      <a:pt x="308" y="233"/>
                      <a:pt x="307" y="234"/>
                      <a:pt x="306" y="234"/>
                    </a:cubicBezTo>
                    <a:cubicBezTo>
                      <a:pt x="305" y="231"/>
                      <a:pt x="305" y="231"/>
                      <a:pt x="305" y="231"/>
                    </a:cubicBezTo>
                    <a:cubicBezTo>
                      <a:pt x="303" y="231"/>
                      <a:pt x="302" y="232"/>
                      <a:pt x="302" y="232"/>
                    </a:cubicBezTo>
                    <a:cubicBezTo>
                      <a:pt x="302" y="231"/>
                      <a:pt x="302" y="231"/>
                      <a:pt x="302" y="231"/>
                    </a:cubicBezTo>
                    <a:cubicBezTo>
                      <a:pt x="300" y="230"/>
                      <a:pt x="300" y="231"/>
                      <a:pt x="300" y="230"/>
                    </a:cubicBezTo>
                    <a:cubicBezTo>
                      <a:pt x="300" y="230"/>
                      <a:pt x="301" y="229"/>
                      <a:pt x="300" y="229"/>
                    </a:cubicBezTo>
                    <a:cubicBezTo>
                      <a:pt x="302" y="229"/>
                      <a:pt x="304" y="230"/>
                      <a:pt x="306" y="229"/>
                    </a:cubicBezTo>
                    <a:cubicBezTo>
                      <a:pt x="306" y="229"/>
                      <a:pt x="307" y="227"/>
                      <a:pt x="307" y="227"/>
                    </a:cubicBezTo>
                    <a:cubicBezTo>
                      <a:pt x="307" y="227"/>
                      <a:pt x="310" y="226"/>
                      <a:pt x="310" y="226"/>
                    </a:cubicBezTo>
                    <a:cubicBezTo>
                      <a:pt x="313" y="226"/>
                      <a:pt x="314" y="228"/>
                      <a:pt x="316" y="229"/>
                    </a:cubicBezTo>
                    <a:cubicBezTo>
                      <a:pt x="316" y="228"/>
                      <a:pt x="317" y="228"/>
                      <a:pt x="318" y="228"/>
                    </a:cubicBezTo>
                    <a:cubicBezTo>
                      <a:pt x="318" y="228"/>
                      <a:pt x="318" y="226"/>
                      <a:pt x="318" y="225"/>
                    </a:cubicBezTo>
                    <a:cubicBezTo>
                      <a:pt x="319" y="225"/>
                      <a:pt x="319" y="225"/>
                      <a:pt x="319" y="225"/>
                    </a:cubicBezTo>
                    <a:cubicBezTo>
                      <a:pt x="320" y="227"/>
                      <a:pt x="320" y="228"/>
                      <a:pt x="320" y="229"/>
                    </a:cubicBezTo>
                    <a:cubicBezTo>
                      <a:pt x="321" y="229"/>
                      <a:pt x="322" y="230"/>
                      <a:pt x="323" y="229"/>
                    </a:cubicBezTo>
                    <a:cubicBezTo>
                      <a:pt x="326" y="225"/>
                      <a:pt x="326" y="225"/>
                      <a:pt x="326" y="225"/>
                    </a:cubicBezTo>
                    <a:cubicBezTo>
                      <a:pt x="326" y="225"/>
                      <a:pt x="327" y="227"/>
                      <a:pt x="327" y="227"/>
                    </a:cubicBezTo>
                    <a:cubicBezTo>
                      <a:pt x="326" y="228"/>
                      <a:pt x="329" y="228"/>
                      <a:pt x="329" y="228"/>
                    </a:cubicBezTo>
                    <a:cubicBezTo>
                      <a:pt x="330" y="226"/>
                      <a:pt x="330" y="226"/>
                      <a:pt x="330" y="226"/>
                    </a:cubicBezTo>
                    <a:cubicBezTo>
                      <a:pt x="331" y="226"/>
                      <a:pt x="331" y="227"/>
                      <a:pt x="332" y="226"/>
                    </a:cubicBezTo>
                    <a:cubicBezTo>
                      <a:pt x="333" y="227"/>
                      <a:pt x="333" y="227"/>
                      <a:pt x="334" y="227"/>
                    </a:cubicBezTo>
                    <a:cubicBezTo>
                      <a:pt x="334" y="228"/>
                      <a:pt x="333" y="228"/>
                      <a:pt x="333" y="229"/>
                    </a:cubicBezTo>
                    <a:cubicBezTo>
                      <a:pt x="333" y="230"/>
                      <a:pt x="335" y="230"/>
                      <a:pt x="335" y="231"/>
                    </a:cubicBezTo>
                    <a:cubicBezTo>
                      <a:pt x="336" y="231"/>
                      <a:pt x="339" y="231"/>
                      <a:pt x="340" y="231"/>
                    </a:cubicBezTo>
                    <a:cubicBezTo>
                      <a:pt x="341" y="232"/>
                      <a:pt x="340" y="233"/>
                      <a:pt x="341" y="234"/>
                    </a:cubicBezTo>
                    <a:cubicBezTo>
                      <a:pt x="342" y="235"/>
                      <a:pt x="347" y="237"/>
                      <a:pt x="349" y="237"/>
                    </a:cubicBezTo>
                    <a:cubicBezTo>
                      <a:pt x="350" y="236"/>
                      <a:pt x="351" y="233"/>
                      <a:pt x="352" y="233"/>
                    </a:cubicBezTo>
                    <a:cubicBezTo>
                      <a:pt x="353" y="232"/>
                      <a:pt x="354" y="233"/>
                      <a:pt x="355" y="233"/>
                    </a:cubicBezTo>
                    <a:cubicBezTo>
                      <a:pt x="356" y="234"/>
                      <a:pt x="357" y="234"/>
                      <a:pt x="357" y="235"/>
                    </a:cubicBezTo>
                    <a:cubicBezTo>
                      <a:pt x="358" y="237"/>
                      <a:pt x="358" y="239"/>
                      <a:pt x="359" y="240"/>
                    </a:cubicBezTo>
                    <a:cubicBezTo>
                      <a:pt x="359" y="241"/>
                      <a:pt x="362" y="241"/>
                      <a:pt x="363" y="242"/>
                    </a:cubicBezTo>
                    <a:cubicBezTo>
                      <a:pt x="363" y="243"/>
                      <a:pt x="364" y="250"/>
                      <a:pt x="363" y="251"/>
                    </a:cubicBezTo>
                    <a:cubicBezTo>
                      <a:pt x="362" y="253"/>
                      <a:pt x="362" y="253"/>
                      <a:pt x="362" y="253"/>
                    </a:cubicBezTo>
                    <a:cubicBezTo>
                      <a:pt x="362" y="256"/>
                      <a:pt x="363" y="258"/>
                      <a:pt x="363" y="259"/>
                    </a:cubicBezTo>
                    <a:cubicBezTo>
                      <a:pt x="364" y="258"/>
                      <a:pt x="365" y="257"/>
                      <a:pt x="365" y="256"/>
                    </a:cubicBezTo>
                    <a:cubicBezTo>
                      <a:pt x="366" y="256"/>
                      <a:pt x="368" y="256"/>
                      <a:pt x="368" y="256"/>
                    </a:cubicBezTo>
                    <a:cubicBezTo>
                      <a:pt x="367" y="261"/>
                      <a:pt x="366" y="261"/>
                      <a:pt x="365" y="267"/>
                    </a:cubicBezTo>
                    <a:cubicBezTo>
                      <a:pt x="366" y="267"/>
                      <a:pt x="370" y="269"/>
                      <a:pt x="371" y="270"/>
                    </a:cubicBezTo>
                    <a:cubicBezTo>
                      <a:pt x="372" y="271"/>
                      <a:pt x="372" y="276"/>
                      <a:pt x="373" y="278"/>
                    </a:cubicBezTo>
                    <a:cubicBezTo>
                      <a:pt x="373" y="278"/>
                      <a:pt x="374" y="279"/>
                      <a:pt x="375" y="279"/>
                    </a:cubicBezTo>
                    <a:cubicBezTo>
                      <a:pt x="375" y="281"/>
                      <a:pt x="375" y="282"/>
                      <a:pt x="376" y="283"/>
                    </a:cubicBezTo>
                    <a:cubicBezTo>
                      <a:pt x="377" y="284"/>
                      <a:pt x="377" y="283"/>
                      <a:pt x="378" y="284"/>
                    </a:cubicBezTo>
                    <a:cubicBezTo>
                      <a:pt x="379" y="285"/>
                      <a:pt x="379" y="287"/>
                      <a:pt x="380" y="287"/>
                    </a:cubicBezTo>
                    <a:cubicBezTo>
                      <a:pt x="381" y="288"/>
                      <a:pt x="381" y="287"/>
                      <a:pt x="382" y="287"/>
                    </a:cubicBezTo>
                    <a:cubicBezTo>
                      <a:pt x="382" y="286"/>
                      <a:pt x="382" y="286"/>
                      <a:pt x="383" y="285"/>
                    </a:cubicBezTo>
                    <a:cubicBezTo>
                      <a:pt x="382" y="285"/>
                      <a:pt x="382" y="284"/>
                      <a:pt x="382" y="283"/>
                    </a:cubicBezTo>
                    <a:cubicBezTo>
                      <a:pt x="383" y="282"/>
                      <a:pt x="383" y="282"/>
                      <a:pt x="383" y="282"/>
                    </a:cubicBezTo>
                    <a:cubicBezTo>
                      <a:pt x="383" y="281"/>
                      <a:pt x="384" y="280"/>
                      <a:pt x="385" y="279"/>
                    </a:cubicBezTo>
                    <a:cubicBezTo>
                      <a:pt x="385" y="278"/>
                      <a:pt x="384" y="275"/>
                      <a:pt x="385" y="273"/>
                    </a:cubicBezTo>
                    <a:cubicBezTo>
                      <a:pt x="386" y="270"/>
                      <a:pt x="386" y="270"/>
                      <a:pt x="386" y="270"/>
                    </a:cubicBezTo>
                    <a:cubicBezTo>
                      <a:pt x="385" y="270"/>
                      <a:pt x="386" y="267"/>
                      <a:pt x="385" y="266"/>
                    </a:cubicBezTo>
                    <a:cubicBezTo>
                      <a:pt x="384" y="265"/>
                      <a:pt x="384" y="265"/>
                      <a:pt x="384" y="265"/>
                    </a:cubicBezTo>
                    <a:cubicBezTo>
                      <a:pt x="383" y="263"/>
                      <a:pt x="384" y="261"/>
                      <a:pt x="383" y="259"/>
                    </a:cubicBezTo>
                    <a:cubicBezTo>
                      <a:pt x="383" y="258"/>
                      <a:pt x="381" y="256"/>
                      <a:pt x="381" y="255"/>
                    </a:cubicBezTo>
                    <a:cubicBezTo>
                      <a:pt x="380" y="254"/>
                      <a:pt x="382" y="254"/>
                      <a:pt x="381" y="252"/>
                    </a:cubicBezTo>
                    <a:cubicBezTo>
                      <a:pt x="381" y="251"/>
                      <a:pt x="379" y="250"/>
                      <a:pt x="379" y="249"/>
                    </a:cubicBezTo>
                    <a:cubicBezTo>
                      <a:pt x="379" y="249"/>
                      <a:pt x="379" y="246"/>
                      <a:pt x="379" y="246"/>
                    </a:cubicBezTo>
                    <a:cubicBezTo>
                      <a:pt x="379" y="244"/>
                      <a:pt x="376" y="241"/>
                      <a:pt x="376" y="239"/>
                    </a:cubicBezTo>
                    <a:cubicBezTo>
                      <a:pt x="375" y="236"/>
                      <a:pt x="377" y="233"/>
                      <a:pt x="375" y="231"/>
                    </a:cubicBezTo>
                    <a:cubicBezTo>
                      <a:pt x="375" y="230"/>
                      <a:pt x="373" y="230"/>
                      <a:pt x="373" y="229"/>
                    </a:cubicBezTo>
                    <a:cubicBezTo>
                      <a:pt x="373" y="228"/>
                      <a:pt x="373" y="228"/>
                      <a:pt x="373" y="228"/>
                    </a:cubicBezTo>
                    <a:cubicBezTo>
                      <a:pt x="373" y="228"/>
                      <a:pt x="375" y="227"/>
                      <a:pt x="375" y="226"/>
                    </a:cubicBezTo>
                    <a:cubicBezTo>
                      <a:pt x="376" y="224"/>
                      <a:pt x="374" y="223"/>
                      <a:pt x="375" y="221"/>
                    </a:cubicBezTo>
                    <a:cubicBezTo>
                      <a:pt x="376" y="221"/>
                      <a:pt x="376" y="221"/>
                      <a:pt x="376" y="221"/>
                    </a:cubicBezTo>
                    <a:cubicBezTo>
                      <a:pt x="376" y="219"/>
                      <a:pt x="378" y="212"/>
                      <a:pt x="377" y="214"/>
                    </a:cubicBezTo>
                    <a:cubicBezTo>
                      <a:pt x="377" y="212"/>
                      <a:pt x="377" y="212"/>
                      <a:pt x="377" y="212"/>
                    </a:cubicBezTo>
                    <a:cubicBezTo>
                      <a:pt x="381" y="210"/>
                      <a:pt x="381" y="210"/>
                      <a:pt x="381" y="210"/>
                    </a:cubicBezTo>
                    <a:cubicBezTo>
                      <a:pt x="380" y="208"/>
                      <a:pt x="380" y="208"/>
                      <a:pt x="380" y="208"/>
                    </a:cubicBezTo>
                    <a:cubicBezTo>
                      <a:pt x="381" y="207"/>
                      <a:pt x="382" y="208"/>
                      <a:pt x="383" y="207"/>
                    </a:cubicBezTo>
                    <a:cubicBezTo>
                      <a:pt x="384" y="206"/>
                      <a:pt x="384" y="204"/>
                      <a:pt x="385" y="203"/>
                    </a:cubicBezTo>
                    <a:cubicBezTo>
                      <a:pt x="386" y="202"/>
                      <a:pt x="386" y="204"/>
                      <a:pt x="388" y="203"/>
                    </a:cubicBezTo>
                    <a:cubicBezTo>
                      <a:pt x="388" y="203"/>
                      <a:pt x="391" y="200"/>
                      <a:pt x="391" y="200"/>
                    </a:cubicBezTo>
                    <a:cubicBezTo>
                      <a:pt x="391" y="200"/>
                      <a:pt x="390" y="198"/>
                      <a:pt x="391" y="198"/>
                    </a:cubicBezTo>
                    <a:cubicBezTo>
                      <a:pt x="391" y="198"/>
                      <a:pt x="393" y="199"/>
                      <a:pt x="393" y="198"/>
                    </a:cubicBezTo>
                    <a:cubicBezTo>
                      <a:pt x="393" y="198"/>
                      <a:pt x="395" y="193"/>
                      <a:pt x="395" y="193"/>
                    </a:cubicBezTo>
                    <a:cubicBezTo>
                      <a:pt x="396" y="193"/>
                      <a:pt x="395" y="194"/>
                      <a:pt x="397" y="194"/>
                    </a:cubicBezTo>
                    <a:cubicBezTo>
                      <a:pt x="398" y="193"/>
                      <a:pt x="399" y="191"/>
                      <a:pt x="400" y="191"/>
                    </a:cubicBezTo>
                    <a:cubicBezTo>
                      <a:pt x="401" y="190"/>
                      <a:pt x="403" y="191"/>
                      <a:pt x="404" y="190"/>
                    </a:cubicBezTo>
                    <a:cubicBezTo>
                      <a:pt x="409" y="185"/>
                      <a:pt x="409" y="185"/>
                      <a:pt x="409" y="185"/>
                    </a:cubicBezTo>
                    <a:cubicBezTo>
                      <a:pt x="409" y="184"/>
                      <a:pt x="408" y="183"/>
                      <a:pt x="409" y="183"/>
                    </a:cubicBezTo>
                    <a:cubicBezTo>
                      <a:pt x="409" y="182"/>
                      <a:pt x="412" y="181"/>
                      <a:pt x="413" y="181"/>
                    </a:cubicBezTo>
                    <a:cubicBezTo>
                      <a:pt x="412" y="179"/>
                      <a:pt x="411" y="178"/>
                      <a:pt x="411" y="176"/>
                    </a:cubicBezTo>
                    <a:cubicBezTo>
                      <a:pt x="412" y="176"/>
                      <a:pt x="413" y="177"/>
                      <a:pt x="414" y="176"/>
                    </a:cubicBezTo>
                    <a:cubicBezTo>
                      <a:pt x="414" y="175"/>
                      <a:pt x="414" y="175"/>
                      <a:pt x="414" y="175"/>
                    </a:cubicBezTo>
                    <a:cubicBezTo>
                      <a:pt x="415" y="175"/>
                      <a:pt x="415" y="175"/>
                      <a:pt x="415" y="175"/>
                    </a:cubicBezTo>
                    <a:cubicBezTo>
                      <a:pt x="414" y="174"/>
                      <a:pt x="414" y="172"/>
                      <a:pt x="413" y="171"/>
                    </a:cubicBezTo>
                    <a:cubicBezTo>
                      <a:pt x="414" y="171"/>
                      <a:pt x="416" y="170"/>
                      <a:pt x="417" y="170"/>
                    </a:cubicBezTo>
                    <a:cubicBezTo>
                      <a:pt x="417" y="172"/>
                      <a:pt x="417" y="172"/>
                      <a:pt x="417" y="172"/>
                    </a:cubicBezTo>
                    <a:cubicBezTo>
                      <a:pt x="418" y="172"/>
                      <a:pt x="419" y="172"/>
                      <a:pt x="420" y="172"/>
                    </a:cubicBezTo>
                    <a:cubicBezTo>
                      <a:pt x="420" y="172"/>
                      <a:pt x="425" y="167"/>
                      <a:pt x="421" y="170"/>
                    </a:cubicBezTo>
                    <a:cubicBezTo>
                      <a:pt x="420" y="170"/>
                      <a:pt x="421" y="168"/>
                      <a:pt x="421" y="168"/>
                    </a:cubicBezTo>
                    <a:cubicBezTo>
                      <a:pt x="415" y="166"/>
                      <a:pt x="415" y="166"/>
                      <a:pt x="415" y="166"/>
                    </a:cubicBezTo>
                    <a:cubicBezTo>
                      <a:pt x="415" y="166"/>
                      <a:pt x="415" y="164"/>
                      <a:pt x="415" y="164"/>
                    </a:cubicBezTo>
                    <a:cubicBezTo>
                      <a:pt x="417" y="164"/>
                      <a:pt x="419" y="164"/>
                      <a:pt x="420" y="163"/>
                    </a:cubicBezTo>
                    <a:cubicBezTo>
                      <a:pt x="420" y="163"/>
                      <a:pt x="420" y="161"/>
                      <a:pt x="421" y="161"/>
                    </a:cubicBezTo>
                    <a:cubicBezTo>
                      <a:pt x="420" y="160"/>
                      <a:pt x="419" y="161"/>
                      <a:pt x="419" y="159"/>
                    </a:cubicBezTo>
                    <a:cubicBezTo>
                      <a:pt x="419" y="159"/>
                      <a:pt x="420" y="158"/>
                      <a:pt x="420" y="157"/>
                    </a:cubicBezTo>
                    <a:cubicBezTo>
                      <a:pt x="414" y="154"/>
                      <a:pt x="414" y="154"/>
                      <a:pt x="414" y="154"/>
                    </a:cubicBezTo>
                    <a:cubicBezTo>
                      <a:pt x="414" y="154"/>
                      <a:pt x="414" y="153"/>
                      <a:pt x="414" y="152"/>
                    </a:cubicBezTo>
                    <a:cubicBezTo>
                      <a:pt x="414" y="152"/>
                      <a:pt x="412" y="151"/>
                      <a:pt x="412" y="150"/>
                    </a:cubicBezTo>
                    <a:cubicBezTo>
                      <a:pt x="414" y="150"/>
                      <a:pt x="415" y="150"/>
                      <a:pt x="417" y="150"/>
                    </a:cubicBezTo>
                    <a:cubicBezTo>
                      <a:pt x="416" y="148"/>
                      <a:pt x="415" y="146"/>
                      <a:pt x="413" y="144"/>
                    </a:cubicBezTo>
                    <a:cubicBezTo>
                      <a:pt x="414" y="144"/>
                      <a:pt x="415" y="144"/>
                      <a:pt x="415" y="144"/>
                    </a:cubicBezTo>
                    <a:cubicBezTo>
                      <a:pt x="415" y="143"/>
                      <a:pt x="415" y="143"/>
                      <a:pt x="415" y="143"/>
                    </a:cubicBezTo>
                    <a:cubicBezTo>
                      <a:pt x="414" y="142"/>
                      <a:pt x="412" y="141"/>
                      <a:pt x="411" y="140"/>
                    </a:cubicBezTo>
                    <a:cubicBezTo>
                      <a:pt x="412" y="139"/>
                      <a:pt x="411" y="139"/>
                      <a:pt x="413" y="138"/>
                    </a:cubicBezTo>
                    <a:cubicBezTo>
                      <a:pt x="412" y="138"/>
                      <a:pt x="412" y="134"/>
                      <a:pt x="412" y="134"/>
                    </a:cubicBezTo>
                    <a:cubicBezTo>
                      <a:pt x="413" y="134"/>
                      <a:pt x="413" y="134"/>
                      <a:pt x="413" y="134"/>
                    </a:cubicBezTo>
                    <a:cubicBezTo>
                      <a:pt x="415" y="129"/>
                      <a:pt x="415" y="127"/>
                      <a:pt x="415" y="123"/>
                    </a:cubicBezTo>
                    <a:cubicBezTo>
                      <a:pt x="416" y="123"/>
                      <a:pt x="416" y="123"/>
                      <a:pt x="418" y="122"/>
                    </a:cubicBezTo>
                    <a:cubicBezTo>
                      <a:pt x="419" y="121"/>
                      <a:pt x="419" y="121"/>
                      <a:pt x="419" y="121"/>
                    </a:cubicBezTo>
                    <a:cubicBezTo>
                      <a:pt x="419" y="121"/>
                      <a:pt x="421" y="122"/>
                      <a:pt x="422" y="122"/>
                    </a:cubicBezTo>
                    <a:cubicBezTo>
                      <a:pt x="423" y="120"/>
                      <a:pt x="422" y="120"/>
                      <a:pt x="423" y="119"/>
                    </a:cubicBezTo>
                    <a:cubicBezTo>
                      <a:pt x="423" y="119"/>
                      <a:pt x="424" y="121"/>
                      <a:pt x="424" y="122"/>
                    </a:cubicBezTo>
                    <a:cubicBezTo>
                      <a:pt x="422" y="123"/>
                      <a:pt x="420" y="125"/>
                      <a:pt x="419" y="127"/>
                    </a:cubicBezTo>
                    <a:cubicBezTo>
                      <a:pt x="420" y="129"/>
                      <a:pt x="420" y="129"/>
                      <a:pt x="420" y="129"/>
                    </a:cubicBezTo>
                    <a:cubicBezTo>
                      <a:pt x="419" y="130"/>
                      <a:pt x="417" y="131"/>
                      <a:pt x="417" y="132"/>
                    </a:cubicBezTo>
                    <a:cubicBezTo>
                      <a:pt x="416" y="133"/>
                      <a:pt x="417" y="134"/>
                      <a:pt x="418" y="134"/>
                    </a:cubicBezTo>
                    <a:cubicBezTo>
                      <a:pt x="419" y="135"/>
                      <a:pt x="417" y="135"/>
                      <a:pt x="417" y="135"/>
                    </a:cubicBezTo>
                    <a:cubicBezTo>
                      <a:pt x="417" y="136"/>
                      <a:pt x="417" y="140"/>
                      <a:pt x="418" y="140"/>
                    </a:cubicBezTo>
                    <a:cubicBezTo>
                      <a:pt x="418" y="141"/>
                      <a:pt x="418" y="141"/>
                      <a:pt x="418" y="141"/>
                    </a:cubicBezTo>
                    <a:cubicBezTo>
                      <a:pt x="420" y="140"/>
                      <a:pt x="420" y="140"/>
                      <a:pt x="423" y="140"/>
                    </a:cubicBezTo>
                    <a:cubicBezTo>
                      <a:pt x="423" y="140"/>
                      <a:pt x="422" y="143"/>
                      <a:pt x="423" y="144"/>
                    </a:cubicBezTo>
                    <a:cubicBezTo>
                      <a:pt x="424" y="143"/>
                      <a:pt x="426" y="142"/>
                      <a:pt x="428" y="142"/>
                    </a:cubicBezTo>
                    <a:cubicBezTo>
                      <a:pt x="428" y="140"/>
                      <a:pt x="428" y="140"/>
                      <a:pt x="428" y="140"/>
                    </a:cubicBezTo>
                    <a:cubicBezTo>
                      <a:pt x="428" y="140"/>
                      <a:pt x="427" y="140"/>
                      <a:pt x="427" y="138"/>
                    </a:cubicBezTo>
                    <a:cubicBezTo>
                      <a:pt x="427" y="138"/>
                      <a:pt x="428" y="138"/>
                      <a:pt x="428" y="137"/>
                    </a:cubicBezTo>
                    <a:cubicBezTo>
                      <a:pt x="429" y="138"/>
                      <a:pt x="429" y="135"/>
                      <a:pt x="429" y="134"/>
                    </a:cubicBezTo>
                    <a:cubicBezTo>
                      <a:pt x="428" y="134"/>
                      <a:pt x="428" y="134"/>
                      <a:pt x="428" y="134"/>
                    </a:cubicBezTo>
                    <a:cubicBezTo>
                      <a:pt x="428" y="133"/>
                      <a:pt x="430" y="131"/>
                      <a:pt x="429" y="130"/>
                    </a:cubicBezTo>
                    <a:cubicBezTo>
                      <a:pt x="428" y="130"/>
                      <a:pt x="428" y="130"/>
                      <a:pt x="428" y="130"/>
                    </a:cubicBezTo>
                    <a:cubicBezTo>
                      <a:pt x="428" y="129"/>
                      <a:pt x="426" y="127"/>
                      <a:pt x="426" y="126"/>
                    </a:cubicBezTo>
                    <a:cubicBezTo>
                      <a:pt x="426" y="126"/>
                      <a:pt x="426" y="126"/>
                      <a:pt x="426" y="126"/>
                    </a:cubicBezTo>
                    <a:cubicBezTo>
                      <a:pt x="426" y="125"/>
                      <a:pt x="427" y="123"/>
                      <a:pt x="427" y="123"/>
                    </a:cubicBezTo>
                    <a:cubicBezTo>
                      <a:pt x="428" y="123"/>
                      <a:pt x="430" y="125"/>
                      <a:pt x="431" y="126"/>
                    </a:cubicBezTo>
                    <a:cubicBezTo>
                      <a:pt x="432" y="126"/>
                      <a:pt x="433" y="125"/>
                      <a:pt x="434" y="126"/>
                    </a:cubicBezTo>
                    <a:cubicBezTo>
                      <a:pt x="436" y="124"/>
                      <a:pt x="436" y="121"/>
                      <a:pt x="438" y="119"/>
                    </a:cubicBezTo>
                    <a:cubicBezTo>
                      <a:pt x="440" y="120"/>
                      <a:pt x="440" y="120"/>
                      <a:pt x="440" y="120"/>
                    </a:cubicBezTo>
                    <a:cubicBezTo>
                      <a:pt x="440" y="119"/>
                      <a:pt x="441" y="117"/>
                      <a:pt x="441" y="116"/>
                    </a:cubicBezTo>
                    <a:cubicBezTo>
                      <a:pt x="442" y="115"/>
                      <a:pt x="441" y="109"/>
                      <a:pt x="441" y="109"/>
                    </a:cubicBezTo>
                    <a:cubicBezTo>
                      <a:pt x="441" y="109"/>
                      <a:pt x="440" y="109"/>
                      <a:pt x="439" y="109"/>
                    </a:cubicBezTo>
                    <a:cubicBezTo>
                      <a:pt x="439" y="109"/>
                      <a:pt x="439" y="107"/>
                      <a:pt x="439" y="107"/>
                    </a:cubicBezTo>
                    <a:cubicBezTo>
                      <a:pt x="440" y="107"/>
                      <a:pt x="440" y="107"/>
                      <a:pt x="440" y="107"/>
                    </a:cubicBezTo>
                    <a:cubicBezTo>
                      <a:pt x="440" y="106"/>
                      <a:pt x="440" y="106"/>
                      <a:pt x="440" y="106"/>
                    </a:cubicBezTo>
                    <a:cubicBezTo>
                      <a:pt x="441" y="105"/>
                      <a:pt x="445" y="101"/>
                      <a:pt x="446" y="101"/>
                    </a:cubicBezTo>
                    <a:cubicBezTo>
                      <a:pt x="446" y="100"/>
                      <a:pt x="446" y="100"/>
                      <a:pt x="446" y="100"/>
                    </a:cubicBezTo>
                    <a:cubicBezTo>
                      <a:pt x="446" y="99"/>
                      <a:pt x="448" y="100"/>
                      <a:pt x="448" y="100"/>
                    </a:cubicBezTo>
                    <a:cubicBezTo>
                      <a:pt x="449" y="100"/>
                      <a:pt x="449" y="98"/>
                      <a:pt x="450" y="98"/>
                    </a:cubicBezTo>
                    <a:cubicBezTo>
                      <a:pt x="450" y="98"/>
                      <a:pt x="452" y="99"/>
                      <a:pt x="453" y="99"/>
                    </a:cubicBezTo>
                    <a:cubicBezTo>
                      <a:pt x="454" y="98"/>
                      <a:pt x="454" y="96"/>
                      <a:pt x="454" y="96"/>
                    </a:cubicBezTo>
                    <a:cubicBezTo>
                      <a:pt x="456" y="95"/>
                      <a:pt x="458" y="96"/>
                      <a:pt x="460" y="96"/>
                    </a:cubicBezTo>
                    <a:cubicBezTo>
                      <a:pt x="460" y="97"/>
                      <a:pt x="460" y="97"/>
                      <a:pt x="460" y="97"/>
                    </a:cubicBezTo>
                    <a:cubicBezTo>
                      <a:pt x="461" y="98"/>
                      <a:pt x="462" y="96"/>
                      <a:pt x="462" y="97"/>
                    </a:cubicBezTo>
                    <a:cubicBezTo>
                      <a:pt x="461" y="96"/>
                      <a:pt x="462" y="93"/>
                      <a:pt x="462" y="91"/>
                    </a:cubicBezTo>
                    <a:cubicBezTo>
                      <a:pt x="463" y="92"/>
                      <a:pt x="465" y="91"/>
                      <a:pt x="466" y="92"/>
                    </a:cubicBezTo>
                    <a:cubicBezTo>
                      <a:pt x="466" y="92"/>
                      <a:pt x="466" y="94"/>
                      <a:pt x="466" y="94"/>
                    </a:cubicBezTo>
                    <a:cubicBezTo>
                      <a:pt x="466" y="94"/>
                      <a:pt x="467" y="95"/>
                      <a:pt x="468" y="95"/>
                    </a:cubicBezTo>
                    <a:cubicBezTo>
                      <a:pt x="469" y="94"/>
                      <a:pt x="470" y="93"/>
                      <a:pt x="470" y="93"/>
                    </a:cubicBezTo>
                    <a:cubicBezTo>
                      <a:pt x="470" y="92"/>
                      <a:pt x="472" y="93"/>
                      <a:pt x="472" y="93"/>
                    </a:cubicBezTo>
                    <a:cubicBezTo>
                      <a:pt x="472" y="92"/>
                      <a:pt x="472" y="91"/>
                      <a:pt x="471" y="91"/>
                    </a:cubicBezTo>
                    <a:cubicBezTo>
                      <a:pt x="470" y="90"/>
                      <a:pt x="466" y="89"/>
                      <a:pt x="466" y="88"/>
                    </a:cubicBezTo>
                    <a:cubicBezTo>
                      <a:pt x="465" y="87"/>
                      <a:pt x="466" y="87"/>
                      <a:pt x="466" y="86"/>
                    </a:cubicBezTo>
                    <a:cubicBezTo>
                      <a:pt x="467" y="85"/>
                      <a:pt x="468" y="85"/>
                      <a:pt x="470" y="85"/>
                    </a:cubicBezTo>
                    <a:cubicBezTo>
                      <a:pt x="467" y="79"/>
                      <a:pt x="469" y="80"/>
                      <a:pt x="473" y="76"/>
                    </a:cubicBezTo>
                    <a:cubicBezTo>
                      <a:pt x="473" y="75"/>
                      <a:pt x="473" y="75"/>
                      <a:pt x="473" y="75"/>
                    </a:cubicBezTo>
                    <a:cubicBezTo>
                      <a:pt x="472" y="75"/>
                      <a:pt x="472" y="75"/>
                      <a:pt x="472" y="75"/>
                    </a:cubicBezTo>
                    <a:cubicBezTo>
                      <a:pt x="473" y="73"/>
                      <a:pt x="473" y="71"/>
                      <a:pt x="474" y="69"/>
                    </a:cubicBezTo>
                    <a:cubicBezTo>
                      <a:pt x="475" y="70"/>
                      <a:pt x="475" y="70"/>
                      <a:pt x="476" y="70"/>
                    </a:cubicBezTo>
                    <a:cubicBezTo>
                      <a:pt x="475" y="72"/>
                      <a:pt x="478" y="69"/>
                      <a:pt x="478" y="69"/>
                    </a:cubicBezTo>
                    <a:cubicBezTo>
                      <a:pt x="480" y="69"/>
                      <a:pt x="478" y="70"/>
                      <a:pt x="479" y="71"/>
                    </a:cubicBezTo>
                    <a:cubicBezTo>
                      <a:pt x="480" y="71"/>
                      <a:pt x="480" y="71"/>
                      <a:pt x="480" y="71"/>
                    </a:cubicBezTo>
                    <a:cubicBezTo>
                      <a:pt x="480" y="70"/>
                      <a:pt x="480" y="69"/>
                      <a:pt x="480" y="69"/>
                    </a:cubicBezTo>
                    <a:cubicBezTo>
                      <a:pt x="481" y="68"/>
                      <a:pt x="482" y="70"/>
                      <a:pt x="484" y="69"/>
                    </a:cubicBezTo>
                    <a:cubicBezTo>
                      <a:pt x="484" y="66"/>
                      <a:pt x="484" y="65"/>
                      <a:pt x="486" y="62"/>
                    </a:cubicBezTo>
                    <a:cubicBezTo>
                      <a:pt x="486" y="63"/>
                      <a:pt x="487" y="65"/>
                      <a:pt x="487" y="66"/>
                    </a:cubicBezTo>
                    <a:cubicBezTo>
                      <a:pt x="489" y="65"/>
                      <a:pt x="489" y="65"/>
                      <a:pt x="489" y="65"/>
                    </a:cubicBezTo>
                    <a:cubicBezTo>
                      <a:pt x="489" y="65"/>
                      <a:pt x="489" y="63"/>
                      <a:pt x="489" y="63"/>
                    </a:cubicBezTo>
                    <a:cubicBezTo>
                      <a:pt x="490" y="63"/>
                      <a:pt x="491" y="65"/>
                      <a:pt x="492" y="65"/>
                    </a:cubicBezTo>
                    <a:cubicBezTo>
                      <a:pt x="493" y="66"/>
                      <a:pt x="493" y="64"/>
                      <a:pt x="494" y="65"/>
                    </a:cubicBezTo>
                    <a:cubicBezTo>
                      <a:pt x="495" y="64"/>
                      <a:pt x="495" y="63"/>
                      <a:pt x="496" y="62"/>
                    </a:cubicBezTo>
                    <a:cubicBezTo>
                      <a:pt x="497" y="61"/>
                      <a:pt x="498" y="61"/>
                      <a:pt x="499" y="61"/>
                    </a:cubicBezTo>
                    <a:cubicBezTo>
                      <a:pt x="498" y="58"/>
                      <a:pt x="498" y="57"/>
                      <a:pt x="498" y="54"/>
                    </a:cubicBezTo>
                    <a:cubicBezTo>
                      <a:pt x="498" y="54"/>
                      <a:pt x="497" y="54"/>
                      <a:pt x="497" y="54"/>
                    </a:cubicBezTo>
                    <a:cubicBezTo>
                      <a:pt x="497" y="53"/>
                      <a:pt x="498" y="53"/>
                      <a:pt x="498" y="53"/>
                    </a:cubicBezTo>
                    <a:cubicBezTo>
                      <a:pt x="498" y="53"/>
                      <a:pt x="497" y="52"/>
                      <a:pt x="496" y="52"/>
                    </a:cubicBezTo>
                    <a:cubicBezTo>
                      <a:pt x="495" y="52"/>
                      <a:pt x="496" y="50"/>
                      <a:pt x="496" y="47"/>
                    </a:cubicBezTo>
                    <a:cubicBezTo>
                      <a:pt x="496" y="45"/>
                      <a:pt x="492" y="46"/>
                      <a:pt x="492" y="46"/>
                    </a:cubicBezTo>
                    <a:cubicBezTo>
                      <a:pt x="492" y="46"/>
                      <a:pt x="492" y="39"/>
                      <a:pt x="492" y="34"/>
                    </a:cubicBezTo>
                    <a:cubicBezTo>
                      <a:pt x="493" y="29"/>
                      <a:pt x="490" y="28"/>
                      <a:pt x="486" y="27"/>
                    </a:cubicBezTo>
                    <a:cubicBezTo>
                      <a:pt x="483" y="26"/>
                      <a:pt x="482" y="33"/>
                      <a:pt x="482" y="29"/>
                    </a:cubicBezTo>
                    <a:cubicBezTo>
                      <a:pt x="481" y="25"/>
                      <a:pt x="479" y="28"/>
                      <a:pt x="479" y="28"/>
                    </a:cubicBezTo>
                    <a:cubicBezTo>
                      <a:pt x="476" y="33"/>
                      <a:pt x="476" y="33"/>
                      <a:pt x="476" y="33"/>
                    </a:cubicBezTo>
                    <a:cubicBezTo>
                      <a:pt x="476" y="33"/>
                      <a:pt x="473" y="38"/>
                      <a:pt x="474" y="40"/>
                    </a:cubicBezTo>
                    <a:cubicBezTo>
                      <a:pt x="474" y="41"/>
                      <a:pt x="468" y="47"/>
                      <a:pt x="466" y="47"/>
                    </a:cubicBezTo>
                    <a:cubicBezTo>
                      <a:pt x="464" y="48"/>
                      <a:pt x="463" y="51"/>
                      <a:pt x="463" y="51"/>
                    </a:cubicBezTo>
                    <a:cubicBezTo>
                      <a:pt x="463" y="51"/>
                      <a:pt x="441" y="54"/>
                      <a:pt x="438" y="54"/>
                    </a:cubicBezTo>
                    <a:cubicBezTo>
                      <a:pt x="436" y="53"/>
                      <a:pt x="436" y="52"/>
                      <a:pt x="429" y="56"/>
                    </a:cubicBezTo>
                    <a:cubicBezTo>
                      <a:pt x="422" y="60"/>
                      <a:pt x="421" y="62"/>
                      <a:pt x="421" y="62"/>
                    </a:cubicBezTo>
                    <a:cubicBezTo>
                      <a:pt x="421" y="62"/>
                      <a:pt x="421" y="63"/>
                      <a:pt x="421" y="63"/>
                    </a:cubicBezTo>
                    <a:cubicBezTo>
                      <a:pt x="424" y="60"/>
                      <a:pt x="424" y="60"/>
                      <a:pt x="424" y="60"/>
                    </a:cubicBezTo>
                    <a:cubicBezTo>
                      <a:pt x="423" y="61"/>
                      <a:pt x="424" y="63"/>
                      <a:pt x="423" y="65"/>
                    </a:cubicBezTo>
                    <a:cubicBezTo>
                      <a:pt x="423" y="65"/>
                      <a:pt x="421" y="65"/>
                      <a:pt x="421" y="66"/>
                    </a:cubicBezTo>
                    <a:cubicBezTo>
                      <a:pt x="420" y="67"/>
                      <a:pt x="422" y="67"/>
                      <a:pt x="421" y="69"/>
                    </a:cubicBezTo>
                    <a:cubicBezTo>
                      <a:pt x="421" y="69"/>
                      <a:pt x="419" y="70"/>
                      <a:pt x="419" y="71"/>
                    </a:cubicBezTo>
                    <a:cubicBezTo>
                      <a:pt x="420" y="71"/>
                      <a:pt x="419" y="73"/>
                      <a:pt x="419" y="74"/>
                    </a:cubicBezTo>
                    <a:cubicBezTo>
                      <a:pt x="417" y="74"/>
                      <a:pt x="415" y="74"/>
                      <a:pt x="414" y="75"/>
                    </a:cubicBezTo>
                    <a:cubicBezTo>
                      <a:pt x="414" y="75"/>
                      <a:pt x="413" y="76"/>
                      <a:pt x="413" y="77"/>
                    </a:cubicBezTo>
                    <a:cubicBezTo>
                      <a:pt x="411" y="77"/>
                      <a:pt x="410" y="76"/>
                      <a:pt x="408" y="76"/>
                    </a:cubicBezTo>
                    <a:cubicBezTo>
                      <a:pt x="407" y="77"/>
                      <a:pt x="407" y="77"/>
                      <a:pt x="407" y="77"/>
                    </a:cubicBezTo>
                    <a:cubicBezTo>
                      <a:pt x="402" y="76"/>
                      <a:pt x="399" y="77"/>
                      <a:pt x="394" y="77"/>
                    </a:cubicBezTo>
                    <a:cubicBezTo>
                      <a:pt x="394" y="78"/>
                      <a:pt x="393" y="77"/>
                      <a:pt x="393" y="79"/>
                    </a:cubicBezTo>
                    <a:cubicBezTo>
                      <a:pt x="393" y="79"/>
                      <a:pt x="395" y="80"/>
                      <a:pt x="395" y="81"/>
                    </a:cubicBezTo>
                    <a:cubicBezTo>
                      <a:pt x="393" y="83"/>
                      <a:pt x="391" y="87"/>
                      <a:pt x="388" y="89"/>
                    </a:cubicBezTo>
                    <a:cubicBezTo>
                      <a:pt x="386" y="89"/>
                      <a:pt x="385" y="88"/>
                      <a:pt x="384" y="89"/>
                    </a:cubicBezTo>
                    <a:cubicBezTo>
                      <a:pt x="383" y="90"/>
                      <a:pt x="382" y="92"/>
                      <a:pt x="381" y="92"/>
                    </a:cubicBezTo>
                    <a:cubicBezTo>
                      <a:pt x="378" y="93"/>
                      <a:pt x="376" y="92"/>
                      <a:pt x="374" y="93"/>
                    </a:cubicBezTo>
                    <a:cubicBezTo>
                      <a:pt x="374" y="94"/>
                      <a:pt x="374" y="94"/>
                      <a:pt x="374" y="94"/>
                    </a:cubicBezTo>
                    <a:cubicBezTo>
                      <a:pt x="373" y="96"/>
                      <a:pt x="369" y="99"/>
                      <a:pt x="366" y="99"/>
                    </a:cubicBezTo>
                    <a:cubicBezTo>
                      <a:pt x="361" y="100"/>
                      <a:pt x="358" y="97"/>
                      <a:pt x="362" y="98"/>
                    </a:cubicBezTo>
                    <a:cubicBezTo>
                      <a:pt x="362" y="97"/>
                      <a:pt x="362" y="97"/>
                      <a:pt x="362" y="97"/>
                    </a:cubicBezTo>
                    <a:cubicBezTo>
                      <a:pt x="362" y="96"/>
                      <a:pt x="360" y="97"/>
                      <a:pt x="360" y="97"/>
                    </a:cubicBezTo>
                    <a:cubicBezTo>
                      <a:pt x="360" y="96"/>
                      <a:pt x="360" y="95"/>
                      <a:pt x="359" y="95"/>
                    </a:cubicBezTo>
                    <a:cubicBezTo>
                      <a:pt x="359" y="94"/>
                      <a:pt x="356" y="95"/>
                      <a:pt x="357" y="95"/>
                    </a:cubicBezTo>
                    <a:cubicBezTo>
                      <a:pt x="356" y="93"/>
                      <a:pt x="356" y="93"/>
                      <a:pt x="356" y="93"/>
                    </a:cubicBezTo>
                    <a:cubicBezTo>
                      <a:pt x="357" y="92"/>
                      <a:pt x="359" y="91"/>
                      <a:pt x="360" y="90"/>
                    </a:cubicBezTo>
                    <a:cubicBezTo>
                      <a:pt x="360" y="90"/>
                      <a:pt x="360" y="89"/>
                      <a:pt x="360" y="89"/>
                    </a:cubicBezTo>
                    <a:cubicBezTo>
                      <a:pt x="362" y="87"/>
                      <a:pt x="365" y="86"/>
                      <a:pt x="365" y="84"/>
                    </a:cubicBezTo>
                    <a:cubicBezTo>
                      <a:pt x="365" y="81"/>
                      <a:pt x="365" y="79"/>
                      <a:pt x="366" y="78"/>
                    </a:cubicBezTo>
                    <a:cubicBezTo>
                      <a:pt x="365" y="78"/>
                      <a:pt x="365" y="79"/>
                      <a:pt x="365" y="79"/>
                    </a:cubicBezTo>
                    <a:cubicBezTo>
                      <a:pt x="365" y="79"/>
                      <a:pt x="366" y="78"/>
                      <a:pt x="365" y="75"/>
                    </a:cubicBezTo>
                    <a:cubicBezTo>
                      <a:pt x="363" y="68"/>
                      <a:pt x="365" y="69"/>
                      <a:pt x="358" y="67"/>
                    </a:cubicBezTo>
                    <a:cubicBezTo>
                      <a:pt x="358" y="68"/>
                      <a:pt x="357" y="69"/>
                      <a:pt x="357" y="70"/>
                    </a:cubicBezTo>
                    <a:cubicBezTo>
                      <a:pt x="357" y="70"/>
                      <a:pt x="355" y="70"/>
                      <a:pt x="355" y="71"/>
                    </a:cubicBezTo>
                    <a:cubicBezTo>
                      <a:pt x="355" y="71"/>
                      <a:pt x="353" y="71"/>
                      <a:pt x="353" y="69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6" y="66"/>
                      <a:pt x="358" y="61"/>
                      <a:pt x="357" y="57"/>
                    </a:cubicBezTo>
                    <a:cubicBezTo>
                      <a:pt x="357" y="56"/>
                      <a:pt x="355" y="55"/>
                      <a:pt x="355" y="55"/>
                    </a:cubicBezTo>
                    <a:cubicBezTo>
                      <a:pt x="355" y="53"/>
                      <a:pt x="356" y="52"/>
                      <a:pt x="356" y="51"/>
                    </a:cubicBezTo>
                    <a:cubicBezTo>
                      <a:pt x="356" y="51"/>
                      <a:pt x="354" y="49"/>
                      <a:pt x="354" y="49"/>
                    </a:cubicBezTo>
                    <a:cubicBezTo>
                      <a:pt x="353" y="49"/>
                      <a:pt x="352" y="49"/>
                      <a:pt x="351" y="49"/>
                    </a:cubicBezTo>
                    <a:cubicBezTo>
                      <a:pt x="349" y="47"/>
                      <a:pt x="349" y="46"/>
                      <a:pt x="347" y="45"/>
                    </a:cubicBezTo>
                    <a:cubicBezTo>
                      <a:pt x="347" y="45"/>
                      <a:pt x="346" y="45"/>
                      <a:pt x="345" y="45"/>
                    </a:cubicBezTo>
                    <a:cubicBezTo>
                      <a:pt x="345" y="45"/>
                      <a:pt x="344" y="46"/>
                      <a:pt x="343" y="47"/>
                    </a:cubicBezTo>
                    <a:cubicBezTo>
                      <a:pt x="343" y="47"/>
                      <a:pt x="344" y="49"/>
                      <a:pt x="343" y="49"/>
                    </a:cubicBezTo>
                    <a:cubicBezTo>
                      <a:pt x="343" y="50"/>
                      <a:pt x="342" y="49"/>
                      <a:pt x="341" y="50"/>
                    </a:cubicBezTo>
                    <a:cubicBezTo>
                      <a:pt x="340" y="51"/>
                      <a:pt x="339" y="53"/>
                      <a:pt x="339" y="55"/>
                    </a:cubicBezTo>
                    <a:cubicBezTo>
                      <a:pt x="337" y="55"/>
                      <a:pt x="336" y="55"/>
                      <a:pt x="334" y="55"/>
                    </a:cubicBezTo>
                    <a:cubicBezTo>
                      <a:pt x="334" y="58"/>
                      <a:pt x="333" y="60"/>
                      <a:pt x="333" y="64"/>
                    </a:cubicBezTo>
                    <a:cubicBezTo>
                      <a:pt x="333" y="64"/>
                      <a:pt x="331" y="64"/>
                      <a:pt x="331" y="65"/>
                    </a:cubicBezTo>
                    <a:cubicBezTo>
                      <a:pt x="330" y="67"/>
                      <a:pt x="331" y="73"/>
                      <a:pt x="331" y="75"/>
                    </a:cubicBezTo>
                    <a:cubicBezTo>
                      <a:pt x="333" y="77"/>
                      <a:pt x="333" y="77"/>
                      <a:pt x="333" y="77"/>
                    </a:cubicBezTo>
                    <a:cubicBezTo>
                      <a:pt x="333" y="78"/>
                      <a:pt x="333" y="81"/>
                      <a:pt x="333" y="83"/>
                    </a:cubicBezTo>
                    <a:cubicBezTo>
                      <a:pt x="327" y="94"/>
                      <a:pt x="327" y="94"/>
                      <a:pt x="327" y="94"/>
                    </a:cubicBezTo>
                    <a:cubicBezTo>
                      <a:pt x="325" y="95"/>
                      <a:pt x="325" y="94"/>
                      <a:pt x="323" y="95"/>
                    </a:cubicBezTo>
                    <a:cubicBezTo>
                      <a:pt x="322" y="94"/>
                      <a:pt x="321" y="93"/>
                      <a:pt x="321" y="93"/>
                    </a:cubicBezTo>
                    <a:cubicBezTo>
                      <a:pt x="320" y="91"/>
                      <a:pt x="321" y="90"/>
                      <a:pt x="321" y="89"/>
                    </a:cubicBezTo>
                    <a:cubicBezTo>
                      <a:pt x="319" y="87"/>
                      <a:pt x="319" y="87"/>
                      <a:pt x="319" y="87"/>
                    </a:cubicBezTo>
                    <a:cubicBezTo>
                      <a:pt x="318" y="79"/>
                      <a:pt x="318" y="73"/>
                      <a:pt x="320" y="67"/>
                    </a:cubicBezTo>
                    <a:cubicBezTo>
                      <a:pt x="321" y="65"/>
                      <a:pt x="323" y="63"/>
                      <a:pt x="323" y="61"/>
                    </a:cubicBezTo>
                    <a:cubicBezTo>
                      <a:pt x="325" y="58"/>
                      <a:pt x="324" y="57"/>
                      <a:pt x="325" y="54"/>
                    </a:cubicBezTo>
                    <a:cubicBezTo>
                      <a:pt x="324" y="55"/>
                      <a:pt x="321" y="55"/>
                      <a:pt x="321" y="57"/>
                    </a:cubicBezTo>
                    <a:cubicBezTo>
                      <a:pt x="321" y="57"/>
                      <a:pt x="321" y="59"/>
                      <a:pt x="321" y="59"/>
                    </a:cubicBezTo>
                    <a:cubicBezTo>
                      <a:pt x="320" y="60"/>
                      <a:pt x="319" y="60"/>
                      <a:pt x="318" y="61"/>
                    </a:cubicBezTo>
                    <a:cubicBezTo>
                      <a:pt x="318" y="59"/>
                      <a:pt x="317" y="58"/>
                      <a:pt x="318" y="57"/>
                    </a:cubicBezTo>
                    <a:cubicBezTo>
                      <a:pt x="318" y="56"/>
                      <a:pt x="321" y="55"/>
                      <a:pt x="321" y="54"/>
                    </a:cubicBezTo>
                    <a:cubicBezTo>
                      <a:pt x="322" y="53"/>
                      <a:pt x="322" y="52"/>
                      <a:pt x="322" y="51"/>
                    </a:cubicBezTo>
                    <a:cubicBezTo>
                      <a:pt x="323" y="49"/>
                      <a:pt x="325" y="46"/>
                      <a:pt x="326" y="44"/>
                    </a:cubicBezTo>
                    <a:cubicBezTo>
                      <a:pt x="328" y="44"/>
                      <a:pt x="328" y="46"/>
                      <a:pt x="329" y="45"/>
                    </a:cubicBezTo>
                    <a:cubicBezTo>
                      <a:pt x="330" y="43"/>
                      <a:pt x="330" y="43"/>
                      <a:pt x="330" y="43"/>
                    </a:cubicBezTo>
                    <a:cubicBezTo>
                      <a:pt x="333" y="43"/>
                      <a:pt x="334" y="44"/>
                      <a:pt x="337" y="43"/>
                    </a:cubicBezTo>
                    <a:cubicBezTo>
                      <a:pt x="337" y="43"/>
                      <a:pt x="338" y="40"/>
                      <a:pt x="338" y="40"/>
                    </a:cubicBezTo>
                    <a:cubicBezTo>
                      <a:pt x="341" y="39"/>
                      <a:pt x="342" y="43"/>
                      <a:pt x="344" y="43"/>
                    </a:cubicBezTo>
                    <a:cubicBezTo>
                      <a:pt x="349" y="43"/>
                      <a:pt x="345" y="41"/>
                      <a:pt x="347" y="41"/>
                    </a:cubicBezTo>
                    <a:cubicBezTo>
                      <a:pt x="347" y="40"/>
                      <a:pt x="348" y="41"/>
                      <a:pt x="349" y="41"/>
                    </a:cubicBezTo>
                    <a:cubicBezTo>
                      <a:pt x="349" y="42"/>
                      <a:pt x="349" y="42"/>
                      <a:pt x="349" y="42"/>
                    </a:cubicBezTo>
                    <a:cubicBezTo>
                      <a:pt x="350" y="42"/>
                      <a:pt x="351" y="42"/>
                      <a:pt x="352" y="43"/>
                    </a:cubicBezTo>
                    <a:cubicBezTo>
                      <a:pt x="352" y="43"/>
                      <a:pt x="352" y="41"/>
                      <a:pt x="352" y="41"/>
                    </a:cubicBezTo>
                    <a:cubicBezTo>
                      <a:pt x="350" y="37"/>
                      <a:pt x="349" y="37"/>
                      <a:pt x="343" y="37"/>
                    </a:cubicBezTo>
                    <a:cubicBezTo>
                      <a:pt x="343" y="35"/>
                      <a:pt x="343" y="33"/>
                      <a:pt x="343" y="31"/>
                    </a:cubicBezTo>
                    <a:cubicBezTo>
                      <a:pt x="336" y="34"/>
                      <a:pt x="329" y="37"/>
                      <a:pt x="322" y="35"/>
                    </a:cubicBezTo>
                    <a:cubicBezTo>
                      <a:pt x="321" y="33"/>
                      <a:pt x="321" y="31"/>
                      <a:pt x="320" y="29"/>
                    </a:cubicBezTo>
                    <a:cubicBezTo>
                      <a:pt x="318" y="30"/>
                      <a:pt x="315" y="31"/>
                      <a:pt x="314" y="31"/>
                    </a:cubicBezTo>
                    <a:cubicBezTo>
                      <a:pt x="310" y="30"/>
                      <a:pt x="315" y="28"/>
                      <a:pt x="313" y="27"/>
                    </a:cubicBezTo>
                    <a:cubicBezTo>
                      <a:pt x="314" y="26"/>
                      <a:pt x="314" y="28"/>
                      <a:pt x="316" y="27"/>
                    </a:cubicBezTo>
                    <a:cubicBezTo>
                      <a:pt x="317" y="27"/>
                      <a:pt x="319" y="24"/>
                      <a:pt x="319" y="23"/>
                    </a:cubicBezTo>
                    <a:cubicBezTo>
                      <a:pt x="318" y="23"/>
                      <a:pt x="318" y="22"/>
                      <a:pt x="316" y="22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4" y="24"/>
                      <a:pt x="312" y="24"/>
                      <a:pt x="311" y="25"/>
                    </a:cubicBezTo>
                    <a:cubicBezTo>
                      <a:pt x="311" y="26"/>
                      <a:pt x="311" y="26"/>
                      <a:pt x="311" y="26"/>
                    </a:cubicBezTo>
                    <a:cubicBezTo>
                      <a:pt x="306" y="30"/>
                      <a:pt x="306" y="30"/>
                      <a:pt x="306" y="30"/>
                    </a:cubicBezTo>
                    <a:cubicBezTo>
                      <a:pt x="305" y="31"/>
                      <a:pt x="303" y="31"/>
                      <a:pt x="302" y="31"/>
                    </a:cubicBezTo>
                    <a:cubicBezTo>
                      <a:pt x="300" y="32"/>
                      <a:pt x="300" y="33"/>
                      <a:pt x="300" y="33"/>
                    </a:cubicBezTo>
                    <a:cubicBezTo>
                      <a:pt x="297" y="34"/>
                      <a:pt x="295" y="32"/>
                      <a:pt x="294" y="31"/>
                    </a:cubicBezTo>
                    <a:cubicBezTo>
                      <a:pt x="294" y="30"/>
                      <a:pt x="294" y="30"/>
                      <a:pt x="294" y="30"/>
                    </a:cubicBezTo>
                    <a:cubicBezTo>
                      <a:pt x="291" y="29"/>
                      <a:pt x="288" y="31"/>
                      <a:pt x="287" y="31"/>
                    </a:cubicBezTo>
                    <a:cubicBezTo>
                      <a:pt x="286" y="31"/>
                      <a:pt x="285" y="31"/>
                      <a:pt x="284" y="31"/>
                    </a:cubicBezTo>
                    <a:cubicBezTo>
                      <a:pt x="284" y="30"/>
                      <a:pt x="288" y="27"/>
                      <a:pt x="288" y="27"/>
                    </a:cubicBezTo>
                    <a:cubicBezTo>
                      <a:pt x="289" y="26"/>
                      <a:pt x="288" y="25"/>
                      <a:pt x="289" y="25"/>
                    </a:cubicBezTo>
                    <a:cubicBezTo>
                      <a:pt x="290" y="24"/>
                      <a:pt x="291" y="24"/>
                      <a:pt x="292" y="24"/>
                    </a:cubicBezTo>
                    <a:cubicBezTo>
                      <a:pt x="293" y="23"/>
                      <a:pt x="295" y="21"/>
                      <a:pt x="296" y="20"/>
                    </a:cubicBezTo>
                    <a:cubicBezTo>
                      <a:pt x="297" y="20"/>
                      <a:pt x="298" y="20"/>
                      <a:pt x="298" y="20"/>
                    </a:cubicBezTo>
                    <a:cubicBezTo>
                      <a:pt x="299" y="20"/>
                      <a:pt x="300" y="18"/>
                      <a:pt x="300" y="18"/>
                    </a:cubicBezTo>
                    <a:cubicBezTo>
                      <a:pt x="302" y="17"/>
                      <a:pt x="303" y="16"/>
                      <a:pt x="304" y="16"/>
                    </a:cubicBezTo>
                    <a:cubicBezTo>
                      <a:pt x="303" y="15"/>
                      <a:pt x="301" y="15"/>
                      <a:pt x="300" y="14"/>
                    </a:cubicBezTo>
                    <a:cubicBezTo>
                      <a:pt x="298" y="12"/>
                      <a:pt x="297" y="14"/>
                      <a:pt x="295" y="13"/>
                    </a:cubicBezTo>
                    <a:cubicBezTo>
                      <a:pt x="293" y="13"/>
                      <a:pt x="292" y="12"/>
                      <a:pt x="290" y="13"/>
                    </a:cubicBezTo>
                    <a:cubicBezTo>
                      <a:pt x="288" y="13"/>
                      <a:pt x="287" y="12"/>
                      <a:pt x="285" y="12"/>
                    </a:cubicBezTo>
                    <a:cubicBezTo>
                      <a:pt x="282" y="12"/>
                      <a:pt x="280" y="10"/>
                      <a:pt x="278" y="9"/>
                    </a:cubicBezTo>
                    <a:cubicBezTo>
                      <a:pt x="277" y="8"/>
                      <a:pt x="274" y="9"/>
                      <a:pt x="274" y="11"/>
                    </a:cubicBezTo>
                    <a:cubicBezTo>
                      <a:pt x="273" y="13"/>
                      <a:pt x="271" y="9"/>
                      <a:pt x="268" y="9"/>
                    </a:cubicBezTo>
                    <a:cubicBezTo>
                      <a:pt x="265" y="9"/>
                      <a:pt x="264" y="8"/>
                      <a:pt x="264" y="8"/>
                    </a:cubicBezTo>
                    <a:cubicBezTo>
                      <a:pt x="264" y="8"/>
                      <a:pt x="262" y="0"/>
                      <a:pt x="260" y="0"/>
                    </a:cubicBezTo>
                    <a:cubicBezTo>
                      <a:pt x="258" y="0"/>
                      <a:pt x="258" y="5"/>
                      <a:pt x="258" y="5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1" y="2"/>
                      <a:pt x="20" y="3"/>
                      <a:pt x="20" y="3"/>
                    </a:cubicBezTo>
                    <a:cubicBezTo>
                      <a:pt x="20" y="4"/>
                      <a:pt x="18" y="4"/>
                      <a:pt x="18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7"/>
                      <a:pt x="20" y="8"/>
                      <a:pt x="20" y="9"/>
                    </a:cubicBezTo>
                    <a:cubicBezTo>
                      <a:pt x="19" y="10"/>
                      <a:pt x="18" y="10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3" y="12"/>
                      <a:pt x="3" y="10"/>
                      <a:pt x="0" y="9"/>
                    </a:cubicBezTo>
                    <a:cubicBezTo>
                      <a:pt x="0" y="11"/>
                      <a:pt x="0" y="13"/>
                      <a:pt x="0" y="15"/>
                    </a:cubicBezTo>
                    <a:cubicBezTo>
                      <a:pt x="1" y="17"/>
                      <a:pt x="4" y="18"/>
                      <a:pt x="4" y="19"/>
                    </a:cubicBezTo>
                    <a:cubicBezTo>
                      <a:pt x="6" y="21"/>
                      <a:pt x="5" y="23"/>
                      <a:pt x="6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7"/>
                      <a:pt x="6" y="27"/>
                      <a:pt x="6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8" y="30"/>
                      <a:pt x="8" y="32"/>
                      <a:pt x="8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5"/>
                      <a:pt x="6" y="36"/>
                      <a:pt x="8" y="37"/>
                    </a:cubicBezTo>
                    <a:cubicBezTo>
                      <a:pt x="9" y="38"/>
                      <a:pt x="6" y="39"/>
                      <a:pt x="6" y="39"/>
                    </a:cubicBezTo>
                    <a:cubicBezTo>
                      <a:pt x="7" y="45"/>
                      <a:pt x="7" y="49"/>
                      <a:pt x="7" y="55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6" y="57"/>
                      <a:pt x="6" y="60"/>
                      <a:pt x="6" y="60"/>
                    </a:cubicBezTo>
                    <a:cubicBezTo>
                      <a:pt x="6" y="60"/>
                      <a:pt x="7" y="61"/>
                      <a:pt x="6" y="61"/>
                    </a:cubicBezTo>
                    <a:cubicBezTo>
                      <a:pt x="5" y="64"/>
                      <a:pt x="6" y="71"/>
                      <a:pt x="5" y="73"/>
                    </a:cubicBezTo>
                    <a:cubicBezTo>
                      <a:pt x="5" y="73"/>
                      <a:pt x="4" y="74"/>
                      <a:pt x="4" y="74"/>
                    </a:cubicBezTo>
                    <a:cubicBezTo>
                      <a:pt x="4" y="76"/>
                      <a:pt x="4" y="79"/>
                      <a:pt x="4" y="81"/>
                    </a:cubicBezTo>
                    <a:cubicBezTo>
                      <a:pt x="4" y="86"/>
                      <a:pt x="5" y="87"/>
                      <a:pt x="8" y="90"/>
                    </a:cubicBezTo>
                    <a:cubicBezTo>
                      <a:pt x="7" y="91"/>
                      <a:pt x="7" y="92"/>
                      <a:pt x="6" y="92"/>
                    </a:cubicBezTo>
                    <a:cubicBezTo>
                      <a:pt x="6" y="95"/>
                      <a:pt x="8" y="97"/>
                      <a:pt x="8" y="99"/>
                    </a:cubicBezTo>
                    <a:cubicBezTo>
                      <a:pt x="8" y="102"/>
                      <a:pt x="7" y="105"/>
                      <a:pt x="7" y="108"/>
                    </a:cubicBezTo>
                    <a:cubicBezTo>
                      <a:pt x="6" y="109"/>
                      <a:pt x="5" y="108"/>
                      <a:pt x="4" y="110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6" y="114"/>
                      <a:pt x="7" y="115"/>
                      <a:pt x="8" y="118"/>
                    </a:cubicBezTo>
                    <a:cubicBezTo>
                      <a:pt x="8" y="118"/>
                      <a:pt x="9" y="118"/>
                      <a:pt x="9" y="118"/>
                    </a:cubicBezTo>
                    <a:cubicBezTo>
                      <a:pt x="9" y="119"/>
                      <a:pt x="9" y="120"/>
                      <a:pt x="9" y="121"/>
                    </a:cubicBezTo>
                    <a:cubicBezTo>
                      <a:pt x="10" y="122"/>
                      <a:pt x="10" y="122"/>
                      <a:pt x="10" y="122"/>
                    </a:cubicBezTo>
                    <a:cubicBezTo>
                      <a:pt x="11" y="124"/>
                      <a:pt x="10" y="126"/>
                      <a:pt x="11" y="129"/>
                    </a:cubicBezTo>
                    <a:cubicBezTo>
                      <a:pt x="11" y="130"/>
                      <a:pt x="13" y="129"/>
                      <a:pt x="13" y="130"/>
                    </a:cubicBezTo>
                    <a:cubicBezTo>
                      <a:pt x="14" y="130"/>
                      <a:pt x="14" y="133"/>
                      <a:pt x="14" y="133"/>
                    </a:cubicBezTo>
                    <a:cubicBezTo>
                      <a:pt x="16" y="133"/>
                      <a:pt x="16" y="133"/>
                      <a:pt x="16" y="133"/>
                    </a:cubicBezTo>
                    <a:cubicBezTo>
                      <a:pt x="16" y="135"/>
                      <a:pt x="16" y="137"/>
                      <a:pt x="16" y="138"/>
                    </a:cubicBezTo>
                    <a:cubicBezTo>
                      <a:pt x="16" y="138"/>
                      <a:pt x="18" y="139"/>
                      <a:pt x="18" y="139"/>
                    </a:cubicBezTo>
                    <a:cubicBezTo>
                      <a:pt x="21" y="139"/>
                      <a:pt x="19" y="136"/>
                      <a:pt x="19" y="136"/>
                    </a:cubicBezTo>
                    <a:cubicBezTo>
                      <a:pt x="20" y="136"/>
                      <a:pt x="21" y="136"/>
                      <a:pt x="22" y="136"/>
                    </a:cubicBezTo>
                    <a:cubicBezTo>
                      <a:pt x="21" y="137"/>
                      <a:pt x="23" y="136"/>
                      <a:pt x="23" y="136"/>
                    </a:cubicBezTo>
                    <a:cubicBezTo>
                      <a:pt x="23" y="137"/>
                      <a:pt x="22" y="137"/>
                      <a:pt x="22" y="138"/>
                    </a:cubicBezTo>
                    <a:cubicBezTo>
                      <a:pt x="22" y="139"/>
                      <a:pt x="24" y="144"/>
                      <a:pt x="23" y="144"/>
                    </a:cubicBezTo>
                    <a:cubicBezTo>
                      <a:pt x="23" y="144"/>
                      <a:pt x="21" y="142"/>
                      <a:pt x="21" y="142"/>
                    </a:cubicBezTo>
                    <a:cubicBezTo>
                      <a:pt x="21" y="142"/>
                      <a:pt x="20" y="142"/>
                      <a:pt x="20" y="142"/>
                    </a:cubicBezTo>
                    <a:cubicBezTo>
                      <a:pt x="20" y="143"/>
                      <a:pt x="19" y="145"/>
                      <a:pt x="20" y="146"/>
                    </a:cubicBezTo>
                    <a:cubicBezTo>
                      <a:pt x="20" y="147"/>
                      <a:pt x="25" y="148"/>
                      <a:pt x="26" y="149"/>
                    </a:cubicBezTo>
                    <a:cubicBezTo>
                      <a:pt x="27" y="152"/>
                      <a:pt x="27" y="152"/>
                      <a:pt x="27" y="152"/>
                    </a:cubicBezTo>
                    <a:cubicBezTo>
                      <a:pt x="26" y="152"/>
                      <a:pt x="25" y="152"/>
                      <a:pt x="24" y="152"/>
                    </a:cubicBezTo>
                    <a:cubicBezTo>
                      <a:pt x="25" y="156"/>
                      <a:pt x="23" y="153"/>
                      <a:pt x="26" y="157"/>
                    </a:cubicBezTo>
                    <a:cubicBezTo>
                      <a:pt x="26" y="158"/>
                      <a:pt x="26" y="159"/>
                      <a:pt x="27" y="160"/>
                    </a:cubicBezTo>
                    <a:cubicBezTo>
                      <a:pt x="28" y="161"/>
                      <a:pt x="28" y="161"/>
                      <a:pt x="28" y="161"/>
                    </a:cubicBezTo>
                    <a:cubicBezTo>
                      <a:pt x="29" y="163"/>
                      <a:pt x="29" y="165"/>
                      <a:pt x="30" y="166"/>
                    </a:cubicBezTo>
                    <a:cubicBezTo>
                      <a:pt x="30" y="166"/>
                      <a:pt x="31" y="166"/>
                      <a:pt x="32" y="166"/>
                    </a:cubicBezTo>
                    <a:cubicBezTo>
                      <a:pt x="33" y="167"/>
                      <a:pt x="34" y="169"/>
                      <a:pt x="34" y="170"/>
                    </a:cubicBezTo>
                    <a:cubicBezTo>
                      <a:pt x="33" y="170"/>
                      <a:pt x="34" y="172"/>
                      <a:pt x="34" y="172"/>
                    </a:cubicBezTo>
                    <a:cubicBezTo>
                      <a:pt x="35" y="173"/>
                      <a:pt x="35" y="173"/>
                      <a:pt x="36" y="173"/>
                    </a:cubicBezTo>
                    <a:cubicBezTo>
                      <a:pt x="37" y="175"/>
                      <a:pt x="37" y="177"/>
                      <a:pt x="36" y="180"/>
                    </a:cubicBezTo>
                    <a:cubicBezTo>
                      <a:pt x="42" y="180"/>
                      <a:pt x="46" y="183"/>
                      <a:pt x="52" y="184"/>
                    </a:cubicBezTo>
                    <a:cubicBezTo>
                      <a:pt x="52" y="186"/>
                      <a:pt x="52" y="187"/>
                      <a:pt x="53" y="188"/>
                    </a:cubicBezTo>
                    <a:cubicBezTo>
                      <a:pt x="54" y="188"/>
                      <a:pt x="55" y="188"/>
                      <a:pt x="56" y="187"/>
                    </a:cubicBezTo>
                    <a:cubicBezTo>
                      <a:pt x="58" y="189"/>
                      <a:pt x="59" y="192"/>
                      <a:pt x="61" y="194"/>
                    </a:cubicBezTo>
                    <a:cubicBezTo>
                      <a:pt x="62" y="194"/>
                      <a:pt x="64" y="194"/>
                      <a:pt x="64" y="196"/>
                    </a:cubicBezTo>
                    <a:cubicBezTo>
                      <a:pt x="65" y="197"/>
                      <a:pt x="64" y="198"/>
                      <a:pt x="64" y="200"/>
                    </a:cubicBezTo>
                    <a:cubicBezTo>
                      <a:pt x="66" y="201"/>
                      <a:pt x="66" y="201"/>
                      <a:pt x="66" y="201"/>
                    </a:cubicBezTo>
                    <a:cubicBezTo>
                      <a:pt x="66" y="202"/>
                      <a:pt x="66" y="203"/>
                      <a:pt x="66" y="203"/>
                    </a:cubicBezTo>
                    <a:cubicBezTo>
                      <a:pt x="90" y="202"/>
                      <a:pt x="90" y="202"/>
                      <a:pt x="90" y="202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13" y="217"/>
                      <a:pt x="113" y="217"/>
                      <a:pt x="113" y="217"/>
                    </a:cubicBezTo>
                    <a:cubicBezTo>
                      <a:pt x="141" y="218"/>
                      <a:pt x="141" y="218"/>
                      <a:pt x="141" y="218"/>
                    </a:cubicBezTo>
                    <a:cubicBezTo>
                      <a:pt x="141" y="213"/>
                      <a:pt x="141" y="213"/>
                      <a:pt x="141" y="213"/>
                    </a:cubicBezTo>
                    <a:cubicBezTo>
                      <a:pt x="159" y="213"/>
                      <a:pt x="159" y="213"/>
                      <a:pt x="159" y="213"/>
                    </a:cubicBezTo>
                    <a:cubicBezTo>
                      <a:pt x="162" y="218"/>
                      <a:pt x="162" y="218"/>
                      <a:pt x="162" y="218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7" y="222"/>
                      <a:pt x="167" y="222"/>
                      <a:pt x="167" y="222"/>
                    </a:cubicBezTo>
                    <a:cubicBezTo>
                      <a:pt x="169" y="224"/>
                      <a:pt x="169" y="224"/>
                      <a:pt x="169" y="224"/>
                    </a:cubicBezTo>
                    <a:cubicBezTo>
                      <a:pt x="173" y="228"/>
                      <a:pt x="173" y="228"/>
                      <a:pt x="173" y="228"/>
                    </a:cubicBezTo>
                    <a:cubicBezTo>
                      <a:pt x="174" y="232"/>
                      <a:pt x="174" y="232"/>
                      <a:pt x="174" y="232"/>
                    </a:cubicBezTo>
                    <a:cubicBezTo>
                      <a:pt x="175" y="234"/>
                      <a:pt x="175" y="234"/>
                      <a:pt x="175" y="234"/>
                    </a:cubicBezTo>
                    <a:cubicBezTo>
                      <a:pt x="177" y="238"/>
                      <a:pt x="177" y="238"/>
                      <a:pt x="177" y="238"/>
                    </a:cubicBezTo>
                    <a:cubicBezTo>
                      <a:pt x="179" y="241"/>
                      <a:pt x="179" y="241"/>
                      <a:pt x="179" y="241"/>
                    </a:cubicBezTo>
                    <a:cubicBezTo>
                      <a:pt x="182" y="243"/>
                      <a:pt x="182" y="243"/>
                      <a:pt x="182" y="243"/>
                    </a:cubicBezTo>
                    <a:cubicBezTo>
                      <a:pt x="185" y="243"/>
                      <a:pt x="185" y="243"/>
                      <a:pt x="185" y="243"/>
                    </a:cubicBezTo>
                    <a:cubicBezTo>
                      <a:pt x="188" y="243"/>
                      <a:pt x="188" y="243"/>
                      <a:pt x="188" y="243"/>
                    </a:cubicBezTo>
                    <a:cubicBezTo>
                      <a:pt x="190" y="241"/>
                      <a:pt x="190" y="241"/>
                      <a:pt x="190" y="241"/>
                    </a:cubicBezTo>
                    <a:cubicBezTo>
                      <a:pt x="193" y="237"/>
                      <a:pt x="193" y="237"/>
                      <a:pt x="193" y="237"/>
                    </a:cubicBezTo>
                    <a:cubicBezTo>
                      <a:pt x="196" y="236"/>
                      <a:pt x="196" y="236"/>
                      <a:pt x="196" y="236"/>
                    </a:cubicBezTo>
                    <a:cubicBezTo>
                      <a:pt x="199" y="236"/>
                      <a:pt x="199" y="236"/>
                      <a:pt x="199" y="236"/>
                    </a:cubicBezTo>
                    <a:cubicBezTo>
                      <a:pt x="202" y="238"/>
                      <a:pt x="202" y="238"/>
                      <a:pt x="202" y="238"/>
                    </a:cubicBezTo>
                    <a:cubicBezTo>
                      <a:pt x="205" y="240"/>
                      <a:pt x="205" y="240"/>
                      <a:pt x="205" y="240"/>
                    </a:cubicBezTo>
                    <a:cubicBezTo>
                      <a:pt x="207" y="243"/>
                      <a:pt x="207" y="243"/>
                      <a:pt x="207" y="243"/>
                    </a:cubicBezTo>
                    <a:cubicBezTo>
                      <a:pt x="208" y="246"/>
                      <a:pt x="208" y="246"/>
                      <a:pt x="208" y="246"/>
                    </a:cubicBezTo>
                    <a:cubicBezTo>
                      <a:pt x="209" y="248"/>
                      <a:pt x="209" y="248"/>
                      <a:pt x="209" y="248"/>
                    </a:cubicBezTo>
                    <a:cubicBezTo>
                      <a:pt x="211" y="252"/>
                      <a:pt x="211" y="252"/>
                      <a:pt x="211" y="252"/>
                    </a:cubicBezTo>
                    <a:cubicBezTo>
                      <a:pt x="213" y="256"/>
                      <a:pt x="213" y="256"/>
                      <a:pt x="213" y="256"/>
                    </a:cubicBezTo>
                    <a:cubicBezTo>
                      <a:pt x="215" y="260"/>
                      <a:pt x="215" y="260"/>
                      <a:pt x="215" y="260"/>
                    </a:cubicBezTo>
                    <a:cubicBezTo>
                      <a:pt x="218" y="262"/>
                      <a:pt x="218" y="262"/>
                      <a:pt x="218" y="262"/>
                    </a:cubicBezTo>
                    <a:cubicBezTo>
                      <a:pt x="219" y="265"/>
                      <a:pt x="219" y="265"/>
                      <a:pt x="219" y="265"/>
                    </a:cubicBezTo>
                    <a:cubicBezTo>
                      <a:pt x="221" y="271"/>
                      <a:pt x="221" y="271"/>
                      <a:pt x="221" y="271"/>
                    </a:cubicBezTo>
                    <a:cubicBezTo>
                      <a:pt x="222" y="275"/>
                      <a:pt x="222" y="275"/>
                      <a:pt x="222" y="275"/>
                    </a:cubicBezTo>
                    <a:cubicBezTo>
                      <a:pt x="224" y="276"/>
                      <a:pt x="224" y="276"/>
                      <a:pt x="224" y="276"/>
                    </a:cubicBezTo>
                    <a:cubicBezTo>
                      <a:pt x="228" y="278"/>
                      <a:pt x="228" y="278"/>
                      <a:pt x="228" y="278"/>
                    </a:cubicBezTo>
                    <a:cubicBezTo>
                      <a:pt x="232" y="278"/>
                      <a:pt x="232" y="278"/>
                      <a:pt x="232" y="278"/>
                    </a:cubicBezTo>
                    <a:cubicBezTo>
                      <a:pt x="234" y="281"/>
                      <a:pt x="234" y="281"/>
                      <a:pt x="234" y="281"/>
                    </a:cubicBezTo>
                    <a:cubicBezTo>
                      <a:pt x="238" y="281"/>
                      <a:pt x="238" y="281"/>
                      <a:pt x="238" y="281"/>
                    </a:cubicBezTo>
                    <a:cubicBezTo>
                      <a:pt x="237" y="280"/>
                      <a:pt x="237" y="280"/>
                      <a:pt x="237" y="280"/>
                    </a:cubicBezTo>
                    <a:cubicBezTo>
                      <a:pt x="237" y="280"/>
                      <a:pt x="236" y="278"/>
                      <a:pt x="237" y="277"/>
                    </a:cubicBezTo>
                    <a:cubicBezTo>
                      <a:pt x="237" y="278"/>
                      <a:pt x="237" y="276"/>
                      <a:pt x="237" y="275"/>
                    </a:cubicBezTo>
                    <a:cubicBezTo>
                      <a:pt x="236" y="275"/>
                      <a:pt x="236" y="275"/>
                      <a:pt x="236" y="275"/>
                    </a:cubicBezTo>
                    <a:cubicBezTo>
                      <a:pt x="235" y="274"/>
                      <a:pt x="236" y="274"/>
                      <a:pt x="235" y="273"/>
                    </a:cubicBezTo>
                    <a:cubicBezTo>
                      <a:pt x="234" y="273"/>
                      <a:pt x="234" y="273"/>
                      <a:pt x="234" y="273"/>
                    </a:cubicBezTo>
                    <a:cubicBezTo>
                      <a:pt x="233" y="269"/>
                      <a:pt x="233" y="266"/>
                      <a:pt x="234" y="263"/>
                    </a:cubicBezTo>
                    <a:cubicBezTo>
                      <a:pt x="232" y="262"/>
                      <a:pt x="233" y="263"/>
                      <a:pt x="232" y="261"/>
                    </a:cubicBezTo>
                    <a:cubicBezTo>
                      <a:pt x="234" y="261"/>
                      <a:pt x="234" y="261"/>
                      <a:pt x="235" y="261"/>
                    </a:cubicBezTo>
                    <a:cubicBezTo>
                      <a:pt x="235" y="261"/>
                      <a:pt x="235" y="256"/>
                      <a:pt x="236" y="255"/>
                    </a:cubicBezTo>
                    <a:cubicBezTo>
                      <a:pt x="236" y="255"/>
                      <a:pt x="238" y="255"/>
                      <a:pt x="238" y="255"/>
                    </a:cubicBezTo>
                    <a:cubicBezTo>
                      <a:pt x="238" y="255"/>
                      <a:pt x="239" y="253"/>
                      <a:pt x="239" y="253"/>
                    </a:cubicBezTo>
                    <a:cubicBezTo>
                      <a:pt x="240" y="252"/>
                      <a:pt x="241" y="253"/>
                      <a:pt x="242" y="253"/>
                    </a:cubicBezTo>
                    <a:cubicBezTo>
                      <a:pt x="246" y="250"/>
                      <a:pt x="244" y="249"/>
                      <a:pt x="244" y="248"/>
                    </a:cubicBezTo>
                    <a:cubicBezTo>
                      <a:pt x="245" y="248"/>
                      <a:pt x="246" y="248"/>
                      <a:pt x="246" y="248"/>
                    </a:cubicBezTo>
                    <a:cubicBezTo>
                      <a:pt x="247" y="246"/>
                      <a:pt x="247" y="246"/>
                      <a:pt x="247" y="246"/>
                    </a:cubicBezTo>
                    <a:cubicBezTo>
                      <a:pt x="249" y="246"/>
                      <a:pt x="249" y="246"/>
                      <a:pt x="251" y="247"/>
                    </a:cubicBezTo>
                    <a:cubicBezTo>
                      <a:pt x="251" y="246"/>
                      <a:pt x="253" y="244"/>
                      <a:pt x="253" y="244"/>
                    </a:cubicBezTo>
                    <a:cubicBezTo>
                      <a:pt x="254" y="244"/>
                      <a:pt x="253" y="246"/>
                      <a:pt x="254" y="245"/>
                    </a:cubicBezTo>
                    <a:cubicBezTo>
                      <a:pt x="255" y="244"/>
                      <a:pt x="254" y="242"/>
                      <a:pt x="254" y="241"/>
                    </a:cubicBezTo>
                    <a:cubicBezTo>
                      <a:pt x="255" y="241"/>
                      <a:pt x="257" y="241"/>
                      <a:pt x="257" y="240"/>
                    </a:cubicBezTo>
                    <a:cubicBezTo>
                      <a:pt x="257" y="239"/>
                      <a:pt x="257" y="237"/>
                      <a:pt x="257" y="236"/>
                    </a:cubicBezTo>
                    <a:cubicBezTo>
                      <a:pt x="262" y="239"/>
                      <a:pt x="262" y="237"/>
                      <a:pt x="267" y="235"/>
                    </a:cubicBezTo>
                    <a:cubicBezTo>
                      <a:pt x="267" y="235"/>
                      <a:pt x="267" y="233"/>
                      <a:pt x="267" y="233"/>
                    </a:cubicBezTo>
                    <a:cubicBezTo>
                      <a:pt x="268" y="233"/>
                      <a:pt x="268" y="235"/>
                      <a:pt x="268" y="235"/>
                    </a:cubicBezTo>
                    <a:cubicBezTo>
                      <a:pt x="270" y="235"/>
                      <a:pt x="271" y="233"/>
                      <a:pt x="272" y="233"/>
                    </a:cubicBezTo>
                    <a:cubicBezTo>
                      <a:pt x="273" y="233"/>
                      <a:pt x="273" y="234"/>
                      <a:pt x="274" y="235"/>
                    </a:cubicBezTo>
                    <a:cubicBezTo>
                      <a:pt x="277" y="237"/>
                      <a:pt x="279" y="236"/>
                      <a:pt x="282" y="234"/>
                    </a:cubicBezTo>
                    <a:cubicBezTo>
                      <a:pt x="283" y="235"/>
                      <a:pt x="282" y="236"/>
                      <a:pt x="282" y="237"/>
                    </a:cubicBezTo>
                    <a:cubicBezTo>
                      <a:pt x="286" y="239"/>
                      <a:pt x="285" y="238"/>
                      <a:pt x="288" y="238"/>
                    </a:cubicBezTo>
                    <a:cubicBezTo>
                      <a:pt x="287" y="239"/>
                      <a:pt x="287" y="242"/>
                      <a:pt x="288" y="24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81" name="Google Shape;480;p9">
                <a:extLst>
                  <a:ext uri="{FF2B5EF4-FFF2-40B4-BE49-F238E27FC236}">
                    <a16:creationId xmlns:a16="http://schemas.microsoft.com/office/drawing/2014/main" id="{50469EDF-55B2-CF48-BD3E-8661FED3CFA5}"/>
                  </a:ext>
                </a:extLst>
              </p:cNvPr>
              <p:cNvSpPr/>
              <p:nvPr/>
            </p:nvSpPr>
            <p:spPr>
              <a:xfrm>
                <a:off x="1003" y="1148"/>
                <a:ext cx="979" cy="565"/>
              </a:xfrm>
              <a:custGeom>
                <a:avLst/>
                <a:gdLst/>
                <a:ahLst/>
                <a:cxnLst/>
                <a:rect l="l" t="t" r="r" b="b"/>
                <a:pathLst>
                  <a:path w="499" h="288" extrusionOk="0">
                    <a:moveTo>
                      <a:pt x="363" y="82"/>
                    </a:moveTo>
                    <a:cubicBezTo>
                      <a:pt x="367" y="81"/>
                      <a:pt x="363" y="87"/>
                      <a:pt x="362" y="87"/>
                    </a:cubicBezTo>
                    <a:cubicBezTo>
                      <a:pt x="360" y="88"/>
                      <a:pt x="362" y="82"/>
                      <a:pt x="363" y="82"/>
                    </a:cubicBezTo>
                    <a:close/>
                    <a:moveTo>
                      <a:pt x="22" y="9"/>
                    </a:moveTo>
                    <a:cubicBezTo>
                      <a:pt x="22" y="10"/>
                      <a:pt x="23" y="10"/>
                      <a:pt x="23" y="11"/>
                    </a:cubicBezTo>
                    <a:cubicBezTo>
                      <a:pt x="23" y="12"/>
                      <a:pt x="21" y="14"/>
                      <a:pt x="21" y="14"/>
                    </a:cubicBezTo>
                    <a:cubicBezTo>
                      <a:pt x="21" y="15"/>
                      <a:pt x="22" y="19"/>
                      <a:pt x="22" y="19"/>
                    </a:cubicBezTo>
                    <a:cubicBezTo>
                      <a:pt x="20" y="19"/>
                      <a:pt x="21" y="18"/>
                      <a:pt x="20" y="18"/>
                    </a:cubicBezTo>
                    <a:cubicBezTo>
                      <a:pt x="20" y="18"/>
                      <a:pt x="20" y="17"/>
                      <a:pt x="20" y="16"/>
                    </a:cubicBezTo>
                    <a:cubicBezTo>
                      <a:pt x="20" y="16"/>
                      <a:pt x="16" y="11"/>
                      <a:pt x="20" y="12"/>
                    </a:cubicBezTo>
                    <a:cubicBezTo>
                      <a:pt x="20" y="12"/>
                      <a:pt x="20" y="14"/>
                      <a:pt x="20" y="13"/>
                    </a:cubicBezTo>
                    <a:cubicBezTo>
                      <a:pt x="21" y="11"/>
                      <a:pt x="20" y="11"/>
                      <a:pt x="20" y="11"/>
                    </a:cubicBezTo>
                    <a:cubicBezTo>
                      <a:pt x="20" y="11"/>
                      <a:pt x="20" y="11"/>
                      <a:pt x="22" y="10"/>
                    </a:cubicBezTo>
                    <a:lnTo>
                      <a:pt x="22" y="9"/>
                    </a:lnTo>
                    <a:close/>
                    <a:moveTo>
                      <a:pt x="20" y="22"/>
                    </a:moveTo>
                    <a:cubicBezTo>
                      <a:pt x="19" y="22"/>
                      <a:pt x="20" y="23"/>
                      <a:pt x="20" y="23"/>
                    </a:cubicBezTo>
                    <a:cubicBezTo>
                      <a:pt x="20" y="24"/>
                      <a:pt x="19" y="24"/>
                      <a:pt x="18" y="25"/>
                    </a:cubicBezTo>
                    <a:cubicBezTo>
                      <a:pt x="17" y="25"/>
                      <a:pt x="17" y="26"/>
                      <a:pt x="17" y="27"/>
                    </a:cubicBezTo>
                    <a:cubicBezTo>
                      <a:pt x="16" y="26"/>
                      <a:pt x="15" y="26"/>
                      <a:pt x="16" y="25"/>
                    </a:cubicBezTo>
                    <a:cubicBezTo>
                      <a:pt x="17" y="24"/>
                      <a:pt x="18" y="23"/>
                      <a:pt x="20" y="22"/>
                    </a:cubicBezTo>
                    <a:close/>
                    <a:moveTo>
                      <a:pt x="446" y="57"/>
                    </a:moveTo>
                    <a:cubicBezTo>
                      <a:pt x="446" y="58"/>
                      <a:pt x="447" y="60"/>
                      <a:pt x="446" y="63"/>
                    </a:cubicBezTo>
                    <a:cubicBezTo>
                      <a:pt x="445" y="63"/>
                      <a:pt x="445" y="63"/>
                      <a:pt x="445" y="63"/>
                    </a:cubicBezTo>
                    <a:cubicBezTo>
                      <a:pt x="445" y="62"/>
                      <a:pt x="445" y="60"/>
                      <a:pt x="445" y="59"/>
                    </a:cubicBezTo>
                    <a:lnTo>
                      <a:pt x="446" y="57"/>
                    </a:lnTo>
                    <a:close/>
                    <a:moveTo>
                      <a:pt x="103" y="91"/>
                    </a:moveTo>
                    <a:cubicBezTo>
                      <a:pt x="105" y="96"/>
                      <a:pt x="104" y="95"/>
                      <a:pt x="109" y="93"/>
                    </a:cubicBezTo>
                    <a:cubicBezTo>
                      <a:pt x="108" y="95"/>
                      <a:pt x="108" y="95"/>
                      <a:pt x="109" y="96"/>
                    </a:cubicBezTo>
                    <a:cubicBezTo>
                      <a:pt x="109" y="96"/>
                      <a:pt x="109" y="97"/>
                      <a:pt x="110" y="97"/>
                    </a:cubicBezTo>
                    <a:cubicBezTo>
                      <a:pt x="111" y="97"/>
                      <a:pt x="109" y="100"/>
                      <a:pt x="109" y="100"/>
                    </a:cubicBezTo>
                    <a:cubicBezTo>
                      <a:pt x="109" y="100"/>
                      <a:pt x="107" y="101"/>
                      <a:pt x="107" y="101"/>
                    </a:cubicBezTo>
                    <a:cubicBezTo>
                      <a:pt x="105" y="99"/>
                      <a:pt x="101" y="95"/>
                      <a:pt x="101" y="92"/>
                    </a:cubicBezTo>
                    <a:lnTo>
                      <a:pt x="103" y="91"/>
                    </a:lnTo>
                    <a:close/>
                    <a:moveTo>
                      <a:pt x="459" y="102"/>
                    </a:moveTo>
                    <a:cubicBezTo>
                      <a:pt x="456" y="104"/>
                      <a:pt x="456" y="104"/>
                      <a:pt x="456" y="104"/>
                    </a:cubicBezTo>
                    <a:cubicBezTo>
                      <a:pt x="454" y="104"/>
                      <a:pt x="452" y="102"/>
                      <a:pt x="449" y="103"/>
                    </a:cubicBezTo>
                    <a:cubicBezTo>
                      <a:pt x="449" y="103"/>
                      <a:pt x="447" y="105"/>
                      <a:pt x="446" y="105"/>
                    </a:cubicBezTo>
                    <a:cubicBezTo>
                      <a:pt x="445" y="106"/>
                      <a:pt x="444" y="105"/>
                      <a:pt x="443" y="106"/>
                    </a:cubicBezTo>
                    <a:cubicBezTo>
                      <a:pt x="443" y="106"/>
                      <a:pt x="443" y="108"/>
                      <a:pt x="442" y="108"/>
                    </a:cubicBezTo>
                    <a:cubicBezTo>
                      <a:pt x="444" y="108"/>
                      <a:pt x="446" y="109"/>
                      <a:pt x="447" y="108"/>
                    </a:cubicBezTo>
                    <a:cubicBezTo>
                      <a:pt x="448" y="108"/>
                      <a:pt x="450" y="107"/>
                      <a:pt x="451" y="106"/>
                    </a:cubicBezTo>
                    <a:cubicBezTo>
                      <a:pt x="453" y="106"/>
                      <a:pt x="454" y="108"/>
                      <a:pt x="456" y="107"/>
                    </a:cubicBezTo>
                    <a:cubicBezTo>
                      <a:pt x="457" y="107"/>
                      <a:pt x="457" y="105"/>
                      <a:pt x="457" y="104"/>
                    </a:cubicBezTo>
                    <a:cubicBezTo>
                      <a:pt x="457" y="104"/>
                      <a:pt x="461" y="102"/>
                      <a:pt x="459" y="102"/>
                    </a:cubicBezTo>
                    <a:close/>
                    <a:moveTo>
                      <a:pt x="287" y="233"/>
                    </a:moveTo>
                    <a:cubicBezTo>
                      <a:pt x="288" y="233"/>
                      <a:pt x="288" y="235"/>
                      <a:pt x="287" y="235"/>
                    </a:cubicBezTo>
                    <a:cubicBezTo>
                      <a:pt x="287" y="235"/>
                      <a:pt x="286" y="232"/>
                      <a:pt x="287" y="233"/>
                    </a:cubicBezTo>
                    <a:close/>
                    <a:moveTo>
                      <a:pt x="299" y="239"/>
                    </a:moveTo>
                    <a:cubicBezTo>
                      <a:pt x="299" y="239"/>
                      <a:pt x="298" y="240"/>
                      <a:pt x="298" y="240"/>
                    </a:cubicBezTo>
                    <a:cubicBezTo>
                      <a:pt x="298" y="240"/>
                      <a:pt x="298" y="242"/>
                      <a:pt x="299" y="242"/>
                    </a:cubicBezTo>
                    <a:cubicBezTo>
                      <a:pt x="299" y="243"/>
                      <a:pt x="299" y="243"/>
                      <a:pt x="299" y="243"/>
                    </a:cubicBezTo>
                    <a:cubicBezTo>
                      <a:pt x="300" y="242"/>
                      <a:pt x="300" y="244"/>
                      <a:pt x="301" y="243"/>
                    </a:cubicBezTo>
                    <a:cubicBezTo>
                      <a:pt x="303" y="243"/>
                      <a:pt x="301" y="239"/>
                      <a:pt x="301" y="239"/>
                    </a:cubicBezTo>
                    <a:cubicBezTo>
                      <a:pt x="301" y="239"/>
                      <a:pt x="299" y="239"/>
                      <a:pt x="299" y="239"/>
                    </a:cubicBezTo>
                    <a:close/>
                    <a:moveTo>
                      <a:pt x="331" y="45"/>
                    </a:moveTo>
                    <a:cubicBezTo>
                      <a:pt x="331" y="45"/>
                      <a:pt x="331" y="47"/>
                      <a:pt x="331" y="47"/>
                    </a:cubicBezTo>
                    <a:cubicBezTo>
                      <a:pt x="334" y="46"/>
                      <a:pt x="332" y="45"/>
                      <a:pt x="332" y="45"/>
                    </a:cubicBezTo>
                    <a:cubicBezTo>
                      <a:pt x="331" y="45"/>
                      <a:pt x="333" y="44"/>
                      <a:pt x="331" y="45"/>
                    </a:cubicBezTo>
                    <a:close/>
                    <a:moveTo>
                      <a:pt x="475" y="91"/>
                    </a:moveTo>
                    <a:cubicBezTo>
                      <a:pt x="475" y="91"/>
                      <a:pt x="472" y="94"/>
                      <a:pt x="475" y="93"/>
                    </a:cubicBezTo>
                    <a:cubicBezTo>
                      <a:pt x="476" y="93"/>
                      <a:pt x="478" y="90"/>
                      <a:pt x="475" y="91"/>
                    </a:cubicBezTo>
                    <a:close/>
                    <a:moveTo>
                      <a:pt x="425" y="143"/>
                    </a:moveTo>
                    <a:cubicBezTo>
                      <a:pt x="425" y="143"/>
                      <a:pt x="425" y="145"/>
                      <a:pt x="425" y="146"/>
                    </a:cubicBezTo>
                    <a:cubicBezTo>
                      <a:pt x="426" y="146"/>
                      <a:pt x="426" y="146"/>
                      <a:pt x="426" y="146"/>
                    </a:cubicBezTo>
                    <a:cubicBezTo>
                      <a:pt x="426" y="145"/>
                      <a:pt x="425" y="142"/>
                      <a:pt x="425" y="143"/>
                    </a:cubicBezTo>
                    <a:close/>
                    <a:moveTo>
                      <a:pt x="415" y="180"/>
                    </a:moveTo>
                    <a:cubicBezTo>
                      <a:pt x="413" y="180"/>
                      <a:pt x="415" y="181"/>
                      <a:pt x="416" y="181"/>
                    </a:cubicBezTo>
                    <a:cubicBezTo>
                      <a:pt x="416" y="181"/>
                      <a:pt x="417" y="179"/>
                      <a:pt x="415" y="180"/>
                    </a:cubicBezTo>
                    <a:close/>
                    <a:moveTo>
                      <a:pt x="290" y="237"/>
                    </a:moveTo>
                    <a:cubicBezTo>
                      <a:pt x="290" y="238"/>
                      <a:pt x="290" y="238"/>
                      <a:pt x="290" y="238"/>
                    </a:cubicBezTo>
                    <a:cubicBezTo>
                      <a:pt x="287" y="239"/>
                      <a:pt x="289" y="237"/>
                      <a:pt x="290" y="237"/>
                    </a:cubicBezTo>
                    <a:close/>
                    <a:moveTo>
                      <a:pt x="288" y="242"/>
                    </a:moveTo>
                    <a:cubicBezTo>
                      <a:pt x="290" y="243"/>
                      <a:pt x="292" y="242"/>
                      <a:pt x="294" y="243"/>
                    </a:cubicBezTo>
                    <a:cubicBezTo>
                      <a:pt x="294" y="243"/>
                      <a:pt x="294" y="241"/>
                      <a:pt x="294" y="241"/>
                    </a:cubicBezTo>
                    <a:cubicBezTo>
                      <a:pt x="296" y="241"/>
                      <a:pt x="295" y="242"/>
                      <a:pt x="297" y="242"/>
                    </a:cubicBezTo>
                    <a:cubicBezTo>
                      <a:pt x="296" y="237"/>
                      <a:pt x="296" y="240"/>
                      <a:pt x="298" y="235"/>
                    </a:cubicBezTo>
                    <a:cubicBezTo>
                      <a:pt x="299" y="236"/>
                      <a:pt x="303" y="237"/>
                      <a:pt x="304" y="238"/>
                    </a:cubicBezTo>
                    <a:cubicBezTo>
                      <a:pt x="304" y="239"/>
                      <a:pt x="303" y="239"/>
                      <a:pt x="304" y="240"/>
                    </a:cubicBezTo>
                    <a:cubicBezTo>
                      <a:pt x="304" y="241"/>
                      <a:pt x="304" y="241"/>
                      <a:pt x="304" y="241"/>
                    </a:cubicBezTo>
                    <a:cubicBezTo>
                      <a:pt x="305" y="241"/>
                      <a:pt x="307" y="240"/>
                      <a:pt x="308" y="241"/>
                    </a:cubicBezTo>
                    <a:cubicBezTo>
                      <a:pt x="308" y="241"/>
                      <a:pt x="307" y="243"/>
                      <a:pt x="308" y="243"/>
                    </a:cubicBezTo>
                    <a:cubicBezTo>
                      <a:pt x="308" y="244"/>
                      <a:pt x="309" y="243"/>
                      <a:pt x="310" y="243"/>
                    </a:cubicBezTo>
                    <a:cubicBezTo>
                      <a:pt x="310" y="239"/>
                      <a:pt x="310" y="239"/>
                      <a:pt x="310" y="239"/>
                    </a:cubicBezTo>
                    <a:cubicBezTo>
                      <a:pt x="309" y="239"/>
                      <a:pt x="308" y="240"/>
                      <a:pt x="307" y="239"/>
                    </a:cubicBezTo>
                    <a:cubicBezTo>
                      <a:pt x="306" y="239"/>
                      <a:pt x="306" y="236"/>
                      <a:pt x="307" y="237"/>
                    </a:cubicBezTo>
                    <a:cubicBezTo>
                      <a:pt x="308" y="236"/>
                      <a:pt x="308" y="236"/>
                      <a:pt x="310" y="235"/>
                    </a:cubicBezTo>
                    <a:cubicBezTo>
                      <a:pt x="310" y="234"/>
                      <a:pt x="310" y="234"/>
                      <a:pt x="310" y="234"/>
                    </a:cubicBezTo>
                    <a:cubicBezTo>
                      <a:pt x="309" y="234"/>
                      <a:pt x="308" y="233"/>
                      <a:pt x="308" y="233"/>
                    </a:cubicBezTo>
                    <a:cubicBezTo>
                      <a:pt x="308" y="233"/>
                      <a:pt x="307" y="234"/>
                      <a:pt x="306" y="234"/>
                    </a:cubicBezTo>
                    <a:cubicBezTo>
                      <a:pt x="305" y="231"/>
                      <a:pt x="305" y="231"/>
                      <a:pt x="305" y="231"/>
                    </a:cubicBezTo>
                    <a:cubicBezTo>
                      <a:pt x="303" y="231"/>
                      <a:pt x="302" y="232"/>
                      <a:pt x="302" y="232"/>
                    </a:cubicBezTo>
                    <a:cubicBezTo>
                      <a:pt x="302" y="231"/>
                      <a:pt x="302" y="231"/>
                      <a:pt x="302" y="231"/>
                    </a:cubicBezTo>
                    <a:cubicBezTo>
                      <a:pt x="300" y="230"/>
                      <a:pt x="300" y="231"/>
                      <a:pt x="300" y="230"/>
                    </a:cubicBezTo>
                    <a:cubicBezTo>
                      <a:pt x="300" y="230"/>
                      <a:pt x="301" y="229"/>
                      <a:pt x="300" y="229"/>
                    </a:cubicBezTo>
                    <a:cubicBezTo>
                      <a:pt x="302" y="229"/>
                      <a:pt x="304" y="230"/>
                      <a:pt x="306" y="229"/>
                    </a:cubicBezTo>
                    <a:cubicBezTo>
                      <a:pt x="306" y="229"/>
                      <a:pt x="307" y="227"/>
                      <a:pt x="307" y="227"/>
                    </a:cubicBezTo>
                    <a:cubicBezTo>
                      <a:pt x="307" y="227"/>
                      <a:pt x="310" y="226"/>
                      <a:pt x="310" y="226"/>
                    </a:cubicBezTo>
                    <a:cubicBezTo>
                      <a:pt x="313" y="226"/>
                      <a:pt x="314" y="228"/>
                      <a:pt x="316" y="229"/>
                    </a:cubicBezTo>
                    <a:cubicBezTo>
                      <a:pt x="316" y="228"/>
                      <a:pt x="317" y="228"/>
                      <a:pt x="318" y="228"/>
                    </a:cubicBezTo>
                    <a:cubicBezTo>
                      <a:pt x="318" y="228"/>
                      <a:pt x="318" y="226"/>
                      <a:pt x="318" y="225"/>
                    </a:cubicBezTo>
                    <a:cubicBezTo>
                      <a:pt x="319" y="225"/>
                      <a:pt x="319" y="225"/>
                      <a:pt x="319" y="225"/>
                    </a:cubicBezTo>
                    <a:cubicBezTo>
                      <a:pt x="320" y="227"/>
                      <a:pt x="320" y="228"/>
                      <a:pt x="320" y="229"/>
                    </a:cubicBezTo>
                    <a:cubicBezTo>
                      <a:pt x="321" y="229"/>
                      <a:pt x="322" y="230"/>
                      <a:pt x="323" y="229"/>
                    </a:cubicBezTo>
                    <a:cubicBezTo>
                      <a:pt x="326" y="225"/>
                      <a:pt x="326" y="225"/>
                      <a:pt x="326" y="225"/>
                    </a:cubicBezTo>
                    <a:cubicBezTo>
                      <a:pt x="326" y="225"/>
                      <a:pt x="327" y="227"/>
                      <a:pt x="327" y="227"/>
                    </a:cubicBezTo>
                    <a:cubicBezTo>
                      <a:pt x="326" y="228"/>
                      <a:pt x="329" y="228"/>
                      <a:pt x="329" y="228"/>
                    </a:cubicBezTo>
                    <a:cubicBezTo>
                      <a:pt x="330" y="226"/>
                      <a:pt x="330" y="226"/>
                      <a:pt x="330" y="226"/>
                    </a:cubicBezTo>
                    <a:cubicBezTo>
                      <a:pt x="331" y="226"/>
                      <a:pt x="331" y="227"/>
                      <a:pt x="332" y="226"/>
                    </a:cubicBezTo>
                    <a:cubicBezTo>
                      <a:pt x="333" y="227"/>
                      <a:pt x="333" y="227"/>
                      <a:pt x="334" y="227"/>
                    </a:cubicBezTo>
                    <a:cubicBezTo>
                      <a:pt x="334" y="228"/>
                      <a:pt x="333" y="228"/>
                      <a:pt x="333" y="229"/>
                    </a:cubicBezTo>
                    <a:cubicBezTo>
                      <a:pt x="333" y="230"/>
                      <a:pt x="335" y="230"/>
                      <a:pt x="335" y="231"/>
                    </a:cubicBezTo>
                    <a:cubicBezTo>
                      <a:pt x="336" y="231"/>
                      <a:pt x="339" y="231"/>
                      <a:pt x="340" y="231"/>
                    </a:cubicBezTo>
                    <a:cubicBezTo>
                      <a:pt x="341" y="232"/>
                      <a:pt x="340" y="233"/>
                      <a:pt x="341" y="234"/>
                    </a:cubicBezTo>
                    <a:cubicBezTo>
                      <a:pt x="342" y="235"/>
                      <a:pt x="347" y="237"/>
                      <a:pt x="349" y="237"/>
                    </a:cubicBezTo>
                    <a:cubicBezTo>
                      <a:pt x="350" y="236"/>
                      <a:pt x="351" y="233"/>
                      <a:pt x="352" y="233"/>
                    </a:cubicBezTo>
                    <a:cubicBezTo>
                      <a:pt x="353" y="232"/>
                      <a:pt x="354" y="233"/>
                      <a:pt x="355" y="233"/>
                    </a:cubicBezTo>
                    <a:cubicBezTo>
                      <a:pt x="356" y="234"/>
                      <a:pt x="357" y="234"/>
                      <a:pt x="357" y="235"/>
                    </a:cubicBezTo>
                    <a:cubicBezTo>
                      <a:pt x="358" y="237"/>
                      <a:pt x="358" y="239"/>
                      <a:pt x="359" y="240"/>
                    </a:cubicBezTo>
                    <a:cubicBezTo>
                      <a:pt x="359" y="241"/>
                      <a:pt x="362" y="241"/>
                      <a:pt x="363" y="242"/>
                    </a:cubicBezTo>
                    <a:cubicBezTo>
                      <a:pt x="363" y="243"/>
                      <a:pt x="364" y="250"/>
                      <a:pt x="363" y="251"/>
                    </a:cubicBezTo>
                    <a:cubicBezTo>
                      <a:pt x="362" y="253"/>
                      <a:pt x="362" y="253"/>
                      <a:pt x="362" y="253"/>
                    </a:cubicBezTo>
                    <a:cubicBezTo>
                      <a:pt x="362" y="256"/>
                      <a:pt x="363" y="258"/>
                      <a:pt x="363" y="259"/>
                    </a:cubicBezTo>
                    <a:cubicBezTo>
                      <a:pt x="364" y="258"/>
                      <a:pt x="365" y="257"/>
                      <a:pt x="365" y="256"/>
                    </a:cubicBezTo>
                    <a:cubicBezTo>
                      <a:pt x="366" y="256"/>
                      <a:pt x="368" y="256"/>
                      <a:pt x="368" y="256"/>
                    </a:cubicBezTo>
                    <a:cubicBezTo>
                      <a:pt x="367" y="261"/>
                      <a:pt x="366" y="261"/>
                      <a:pt x="365" y="267"/>
                    </a:cubicBezTo>
                    <a:cubicBezTo>
                      <a:pt x="366" y="267"/>
                      <a:pt x="370" y="269"/>
                      <a:pt x="371" y="270"/>
                    </a:cubicBezTo>
                    <a:cubicBezTo>
                      <a:pt x="372" y="271"/>
                      <a:pt x="372" y="276"/>
                      <a:pt x="373" y="278"/>
                    </a:cubicBezTo>
                    <a:cubicBezTo>
                      <a:pt x="373" y="278"/>
                      <a:pt x="374" y="279"/>
                      <a:pt x="375" y="279"/>
                    </a:cubicBezTo>
                    <a:cubicBezTo>
                      <a:pt x="375" y="281"/>
                      <a:pt x="375" y="282"/>
                      <a:pt x="376" y="283"/>
                    </a:cubicBezTo>
                    <a:cubicBezTo>
                      <a:pt x="377" y="284"/>
                      <a:pt x="377" y="283"/>
                      <a:pt x="378" y="284"/>
                    </a:cubicBezTo>
                    <a:cubicBezTo>
                      <a:pt x="379" y="285"/>
                      <a:pt x="379" y="287"/>
                      <a:pt x="380" y="287"/>
                    </a:cubicBezTo>
                    <a:cubicBezTo>
                      <a:pt x="381" y="288"/>
                      <a:pt x="381" y="287"/>
                      <a:pt x="382" y="287"/>
                    </a:cubicBezTo>
                    <a:cubicBezTo>
                      <a:pt x="382" y="286"/>
                      <a:pt x="382" y="286"/>
                      <a:pt x="383" y="285"/>
                    </a:cubicBezTo>
                    <a:cubicBezTo>
                      <a:pt x="382" y="285"/>
                      <a:pt x="382" y="284"/>
                      <a:pt x="382" y="283"/>
                    </a:cubicBezTo>
                    <a:cubicBezTo>
                      <a:pt x="383" y="282"/>
                      <a:pt x="383" y="282"/>
                      <a:pt x="383" y="282"/>
                    </a:cubicBezTo>
                    <a:cubicBezTo>
                      <a:pt x="383" y="281"/>
                      <a:pt x="384" y="280"/>
                      <a:pt x="385" y="279"/>
                    </a:cubicBezTo>
                    <a:cubicBezTo>
                      <a:pt x="385" y="278"/>
                      <a:pt x="384" y="275"/>
                      <a:pt x="385" y="273"/>
                    </a:cubicBezTo>
                    <a:cubicBezTo>
                      <a:pt x="386" y="270"/>
                      <a:pt x="386" y="270"/>
                      <a:pt x="386" y="270"/>
                    </a:cubicBezTo>
                    <a:cubicBezTo>
                      <a:pt x="385" y="270"/>
                      <a:pt x="386" y="267"/>
                      <a:pt x="385" y="266"/>
                    </a:cubicBezTo>
                    <a:cubicBezTo>
                      <a:pt x="384" y="265"/>
                      <a:pt x="384" y="265"/>
                      <a:pt x="384" y="265"/>
                    </a:cubicBezTo>
                    <a:cubicBezTo>
                      <a:pt x="383" y="263"/>
                      <a:pt x="384" y="261"/>
                      <a:pt x="383" y="259"/>
                    </a:cubicBezTo>
                    <a:cubicBezTo>
                      <a:pt x="383" y="258"/>
                      <a:pt x="381" y="256"/>
                      <a:pt x="381" y="255"/>
                    </a:cubicBezTo>
                    <a:cubicBezTo>
                      <a:pt x="380" y="254"/>
                      <a:pt x="382" y="254"/>
                      <a:pt x="381" y="252"/>
                    </a:cubicBezTo>
                    <a:cubicBezTo>
                      <a:pt x="381" y="251"/>
                      <a:pt x="379" y="250"/>
                      <a:pt x="379" y="249"/>
                    </a:cubicBezTo>
                    <a:cubicBezTo>
                      <a:pt x="379" y="249"/>
                      <a:pt x="379" y="246"/>
                      <a:pt x="379" y="246"/>
                    </a:cubicBezTo>
                    <a:cubicBezTo>
                      <a:pt x="379" y="244"/>
                      <a:pt x="376" y="241"/>
                      <a:pt x="376" y="239"/>
                    </a:cubicBezTo>
                    <a:cubicBezTo>
                      <a:pt x="375" y="236"/>
                      <a:pt x="377" y="233"/>
                      <a:pt x="375" y="231"/>
                    </a:cubicBezTo>
                    <a:cubicBezTo>
                      <a:pt x="375" y="230"/>
                      <a:pt x="373" y="230"/>
                      <a:pt x="373" y="229"/>
                    </a:cubicBezTo>
                    <a:cubicBezTo>
                      <a:pt x="373" y="228"/>
                      <a:pt x="373" y="228"/>
                      <a:pt x="373" y="228"/>
                    </a:cubicBezTo>
                    <a:cubicBezTo>
                      <a:pt x="373" y="228"/>
                      <a:pt x="375" y="227"/>
                      <a:pt x="375" y="226"/>
                    </a:cubicBezTo>
                    <a:cubicBezTo>
                      <a:pt x="376" y="224"/>
                      <a:pt x="374" y="223"/>
                      <a:pt x="375" y="221"/>
                    </a:cubicBezTo>
                    <a:cubicBezTo>
                      <a:pt x="376" y="221"/>
                      <a:pt x="376" y="221"/>
                      <a:pt x="376" y="221"/>
                    </a:cubicBezTo>
                    <a:cubicBezTo>
                      <a:pt x="376" y="219"/>
                      <a:pt x="378" y="212"/>
                      <a:pt x="377" y="214"/>
                    </a:cubicBezTo>
                    <a:cubicBezTo>
                      <a:pt x="377" y="212"/>
                      <a:pt x="377" y="212"/>
                      <a:pt x="377" y="212"/>
                    </a:cubicBezTo>
                    <a:cubicBezTo>
                      <a:pt x="381" y="210"/>
                      <a:pt x="381" y="210"/>
                      <a:pt x="381" y="210"/>
                    </a:cubicBezTo>
                    <a:cubicBezTo>
                      <a:pt x="380" y="208"/>
                      <a:pt x="380" y="208"/>
                      <a:pt x="380" y="208"/>
                    </a:cubicBezTo>
                    <a:cubicBezTo>
                      <a:pt x="381" y="207"/>
                      <a:pt x="382" y="208"/>
                      <a:pt x="383" y="207"/>
                    </a:cubicBezTo>
                    <a:cubicBezTo>
                      <a:pt x="384" y="206"/>
                      <a:pt x="384" y="204"/>
                      <a:pt x="385" y="203"/>
                    </a:cubicBezTo>
                    <a:cubicBezTo>
                      <a:pt x="386" y="202"/>
                      <a:pt x="386" y="204"/>
                      <a:pt x="388" y="203"/>
                    </a:cubicBezTo>
                    <a:cubicBezTo>
                      <a:pt x="388" y="203"/>
                      <a:pt x="391" y="200"/>
                      <a:pt x="391" y="200"/>
                    </a:cubicBezTo>
                    <a:cubicBezTo>
                      <a:pt x="391" y="200"/>
                      <a:pt x="390" y="198"/>
                      <a:pt x="391" y="198"/>
                    </a:cubicBezTo>
                    <a:cubicBezTo>
                      <a:pt x="391" y="198"/>
                      <a:pt x="393" y="199"/>
                      <a:pt x="393" y="198"/>
                    </a:cubicBezTo>
                    <a:cubicBezTo>
                      <a:pt x="393" y="198"/>
                      <a:pt x="395" y="193"/>
                      <a:pt x="395" y="193"/>
                    </a:cubicBezTo>
                    <a:cubicBezTo>
                      <a:pt x="396" y="193"/>
                      <a:pt x="395" y="194"/>
                      <a:pt x="397" y="194"/>
                    </a:cubicBezTo>
                    <a:cubicBezTo>
                      <a:pt x="398" y="193"/>
                      <a:pt x="399" y="191"/>
                      <a:pt x="400" y="191"/>
                    </a:cubicBezTo>
                    <a:cubicBezTo>
                      <a:pt x="401" y="190"/>
                      <a:pt x="403" y="191"/>
                      <a:pt x="404" y="190"/>
                    </a:cubicBezTo>
                    <a:cubicBezTo>
                      <a:pt x="409" y="185"/>
                      <a:pt x="409" y="185"/>
                      <a:pt x="409" y="185"/>
                    </a:cubicBezTo>
                    <a:cubicBezTo>
                      <a:pt x="409" y="184"/>
                      <a:pt x="408" y="183"/>
                      <a:pt x="409" y="183"/>
                    </a:cubicBezTo>
                    <a:cubicBezTo>
                      <a:pt x="409" y="182"/>
                      <a:pt x="412" y="181"/>
                      <a:pt x="413" y="181"/>
                    </a:cubicBezTo>
                    <a:cubicBezTo>
                      <a:pt x="412" y="179"/>
                      <a:pt x="411" y="178"/>
                      <a:pt x="411" y="176"/>
                    </a:cubicBezTo>
                    <a:cubicBezTo>
                      <a:pt x="412" y="176"/>
                      <a:pt x="413" y="177"/>
                      <a:pt x="414" y="176"/>
                    </a:cubicBezTo>
                    <a:cubicBezTo>
                      <a:pt x="414" y="175"/>
                      <a:pt x="414" y="175"/>
                      <a:pt x="414" y="175"/>
                    </a:cubicBezTo>
                    <a:cubicBezTo>
                      <a:pt x="415" y="175"/>
                      <a:pt x="415" y="175"/>
                      <a:pt x="415" y="175"/>
                    </a:cubicBezTo>
                    <a:cubicBezTo>
                      <a:pt x="414" y="174"/>
                      <a:pt x="414" y="172"/>
                      <a:pt x="413" y="171"/>
                    </a:cubicBezTo>
                    <a:cubicBezTo>
                      <a:pt x="414" y="171"/>
                      <a:pt x="416" y="170"/>
                      <a:pt x="417" y="170"/>
                    </a:cubicBezTo>
                    <a:cubicBezTo>
                      <a:pt x="417" y="172"/>
                      <a:pt x="417" y="172"/>
                      <a:pt x="417" y="172"/>
                    </a:cubicBezTo>
                    <a:cubicBezTo>
                      <a:pt x="418" y="172"/>
                      <a:pt x="419" y="172"/>
                      <a:pt x="420" y="172"/>
                    </a:cubicBezTo>
                    <a:cubicBezTo>
                      <a:pt x="420" y="172"/>
                      <a:pt x="425" y="167"/>
                      <a:pt x="421" y="170"/>
                    </a:cubicBezTo>
                    <a:cubicBezTo>
                      <a:pt x="420" y="170"/>
                      <a:pt x="421" y="168"/>
                      <a:pt x="421" y="168"/>
                    </a:cubicBezTo>
                    <a:cubicBezTo>
                      <a:pt x="415" y="166"/>
                      <a:pt x="415" y="166"/>
                      <a:pt x="415" y="166"/>
                    </a:cubicBezTo>
                    <a:cubicBezTo>
                      <a:pt x="415" y="166"/>
                      <a:pt x="415" y="164"/>
                      <a:pt x="415" y="164"/>
                    </a:cubicBezTo>
                    <a:cubicBezTo>
                      <a:pt x="417" y="164"/>
                      <a:pt x="419" y="164"/>
                      <a:pt x="420" y="163"/>
                    </a:cubicBezTo>
                    <a:cubicBezTo>
                      <a:pt x="420" y="163"/>
                      <a:pt x="420" y="161"/>
                      <a:pt x="421" y="161"/>
                    </a:cubicBezTo>
                    <a:cubicBezTo>
                      <a:pt x="420" y="160"/>
                      <a:pt x="419" y="161"/>
                      <a:pt x="419" y="159"/>
                    </a:cubicBezTo>
                    <a:cubicBezTo>
                      <a:pt x="419" y="159"/>
                      <a:pt x="420" y="158"/>
                      <a:pt x="420" y="157"/>
                    </a:cubicBezTo>
                    <a:cubicBezTo>
                      <a:pt x="414" y="154"/>
                      <a:pt x="414" y="154"/>
                      <a:pt x="414" y="154"/>
                    </a:cubicBezTo>
                    <a:cubicBezTo>
                      <a:pt x="414" y="154"/>
                      <a:pt x="414" y="153"/>
                      <a:pt x="414" y="152"/>
                    </a:cubicBezTo>
                    <a:cubicBezTo>
                      <a:pt x="414" y="152"/>
                      <a:pt x="412" y="151"/>
                      <a:pt x="412" y="150"/>
                    </a:cubicBezTo>
                    <a:cubicBezTo>
                      <a:pt x="414" y="150"/>
                      <a:pt x="415" y="150"/>
                      <a:pt x="417" y="150"/>
                    </a:cubicBezTo>
                    <a:cubicBezTo>
                      <a:pt x="416" y="148"/>
                      <a:pt x="415" y="146"/>
                      <a:pt x="413" y="144"/>
                    </a:cubicBezTo>
                    <a:cubicBezTo>
                      <a:pt x="414" y="144"/>
                      <a:pt x="415" y="144"/>
                      <a:pt x="415" y="144"/>
                    </a:cubicBezTo>
                    <a:cubicBezTo>
                      <a:pt x="415" y="143"/>
                      <a:pt x="415" y="143"/>
                      <a:pt x="415" y="143"/>
                    </a:cubicBezTo>
                    <a:cubicBezTo>
                      <a:pt x="414" y="142"/>
                      <a:pt x="412" y="141"/>
                      <a:pt x="411" y="140"/>
                    </a:cubicBezTo>
                    <a:cubicBezTo>
                      <a:pt x="412" y="139"/>
                      <a:pt x="411" y="139"/>
                      <a:pt x="413" y="138"/>
                    </a:cubicBezTo>
                    <a:cubicBezTo>
                      <a:pt x="412" y="138"/>
                      <a:pt x="412" y="134"/>
                      <a:pt x="412" y="134"/>
                    </a:cubicBezTo>
                    <a:cubicBezTo>
                      <a:pt x="413" y="134"/>
                      <a:pt x="413" y="134"/>
                      <a:pt x="413" y="134"/>
                    </a:cubicBezTo>
                    <a:cubicBezTo>
                      <a:pt x="415" y="129"/>
                      <a:pt x="415" y="127"/>
                      <a:pt x="415" y="123"/>
                    </a:cubicBezTo>
                    <a:cubicBezTo>
                      <a:pt x="416" y="123"/>
                      <a:pt x="416" y="123"/>
                      <a:pt x="418" y="122"/>
                    </a:cubicBezTo>
                    <a:cubicBezTo>
                      <a:pt x="419" y="121"/>
                      <a:pt x="419" y="121"/>
                      <a:pt x="419" y="121"/>
                    </a:cubicBezTo>
                    <a:cubicBezTo>
                      <a:pt x="419" y="121"/>
                      <a:pt x="421" y="122"/>
                      <a:pt x="422" y="122"/>
                    </a:cubicBezTo>
                    <a:cubicBezTo>
                      <a:pt x="423" y="120"/>
                      <a:pt x="422" y="120"/>
                      <a:pt x="423" y="119"/>
                    </a:cubicBezTo>
                    <a:cubicBezTo>
                      <a:pt x="423" y="119"/>
                      <a:pt x="424" y="121"/>
                      <a:pt x="424" y="122"/>
                    </a:cubicBezTo>
                    <a:cubicBezTo>
                      <a:pt x="422" y="123"/>
                      <a:pt x="420" y="125"/>
                      <a:pt x="419" y="127"/>
                    </a:cubicBezTo>
                    <a:cubicBezTo>
                      <a:pt x="420" y="129"/>
                      <a:pt x="420" y="129"/>
                      <a:pt x="420" y="129"/>
                    </a:cubicBezTo>
                    <a:cubicBezTo>
                      <a:pt x="419" y="130"/>
                      <a:pt x="417" y="131"/>
                      <a:pt x="417" y="132"/>
                    </a:cubicBezTo>
                    <a:cubicBezTo>
                      <a:pt x="416" y="133"/>
                      <a:pt x="417" y="134"/>
                      <a:pt x="418" y="134"/>
                    </a:cubicBezTo>
                    <a:cubicBezTo>
                      <a:pt x="419" y="135"/>
                      <a:pt x="417" y="135"/>
                      <a:pt x="417" y="135"/>
                    </a:cubicBezTo>
                    <a:cubicBezTo>
                      <a:pt x="417" y="136"/>
                      <a:pt x="417" y="140"/>
                      <a:pt x="418" y="140"/>
                    </a:cubicBezTo>
                    <a:cubicBezTo>
                      <a:pt x="418" y="141"/>
                      <a:pt x="418" y="141"/>
                      <a:pt x="418" y="141"/>
                    </a:cubicBezTo>
                    <a:cubicBezTo>
                      <a:pt x="420" y="140"/>
                      <a:pt x="420" y="140"/>
                      <a:pt x="423" y="140"/>
                    </a:cubicBezTo>
                    <a:cubicBezTo>
                      <a:pt x="423" y="140"/>
                      <a:pt x="422" y="143"/>
                      <a:pt x="423" y="144"/>
                    </a:cubicBezTo>
                    <a:cubicBezTo>
                      <a:pt x="424" y="143"/>
                      <a:pt x="426" y="142"/>
                      <a:pt x="428" y="142"/>
                    </a:cubicBezTo>
                    <a:cubicBezTo>
                      <a:pt x="428" y="140"/>
                      <a:pt x="428" y="140"/>
                      <a:pt x="428" y="140"/>
                    </a:cubicBezTo>
                    <a:cubicBezTo>
                      <a:pt x="428" y="140"/>
                      <a:pt x="427" y="140"/>
                      <a:pt x="427" y="138"/>
                    </a:cubicBezTo>
                    <a:cubicBezTo>
                      <a:pt x="427" y="138"/>
                      <a:pt x="428" y="138"/>
                      <a:pt x="428" y="137"/>
                    </a:cubicBezTo>
                    <a:cubicBezTo>
                      <a:pt x="429" y="138"/>
                      <a:pt x="429" y="135"/>
                      <a:pt x="429" y="134"/>
                    </a:cubicBezTo>
                    <a:cubicBezTo>
                      <a:pt x="428" y="134"/>
                      <a:pt x="428" y="134"/>
                      <a:pt x="428" y="134"/>
                    </a:cubicBezTo>
                    <a:cubicBezTo>
                      <a:pt x="428" y="133"/>
                      <a:pt x="430" y="131"/>
                      <a:pt x="429" y="130"/>
                    </a:cubicBezTo>
                    <a:cubicBezTo>
                      <a:pt x="428" y="130"/>
                      <a:pt x="428" y="130"/>
                      <a:pt x="428" y="130"/>
                    </a:cubicBezTo>
                    <a:cubicBezTo>
                      <a:pt x="428" y="129"/>
                      <a:pt x="426" y="127"/>
                      <a:pt x="426" y="126"/>
                    </a:cubicBezTo>
                    <a:cubicBezTo>
                      <a:pt x="426" y="126"/>
                      <a:pt x="426" y="126"/>
                      <a:pt x="426" y="126"/>
                    </a:cubicBezTo>
                    <a:cubicBezTo>
                      <a:pt x="426" y="125"/>
                      <a:pt x="427" y="123"/>
                      <a:pt x="427" y="123"/>
                    </a:cubicBezTo>
                    <a:cubicBezTo>
                      <a:pt x="428" y="123"/>
                      <a:pt x="430" y="125"/>
                      <a:pt x="431" y="126"/>
                    </a:cubicBezTo>
                    <a:cubicBezTo>
                      <a:pt x="432" y="126"/>
                      <a:pt x="433" y="125"/>
                      <a:pt x="434" y="126"/>
                    </a:cubicBezTo>
                    <a:cubicBezTo>
                      <a:pt x="436" y="124"/>
                      <a:pt x="436" y="121"/>
                      <a:pt x="438" y="119"/>
                    </a:cubicBezTo>
                    <a:cubicBezTo>
                      <a:pt x="440" y="120"/>
                      <a:pt x="440" y="120"/>
                      <a:pt x="440" y="120"/>
                    </a:cubicBezTo>
                    <a:cubicBezTo>
                      <a:pt x="440" y="119"/>
                      <a:pt x="441" y="117"/>
                      <a:pt x="441" y="116"/>
                    </a:cubicBezTo>
                    <a:cubicBezTo>
                      <a:pt x="442" y="115"/>
                      <a:pt x="441" y="109"/>
                      <a:pt x="441" y="109"/>
                    </a:cubicBezTo>
                    <a:cubicBezTo>
                      <a:pt x="441" y="109"/>
                      <a:pt x="440" y="109"/>
                      <a:pt x="439" y="109"/>
                    </a:cubicBezTo>
                    <a:cubicBezTo>
                      <a:pt x="439" y="109"/>
                      <a:pt x="439" y="107"/>
                      <a:pt x="439" y="107"/>
                    </a:cubicBezTo>
                    <a:cubicBezTo>
                      <a:pt x="440" y="107"/>
                      <a:pt x="440" y="107"/>
                      <a:pt x="440" y="107"/>
                    </a:cubicBezTo>
                    <a:cubicBezTo>
                      <a:pt x="440" y="106"/>
                      <a:pt x="440" y="106"/>
                      <a:pt x="440" y="106"/>
                    </a:cubicBezTo>
                    <a:cubicBezTo>
                      <a:pt x="441" y="105"/>
                      <a:pt x="445" y="101"/>
                      <a:pt x="446" y="101"/>
                    </a:cubicBezTo>
                    <a:cubicBezTo>
                      <a:pt x="446" y="100"/>
                      <a:pt x="446" y="100"/>
                      <a:pt x="446" y="100"/>
                    </a:cubicBezTo>
                    <a:cubicBezTo>
                      <a:pt x="446" y="99"/>
                      <a:pt x="448" y="100"/>
                      <a:pt x="448" y="100"/>
                    </a:cubicBezTo>
                    <a:cubicBezTo>
                      <a:pt x="449" y="100"/>
                      <a:pt x="449" y="98"/>
                      <a:pt x="450" y="98"/>
                    </a:cubicBezTo>
                    <a:cubicBezTo>
                      <a:pt x="450" y="98"/>
                      <a:pt x="452" y="99"/>
                      <a:pt x="453" y="99"/>
                    </a:cubicBezTo>
                    <a:cubicBezTo>
                      <a:pt x="454" y="98"/>
                      <a:pt x="454" y="96"/>
                      <a:pt x="454" y="96"/>
                    </a:cubicBezTo>
                    <a:cubicBezTo>
                      <a:pt x="456" y="95"/>
                      <a:pt x="458" y="96"/>
                      <a:pt x="460" y="96"/>
                    </a:cubicBezTo>
                    <a:cubicBezTo>
                      <a:pt x="460" y="97"/>
                      <a:pt x="460" y="97"/>
                      <a:pt x="460" y="97"/>
                    </a:cubicBezTo>
                    <a:cubicBezTo>
                      <a:pt x="461" y="98"/>
                      <a:pt x="462" y="96"/>
                      <a:pt x="462" y="97"/>
                    </a:cubicBezTo>
                    <a:cubicBezTo>
                      <a:pt x="461" y="96"/>
                      <a:pt x="462" y="93"/>
                      <a:pt x="462" y="91"/>
                    </a:cubicBezTo>
                    <a:cubicBezTo>
                      <a:pt x="463" y="92"/>
                      <a:pt x="465" y="91"/>
                      <a:pt x="466" y="92"/>
                    </a:cubicBezTo>
                    <a:cubicBezTo>
                      <a:pt x="466" y="92"/>
                      <a:pt x="466" y="94"/>
                      <a:pt x="466" y="94"/>
                    </a:cubicBezTo>
                    <a:cubicBezTo>
                      <a:pt x="466" y="94"/>
                      <a:pt x="467" y="95"/>
                      <a:pt x="468" y="95"/>
                    </a:cubicBezTo>
                    <a:cubicBezTo>
                      <a:pt x="469" y="94"/>
                      <a:pt x="470" y="93"/>
                      <a:pt x="470" y="93"/>
                    </a:cubicBezTo>
                    <a:cubicBezTo>
                      <a:pt x="470" y="92"/>
                      <a:pt x="472" y="93"/>
                      <a:pt x="472" y="93"/>
                    </a:cubicBezTo>
                    <a:cubicBezTo>
                      <a:pt x="472" y="92"/>
                      <a:pt x="472" y="91"/>
                      <a:pt x="471" y="91"/>
                    </a:cubicBezTo>
                    <a:cubicBezTo>
                      <a:pt x="470" y="90"/>
                      <a:pt x="466" y="89"/>
                      <a:pt x="466" y="88"/>
                    </a:cubicBezTo>
                    <a:cubicBezTo>
                      <a:pt x="465" y="87"/>
                      <a:pt x="466" y="87"/>
                      <a:pt x="466" y="86"/>
                    </a:cubicBezTo>
                    <a:cubicBezTo>
                      <a:pt x="467" y="85"/>
                      <a:pt x="468" y="85"/>
                      <a:pt x="470" y="85"/>
                    </a:cubicBezTo>
                    <a:cubicBezTo>
                      <a:pt x="467" y="79"/>
                      <a:pt x="469" y="80"/>
                      <a:pt x="473" y="76"/>
                    </a:cubicBezTo>
                    <a:cubicBezTo>
                      <a:pt x="473" y="75"/>
                      <a:pt x="473" y="75"/>
                      <a:pt x="473" y="75"/>
                    </a:cubicBezTo>
                    <a:cubicBezTo>
                      <a:pt x="472" y="75"/>
                      <a:pt x="472" y="75"/>
                      <a:pt x="472" y="75"/>
                    </a:cubicBezTo>
                    <a:cubicBezTo>
                      <a:pt x="473" y="73"/>
                      <a:pt x="473" y="71"/>
                      <a:pt x="474" y="69"/>
                    </a:cubicBezTo>
                    <a:cubicBezTo>
                      <a:pt x="475" y="70"/>
                      <a:pt x="475" y="70"/>
                      <a:pt x="476" y="70"/>
                    </a:cubicBezTo>
                    <a:cubicBezTo>
                      <a:pt x="475" y="72"/>
                      <a:pt x="478" y="69"/>
                      <a:pt x="478" y="69"/>
                    </a:cubicBezTo>
                    <a:cubicBezTo>
                      <a:pt x="480" y="69"/>
                      <a:pt x="478" y="70"/>
                      <a:pt x="479" y="71"/>
                    </a:cubicBezTo>
                    <a:cubicBezTo>
                      <a:pt x="480" y="71"/>
                      <a:pt x="480" y="71"/>
                      <a:pt x="480" y="71"/>
                    </a:cubicBezTo>
                    <a:cubicBezTo>
                      <a:pt x="480" y="70"/>
                      <a:pt x="480" y="69"/>
                      <a:pt x="480" y="69"/>
                    </a:cubicBezTo>
                    <a:cubicBezTo>
                      <a:pt x="481" y="68"/>
                      <a:pt x="482" y="70"/>
                      <a:pt x="484" y="69"/>
                    </a:cubicBezTo>
                    <a:cubicBezTo>
                      <a:pt x="484" y="66"/>
                      <a:pt x="484" y="65"/>
                      <a:pt x="486" y="62"/>
                    </a:cubicBezTo>
                    <a:cubicBezTo>
                      <a:pt x="486" y="63"/>
                      <a:pt x="487" y="65"/>
                      <a:pt x="487" y="66"/>
                    </a:cubicBezTo>
                    <a:cubicBezTo>
                      <a:pt x="489" y="65"/>
                      <a:pt x="489" y="65"/>
                      <a:pt x="489" y="65"/>
                    </a:cubicBezTo>
                    <a:cubicBezTo>
                      <a:pt x="489" y="65"/>
                      <a:pt x="489" y="63"/>
                      <a:pt x="489" y="63"/>
                    </a:cubicBezTo>
                    <a:cubicBezTo>
                      <a:pt x="490" y="63"/>
                      <a:pt x="491" y="65"/>
                      <a:pt x="492" y="65"/>
                    </a:cubicBezTo>
                    <a:cubicBezTo>
                      <a:pt x="493" y="66"/>
                      <a:pt x="493" y="64"/>
                      <a:pt x="494" y="65"/>
                    </a:cubicBezTo>
                    <a:cubicBezTo>
                      <a:pt x="495" y="64"/>
                      <a:pt x="495" y="63"/>
                      <a:pt x="496" y="62"/>
                    </a:cubicBezTo>
                    <a:cubicBezTo>
                      <a:pt x="497" y="61"/>
                      <a:pt x="498" y="61"/>
                      <a:pt x="499" y="61"/>
                    </a:cubicBezTo>
                    <a:cubicBezTo>
                      <a:pt x="498" y="58"/>
                      <a:pt x="498" y="57"/>
                      <a:pt x="498" y="54"/>
                    </a:cubicBezTo>
                    <a:cubicBezTo>
                      <a:pt x="498" y="54"/>
                      <a:pt x="497" y="54"/>
                      <a:pt x="497" y="54"/>
                    </a:cubicBezTo>
                    <a:cubicBezTo>
                      <a:pt x="497" y="53"/>
                      <a:pt x="498" y="53"/>
                      <a:pt x="498" y="53"/>
                    </a:cubicBezTo>
                    <a:cubicBezTo>
                      <a:pt x="498" y="53"/>
                      <a:pt x="497" y="52"/>
                      <a:pt x="496" y="52"/>
                    </a:cubicBezTo>
                    <a:cubicBezTo>
                      <a:pt x="495" y="52"/>
                      <a:pt x="496" y="50"/>
                      <a:pt x="496" y="47"/>
                    </a:cubicBezTo>
                    <a:cubicBezTo>
                      <a:pt x="496" y="45"/>
                      <a:pt x="492" y="46"/>
                      <a:pt x="492" y="46"/>
                    </a:cubicBezTo>
                    <a:cubicBezTo>
                      <a:pt x="492" y="46"/>
                      <a:pt x="492" y="39"/>
                      <a:pt x="492" y="34"/>
                    </a:cubicBezTo>
                    <a:cubicBezTo>
                      <a:pt x="493" y="29"/>
                      <a:pt x="490" y="28"/>
                      <a:pt x="486" y="27"/>
                    </a:cubicBezTo>
                    <a:cubicBezTo>
                      <a:pt x="483" y="26"/>
                      <a:pt x="482" y="33"/>
                      <a:pt x="482" y="29"/>
                    </a:cubicBezTo>
                    <a:cubicBezTo>
                      <a:pt x="481" y="25"/>
                      <a:pt x="479" y="28"/>
                      <a:pt x="479" y="28"/>
                    </a:cubicBezTo>
                    <a:cubicBezTo>
                      <a:pt x="476" y="33"/>
                      <a:pt x="476" y="33"/>
                      <a:pt x="476" y="33"/>
                    </a:cubicBezTo>
                    <a:cubicBezTo>
                      <a:pt x="476" y="33"/>
                      <a:pt x="473" y="38"/>
                      <a:pt x="474" y="40"/>
                    </a:cubicBezTo>
                    <a:cubicBezTo>
                      <a:pt x="474" y="41"/>
                      <a:pt x="468" y="47"/>
                      <a:pt x="466" y="47"/>
                    </a:cubicBezTo>
                    <a:cubicBezTo>
                      <a:pt x="464" y="48"/>
                      <a:pt x="463" y="51"/>
                      <a:pt x="463" y="51"/>
                    </a:cubicBezTo>
                    <a:cubicBezTo>
                      <a:pt x="463" y="51"/>
                      <a:pt x="441" y="54"/>
                      <a:pt x="438" y="54"/>
                    </a:cubicBezTo>
                    <a:cubicBezTo>
                      <a:pt x="436" y="53"/>
                      <a:pt x="436" y="52"/>
                      <a:pt x="429" y="56"/>
                    </a:cubicBezTo>
                    <a:cubicBezTo>
                      <a:pt x="422" y="60"/>
                      <a:pt x="421" y="62"/>
                      <a:pt x="421" y="62"/>
                    </a:cubicBezTo>
                    <a:cubicBezTo>
                      <a:pt x="421" y="62"/>
                      <a:pt x="421" y="63"/>
                      <a:pt x="421" y="63"/>
                    </a:cubicBezTo>
                    <a:cubicBezTo>
                      <a:pt x="424" y="60"/>
                      <a:pt x="424" y="60"/>
                      <a:pt x="424" y="60"/>
                    </a:cubicBezTo>
                    <a:cubicBezTo>
                      <a:pt x="423" y="61"/>
                      <a:pt x="424" y="63"/>
                      <a:pt x="423" y="65"/>
                    </a:cubicBezTo>
                    <a:cubicBezTo>
                      <a:pt x="423" y="65"/>
                      <a:pt x="421" y="65"/>
                      <a:pt x="421" y="66"/>
                    </a:cubicBezTo>
                    <a:cubicBezTo>
                      <a:pt x="420" y="67"/>
                      <a:pt x="422" y="67"/>
                      <a:pt x="421" y="69"/>
                    </a:cubicBezTo>
                    <a:cubicBezTo>
                      <a:pt x="421" y="69"/>
                      <a:pt x="419" y="70"/>
                      <a:pt x="419" y="71"/>
                    </a:cubicBezTo>
                    <a:cubicBezTo>
                      <a:pt x="420" y="71"/>
                      <a:pt x="419" y="73"/>
                      <a:pt x="419" y="74"/>
                    </a:cubicBezTo>
                    <a:cubicBezTo>
                      <a:pt x="417" y="74"/>
                      <a:pt x="415" y="74"/>
                      <a:pt x="414" y="75"/>
                    </a:cubicBezTo>
                    <a:cubicBezTo>
                      <a:pt x="414" y="75"/>
                      <a:pt x="413" y="76"/>
                      <a:pt x="413" y="77"/>
                    </a:cubicBezTo>
                    <a:cubicBezTo>
                      <a:pt x="411" y="77"/>
                      <a:pt x="410" y="76"/>
                      <a:pt x="408" y="76"/>
                    </a:cubicBezTo>
                    <a:cubicBezTo>
                      <a:pt x="407" y="77"/>
                      <a:pt x="407" y="77"/>
                      <a:pt x="407" y="77"/>
                    </a:cubicBezTo>
                    <a:cubicBezTo>
                      <a:pt x="402" y="76"/>
                      <a:pt x="399" y="77"/>
                      <a:pt x="394" y="77"/>
                    </a:cubicBezTo>
                    <a:cubicBezTo>
                      <a:pt x="394" y="78"/>
                      <a:pt x="393" y="77"/>
                      <a:pt x="393" y="79"/>
                    </a:cubicBezTo>
                    <a:cubicBezTo>
                      <a:pt x="393" y="79"/>
                      <a:pt x="395" y="80"/>
                      <a:pt x="395" y="81"/>
                    </a:cubicBezTo>
                    <a:cubicBezTo>
                      <a:pt x="393" y="83"/>
                      <a:pt x="391" y="87"/>
                      <a:pt x="388" y="89"/>
                    </a:cubicBezTo>
                    <a:cubicBezTo>
                      <a:pt x="386" y="89"/>
                      <a:pt x="385" y="88"/>
                      <a:pt x="384" y="89"/>
                    </a:cubicBezTo>
                    <a:cubicBezTo>
                      <a:pt x="383" y="90"/>
                      <a:pt x="382" y="92"/>
                      <a:pt x="381" y="92"/>
                    </a:cubicBezTo>
                    <a:cubicBezTo>
                      <a:pt x="378" y="93"/>
                      <a:pt x="376" y="92"/>
                      <a:pt x="374" y="93"/>
                    </a:cubicBezTo>
                    <a:cubicBezTo>
                      <a:pt x="374" y="94"/>
                      <a:pt x="374" y="94"/>
                      <a:pt x="374" y="94"/>
                    </a:cubicBezTo>
                    <a:cubicBezTo>
                      <a:pt x="373" y="96"/>
                      <a:pt x="369" y="99"/>
                      <a:pt x="366" y="99"/>
                    </a:cubicBezTo>
                    <a:cubicBezTo>
                      <a:pt x="361" y="100"/>
                      <a:pt x="358" y="97"/>
                      <a:pt x="362" y="98"/>
                    </a:cubicBezTo>
                    <a:cubicBezTo>
                      <a:pt x="362" y="97"/>
                      <a:pt x="362" y="97"/>
                      <a:pt x="362" y="97"/>
                    </a:cubicBezTo>
                    <a:cubicBezTo>
                      <a:pt x="362" y="96"/>
                      <a:pt x="360" y="97"/>
                      <a:pt x="360" y="97"/>
                    </a:cubicBezTo>
                    <a:cubicBezTo>
                      <a:pt x="360" y="96"/>
                      <a:pt x="360" y="95"/>
                      <a:pt x="359" y="95"/>
                    </a:cubicBezTo>
                    <a:cubicBezTo>
                      <a:pt x="359" y="94"/>
                      <a:pt x="356" y="95"/>
                      <a:pt x="357" y="95"/>
                    </a:cubicBezTo>
                    <a:cubicBezTo>
                      <a:pt x="356" y="93"/>
                      <a:pt x="356" y="93"/>
                      <a:pt x="356" y="93"/>
                    </a:cubicBezTo>
                    <a:cubicBezTo>
                      <a:pt x="357" y="92"/>
                      <a:pt x="359" y="91"/>
                      <a:pt x="360" y="90"/>
                    </a:cubicBezTo>
                    <a:cubicBezTo>
                      <a:pt x="360" y="90"/>
                      <a:pt x="360" y="89"/>
                      <a:pt x="360" y="89"/>
                    </a:cubicBezTo>
                    <a:cubicBezTo>
                      <a:pt x="362" y="87"/>
                      <a:pt x="365" y="86"/>
                      <a:pt x="365" y="84"/>
                    </a:cubicBezTo>
                    <a:cubicBezTo>
                      <a:pt x="365" y="81"/>
                      <a:pt x="365" y="79"/>
                      <a:pt x="366" y="78"/>
                    </a:cubicBezTo>
                    <a:cubicBezTo>
                      <a:pt x="365" y="78"/>
                      <a:pt x="365" y="79"/>
                      <a:pt x="365" y="79"/>
                    </a:cubicBezTo>
                    <a:cubicBezTo>
                      <a:pt x="365" y="79"/>
                      <a:pt x="366" y="78"/>
                      <a:pt x="365" y="75"/>
                    </a:cubicBezTo>
                    <a:cubicBezTo>
                      <a:pt x="363" y="68"/>
                      <a:pt x="365" y="69"/>
                      <a:pt x="358" y="67"/>
                    </a:cubicBezTo>
                    <a:cubicBezTo>
                      <a:pt x="358" y="68"/>
                      <a:pt x="357" y="69"/>
                      <a:pt x="357" y="70"/>
                    </a:cubicBezTo>
                    <a:cubicBezTo>
                      <a:pt x="357" y="70"/>
                      <a:pt x="355" y="70"/>
                      <a:pt x="355" y="71"/>
                    </a:cubicBezTo>
                    <a:cubicBezTo>
                      <a:pt x="355" y="71"/>
                      <a:pt x="353" y="71"/>
                      <a:pt x="353" y="69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6" y="66"/>
                      <a:pt x="358" y="61"/>
                      <a:pt x="357" y="57"/>
                    </a:cubicBezTo>
                    <a:cubicBezTo>
                      <a:pt x="357" y="56"/>
                      <a:pt x="355" y="55"/>
                      <a:pt x="355" y="55"/>
                    </a:cubicBezTo>
                    <a:cubicBezTo>
                      <a:pt x="355" y="53"/>
                      <a:pt x="356" y="52"/>
                      <a:pt x="356" y="51"/>
                    </a:cubicBezTo>
                    <a:cubicBezTo>
                      <a:pt x="356" y="51"/>
                      <a:pt x="354" y="49"/>
                      <a:pt x="354" y="49"/>
                    </a:cubicBezTo>
                    <a:cubicBezTo>
                      <a:pt x="353" y="49"/>
                      <a:pt x="352" y="49"/>
                      <a:pt x="351" y="49"/>
                    </a:cubicBezTo>
                    <a:cubicBezTo>
                      <a:pt x="349" y="47"/>
                      <a:pt x="349" y="46"/>
                      <a:pt x="347" y="45"/>
                    </a:cubicBezTo>
                    <a:cubicBezTo>
                      <a:pt x="347" y="45"/>
                      <a:pt x="346" y="45"/>
                      <a:pt x="345" y="45"/>
                    </a:cubicBezTo>
                    <a:cubicBezTo>
                      <a:pt x="345" y="45"/>
                      <a:pt x="344" y="46"/>
                      <a:pt x="343" y="47"/>
                    </a:cubicBezTo>
                    <a:cubicBezTo>
                      <a:pt x="343" y="47"/>
                      <a:pt x="344" y="49"/>
                      <a:pt x="343" y="49"/>
                    </a:cubicBezTo>
                    <a:cubicBezTo>
                      <a:pt x="343" y="50"/>
                      <a:pt x="342" y="49"/>
                      <a:pt x="341" y="50"/>
                    </a:cubicBezTo>
                    <a:cubicBezTo>
                      <a:pt x="340" y="51"/>
                      <a:pt x="339" y="53"/>
                      <a:pt x="339" y="55"/>
                    </a:cubicBezTo>
                    <a:cubicBezTo>
                      <a:pt x="337" y="55"/>
                      <a:pt x="336" y="55"/>
                      <a:pt x="334" y="55"/>
                    </a:cubicBezTo>
                    <a:cubicBezTo>
                      <a:pt x="334" y="58"/>
                      <a:pt x="333" y="60"/>
                      <a:pt x="333" y="64"/>
                    </a:cubicBezTo>
                    <a:cubicBezTo>
                      <a:pt x="333" y="64"/>
                      <a:pt x="331" y="64"/>
                      <a:pt x="331" y="65"/>
                    </a:cubicBezTo>
                    <a:cubicBezTo>
                      <a:pt x="330" y="67"/>
                      <a:pt x="331" y="73"/>
                      <a:pt x="331" y="75"/>
                    </a:cubicBezTo>
                    <a:cubicBezTo>
                      <a:pt x="333" y="77"/>
                      <a:pt x="333" y="77"/>
                      <a:pt x="333" y="77"/>
                    </a:cubicBezTo>
                    <a:cubicBezTo>
                      <a:pt x="333" y="78"/>
                      <a:pt x="333" y="81"/>
                      <a:pt x="333" y="83"/>
                    </a:cubicBezTo>
                    <a:cubicBezTo>
                      <a:pt x="327" y="94"/>
                      <a:pt x="327" y="94"/>
                      <a:pt x="327" y="94"/>
                    </a:cubicBezTo>
                    <a:cubicBezTo>
                      <a:pt x="325" y="95"/>
                      <a:pt x="325" y="94"/>
                      <a:pt x="323" y="95"/>
                    </a:cubicBezTo>
                    <a:cubicBezTo>
                      <a:pt x="322" y="94"/>
                      <a:pt x="321" y="93"/>
                      <a:pt x="321" y="93"/>
                    </a:cubicBezTo>
                    <a:cubicBezTo>
                      <a:pt x="320" y="91"/>
                      <a:pt x="321" y="90"/>
                      <a:pt x="321" y="89"/>
                    </a:cubicBezTo>
                    <a:cubicBezTo>
                      <a:pt x="319" y="87"/>
                      <a:pt x="319" y="87"/>
                      <a:pt x="319" y="87"/>
                    </a:cubicBezTo>
                    <a:cubicBezTo>
                      <a:pt x="318" y="79"/>
                      <a:pt x="318" y="73"/>
                      <a:pt x="320" y="67"/>
                    </a:cubicBezTo>
                    <a:cubicBezTo>
                      <a:pt x="321" y="65"/>
                      <a:pt x="323" y="63"/>
                      <a:pt x="323" y="61"/>
                    </a:cubicBezTo>
                    <a:cubicBezTo>
                      <a:pt x="325" y="58"/>
                      <a:pt x="324" y="57"/>
                      <a:pt x="325" y="54"/>
                    </a:cubicBezTo>
                    <a:cubicBezTo>
                      <a:pt x="324" y="55"/>
                      <a:pt x="321" y="55"/>
                      <a:pt x="321" y="57"/>
                    </a:cubicBezTo>
                    <a:cubicBezTo>
                      <a:pt x="321" y="57"/>
                      <a:pt x="321" y="59"/>
                      <a:pt x="321" y="59"/>
                    </a:cubicBezTo>
                    <a:cubicBezTo>
                      <a:pt x="320" y="60"/>
                      <a:pt x="319" y="60"/>
                      <a:pt x="318" y="61"/>
                    </a:cubicBezTo>
                    <a:cubicBezTo>
                      <a:pt x="318" y="59"/>
                      <a:pt x="317" y="58"/>
                      <a:pt x="318" y="57"/>
                    </a:cubicBezTo>
                    <a:cubicBezTo>
                      <a:pt x="318" y="56"/>
                      <a:pt x="321" y="55"/>
                      <a:pt x="321" y="54"/>
                    </a:cubicBezTo>
                    <a:cubicBezTo>
                      <a:pt x="322" y="53"/>
                      <a:pt x="322" y="52"/>
                      <a:pt x="322" y="51"/>
                    </a:cubicBezTo>
                    <a:cubicBezTo>
                      <a:pt x="323" y="49"/>
                      <a:pt x="325" y="46"/>
                      <a:pt x="326" y="44"/>
                    </a:cubicBezTo>
                    <a:cubicBezTo>
                      <a:pt x="328" y="44"/>
                      <a:pt x="328" y="46"/>
                      <a:pt x="329" y="45"/>
                    </a:cubicBezTo>
                    <a:cubicBezTo>
                      <a:pt x="330" y="43"/>
                      <a:pt x="330" y="43"/>
                      <a:pt x="330" y="43"/>
                    </a:cubicBezTo>
                    <a:cubicBezTo>
                      <a:pt x="333" y="43"/>
                      <a:pt x="334" y="44"/>
                      <a:pt x="337" y="43"/>
                    </a:cubicBezTo>
                    <a:cubicBezTo>
                      <a:pt x="337" y="43"/>
                      <a:pt x="338" y="40"/>
                      <a:pt x="338" y="40"/>
                    </a:cubicBezTo>
                    <a:cubicBezTo>
                      <a:pt x="341" y="39"/>
                      <a:pt x="342" y="43"/>
                      <a:pt x="344" y="43"/>
                    </a:cubicBezTo>
                    <a:cubicBezTo>
                      <a:pt x="349" y="43"/>
                      <a:pt x="345" y="41"/>
                      <a:pt x="347" y="41"/>
                    </a:cubicBezTo>
                    <a:cubicBezTo>
                      <a:pt x="347" y="40"/>
                      <a:pt x="348" y="41"/>
                      <a:pt x="349" y="41"/>
                    </a:cubicBezTo>
                    <a:cubicBezTo>
                      <a:pt x="349" y="42"/>
                      <a:pt x="349" y="42"/>
                      <a:pt x="349" y="42"/>
                    </a:cubicBezTo>
                    <a:cubicBezTo>
                      <a:pt x="350" y="42"/>
                      <a:pt x="351" y="42"/>
                      <a:pt x="352" y="43"/>
                    </a:cubicBezTo>
                    <a:cubicBezTo>
                      <a:pt x="352" y="43"/>
                      <a:pt x="352" y="41"/>
                      <a:pt x="352" y="41"/>
                    </a:cubicBezTo>
                    <a:cubicBezTo>
                      <a:pt x="350" y="37"/>
                      <a:pt x="349" y="37"/>
                      <a:pt x="343" y="37"/>
                    </a:cubicBezTo>
                    <a:cubicBezTo>
                      <a:pt x="343" y="35"/>
                      <a:pt x="343" y="33"/>
                      <a:pt x="343" y="31"/>
                    </a:cubicBezTo>
                    <a:cubicBezTo>
                      <a:pt x="336" y="34"/>
                      <a:pt x="329" y="37"/>
                      <a:pt x="322" y="35"/>
                    </a:cubicBezTo>
                    <a:cubicBezTo>
                      <a:pt x="321" y="33"/>
                      <a:pt x="321" y="31"/>
                      <a:pt x="320" y="29"/>
                    </a:cubicBezTo>
                    <a:cubicBezTo>
                      <a:pt x="318" y="30"/>
                      <a:pt x="315" y="31"/>
                      <a:pt x="314" y="31"/>
                    </a:cubicBezTo>
                    <a:cubicBezTo>
                      <a:pt x="310" y="30"/>
                      <a:pt x="315" y="28"/>
                      <a:pt x="313" y="27"/>
                    </a:cubicBezTo>
                    <a:cubicBezTo>
                      <a:pt x="314" y="26"/>
                      <a:pt x="314" y="28"/>
                      <a:pt x="316" y="27"/>
                    </a:cubicBezTo>
                    <a:cubicBezTo>
                      <a:pt x="317" y="27"/>
                      <a:pt x="319" y="24"/>
                      <a:pt x="319" y="23"/>
                    </a:cubicBezTo>
                    <a:cubicBezTo>
                      <a:pt x="318" y="23"/>
                      <a:pt x="318" y="22"/>
                      <a:pt x="316" y="22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4" y="24"/>
                      <a:pt x="312" y="24"/>
                      <a:pt x="311" y="25"/>
                    </a:cubicBezTo>
                    <a:cubicBezTo>
                      <a:pt x="311" y="26"/>
                      <a:pt x="311" y="26"/>
                      <a:pt x="311" y="26"/>
                    </a:cubicBezTo>
                    <a:cubicBezTo>
                      <a:pt x="306" y="30"/>
                      <a:pt x="306" y="30"/>
                      <a:pt x="306" y="30"/>
                    </a:cubicBezTo>
                    <a:cubicBezTo>
                      <a:pt x="305" y="31"/>
                      <a:pt x="303" y="31"/>
                      <a:pt x="302" y="31"/>
                    </a:cubicBezTo>
                    <a:cubicBezTo>
                      <a:pt x="300" y="32"/>
                      <a:pt x="300" y="33"/>
                      <a:pt x="300" y="33"/>
                    </a:cubicBezTo>
                    <a:cubicBezTo>
                      <a:pt x="297" y="34"/>
                      <a:pt x="295" y="32"/>
                      <a:pt x="294" y="31"/>
                    </a:cubicBezTo>
                    <a:cubicBezTo>
                      <a:pt x="294" y="30"/>
                      <a:pt x="294" y="30"/>
                      <a:pt x="294" y="30"/>
                    </a:cubicBezTo>
                    <a:cubicBezTo>
                      <a:pt x="291" y="29"/>
                      <a:pt x="288" y="31"/>
                      <a:pt x="287" y="31"/>
                    </a:cubicBezTo>
                    <a:cubicBezTo>
                      <a:pt x="286" y="31"/>
                      <a:pt x="285" y="31"/>
                      <a:pt x="284" y="31"/>
                    </a:cubicBezTo>
                    <a:cubicBezTo>
                      <a:pt x="284" y="30"/>
                      <a:pt x="288" y="27"/>
                      <a:pt x="288" y="27"/>
                    </a:cubicBezTo>
                    <a:cubicBezTo>
                      <a:pt x="289" y="26"/>
                      <a:pt x="288" y="25"/>
                      <a:pt x="289" y="25"/>
                    </a:cubicBezTo>
                    <a:cubicBezTo>
                      <a:pt x="290" y="24"/>
                      <a:pt x="291" y="24"/>
                      <a:pt x="292" y="24"/>
                    </a:cubicBezTo>
                    <a:cubicBezTo>
                      <a:pt x="293" y="23"/>
                      <a:pt x="295" y="21"/>
                      <a:pt x="296" y="20"/>
                    </a:cubicBezTo>
                    <a:cubicBezTo>
                      <a:pt x="297" y="20"/>
                      <a:pt x="298" y="20"/>
                      <a:pt x="298" y="20"/>
                    </a:cubicBezTo>
                    <a:cubicBezTo>
                      <a:pt x="299" y="20"/>
                      <a:pt x="300" y="18"/>
                      <a:pt x="300" y="18"/>
                    </a:cubicBezTo>
                    <a:cubicBezTo>
                      <a:pt x="302" y="17"/>
                      <a:pt x="303" y="16"/>
                      <a:pt x="304" y="16"/>
                    </a:cubicBezTo>
                    <a:cubicBezTo>
                      <a:pt x="303" y="15"/>
                      <a:pt x="301" y="15"/>
                      <a:pt x="300" y="14"/>
                    </a:cubicBezTo>
                    <a:cubicBezTo>
                      <a:pt x="298" y="12"/>
                      <a:pt x="297" y="14"/>
                      <a:pt x="295" y="13"/>
                    </a:cubicBezTo>
                    <a:cubicBezTo>
                      <a:pt x="293" y="13"/>
                      <a:pt x="292" y="12"/>
                      <a:pt x="290" y="13"/>
                    </a:cubicBezTo>
                    <a:cubicBezTo>
                      <a:pt x="288" y="13"/>
                      <a:pt x="287" y="12"/>
                      <a:pt x="285" y="12"/>
                    </a:cubicBezTo>
                    <a:cubicBezTo>
                      <a:pt x="282" y="12"/>
                      <a:pt x="280" y="10"/>
                      <a:pt x="278" y="9"/>
                    </a:cubicBezTo>
                    <a:cubicBezTo>
                      <a:pt x="277" y="8"/>
                      <a:pt x="274" y="9"/>
                      <a:pt x="274" y="11"/>
                    </a:cubicBezTo>
                    <a:cubicBezTo>
                      <a:pt x="273" y="13"/>
                      <a:pt x="271" y="9"/>
                      <a:pt x="268" y="9"/>
                    </a:cubicBezTo>
                    <a:cubicBezTo>
                      <a:pt x="265" y="9"/>
                      <a:pt x="264" y="8"/>
                      <a:pt x="264" y="8"/>
                    </a:cubicBezTo>
                    <a:cubicBezTo>
                      <a:pt x="264" y="8"/>
                      <a:pt x="262" y="0"/>
                      <a:pt x="260" y="0"/>
                    </a:cubicBezTo>
                    <a:cubicBezTo>
                      <a:pt x="258" y="0"/>
                      <a:pt x="258" y="5"/>
                      <a:pt x="258" y="5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1" y="2"/>
                      <a:pt x="20" y="3"/>
                      <a:pt x="20" y="3"/>
                    </a:cubicBezTo>
                    <a:cubicBezTo>
                      <a:pt x="20" y="4"/>
                      <a:pt x="18" y="4"/>
                      <a:pt x="18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7"/>
                      <a:pt x="20" y="8"/>
                      <a:pt x="20" y="9"/>
                    </a:cubicBezTo>
                    <a:cubicBezTo>
                      <a:pt x="19" y="10"/>
                      <a:pt x="18" y="10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3" y="12"/>
                      <a:pt x="3" y="10"/>
                      <a:pt x="0" y="9"/>
                    </a:cubicBezTo>
                    <a:cubicBezTo>
                      <a:pt x="0" y="11"/>
                      <a:pt x="0" y="13"/>
                      <a:pt x="0" y="15"/>
                    </a:cubicBezTo>
                    <a:cubicBezTo>
                      <a:pt x="1" y="17"/>
                      <a:pt x="4" y="18"/>
                      <a:pt x="4" y="19"/>
                    </a:cubicBezTo>
                    <a:cubicBezTo>
                      <a:pt x="6" y="21"/>
                      <a:pt x="5" y="23"/>
                      <a:pt x="6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7"/>
                      <a:pt x="6" y="27"/>
                      <a:pt x="6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8" y="30"/>
                      <a:pt x="8" y="32"/>
                      <a:pt x="8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5"/>
                      <a:pt x="6" y="36"/>
                      <a:pt x="8" y="37"/>
                    </a:cubicBezTo>
                    <a:cubicBezTo>
                      <a:pt x="9" y="38"/>
                      <a:pt x="6" y="39"/>
                      <a:pt x="6" y="39"/>
                    </a:cubicBezTo>
                    <a:cubicBezTo>
                      <a:pt x="7" y="45"/>
                      <a:pt x="7" y="49"/>
                      <a:pt x="7" y="55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6" y="57"/>
                      <a:pt x="6" y="60"/>
                      <a:pt x="6" y="60"/>
                    </a:cubicBezTo>
                    <a:cubicBezTo>
                      <a:pt x="6" y="60"/>
                      <a:pt x="7" y="61"/>
                      <a:pt x="6" y="61"/>
                    </a:cubicBezTo>
                    <a:cubicBezTo>
                      <a:pt x="5" y="64"/>
                      <a:pt x="6" y="71"/>
                      <a:pt x="5" y="73"/>
                    </a:cubicBezTo>
                    <a:cubicBezTo>
                      <a:pt x="5" y="73"/>
                      <a:pt x="4" y="74"/>
                      <a:pt x="4" y="74"/>
                    </a:cubicBezTo>
                    <a:cubicBezTo>
                      <a:pt x="4" y="76"/>
                      <a:pt x="4" y="79"/>
                      <a:pt x="4" y="81"/>
                    </a:cubicBezTo>
                    <a:cubicBezTo>
                      <a:pt x="4" y="86"/>
                      <a:pt x="5" y="87"/>
                      <a:pt x="8" y="90"/>
                    </a:cubicBezTo>
                    <a:cubicBezTo>
                      <a:pt x="7" y="91"/>
                      <a:pt x="7" y="92"/>
                      <a:pt x="6" y="92"/>
                    </a:cubicBezTo>
                    <a:cubicBezTo>
                      <a:pt x="6" y="95"/>
                      <a:pt x="8" y="97"/>
                      <a:pt x="8" y="99"/>
                    </a:cubicBezTo>
                    <a:cubicBezTo>
                      <a:pt x="8" y="102"/>
                      <a:pt x="7" y="105"/>
                      <a:pt x="7" y="108"/>
                    </a:cubicBezTo>
                    <a:cubicBezTo>
                      <a:pt x="6" y="109"/>
                      <a:pt x="5" y="108"/>
                      <a:pt x="4" y="110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6" y="114"/>
                      <a:pt x="7" y="115"/>
                      <a:pt x="8" y="118"/>
                    </a:cubicBezTo>
                    <a:cubicBezTo>
                      <a:pt x="8" y="118"/>
                      <a:pt x="9" y="118"/>
                      <a:pt x="9" y="118"/>
                    </a:cubicBezTo>
                    <a:cubicBezTo>
                      <a:pt x="9" y="119"/>
                      <a:pt x="9" y="120"/>
                      <a:pt x="9" y="121"/>
                    </a:cubicBezTo>
                    <a:cubicBezTo>
                      <a:pt x="10" y="122"/>
                      <a:pt x="10" y="122"/>
                      <a:pt x="10" y="122"/>
                    </a:cubicBezTo>
                    <a:cubicBezTo>
                      <a:pt x="11" y="124"/>
                      <a:pt x="10" y="126"/>
                      <a:pt x="11" y="129"/>
                    </a:cubicBezTo>
                    <a:cubicBezTo>
                      <a:pt x="11" y="130"/>
                      <a:pt x="13" y="129"/>
                      <a:pt x="13" y="130"/>
                    </a:cubicBezTo>
                    <a:cubicBezTo>
                      <a:pt x="14" y="130"/>
                      <a:pt x="14" y="133"/>
                      <a:pt x="14" y="133"/>
                    </a:cubicBezTo>
                    <a:cubicBezTo>
                      <a:pt x="16" y="133"/>
                      <a:pt x="16" y="133"/>
                      <a:pt x="16" y="133"/>
                    </a:cubicBezTo>
                    <a:cubicBezTo>
                      <a:pt x="16" y="135"/>
                      <a:pt x="16" y="137"/>
                      <a:pt x="16" y="138"/>
                    </a:cubicBezTo>
                    <a:cubicBezTo>
                      <a:pt x="16" y="138"/>
                      <a:pt x="18" y="139"/>
                      <a:pt x="18" y="139"/>
                    </a:cubicBezTo>
                    <a:cubicBezTo>
                      <a:pt x="21" y="139"/>
                      <a:pt x="19" y="136"/>
                      <a:pt x="19" y="136"/>
                    </a:cubicBezTo>
                    <a:cubicBezTo>
                      <a:pt x="20" y="136"/>
                      <a:pt x="21" y="136"/>
                      <a:pt x="22" y="136"/>
                    </a:cubicBezTo>
                    <a:cubicBezTo>
                      <a:pt x="21" y="137"/>
                      <a:pt x="23" y="136"/>
                      <a:pt x="23" y="136"/>
                    </a:cubicBezTo>
                    <a:cubicBezTo>
                      <a:pt x="23" y="137"/>
                      <a:pt x="22" y="137"/>
                      <a:pt x="22" y="138"/>
                    </a:cubicBezTo>
                    <a:cubicBezTo>
                      <a:pt x="22" y="139"/>
                      <a:pt x="24" y="144"/>
                      <a:pt x="23" y="144"/>
                    </a:cubicBezTo>
                    <a:cubicBezTo>
                      <a:pt x="23" y="144"/>
                      <a:pt x="21" y="142"/>
                      <a:pt x="21" y="142"/>
                    </a:cubicBezTo>
                    <a:cubicBezTo>
                      <a:pt x="21" y="142"/>
                      <a:pt x="20" y="142"/>
                      <a:pt x="20" y="142"/>
                    </a:cubicBezTo>
                    <a:cubicBezTo>
                      <a:pt x="20" y="143"/>
                      <a:pt x="19" y="145"/>
                      <a:pt x="20" y="146"/>
                    </a:cubicBezTo>
                    <a:cubicBezTo>
                      <a:pt x="20" y="147"/>
                      <a:pt x="25" y="148"/>
                      <a:pt x="26" y="149"/>
                    </a:cubicBezTo>
                    <a:cubicBezTo>
                      <a:pt x="27" y="152"/>
                      <a:pt x="27" y="152"/>
                      <a:pt x="27" y="152"/>
                    </a:cubicBezTo>
                    <a:cubicBezTo>
                      <a:pt x="26" y="152"/>
                      <a:pt x="25" y="152"/>
                      <a:pt x="24" y="152"/>
                    </a:cubicBezTo>
                    <a:cubicBezTo>
                      <a:pt x="25" y="156"/>
                      <a:pt x="23" y="153"/>
                      <a:pt x="26" y="157"/>
                    </a:cubicBezTo>
                    <a:cubicBezTo>
                      <a:pt x="26" y="158"/>
                      <a:pt x="26" y="159"/>
                      <a:pt x="27" y="160"/>
                    </a:cubicBezTo>
                    <a:cubicBezTo>
                      <a:pt x="28" y="161"/>
                      <a:pt x="28" y="161"/>
                      <a:pt x="28" y="161"/>
                    </a:cubicBezTo>
                    <a:cubicBezTo>
                      <a:pt x="29" y="163"/>
                      <a:pt x="29" y="165"/>
                      <a:pt x="30" y="166"/>
                    </a:cubicBezTo>
                    <a:cubicBezTo>
                      <a:pt x="30" y="166"/>
                      <a:pt x="31" y="166"/>
                      <a:pt x="32" y="166"/>
                    </a:cubicBezTo>
                    <a:cubicBezTo>
                      <a:pt x="33" y="167"/>
                      <a:pt x="34" y="169"/>
                      <a:pt x="34" y="170"/>
                    </a:cubicBezTo>
                    <a:cubicBezTo>
                      <a:pt x="33" y="170"/>
                      <a:pt x="34" y="172"/>
                      <a:pt x="34" y="172"/>
                    </a:cubicBezTo>
                    <a:cubicBezTo>
                      <a:pt x="35" y="173"/>
                      <a:pt x="35" y="173"/>
                      <a:pt x="36" y="173"/>
                    </a:cubicBezTo>
                    <a:cubicBezTo>
                      <a:pt x="37" y="175"/>
                      <a:pt x="37" y="177"/>
                      <a:pt x="36" y="180"/>
                    </a:cubicBezTo>
                    <a:cubicBezTo>
                      <a:pt x="42" y="180"/>
                      <a:pt x="46" y="183"/>
                      <a:pt x="52" y="184"/>
                    </a:cubicBezTo>
                    <a:cubicBezTo>
                      <a:pt x="52" y="186"/>
                      <a:pt x="52" y="187"/>
                      <a:pt x="53" y="188"/>
                    </a:cubicBezTo>
                    <a:cubicBezTo>
                      <a:pt x="54" y="188"/>
                      <a:pt x="55" y="188"/>
                      <a:pt x="56" y="187"/>
                    </a:cubicBezTo>
                    <a:cubicBezTo>
                      <a:pt x="58" y="189"/>
                      <a:pt x="59" y="192"/>
                      <a:pt x="61" y="194"/>
                    </a:cubicBezTo>
                    <a:cubicBezTo>
                      <a:pt x="62" y="194"/>
                      <a:pt x="64" y="194"/>
                      <a:pt x="64" y="196"/>
                    </a:cubicBezTo>
                    <a:cubicBezTo>
                      <a:pt x="65" y="197"/>
                      <a:pt x="64" y="198"/>
                      <a:pt x="64" y="200"/>
                    </a:cubicBezTo>
                    <a:cubicBezTo>
                      <a:pt x="66" y="201"/>
                      <a:pt x="66" y="201"/>
                      <a:pt x="66" y="201"/>
                    </a:cubicBezTo>
                    <a:cubicBezTo>
                      <a:pt x="66" y="202"/>
                      <a:pt x="66" y="203"/>
                      <a:pt x="66" y="203"/>
                    </a:cubicBezTo>
                    <a:cubicBezTo>
                      <a:pt x="90" y="202"/>
                      <a:pt x="90" y="202"/>
                      <a:pt x="90" y="202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13" y="217"/>
                      <a:pt x="113" y="217"/>
                      <a:pt x="113" y="217"/>
                    </a:cubicBezTo>
                    <a:cubicBezTo>
                      <a:pt x="141" y="218"/>
                      <a:pt x="141" y="218"/>
                      <a:pt x="141" y="218"/>
                    </a:cubicBezTo>
                    <a:cubicBezTo>
                      <a:pt x="141" y="213"/>
                      <a:pt x="141" y="213"/>
                      <a:pt x="141" y="213"/>
                    </a:cubicBezTo>
                    <a:cubicBezTo>
                      <a:pt x="159" y="213"/>
                      <a:pt x="159" y="213"/>
                      <a:pt x="159" y="213"/>
                    </a:cubicBezTo>
                    <a:cubicBezTo>
                      <a:pt x="162" y="218"/>
                      <a:pt x="162" y="218"/>
                      <a:pt x="162" y="218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7" y="222"/>
                      <a:pt x="167" y="222"/>
                      <a:pt x="167" y="222"/>
                    </a:cubicBezTo>
                    <a:cubicBezTo>
                      <a:pt x="169" y="224"/>
                      <a:pt x="169" y="224"/>
                      <a:pt x="169" y="224"/>
                    </a:cubicBezTo>
                    <a:cubicBezTo>
                      <a:pt x="173" y="228"/>
                      <a:pt x="173" y="228"/>
                      <a:pt x="173" y="228"/>
                    </a:cubicBezTo>
                    <a:cubicBezTo>
                      <a:pt x="174" y="232"/>
                      <a:pt x="174" y="232"/>
                      <a:pt x="174" y="232"/>
                    </a:cubicBezTo>
                    <a:cubicBezTo>
                      <a:pt x="175" y="234"/>
                      <a:pt x="175" y="234"/>
                      <a:pt x="175" y="234"/>
                    </a:cubicBezTo>
                    <a:cubicBezTo>
                      <a:pt x="177" y="238"/>
                      <a:pt x="177" y="238"/>
                      <a:pt x="177" y="238"/>
                    </a:cubicBezTo>
                    <a:cubicBezTo>
                      <a:pt x="179" y="241"/>
                      <a:pt x="179" y="241"/>
                      <a:pt x="179" y="241"/>
                    </a:cubicBezTo>
                    <a:cubicBezTo>
                      <a:pt x="182" y="243"/>
                      <a:pt x="182" y="243"/>
                      <a:pt x="182" y="243"/>
                    </a:cubicBezTo>
                    <a:cubicBezTo>
                      <a:pt x="185" y="243"/>
                      <a:pt x="185" y="243"/>
                      <a:pt x="185" y="243"/>
                    </a:cubicBezTo>
                    <a:cubicBezTo>
                      <a:pt x="188" y="243"/>
                      <a:pt x="188" y="243"/>
                      <a:pt x="188" y="243"/>
                    </a:cubicBezTo>
                    <a:cubicBezTo>
                      <a:pt x="190" y="241"/>
                      <a:pt x="190" y="241"/>
                      <a:pt x="190" y="241"/>
                    </a:cubicBezTo>
                    <a:cubicBezTo>
                      <a:pt x="193" y="237"/>
                      <a:pt x="193" y="237"/>
                      <a:pt x="193" y="237"/>
                    </a:cubicBezTo>
                    <a:cubicBezTo>
                      <a:pt x="196" y="236"/>
                      <a:pt x="196" y="236"/>
                      <a:pt x="196" y="236"/>
                    </a:cubicBezTo>
                    <a:cubicBezTo>
                      <a:pt x="199" y="236"/>
                      <a:pt x="199" y="236"/>
                      <a:pt x="199" y="236"/>
                    </a:cubicBezTo>
                    <a:cubicBezTo>
                      <a:pt x="202" y="238"/>
                      <a:pt x="202" y="238"/>
                      <a:pt x="202" y="238"/>
                    </a:cubicBezTo>
                    <a:cubicBezTo>
                      <a:pt x="205" y="240"/>
                      <a:pt x="205" y="240"/>
                      <a:pt x="205" y="240"/>
                    </a:cubicBezTo>
                    <a:cubicBezTo>
                      <a:pt x="207" y="243"/>
                      <a:pt x="207" y="243"/>
                      <a:pt x="207" y="243"/>
                    </a:cubicBezTo>
                    <a:cubicBezTo>
                      <a:pt x="208" y="246"/>
                      <a:pt x="208" y="246"/>
                      <a:pt x="208" y="246"/>
                    </a:cubicBezTo>
                    <a:cubicBezTo>
                      <a:pt x="209" y="248"/>
                      <a:pt x="209" y="248"/>
                      <a:pt x="209" y="248"/>
                    </a:cubicBezTo>
                    <a:cubicBezTo>
                      <a:pt x="211" y="252"/>
                      <a:pt x="211" y="252"/>
                      <a:pt x="211" y="252"/>
                    </a:cubicBezTo>
                    <a:cubicBezTo>
                      <a:pt x="213" y="256"/>
                      <a:pt x="213" y="256"/>
                      <a:pt x="213" y="256"/>
                    </a:cubicBezTo>
                    <a:cubicBezTo>
                      <a:pt x="215" y="260"/>
                      <a:pt x="215" y="260"/>
                      <a:pt x="215" y="260"/>
                    </a:cubicBezTo>
                    <a:cubicBezTo>
                      <a:pt x="218" y="262"/>
                      <a:pt x="218" y="262"/>
                      <a:pt x="218" y="262"/>
                    </a:cubicBezTo>
                    <a:cubicBezTo>
                      <a:pt x="219" y="265"/>
                      <a:pt x="219" y="265"/>
                      <a:pt x="219" y="265"/>
                    </a:cubicBezTo>
                    <a:cubicBezTo>
                      <a:pt x="221" y="271"/>
                      <a:pt x="221" y="271"/>
                      <a:pt x="221" y="271"/>
                    </a:cubicBezTo>
                    <a:cubicBezTo>
                      <a:pt x="222" y="275"/>
                      <a:pt x="222" y="275"/>
                      <a:pt x="222" y="275"/>
                    </a:cubicBezTo>
                    <a:cubicBezTo>
                      <a:pt x="224" y="276"/>
                      <a:pt x="224" y="276"/>
                      <a:pt x="224" y="276"/>
                    </a:cubicBezTo>
                    <a:cubicBezTo>
                      <a:pt x="228" y="278"/>
                      <a:pt x="228" y="278"/>
                      <a:pt x="228" y="278"/>
                    </a:cubicBezTo>
                    <a:cubicBezTo>
                      <a:pt x="232" y="278"/>
                      <a:pt x="232" y="278"/>
                      <a:pt x="232" y="278"/>
                    </a:cubicBezTo>
                    <a:cubicBezTo>
                      <a:pt x="234" y="281"/>
                      <a:pt x="234" y="281"/>
                      <a:pt x="234" y="281"/>
                    </a:cubicBezTo>
                    <a:cubicBezTo>
                      <a:pt x="238" y="281"/>
                      <a:pt x="238" y="281"/>
                      <a:pt x="238" y="281"/>
                    </a:cubicBezTo>
                    <a:cubicBezTo>
                      <a:pt x="237" y="280"/>
                      <a:pt x="237" y="280"/>
                      <a:pt x="237" y="280"/>
                    </a:cubicBezTo>
                    <a:cubicBezTo>
                      <a:pt x="237" y="280"/>
                      <a:pt x="236" y="278"/>
                      <a:pt x="237" y="277"/>
                    </a:cubicBezTo>
                    <a:cubicBezTo>
                      <a:pt x="237" y="278"/>
                      <a:pt x="237" y="276"/>
                      <a:pt x="237" y="275"/>
                    </a:cubicBezTo>
                    <a:cubicBezTo>
                      <a:pt x="236" y="275"/>
                      <a:pt x="236" y="275"/>
                      <a:pt x="236" y="275"/>
                    </a:cubicBezTo>
                    <a:cubicBezTo>
                      <a:pt x="235" y="274"/>
                      <a:pt x="236" y="274"/>
                      <a:pt x="235" y="273"/>
                    </a:cubicBezTo>
                    <a:cubicBezTo>
                      <a:pt x="234" y="273"/>
                      <a:pt x="234" y="273"/>
                      <a:pt x="234" y="273"/>
                    </a:cubicBezTo>
                    <a:cubicBezTo>
                      <a:pt x="233" y="269"/>
                      <a:pt x="233" y="266"/>
                      <a:pt x="234" y="263"/>
                    </a:cubicBezTo>
                    <a:cubicBezTo>
                      <a:pt x="232" y="262"/>
                      <a:pt x="233" y="263"/>
                      <a:pt x="232" y="261"/>
                    </a:cubicBezTo>
                    <a:cubicBezTo>
                      <a:pt x="234" y="261"/>
                      <a:pt x="234" y="261"/>
                      <a:pt x="235" y="261"/>
                    </a:cubicBezTo>
                    <a:cubicBezTo>
                      <a:pt x="235" y="261"/>
                      <a:pt x="235" y="256"/>
                      <a:pt x="236" y="255"/>
                    </a:cubicBezTo>
                    <a:cubicBezTo>
                      <a:pt x="236" y="255"/>
                      <a:pt x="238" y="255"/>
                      <a:pt x="238" y="255"/>
                    </a:cubicBezTo>
                    <a:cubicBezTo>
                      <a:pt x="238" y="255"/>
                      <a:pt x="239" y="253"/>
                      <a:pt x="239" y="253"/>
                    </a:cubicBezTo>
                    <a:cubicBezTo>
                      <a:pt x="240" y="252"/>
                      <a:pt x="241" y="253"/>
                      <a:pt x="242" y="253"/>
                    </a:cubicBezTo>
                    <a:cubicBezTo>
                      <a:pt x="246" y="250"/>
                      <a:pt x="244" y="249"/>
                      <a:pt x="244" y="248"/>
                    </a:cubicBezTo>
                    <a:cubicBezTo>
                      <a:pt x="245" y="248"/>
                      <a:pt x="246" y="248"/>
                      <a:pt x="246" y="248"/>
                    </a:cubicBezTo>
                    <a:cubicBezTo>
                      <a:pt x="247" y="246"/>
                      <a:pt x="247" y="246"/>
                      <a:pt x="247" y="246"/>
                    </a:cubicBezTo>
                    <a:cubicBezTo>
                      <a:pt x="249" y="246"/>
                      <a:pt x="249" y="246"/>
                      <a:pt x="251" y="247"/>
                    </a:cubicBezTo>
                    <a:cubicBezTo>
                      <a:pt x="251" y="246"/>
                      <a:pt x="253" y="244"/>
                      <a:pt x="253" y="244"/>
                    </a:cubicBezTo>
                    <a:cubicBezTo>
                      <a:pt x="254" y="244"/>
                      <a:pt x="253" y="246"/>
                      <a:pt x="254" y="245"/>
                    </a:cubicBezTo>
                    <a:cubicBezTo>
                      <a:pt x="255" y="244"/>
                      <a:pt x="254" y="242"/>
                      <a:pt x="254" y="241"/>
                    </a:cubicBezTo>
                    <a:cubicBezTo>
                      <a:pt x="255" y="241"/>
                      <a:pt x="257" y="241"/>
                      <a:pt x="257" y="240"/>
                    </a:cubicBezTo>
                    <a:cubicBezTo>
                      <a:pt x="257" y="239"/>
                      <a:pt x="257" y="237"/>
                      <a:pt x="257" y="236"/>
                    </a:cubicBezTo>
                    <a:cubicBezTo>
                      <a:pt x="262" y="239"/>
                      <a:pt x="262" y="237"/>
                      <a:pt x="267" y="235"/>
                    </a:cubicBezTo>
                    <a:cubicBezTo>
                      <a:pt x="267" y="235"/>
                      <a:pt x="267" y="233"/>
                      <a:pt x="267" y="233"/>
                    </a:cubicBezTo>
                    <a:cubicBezTo>
                      <a:pt x="268" y="233"/>
                      <a:pt x="268" y="235"/>
                      <a:pt x="268" y="235"/>
                    </a:cubicBezTo>
                    <a:cubicBezTo>
                      <a:pt x="270" y="235"/>
                      <a:pt x="271" y="233"/>
                      <a:pt x="272" y="233"/>
                    </a:cubicBezTo>
                    <a:cubicBezTo>
                      <a:pt x="273" y="233"/>
                      <a:pt x="273" y="234"/>
                      <a:pt x="274" y="235"/>
                    </a:cubicBezTo>
                    <a:cubicBezTo>
                      <a:pt x="277" y="237"/>
                      <a:pt x="279" y="236"/>
                      <a:pt x="282" y="234"/>
                    </a:cubicBezTo>
                    <a:cubicBezTo>
                      <a:pt x="283" y="235"/>
                      <a:pt x="282" y="236"/>
                      <a:pt x="282" y="237"/>
                    </a:cubicBezTo>
                    <a:cubicBezTo>
                      <a:pt x="286" y="239"/>
                      <a:pt x="285" y="238"/>
                      <a:pt x="288" y="238"/>
                    </a:cubicBezTo>
                    <a:cubicBezTo>
                      <a:pt x="287" y="239"/>
                      <a:pt x="287" y="242"/>
                      <a:pt x="288" y="24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82" name="Google Shape;481;p9">
                <a:extLst>
                  <a:ext uri="{FF2B5EF4-FFF2-40B4-BE49-F238E27FC236}">
                    <a16:creationId xmlns:a16="http://schemas.microsoft.com/office/drawing/2014/main" id="{2434319F-F675-D34A-B361-0E3A1292769C}"/>
                  </a:ext>
                </a:extLst>
              </p:cNvPr>
              <p:cNvSpPr/>
              <p:nvPr/>
            </p:nvSpPr>
            <p:spPr>
              <a:xfrm>
                <a:off x="2123" y="2904"/>
                <a:ext cx="92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47" h="53" extrusionOk="0">
                    <a:moveTo>
                      <a:pt x="44" y="37"/>
                    </a:moveTo>
                    <a:cubicBezTo>
                      <a:pt x="43" y="35"/>
                      <a:pt x="43" y="35"/>
                      <a:pt x="43" y="35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6" y="28"/>
                      <a:pt x="44" y="27"/>
                    </a:cubicBezTo>
                    <a:cubicBezTo>
                      <a:pt x="41" y="26"/>
                      <a:pt x="40" y="24"/>
                      <a:pt x="40" y="21"/>
                    </a:cubicBezTo>
                    <a:cubicBezTo>
                      <a:pt x="39" y="18"/>
                      <a:pt x="37" y="19"/>
                      <a:pt x="34" y="17"/>
                    </a:cubicBezTo>
                    <a:cubicBezTo>
                      <a:pt x="31" y="15"/>
                      <a:pt x="30" y="15"/>
                      <a:pt x="29" y="13"/>
                    </a:cubicBezTo>
                    <a:cubicBezTo>
                      <a:pt x="27" y="10"/>
                      <a:pt x="24" y="11"/>
                      <a:pt x="23" y="9"/>
                    </a:cubicBezTo>
                    <a:cubicBezTo>
                      <a:pt x="22" y="7"/>
                      <a:pt x="21" y="5"/>
                      <a:pt x="21" y="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4" y="5"/>
                      <a:pt x="5" y="8"/>
                    </a:cubicBezTo>
                    <a:cubicBezTo>
                      <a:pt x="6" y="12"/>
                      <a:pt x="2" y="11"/>
                      <a:pt x="3" y="15"/>
                    </a:cubicBezTo>
                    <a:cubicBezTo>
                      <a:pt x="4" y="19"/>
                      <a:pt x="0" y="21"/>
                      <a:pt x="1" y="23"/>
                    </a:cubicBezTo>
                    <a:cubicBezTo>
                      <a:pt x="2" y="25"/>
                      <a:pt x="1" y="30"/>
                      <a:pt x="1" y="30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35"/>
                      <a:pt x="0" y="42"/>
                      <a:pt x="3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6" y="47"/>
                      <a:pt x="6" y="47"/>
                    </a:cubicBezTo>
                    <a:cubicBezTo>
                      <a:pt x="7" y="47"/>
                      <a:pt x="8" y="47"/>
                      <a:pt x="9" y="47"/>
                    </a:cubicBezTo>
                    <a:cubicBezTo>
                      <a:pt x="10" y="48"/>
                      <a:pt x="11" y="50"/>
                      <a:pt x="12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4" y="52"/>
                      <a:pt x="15" y="51"/>
                      <a:pt x="16" y="52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0" y="53"/>
                      <a:pt x="21" y="52"/>
                      <a:pt x="22" y="52"/>
                    </a:cubicBezTo>
                    <a:cubicBezTo>
                      <a:pt x="25" y="51"/>
                      <a:pt x="27" y="53"/>
                      <a:pt x="27" y="53"/>
                    </a:cubicBezTo>
                    <a:cubicBezTo>
                      <a:pt x="30" y="53"/>
                      <a:pt x="37" y="51"/>
                      <a:pt x="38" y="50"/>
                    </a:cubicBezTo>
                    <a:cubicBezTo>
                      <a:pt x="38" y="48"/>
                      <a:pt x="38" y="48"/>
                      <a:pt x="38" y="48"/>
                    </a:cubicBezTo>
                    <a:cubicBezTo>
                      <a:pt x="39" y="47"/>
                      <a:pt x="41" y="46"/>
                      <a:pt x="42" y="44"/>
                    </a:cubicBezTo>
                    <a:cubicBezTo>
                      <a:pt x="42" y="43"/>
                      <a:pt x="42" y="42"/>
                      <a:pt x="42" y="40"/>
                    </a:cubicBezTo>
                    <a:cubicBezTo>
                      <a:pt x="43" y="40"/>
                      <a:pt x="44" y="39"/>
                      <a:pt x="45" y="38"/>
                    </a:cubicBezTo>
                    <a:lnTo>
                      <a:pt x="44" y="3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83" name="Google Shape;482;p9">
                <a:extLst>
                  <a:ext uri="{FF2B5EF4-FFF2-40B4-BE49-F238E27FC236}">
                    <a16:creationId xmlns:a16="http://schemas.microsoft.com/office/drawing/2014/main" id="{233FB170-8A06-0647-BC1B-A54BED51D70D}"/>
                  </a:ext>
                </a:extLst>
              </p:cNvPr>
              <p:cNvSpPr/>
              <p:nvPr/>
            </p:nvSpPr>
            <p:spPr>
              <a:xfrm>
                <a:off x="2123" y="2904"/>
                <a:ext cx="92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47" h="53" extrusionOk="0">
                    <a:moveTo>
                      <a:pt x="44" y="37"/>
                    </a:moveTo>
                    <a:cubicBezTo>
                      <a:pt x="43" y="35"/>
                      <a:pt x="43" y="35"/>
                      <a:pt x="43" y="35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6" y="28"/>
                      <a:pt x="44" y="27"/>
                    </a:cubicBezTo>
                    <a:cubicBezTo>
                      <a:pt x="41" y="26"/>
                      <a:pt x="40" y="24"/>
                      <a:pt x="40" y="21"/>
                    </a:cubicBezTo>
                    <a:cubicBezTo>
                      <a:pt x="39" y="18"/>
                      <a:pt x="37" y="19"/>
                      <a:pt x="34" y="17"/>
                    </a:cubicBezTo>
                    <a:cubicBezTo>
                      <a:pt x="31" y="15"/>
                      <a:pt x="30" y="15"/>
                      <a:pt x="29" y="13"/>
                    </a:cubicBezTo>
                    <a:cubicBezTo>
                      <a:pt x="27" y="10"/>
                      <a:pt x="24" y="11"/>
                      <a:pt x="23" y="9"/>
                    </a:cubicBezTo>
                    <a:cubicBezTo>
                      <a:pt x="22" y="7"/>
                      <a:pt x="21" y="5"/>
                      <a:pt x="21" y="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4" y="5"/>
                      <a:pt x="5" y="8"/>
                    </a:cubicBezTo>
                    <a:cubicBezTo>
                      <a:pt x="6" y="12"/>
                      <a:pt x="2" y="11"/>
                      <a:pt x="3" y="15"/>
                    </a:cubicBezTo>
                    <a:cubicBezTo>
                      <a:pt x="4" y="19"/>
                      <a:pt x="0" y="21"/>
                      <a:pt x="1" y="23"/>
                    </a:cubicBezTo>
                    <a:cubicBezTo>
                      <a:pt x="2" y="25"/>
                      <a:pt x="1" y="30"/>
                      <a:pt x="1" y="30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35"/>
                      <a:pt x="0" y="42"/>
                      <a:pt x="3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6" y="47"/>
                      <a:pt x="6" y="47"/>
                    </a:cubicBezTo>
                    <a:cubicBezTo>
                      <a:pt x="7" y="47"/>
                      <a:pt x="8" y="47"/>
                      <a:pt x="9" y="47"/>
                    </a:cubicBezTo>
                    <a:cubicBezTo>
                      <a:pt x="10" y="48"/>
                      <a:pt x="11" y="50"/>
                      <a:pt x="12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4" y="52"/>
                      <a:pt x="15" y="51"/>
                      <a:pt x="16" y="52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0" y="53"/>
                      <a:pt x="21" y="52"/>
                      <a:pt x="22" y="52"/>
                    </a:cubicBezTo>
                    <a:cubicBezTo>
                      <a:pt x="25" y="51"/>
                      <a:pt x="27" y="53"/>
                      <a:pt x="27" y="53"/>
                    </a:cubicBezTo>
                    <a:cubicBezTo>
                      <a:pt x="30" y="53"/>
                      <a:pt x="37" y="51"/>
                      <a:pt x="38" y="50"/>
                    </a:cubicBezTo>
                    <a:cubicBezTo>
                      <a:pt x="38" y="48"/>
                      <a:pt x="38" y="48"/>
                      <a:pt x="38" y="48"/>
                    </a:cubicBezTo>
                    <a:cubicBezTo>
                      <a:pt x="39" y="47"/>
                      <a:pt x="41" y="46"/>
                      <a:pt x="42" y="44"/>
                    </a:cubicBezTo>
                    <a:cubicBezTo>
                      <a:pt x="42" y="43"/>
                      <a:pt x="42" y="42"/>
                      <a:pt x="42" y="40"/>
                    </a:cubicBezTo>
                    <a:cubicBezTo>
                      <a:pt x="43" y="40"/>
                      <a:pt x="44" y="39"/>
                      <a:pt x="45" y="38"/>
                    </a:cubicBezTo>
                    <a:lnTo>
                      <a:pt x="44" y="3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84" name="Google Shape;483;p9">
                <a:extLst>
                  <a:ext uri="{FF2B5EF4-FFF2-40B4-BE49-F238E27FC236}">
                    <a16:creationId xmlns:a16="http://schemas.microsoft.com/office/drawing/2014/main" id="{23B6538D-796D-8A4A-9BDD-484D4D09FAAB}"/>
                  </a:ext>
                </a:extLst>
              </p:cNvPr>
              <p:cNvSpPr/>
              <p:nvPr/>
            </p:nvSpPr>
            <p:spPr>
              <a:xfrm>
                <a:off x="2982" y="838"/>
                <a:ext cx="171" cy="296"/>
              </a:xfrm>
              <a:custGeom>
                <a:avLst/>
                <a:gdLst/>
                <a:ahLst/>
                <a:cxnLst/>
                <a:rect l="l" t="t" r="r" b="b"/>
                <a:pathLst>
                  <a:path w="87" h="151" extrusionOk="0">
                    <a:moveTo>
                      <a:pt x="10" y="83"/>
                    </a:moveTo>
                    <a:cubicBezTo>
                      <a:pt x="10" y="83"/>
                      <a:pt x="4" y="85"/>
                      <a:pt x="5" y="88"/>
                    </a:cubicBezTo>
                    <a:cubicBezTo>
                      <a:pt x="6" y="91"/>
                      <a:pt x="0" y="89"/>
                      <a:pt x="1" y="92"/>
                    </a:cubicBezTo>
                    <a:cubicBezTo>
                      <a:pt x="2" y="94"/>
                      <a:pt x="0" y="94"/>
                      <a:pt x="3" y="94"/>
                    </a:cubicBezTo>
                    <a:cubicBezTo>
                      <a:pt x="6" y="94"/>
                      <a:pt x="4" y="99"/>
                      <a:pt x="6" y="97"/>
                    </a:cubicBezTo>
                    <a:cubicBezTo>
                      <a:pt x="9" y="95"/>
                      <a:pt x="9" y="96"/>
                      <a:pt x="9" y="96"/>
                    </a:cubicBezTo>
                    <a:cubicBezTo>
                      <a:pt x="10" y="98"/>
                      <a:pt x="10" y="98"/>
                      <a:pt x="10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7"/>
                      <a:pt x="14" y="96"/>
                      <a:pt x="14" y="96"/>
                    </a:cubicBezTo>
                    <a:cubicBezTo>
                      <a:pt x="15" y="95"/>
                      <a:pt x="19" y="96"/>
                      <a:pt x="21" y="95"/>
                    </a:cubicBezTo>
                    <a:cubicBezTo>
                      <a:pt x="19" y="92"/>
                      <a:pt x="20" y="93"/>
                      <a:pt x="19" y="88"/>
                    </a:cubicBezTo>
                    <a:cubicBezTo>
                      <a:pt x="19" y="88"/>
                      <a:pt x="17" y="89"/>
                      <a:pt x="16" y="88"/>
                    </a:cubicBezTo>
                    <a:cubicBezTo>
                      <a:pt x="17" y="87"/>
                      <a:pt x="18" y="86"/>
                      <a:pt x="18" y="84"/>
                    </a:cubicBezTo>
                    <a:cubicBezTo>
                      <a:pt x="13" y="81"/>
                      <a:pt x="14" y="84"/>
                      <a:pt x="9" y="86"/>
                    </a:cubicBezTo>
                    <a:cubicBezTo>
                      <a:pt x="7" y="86"/>
                      <a:pt x="8" y="85"/>
                      <a:pt x="10" y="84"/>
                    </a:cubicBezTo>
                    <a:lnTo>
                      <a:pt x="10" y="83"/>
                    </a:lnTo>
                    <a:close/>
                    <a:moveTo>
                      <a:pt x="33" y="48"/>
                    </a:moveTo>
                    <a:cubicBezTo>
                      <a:pt x="34" y="48"/>
                      <a:pt x="32" y="45"/>
                      <a:pt x="33" y="43"/>
                    </a:cubicBezTo>
                    <a:cubicBezTo>
                      <a:pt x="33" y="42"/>
                      <a:pt x="35" y="42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0"/>
                      <a:pt x="38" y="39"/>
                      <a:pt x="38" y="38"/>
                    </a:cubicBezTo>
                    <a:cubicBezTo>
                      <a:pt x="39" y="37"/>
                      <a:pt x="41" y="37"/>
                      <a:pt x="41" y="36"/>
                    </a:cubicBezTo>
                    <a:cubicBezTo>
                      <a:pt x="43" y="32"/>
                      <a:pt x="39" y="29"/>
                      <a:pt x="35" y="30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4"/>
                      <a:pt x="31" y="34"/>
                    </a:cubicBezTo>
                    <a:cubicBezTo>
                      <a:pt x="28" y="35"/>
                      <a:pt x="32" y="32"/>
                      <a:pt x="30" y="31"/>
                    </a:cubicBezTo>
                    <a:cubicBezTo>
                      <a:pt x="29" y="31"/>
                      <a:pt x="28" y="31"/>
                      <a:pt x="27" y="31"/>
                    </a:cubicBezTo>
                    <a:cubicBezTo>
                      <a:pt x="27" y="33"/>
                      <a:pt x="27" y="34"/>
                      <a:pt x="27" y="36"/>
                    </a:cubicBezTo>
                    <a:cubicBezTo>
                      <a:pt x="27" y="37"/>
                      <a:pt x="24" y="39"/>
                      <a:pt x="24" y="40"/>
                    </a:cubicBezTo>
                    <a:cubicBezTo>
                      <a:pt x="24" y="40"/>
                      <a:pt x="24" y="43"/>
                      <a:pt x="24" y="42"/>
                    </a:cubicBezTo>
                    <a:cubicBezTo>
                      <a:pt x="25" y="42"/>
                      <a:pt x="23" y="43"/>
                      <a:pt x="25" y="42"/>
                    </a:cubicBezTo>
                    <a:cubicBezTo>
                      <a:pt x="25" y="43"/>
                      <a:pt x="24" y="44"/>
                      <a:pt x="24" y="44"/>
                    </a:cubicBezTo>
                    <a:cubicBezTo>
                      <a:pt x="23" y="44"/>
                      <a:pt x="22" y="44"/>
                      <a:pt x="20" y="44"/>
                    </a:cubicBezTo>
                    <a:cubicBezTo>
                      <a:pt x="21" y="45"/>
                      <a:pt x="20" y="45"/>
                      <a:pt x="20" y="46"/>
                    </a:cubicBezTo>
                    <a:cubicBezTo>
                      <a:pt x="21" y="45"/>
                      <a:pt x="21" y="47"/>
                      <a:pt x="21" y="48"/>
                    </a:cubicBezTo>
                    <a:cubicBezTo>
                      <a:pt x="20" y="48"/>
                      <a:pt x="19" y="48"/>
                      <a:pt x="18" y="48"/>
                    </a:cubicBezTo>
                    <a:cubicBezTo>
                      <a:pt x="20" y="50"/>
                      <a:pt x="23" y="53"/>
                      <a:pt x="19" y="54"/>
                    </a:cubicBezTo>
                    <a:cubicBezTo>
                      <a:pt x="18" y="55"/>
                      <a:pt x="22" y="58"/>
                      <a:pt x="21" y="58"/>
                    </a:cubicBezTo>
                    <a:cubicBezTo>
                      <a:pt x="20" y="57"/>
                      <a:pt x="19" y="62"/>
                      <a:pt x="19" y="63"/>
                    </a:cubicBezTo>
                    <a:cubicBezTo>
                      <a:pt x="19" y="64"/>
                      <a:pt x="19" y="64"/>
                      <a:pt x="19" y="64"/>
                    </a:cubicBezTo>
                    <a:cubicBezTo>
                      <a:pt x="20" y="64"/>
                      <a:pt x="25" y="63"/>
                      <a:pt x="24" y="64"/>
                    </a:cubicBezTo>
                    <a:cubicBezTo>
                      <a:pt x="25" y="63"/>
                      <a:pt x="24" y="65"/>
                      <a:pt x="24" y="66"/>
                    </a:cubicBezTo>
                    <a:cubicBezTo>
                      <a:pt x="24" y="66"/>
                      <a:pt x="22" y="66"/>
                      <a:pt x="22" y="66"/>
                    </a:cubicBezTo>
                    <a:cubicBezTo>
                      <a:pt x="22" y="66"/>
                      <a:pt x="19" y="68"/>
                      <a:pt x="21" y="68"/>
                    </a:cubicBezTo>
                    <a:cubicBezTo>
                      <a:pt x="21" y="68"/>
                      <a:pt x="21" y="70"/>
                      <a:pt x="21" y="70"/>
                    </a:cubicBezTo>
                    <a:cubicBezTo>
                      <a:pt x="20" y="69"/>
                      <a:pt x="20" y="73"/>
                      <a:pt x="20" y="74"/>
                    </a:cubicBezTo>
                    <a:cubicBezTo>
                      <a:pt x="21" y="73"/>
                      <a:pt x="21" y="72"/>
                      <a:pt x="22" y="71"/>
                    </a:cubicBezTo>
                    <a:cubicBezTo>
                      <a:pt x="22" y="71"/>
                      <a:pt x="23" y="70"/>
                      <a:pt x="24" y="70"/>
                    </a:cubicBezTo>
                    <a:cubicBezTo>
                      <a:pt x="24" y="70"/>
                      <a:pt x="23" y="72"/>
                      <a:pt x="25" y="71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6" y="70"/>
                      <a:pt x="28" y="74"/>
                      <a:pt x="26" y="73"/>
                    </a:cubicBezTo>
                    <a:cubicBezTo>
                      <a:pt x="27" y="79"/>
                      <a:pt x="26" y="80"/>
                      <a:pt x="24" y="86"/>
                    </a:cubicBezTo>
                    <a:cubicBezTo>
                      <a:pt x="25" y="87"/>
                      <a:pt x="25" y="86"/>
                      <a:pt x="26" y="86"/>
                    </a:cubicBezTo>
                    <a:cubicBezTo>
                      <a:pt x="27" y="86"/>
                      <a:pt x="27" y="88"/>
                      <a:pt x="28" y="88"/>
                    </a:cubicBezTo>
                    <a:cubicBezTo>
                      <a:pt x="28" y="88"/>
                      <a:pt x="29" y="89"/>
                      <a:pt x="29" y="89"/>
                    </a:cubicBezTo>
                    <a:cubicBezTo>
                      <a:pt x="30" y="88"/>
                      <a:pt x="29" y="87"/>
                      <a:pt x="30" y="86"/>
                    </a:cubicBezTo>
                    <a:cubicBezTo>
                      <a:pt x="33" y="89"/>
                      <a:pt x="40" y="84"/>
                      <a:pt x="42" y="86"/>
                    </a:cubicBezTo>
                    <a:cubicBezTo>
                      <a:pt x="35" y="92"/>
                      <a:pt x="38" y="93"/>
                      <a:pt x="45" y="93"/>
                    </a:cubicBezTo>
                    <a:cubicBezTo>
                      <a:pt x="45" y="96"/>
                      <a:pt x="45" y="97"/>
                      <a:pt x="45" y="99"/>
                    </a:cubicBezTo>
                    <a:cubicBezTo>
                      <a:pt x="45" y="99"/>
                      <a:pt x="43" y="101"/>
                      <a:pt x="43" y="102"/>
                    </a:cubicBezTo>
                    <a:cubicBezTo>
                      <a:pt x="43" y="103"/>
                      <a:pt x="44" y="104"/>
                      <a:pt x="44" y="105"/>
                    </a:cubicBezTo>
                    <a:cubicBezTo>
                      <a:pt x="43" y="105"/>
                      <a:pt x="42" y="105"/>
                      <a:pt x="42" y="105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35" y="106"/>
                      <a:pt x="35" y="106"/>
                      <a:pt x="35" y="106"/>
                    </a:cubicBezTo>
                    <a:cubicBezTo>
                      <a:pt x="35" y="106"/>
                      <a:pt x="35" y="105"/>
                      <a:pt x="34" y="105"/>
                    </a:cubicBezTo>
                    <a:cubicBezTo>
                      <a:pt x="34" y="105"/>
                      <a:pt x="34" y="103"/>
                      <a:pt x="34" y="103"/>
                    </a:cubicBezTo>
                    <a:cubicBezTo>
                      <a:pt x="33" y="102"/>
                      <a:pt x="31" y="103"/>
                      <a:pt x="30" y="102"/>
                    </a:cubicBezTo>
                    <a:cubicBezTo>
                      <a:pt x="30" y="103"/>
                      <a:pt x="30" y="104"/>
                      <a:pt x="29" y="104"/>
                    </a:cubicBezTo>
                    <a:cubicBezTo>
                      <a:pt x="29" y="104"/>
                      <a:pt x="30" y="107"/>
                      <a:pt x="30" y="107"/>
                    </a:cubicBezTo>
                    <a:cubicBezTo>
                      <a:pt x="31" y="107"/>
                      <a:pt x="32" y="107"/>
                      <a:pt x="33" y="107"/>
                    </a:cubicBezTo>
                    <a:cubicBezTo>
                      <a:pt x="32" y="108"/>
                      <a:pt x="28" y="113"/>
                      <a:pt x="26" y="114"/>
                    </a:cubicBezTo>
                    <a:cubicBezTo>
                      <a:pt x="24" y="114"/>
                      <a:pt x="31" y="113"/>
                      <a:pt x="32" y="113"/>
                    </a:cubicBezTo>
                    <a:cubicBezTo>
                      <a:pt x="32" y="120"/>
                      <a:pt x="33" y="117"/>
                      <a:pt x="29" y="120"/>
                    </a:cubicBezTo>
                    <a:cubicBezTo>
                      <a:pt x="29" y="120"/>
                      <a:pt x="29" y="122"/>
                      <a:pt x="28" y="122"/>
                    </a:cubicBezTo>
                    <a:cubicBezTo>
                      <a:pt x="27" y="123"/>
                      <a:pt x="25" y="123"/>
                      <a:pt x="23" y="124"/>
                    </a:cubicBezTo>
                    <a:cubicBezTo>
                      <a:pt x="23" y="126"/>
                      <a:pt x="23" y="125"/>
                      <a:pt x="24" y="127"/>
                    </a:cubicBezTo>
                    <a:cubicBezTo>
                      <a:pt x="22" y="127"/>
                      <a:pt x="23" y="128"/>
                      <a:pt x="23" y="128"/>
                    </a:cubicBezTo>
                    <a:cubicBezTo>
                      <a:pt x="23" y="128"/>
                      <a:pt x="25" y="128"/>
                      <a:pt x="26" y="128"/>
                    </a:cubicBezTo>
                    <a:cubicBezTo>
                      <a:pt x="26" y="128"/>
                      <a:pt x="23" y="131"/>
                      <a:pt x="26" y="130"/>
                    </a:cubicBezTo>
                    <a:cubicBezTo>
                      <a:pt x="28" y="130"/>
                      <a:pt x="26" y="130"/>
                      <a:pt x="28" y="130"/>
                    </a:cubicBezTo>
                    <a:cubicBezTo>
                      <a:pt x="28" y="129"/>
                      <a:pt x="28" y="129"/>
                      <a:pt x="28" y="129"/>
                    </a:cubicBezTo>
                    <a:cubicBezTo>
                      <a:pt x="29" y="128"/>
                      <a:pt x="28" y="129"/>
                      <a:pt x="28" y="128"/>
                    </a:cubicBezTo>
                    <a:cubicBezTo>
                      <a:pt x="29" y="128"/>
                      <a:pt x="30" y="128"/>
                      <a:pt x="31" y="128"/>
                    </a:cubicBezTo>
                    <a:cubicBezTo>
                      <a:pt x="31" y="128"/>
                      <a:pt x="31" y="130"/>
                      <a:pt x="31" y="130"/>
                    </a:cubicBezTo>
                    <a:cubicBezTo>
                      <a:pt x="29" y="129"/>
                      <a:pt x="31" y="132"/>
                      <a:pt x="34" y="131"/>
                    </a:cubicBezTo>
                    <a:cubicBezTo>
                      <a:pt x="34" y="131"/>
                      <a:pt x="36" y="129"/>
                      <a:pt x="37" y="128"/>
                    </a:cubicBezTo>
                    <a:cubicBezTo>
                      <a:pt x="35" y="127"/>
                      <a:pt x="39" y="128"/>
                      <a:pt x="38" y="129"/>
                    </a:cubicBezTo>
                    <a:cubicBezTo>
                      <a:pt x="39" y="129"/>
                      <a:pt x="40" y="130"/>
                      <a:pt x="41" y="131"/>
                    </a:cubicBezTo>
                    <a:cubicBezTo>
                      <a:pt x="42" y="130"/>
                      <a:pt x="41" y="129"/>
                      <a:pt x="42" y="128"/>
                    </a:cubicBezTo>
                    <a:cubicBezTo>
                      <a:pt x="49" y="127"/>
                      <a:pt x="46" y="127"/>
                      <a:pt x="44" y="134"/>
                    </a:cubicBezTo>
                    <a:cubicBezTo>
                      <a:pt x="40" y="134"/>
                      <a:pt x="32" y="132"/>
                      <a:pt x="30" y="133"/>
                    </a:cubicBezTo>
                    <a:cubicBezTo>
                      <a:pt x="30" y="134"/>
                      <a:pt x="30" y="134"/>
                      <a:pt x="30" y="134"/>
                    </a:cubicBezTo>
                    <a:cubicBezTo>
                      <a:pt x="28" y="135"/>
                      <a:pt x="28" y="138"/>
                      <a:pt x="26" y="140"/>
                    </a:cubicBezTo>
                    <a:cubicBezTo>
                      <a:pt x="26" y="141"/>
                      <a:pt x="24" y="142"/>
                      <a:pt x="23" y="143"/>
                    </a:cubicBezTo>
                    <a:cubicBezTo>
                      <a:pt x="22" y="144"/>
                      <a:pt x="23" y="145"/>
                      <a:pt x="22" y="146"/>
                    </a:cubicBezTo>
                    <a:cubicBezTo>
                      <a:pt x="20" y="147"/>
                      <a:pt x="18" y="147"/>
                      <a:pt x="17" y="147"/>
                    </a:cubicBezTo>
                    <a:cubicBezTo>
                      <a:pt x="17" y="148"/>
                      <a:pt x="17" y="149"/>
                      <a:pt x="17" y="149"/>
                    </a:cubicBezTo>
                    <a:cubicBezTo>
                      <a:pt x="21" y="151"/>
                      <a:pt x="20" y="150"/>
                      <a:pt x="23" y="151"/>
                    </a:cubicBezTo>
                    <a:cubicBezTo>
                      <a:pt x="24" y="150"/>
                      <a:pt x="25" y="148"/>
                      <a:pt x="26" y="146"/>
                    </a:cubicBezTo>
                    <a:cubicBezTo>
                      <a:pt x="26" y="146"/>
                      <a:pt x="27" y="147"/>
                      <a:pt x="27" y="147"/>
                    </a:cubicBezTo>
                    <a:cubicBezTo>
                      <a:pt x="28" y="146"/>
                      <a:pt x="27" y="146"/>
                      <a:pt x="28" y="145"/>
                    </a:cubicBezTo>
                    <a:cubicBezTo>
                      <a:pt x="30" y="144"/>
                      <a:pt x="32" y="144"/>
                      <a:pt x="35" y="144"/>
                    </a:cubicBezTo>
                    <a:cubicBezTo>
                      <a:pt x="35" y="145"/>
                      <a:pt x="35" y="146"/>
                      <a:pt x="36" y="146"/>
                    </a:cubicBezTo>
                    <a:cubicBezTo>
                      <a:pt x="38" y="145"/>
                      <a:pt x="40" y="141"/>
                      <a:pt x="43" y="141"/>
                    </a:cubicBezTo>
                    <a:cubicBezTo>
                      <a:pt x="46" y="140"/>
                      <a:pt x="48" y="143"/>
                      <a:pt x="51" y="143"/>
                    </a:cubicBezTo>
                    <a:cubicBezTo>
                      <a:pt x="51" y="143"/>
                      <a:pt x="51" y="141"/>
                      <a:pt x="51" y="141"/>
                    </a:cubicBezTo>
                    <a:cubicBezTo>
                      <a:pt x="52" y="140"/>
                      <a:pt x="53" y="140"/>
                      <a:pt x="54" y="140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8" y="138"/>
                      <a:pt x="57" y="140"/>
                      <a:pt x="60" y="140"/>
                    </a:cubicBezTo>
                    <a:cubicBezTo>
                      <a:pt x="62" y="140"/>
                      <a:pt x="65" y="138"/>
                      <a:pt x="68" y="138"/>
                    </a:cubicBezTo>
                    <a:cubicBezTo>
                      <a:pt x="70" y="138"/>
                      <a:pt x="71" y="141"/>
                      <a:pt x="72" y="141"/>
                    </a:cubicBezTo>
                    <a:cubicBezTo>
                      <a:pt x="73" y="139"/>
                      <a:pt x="73" y="139"/>
                      <a:pt x="73" y="139"/>
                    </a:cubicBezTo>
                    <a:cubicBezTo>
                      <a:pt x="74" y="139"/>
                      <a:pt x="75" y="139"/>
                      <a:pt x="76" y="139"/>
                    </a:cubicBezTo>
                    <a:cubicBezTo>
                      <a:pt x="76" y="139"/>
                      <a:pt x="76" y="137"/>
                      <a:pt x="77" y="137"/>
                    </a:cubicBezTo>
                    <a:cubicBezTo>
                      <a:pt x="78" y="136"/>
                      <a:pt x="78" y="136"/>
                      <a:pt x="80" y="136"/>
                    </a:cubicBezTo>
                    <a:cubicBezTo>
                      <a:pt x="80" y="136"/>
                      <a:pt x="79" y="134"/>
                      <a:pt x="80" y="134"/>
                    </a:cubicBezTo>
                    <a:cubicBezTo>
                      <a:pt x="83" y="133"/>
                      <a:pt x="75" y="133"/>
                      <a:pt x="74" y="134"/>
                    </a:cubicBezTo>
                    <a:cubicBezTo>
                      <a:pt x="74" y="133"/>
                      <a:pt x="73" y="132"/>
                      <a:pt x="74" y="132"/>
                    </a:cubicBezTo>
                    <a:cubicBezTo>
                      <a:pt x="74" y="132"/>
                      <a:pt x="73" y="130"/>
                      <a:pt x="73" y="130"/>
                    </a:cubicBezTo>
                    <a:cubicBezTo>
                      <a:pt x="74" y="129"/>
                      <a:pt x="75" y="130"/>
                      <a:pt x="76" y="130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28"/>
                      <a:pt x="80" y="128"/>
                      <a:pt x="81" y="128"/>
                    </a:cubicBezTo>
                    <a:cubicBezTo>
                      <a:pt x="81" y="127"/>
                      <a:pt x="81" y="126"/>
                      <a:pt x="81" y="126"/>
                    </a:cubicBezTo>
                    <a:cubicBezTo>
                      <a:pt x="82" y="126"/>
                      <a:pt x="82" y="126"/>
                      <a:pt x="82" y="126"/>
                    </a:cubicBezTo>
                    <a:cubicBezTo>
                      <a:pt x="84" y="123"/>
                      <a:pt x="87" y="115"/>
                      <a:pt x="83" y="113"/>
                    </a:cubicBezTo>
                    <a:cubicBezTo>
                      <a:pt x="81" y="112"/>
                      <a:pt x="78" y="112"/>
                      <a:pt x="76" y="112"/>
                    </a:cubicBezTo>
                    <a:cubicBezTo>
                      <a:pt x="75" y="112"/>
                      <a:pt x="74" y="114"/>
                      <a:pt x="75" y="114"/>
                    </a:cubicBezTo>
                    <a:cubicBezTo>
                      <a:pt x="76" y="114"/>
                      <a:pt x="73" y="116"/>
                      <a:pt x="73" y="116"/>
                    </a:cubicBezTo>
                    <a:cubicBezTo>
                      <a:pt x="73" y="116"/>
                      <a:pt x="72" y="114"/>
                      <a:pt x="72" y="112"/>
                    </a:cubicBezTo>
                    <a:cubicBezTo>
                      <a:pt x="72" y="112"/>
                      <a:pt x="72" y="111"/>
                      <a:pt x="73" y="111"/>
                    </a:cubicBezTo>
                    <a:cubicBezTo>
                      <a:pt x="73" y="110"/>
                      <a:pt x="72" y="107"/>
                      <a:pt x="72" y="107"/>
                    </a:cubicBezTo>
                    <a:cubicBezTo>
                      <a:pt x="70" y="105"/>
                      <a:pt x="69" y="103"/>
                      <a:pt x="67" y="100"/>
                    </a:cubicBezTo>
                    <a:cubicBezTo>
                      <a:pt x="70" y="103"/>
                      <a:pt x="70" y="103"/>
                      <a:pt x="70" y="103"/>
                    </a:cubicBezTo>
                    <a:cubicBezTo>
                      <a:pt x="71" y="103"/>
                      <a:pt x="72" y="103"/>
                      <a:pt x="72" y="103"/>
                    </a:cubicBezTo>
                    <a:cubicBezTo>
                      <a:pt x="72" y="102"/>
                      <a:pt x="72" y="102"/>
                      <a:pt x="72" y="101"/>
                    </a:cubicBezTo>
                    <a:cubicBezTo>
                      <a:pt x="72" y="101"/>
                      <a:pt x="72" y="101"/>
                      <a:pt x="72" y="101"/>
                    </a:cubicBezTo>
                    <a:cubicBezTo>
                      <a:pt x="70" y="100"/>
                      <a:pt x="69" y="97"/>
                      <a:pt x="68" y="96"/>
                    </a:cubicBezTo>
                    <a:cubicBezTo>
                      <a:pt x="67" y="96"/>
                      <a:pt x="66" y="96"/>
                      <a:pt x="65" y="96"/>
                    </a:cubicBezTo>
                    <a:cubicBezTo>
                      <a:pt x="63" y="94"/>
                      <a:pt x="63" y="91"/>
                      <a:pt x="62" y="90"/>
                    </a:cubicBezTo>
                    <a:cubicBezTo>
                      <a:pt x="61" y="89"/>
                      <a:pt x="60" y="90"/>
                      <a:pt x="60" y="90"/>
                    </a:cubicBezTo>
                    <a:cubicBezTo>
                      <a:pt x="59" y="89"/>
                      <a:pt x="56" y="86"/>
                      <a:pt x="56" y="86"/>
                    </a:cubicBezTo>
                    <a:cubicBezTo>
                      <a:pt x="56" y="84"/>
                      <a:pt x="56" y="82"/>
                      <a:pt x="56" y="80"/>
                    </a:cubicBezTo>
                    <a:cubicBezTo>
                      <a:pt x="55" y="80"/>
                      <a:pt x="54" y="80"/>
                      <a:pt x="54" y="80"/>
                    </a:cubicBezTo>
                    <a:cubicBezTo>
                      <a:pt x="53" y="79"/>
                      <a:pt x="54" y="78"/>
                      <a:pt x="54" y="78"/>
                    </a:cubicBezTo>
                    <a:cubicBezTo>
                      <a:pt x="53" y="76"/>
                      <a:pt x="49" y="75"/>
                      <a:pt x="49" y="74"/>
                    </a:cubicBezTo>
                    <a:cubicBezTo>
                      <a:pt x="48" y="73"/>
                      <a:pt x="49" y="72"/>
                      <a:pt x="48" y="71"/>
                    </a:cubicBezTo>
                    <a:cubicBezTo>
                      <a:pt x="46" y="71"/>
                      <a:pt x="44" y="71"/>
                      <a:pt x="43" y="71"/>
                    </a:cubicBezTo>
                    <a:cubicBezTo>
                      <a:pt x="44" y="71"/>
                      <a:pt x="44" y="69"/>
                      <a:pt x="45" y="68"/>
                    </a:cubicBezTo>
                    <a:cubicBezTo>
                      <a:pt x="46" y="68"/>
                      <a:pt x="46" y="69"/>
                      <a:pt x="47" y="68"/>
                    </a:cubicBezTo>
                    <a:cubicBezTo>
                      <a:pt x="46" y="65"/>
                      <a:pt x="46" y="65"/>
                      <a:pt x="44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6" y="62"/>
                      <a:pt x="46" y="60"/>
                      <a:pt x="46" y="60"/>
                    </a:cubicBezTo>
                    <a:cubicBezTo>
                      <a:pt x="47" y="59"/>
                      <a:pt x="50" y="58"/>
                      <a:pt x="50" y="56"/>
                    </a:cubicBezTo>
                    <a:cubicBezTo>
                      <a:pt x="51" y="55"/>
                      <a:pt x="50" y="54"/>
                      <a:pt x="50" y="52"/>
                    </a:cubicBezTo>
                    <a:cubicBezTo>
                      <a:pt x="50" y="51"/>
                      <a:pt x="52" y="48"/>
                      <a:pt x="52" y="47"/>
                    </a:cubicBezTo>
                    <a:cubicBezTo>
                      <a:pt x="52" y="47"/>
                      <a:pt x="50" y="45"/>
                      <a:pt x="50" y="45"/>
                    </a:cubicBezTo>
                    <a:cubicBezTo>
                      <a:pt x="48" y="45"/>
                      <a:pt x="46" y="47"/>
                      <a:pt x="45" y="46"/>
                    </a:cubicBezTo>
                    <a:cubicBezTo>
                      <a:pt x="45" y="46"/>
                      <a:pt x="42" y="45"/>
                      <a:pt x="41" y="45"/>
                    </a:cubicBezTo>
                    <a:cubicBezTo>
                      <a:pt x="41" y="45"/>
                      <a:pt x="40" y="46"/>
                      <a:pt x="40" y="46"/>
                    </a:cubicBezTo>
                    <a:cubicBezTo>
                      <a:pt x="38" y="47"/>
                      <a:pt x="38" y="47"/>
                      <a:pt x="36" y="47"/>
                    </a:cubicBezTo>
                    <a:cubicBezTo>
                      <a:pt x="37" y="47"/>
                      <a:pt x="34" y="48"/>
                      <a:pt x="34" y="48"/>
                    </a:cubicBezTo>
                    <a:cubicBezTo>
                      <a:pt x="35" y="49"/>
                      <a:pt x="34" y="48"/>
                      <a:pt x="33" y="48"/>
                    </a:cubicBezTo>
                    <a:close/>
                    <a:moveTo>
                      <a:pt x="55" y="141"/>
                    </a:moveTo>
                    <a:cubicBezTo>
                      <a:pt x="53" y="141"/>
                      <a:pt x="56" y="142"/>
                      <a:pt x="56" y="142"/>
                    </a:cubicBezTo>
                    <a:cubicBezTo>
                      <a:pt x="56" y="142"/>
                      <a:pt x="57" y="140"/>
                      <a:pt x="55" y="141"/>
                    </a:cubicBezTo>
                    <a:close/>
                    <a:moveTo>
                      <a:pt x="20" y="76"/>
                    </a:moveTo>
                    <a:cubicBezTo>
                      <a:pt x="20" y="76"/>
                      <a:pt x="20" y="79"/>
                      <a:pt x="20" y="80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21" y="79"/>
                      <a:pt x="21" y="76"/>
                      <a:pt x="20" y="76"/>
                    </a:cubicBezTo>
                    <a:close/>
                    <a:moveTo>
                      <a:pt x="15" y="76"/>
                    </a:moveTo>
                    <a:cubicBezTo>
                      <a:pt x="16" y="78"/>
                      <a:pt x="16" y="78"/>
                      <a:pt x="16" y="78"/>
                    </a:cubicBezTo>
                    <a:cubicBezTo>
                      <a:pt x="15" y="77"/>
                      <a:pt x="16" y="76"/>
                      <a:pt x="15" y="76"/>
                    </a:cubicBezTo>
                    <a:close/>
                    <a:moveTo>
                      <a:pt x="18" y="68"/>
                    </a:moveTo>
                    <a:cubicBezTo>
                      <a:pt x="17" y="69"/>
                      <a:pt x="17" y="72"/>
                      <a:pt x="17" y="72"/>
                    </a:cubicBezTo>
                    <a:cubicBezTo>
                      <a:pt x="17" y="72"/>
                      <a:pt x="17" y="73"/>
                      <a:pt x="18" y="72"/>
                    </a:cubicBezTo>
                    <a:cubicBezTo>
                      <a:pt x="19" y="72"/>
                      <a:pt x="19" y="67"/>
                      <a:pt x="18" y="68"/>
                    </a:cubicBezTo>
                    <a:close/>
                    <a:moveTo>
                      <a:pt x="12" y="68"/>
                    </a:moveTo>
                    <a:cubicBezTo>
                      <a:pt x="13" y="70"/>
                      <a:pt x="13" y="70"/>
                      <a:pt x="13" y="70"/>
                    </a:cubicBezTo>
                    <a:cubicBezTo>
                      <a:pt x="13" y="69"/>
                      <a:pt x="14" y="68"/>
                      <a:pt x="12" y="68"/>
                    </a:cubicBezTo>
                    <a:close/>
                    <a:moveTo>
                      <a:pt x="14" y="62"/>
                    </a:moveTo>
                    <a:cubicBezTo>
                      <a:pt x="14" y="64"/>
                      <a:pt x="14" y="64"/>
                      <a:pt x="14" y="64"/>
                    </a:cubicBezTo>
                    <a:cubicBezTo>
                      <a:pt x="15" y="63"/>
                      <a:pt x="14" y="66"/>
                      <a:pt x="14" y="66"/>
                    </a:cubicBezTo>
                    <a:cubicBezTo>
                      <a:pt x="11" y="66"/>
                      <a:pt x="15" y="67"/>
                      <a:pt x="16" y="68"/>
                    </a:cubicBezTo>
                    <a:cubicBezTo>
                      <a:pt x="16" y="67"/>
                      <a:pt x="16" y="67"/>
                      <a:pt x="16" y="67"/>
                    </a:cubicBezTo>
                    <a:cubicBezTo>
                      <a:pt x="18" y="66"/>
                      <a:pt x="17" y="65"/>
                      <a:pt x="18" y="64"/>
                    </a:cubicBezTo>
                    <a:cubicBezTo>
                      <a:pt x="17" y="64"/>
                      <a:pt x="16" y="63"/>
                      <a:pt x="16" y="62"/>
                    </a:cubicBezTo>
                    <a:cubicBezTo>
                      <a:pt x="15" y="62"/>
                      <a:pt x="14" y="63"/>
                      <a:pt x="14" y="62"/>
                    </a:cubicBezTo>
                    <a:close/>
                    <a:moveTo>
                      <a:pt x="3" y="50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5" y="53"/>
                      <a:pt x="7" y="49"/>
                      <a:pt x="3" y="50"/>
                    </a:cubicBezTo>
                    <a:close/>
                    <a:moveTo>
                      <a:pt x="14" y="46"/>
                    </a:moveTo>
                    <a:cubicBezTo>
                      <a:pt x="14" y="46"/>
                      <a:pt x="14" y="48"/>
                      <a:pt x="14" y="48"/>
                    </a:cubicBezTo>
                    <a:cubicBezTo>
                      <a:pt x="14" y="48"/>
                      <a:pt x="12" y="48"/>
                      <a:pt x="12" y="48"/>
                    </a:cubicBezTo>
                    <a:cubicBezTo>
                      <a:pt x="13" y="52"/>
                      <a:pt x="13" y="54"/>
                      <a:pt x="14" y="57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6" y="59"/>
                      <a:pt x="16" y="59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17" y="59"/>
                      <a:pt x="17" y="57"/>
                      <a:pt x="17" y="57"/>
                    </a:cubicBezTo>
                    <a:cubicBezTo>
                      <a:pt x="18" y="58"/>
                      <a:pt x="18" y="55"/>
                      <a:pt x="18" y="55"/>
                    </a:cubicBezTo>
                    <a:cubicBezTo>
                      <a:pt x="17" y="55"/>
                      <a:pt x="16" y="55"/>
                      <a:pt x="15" y="54"/>
                    </a:cubicBezTo>
                    <a:cubicBezTo>
                      <a:pt x="14" y="50"/>
                      <a:pt x="15" y="53"/>
                      <a:pt x="15" y="48"/>
                    </a:cubicBezTo>
                    <a:cubicBezTo>
                      <a:pt x="15" y="48"/>
                      <a:pt x="15" y="46"/>
                      <a:pt x="14" y="46"/>
                    </a:cubicBezTo>
                    <a:close/>
                    <a:moveTo>
                      <a:pt x="4" y="46"/>
                    </a:moveTo>
                    <a:cubicBezTo>
                      <a:pt x="4" y="48"/>
                      <a:pt x="4" y="48"/>
                      <a:pt x="4" y="48"/>
                    </a:cubicBezTo>
                    <a:cubicBezTo>
                      <a:pt x="8" y="47"/>
                      <a:pt x="7" y="47"/>
                      <a:pt x="4" y="46"/>
                    </a:cubicBezTo>
                    <a:close/>
                    <a:moveTo>
                      <a:pt x="15" y="32"/>
                    </a:moveTo>
                    <a:cubicBezTo>
                      <a:pt x="11" y="34"/>
                      <a:pt x="11" y="34"/>
                      <a:pt x="11" y="34"/>
                    </a:cubicBezTo>
                    <a:cubicBezTo>
                      <a:pt x="10" y="35"/>
                      <a:pt x="11" y="36"/>
                      <a:pt x="10" y="37"/>
                    </a:cubicBezTo>
                    <a:cubicBezTo>
                      <a:pt x="10" y="37"/>
                      <a:pt x="9" y="36"/>
                      <a:pt x="9" y="36"/>
                    </a:cubicBezTo>
                    <a:cubicBezTo>
                      <a:pt x="9" y="38"/>
                      <a:pt x="11" y="40"/>
                      <a:pt x="10" y="40"/>
                    </a:cubicBezTo>
                    <a:cubicBezTo>
                      <a:pt x="8" y="42"/>
                      <a:pt x="9" y="42"/>
                      <a:pt x="8" y="46"/>
                    </a:cubicBezTo>
                    <a:cubicBezTo>
                      <a:pt x="9" y="45"/>
                      <a:pt x="10" y="44"/>
                      <a:pt x="11" y="44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3"/>
                      <a:pt x="13" y="43"/>
                      <a:pt x="14" y="43"/>
                    </a:cubicBezTo>
                    <a:cubicBezTo>
                      <a:pt x="15" y="42"/>
                      <a:pt x="14" y="40"/>
                      <a:pt x="14" y="38"/>
                    </a:cubicBezTo>
                    <a:cubicBezTo>
                      <a:pt x="15" y="37"/>
                      <a:pt x="19" y="32"/>
                      <a:pt x="15" y="32"/>
                    </a:cubicBezTo>
                    <a:close/>
                    <a:moveTo>
                      <a:pt x="60" y="5"/>
                    </a:moveTo>
                    <a:cubicBezTo>
                      <a:pt x="59" y="5"/>
                      <a:pt x="58" y="9"/>
                      <a:pt x="58" y="9"/>
                    </a:cubicBezTo>
                    <a:cubicBezTo>
                      <a:pt x="58" y="9"/>
                      <a:pt x="56" y="9"/>
                      <a:pt x="56" y="9"/>
                    </a:cubicBezTo>
                    <a:cubicBezTo>
                      <a:pt x="56" y="11"/>
                      <a:pt x="58" y="12"/>
                      <a:pt x="58" y="11"/>
                    </a:cubicBezTo>
                    <a:cubicBezTo>
                      <a:pt x="58" y="11"/>
                      <a:pt x="59" y="11"/>
                      <a:pt x="59" y="11"/>
                    </a:cubicBezTo>
                    <a:cubicBezTo>
                      <a:pt x="58" y="11"/>
                      <a:pt x="60" y="13"/>
                      <a:pt x="60" y="13"/>
                    </a:cubicBezTo>
                    <a:cubicBezTo>
                      <a:pt x="60" y="13"/>
                      <a:pt x="61" y="12"/>
                      <a:pt x="61" y="12"/>
                    </a:cubicBezTo>
                    <a:cubicBezTo>
                      <a:pt x="61" y="10"/>
                      <a:pt x="59" y="7"/>
                      <a:pt x="61" y="6"/>
                    </a:cubicBezTo>
                    <a:cubicBezTo>
                      <a:pt x="61" y="5"/>
                      <a:pt x="61" y="5"/>
                      <a:pt x="61" y="5"/>
                    </a:cubicBezTo>
                    <a:lnTo>
                      <a:pt x="60" y="5"/>
                    </a:lnTo>
                    <a:close/>
                    <a:moveTo>
                      <a:pt x="65" y="0"/>
                    </a:moveTo>
                    <a:cubicBezTo>
                      <a:pt x="66" y="1"/>
                      <a:pt x="66" y="1"/>
                      <a:pt x="66" y="1"/>
                    </a:cubicBezTo>
                    <a:cubicBezTo>
                      <a:pt x="65" y="0"/>
                      <a:pt x="66" y="0"/>
                      <a:pt x="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85" name="Google Shape;484;p9">
                <a:extLst>
                  <a:ext uri="{FF2B5EF4-FFF2-40B4-BE49-F238E27FC236}">
                    <a16:creationId xmlns:a16="http://schemas.microsoft.com/office/drawing/2014/main" id="{870F3280-34FD-714F-B6B9-49413785C3D1}"/>
                  </a:ext>
                </a:extLst>
              </p:cNvPr>
              <p:cNvSpPr/>
              <p:nvPr/>
            </p:nvSpPr>
            <p:spPr>
              <a:xfrm>
                <a:off x="2982" y="838"/>
                <a:ext cx="171" cy="296"/>
              </a:xfrm>
              <a:custGeom>
                <a:avLst/>
                <a:gdLst/>
                <a:ahLst/>
                <a:cxnLst/>
                <a:rect l="l" t="t" r="r" b="b"/>
                <a:pathLst>
                  <a:path w="87" h="151" extrusionOk="0">
                    <a:moveTo>
                      <a:pt x="10" y="83"/>
                    </a:moveTo>
                    <a:cubicBezTo>
                      <a:pt x="10" y="83"/>
                      <a:pt x="4" y="85"/>
                      <a:pt x="5" y="88"/>
                    </a:cubicBezTo>
                    <a:cubicBezTo>
                      <a:pt x="6" y="91"/>
                      <a:pt x="0" y="89"/>
                      <a:pt x="1" y="92"/>
                    </a:cubicBezTo>
                    <a:cubicBezTo>
                      <a:pt x="2" y="94"/>
                      <a:pt x="0" y="94"/>
                      <a:pt x="3" y="94"/>
                    </a:cubicBezTo>
                    <a:cubicBezTo>
                      <a:pt x="6" y="94"/>
                      <a:pt x="4" y="99"/>
                      <a:pt x="6" y="97"/>
                    </a:cubicBezTo>
                    <a:cubicBezTo>
                      <a:pt x="9" y="95"/>
                      <a:pt x="9" y="96"/>
                      <a:pt x="9" y="96"/>
                    </a:cubicBezTo>
                    <a:cubicBezTo>
                      <a:pt x="10" y="98"/>
                      <a:pt x="10" y="98"/>
                      <a:pt x="10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7"/>
                      <a:pt x="14" y="96"/>
                      <a:pt x="14" y="96"/>
                    </a:cubicBezTo>
                    <a:cubicBezTo>
                      <a:pt x="15" y="95"/>
                      <a:pt x="19" y="96"/>
                      <a:pt x="21" y="95"/>
                    </a:cubicBezTo>
                    <a:cubicBezTo>
                      <a:pt x="19" y="92"/>
                      <a:pt x="20" y="93"/>
                      <a:pt x="19" y="88"/>
                    </a:cubicBezTo>
                    <a:cubicBezTo>
                      <a:pt x="19" y="88"/>
                      <a:pt x="17" y="89"/>
                      <a:pt x="16" y="88"/>
                    </a:cubicBezTo>
                    <a:cubicBezTo>
                      <a:pt x="17" y="87"/>
                      <a:pt x="18" y="86"/>
                      <a:pt x="18" y="84"/>
                    </a:cubicBezTo>
                    <a:cubicBezTo>
                      <a:pt x="13" y="81"/>
                      <a:pt x="14" y="84"/>
                      <a:pt x="9" y="86"/>
                    </a:cubicBezTo>
                    <a:cubicBezTo>
                      <a:pt x="7" y="86"/>
                      <a:pt x="8" y="85"/>
                      <a:pt x="10" y="84"/>
                    </a:cubicBezTo>
                    <a:lnTo>
                      <a:pt x="10" y="83"/>
                    </a:lnTo>
                    <a:close/>
                    <a:moveTo>
                      <a:pt x="33" y="48"/>
                    </a:moveTo>
                    <a:cubicBezTo>
                      <a:pt x="34" y="48"/>
                      <a:pt x="32" y="45"/>
                      <a:pt x="33" y="43"/>
                    </a:cubicBezTo>
                    <a:cubicBezTo>
                      <a:pt x="33" y="42"/>
                      <a:pt x="35" y="42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0"/>
                      <a:pt x="38" y="39"/>
                      <a:pt x="38" y="38"/>
                    </a:cubicBezTo>
                    <a:cubicBezTo>
                      <a:pt x="39" y="37"/>
                      <a:pt x="41" y="37"/>
                      <a:pt x="41" y="36"/>
                    </a:cubicBezTo>
                    <a:cubicBezTo>
                      <a:pt x="43" y="32"/>
                      <a:pt x="39" y="29"/>
                      <a:pt x="35" y="30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4"/>
                      <a:pt x="31" y="34"/>
                    </a:cubicBezTo>
                    <a:cubicBezTo>
                      <a:pt x="28" y="35"/>
                      <a:pt x="32" y="32"/>
                      <a:pt x="30" y="31"/>
                    </a:cubicBezTo>
                    <a:cubicBezTo>
                      <a:pt x="29" y="31"/>
                      <a:pt x="28" y="31"/>
                      <a:pt x="27" y="31"/>
                    </a:cubicBezTo>
                    <a:cubicBezTo>
                      <a:pt x="27" y="33"/>
                      <a:pt x="27" y="34"/>
                      <a:pt x="27" y="36"/>
                    </a:cubicBezTo>
                    <a:cubicBezTo>
                      <a:pt x="27" y="37"/>
                      <a:pt x="24" y="39"/>
                      <a:pt x="24" y="40"/>
                    </a:cubicBezTo>
                    <a:cubicBezTo>
                      <a:pt x="24" y="40"/>
                      <a:pt x="24" y="43"/>
                      <a:pt x="24" y="42"/>
                    </a:cubicBezTo>
                    <a:cubicBezTo>
                      <a:pt x="25" y="42"/>
                      <a:pt x="23" y="43"/>
                      <a:pt x="25" y="42"/>
                    </a:cubicBezTo>
                    <a:cubicBezTo>
                      <a:pt x="25" y="43"/>
                      <a:pt x="24" y="44"/>
                      <a:pt x="24" y="44"/>
                    </a:cubicBezTo>
                    <a:cubicBezTo>
                      <a:pt x="23" y="44"/>
                      <a:pt x="22" y="44"/>
                      <a:pt x="20" y="44"/>
                    </a:cubicBezTo>
                    <a:cubicBezTo>
                      <a:pt x="21" y="45"/>
                      <a:pt x="20" y="45"/>
                      <a:pt x="20" y="46"/>
                    </a:cubicBezTo>
                    <a:cubicBezTo>
                      <a:pt x="21" y="45"/>
                      <a:pt x="21" y="47"/>
                      <a:pt x="21" y="48"/>
                    </a:cubicBezTo>
                    <a:cubicBezTo>
                      <a:pt x="20" y="48"/>
                      <a:pt x="19" y="48"/>
                      <a:pt x="18" y="48"/>
                    </a:cubicBezTo>
                    <a:cubicBezTo>
                      <a:pt x="20" y="50"/>
                      <a:pt x="23" y="53"/>
                      <a:pt x="19" y="54"/>
                    </a:cubicBezTo>
                    <a:cubicBezTo>
                      <a:pt x="18" y="55"/>
                      <a:pt x="22" y="58"/>
                      <a:pt x="21" y="58"/>
                    </a:cubicBezTo>
                    <a:cubicBezTo>
                      <a:pt x="20" y="57"/>
                      <a:pt x="19" y="62"/>
                      <a:pt x="19" y="63"/>
                    </a:cubicBezTo>
                    <a:cubicBezTo>
                      <a:pt x="19" y="64"/>
                      <a:pt x="19" y="64"/>
                      <a:pt x="19" y="64"/>
                    </a:cubicBezTo>
                    <a:cubicBezTo>
                      <a:pt x="20" y="64"/>
                      <a:pt x="25" y="63"/>
                      <a:pt x="24" y="64"/>
                    </a:cubicBezTo>
                    <a:cubicBezTo>
                      <a:pt x="25" y="63"/>
                      <a:pt x="24" y="65"/>
                      <a:pt x="24" y="66"/>
                    </a:cubicBezTo>
                    <a:cubicBezTo>
                      <a:pt x="24" y="66"/>
                      <a:pt x="22" y="66"/>
                      <a:pt x="22" y="66"/>
                    </a:cubicBezTo>
                    <a:cubicBezTo>
                      <a:pt x="22" y="66"/>
                      <a:pt x="19" y="68"/>
                      <a:pt x="21" y="68"/>
                    </a:cubicBezTo>
                    <a:cubicBezTo>
                      <a:pt x="21" y="68"/>
                      <a:pt x="21" y="70"/>
                      <a:pt x="21" y="70"/>
                    </a:cubicBezTo>
                    <a:cubicBezTo>
                      <a:pt x="20" y="69"/>
                      <a:pt x="20" y="73"/>
                      <a:pt x="20" y="74"/>
                    </a:cubicBezTo>
                    <a:cubicBezTo>
                      <a:pt x="21" y="73"/>
                      <a:pt x="21" y="72"/>
                      <a:pt x="22" y="71"/>
                    </a:cubicBezTo>
                    <a:cubicBezTo>
                      <a:pt x="22" y="71"/>
                      <a:pt x="23" y="70"/>
                      <a:pt x="24" y="70"/>
                    </a:cubicBezTo>
                    <a:cubicBezTo>
                      <a:pt x="24" y="70"/>
                      <a:pt x="23" y="72"/>
                      <a:pt x="25" y="71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6" y="70"/>
                      <a:pt x="28" y="74"/>
                      <a:pt x="26" y="73"/>
                    </a:cubicBezTo>
                    <a:cubicBezTo>
                      <a:pt x="27" y="79"/>
                      <a:pt x="26" y="80"/>
                      <a:pt x="24" y="86"/>
                    </a:cubicBezTo>
                    <a:cubicBezTo>
                      <a:pt x="25" y="87"/>
                      <a:pt x="25" y="86"/>
                      <a:pt x="26" y="86"/>
                    </a:cubicBezTo>
                    <a:cubicBezTo>
                      <a:pt x="27" y="86"/>
                      <a:pt x="27" y="88"/>
                      <a:pt x="28" y="88"/>
                    </a:cubicBezTo>
                    <a:cubicBezTo>
                      <a:pt x="28" y="88"/>
                      <a:pt x="29" y="89"/>
                      <a:pt x="29" y="89"/>
                    </a:cubicBezTo>
                    <a:cubicBezTo>
                      <a:pt x="30" y="88"/>
                      <a:pt x="29" y="87"/>
                      <a:pt x="30" y="86"/>
                    </a:cubicBezTo>
                    <a:cubicBezTo>
                      <a:pt x="33" y="89"/>
                      <a:pt x="40" y="84"/>
                      <a:pt x="42" y="86"/>
                    </a:cubicBezTo>
                    <a:cubicBezTo>
                      <a:pt x="35" y="92"/>
                      <a:pt x="38" y="93"/>
                      <a:pt x="45" y="93"/>
                    </a:cubicBezTo>
                    <a:cubicBezTo>
                      <a:pt x="45" y="96"/>
                      <a:pt x="45" y="97"/>
                      <a:pt x="45" y="99"/>
                    </a:cubicBezTo>
                    <a:cubicBezTo>
                      <a:pt x="45" y="99"/>
                      <a:pt x="43" y="101"/>
                      <a:pt x="43" y="102"/>
                    </a:cubicBezTo>
                    <a:cubicBezTo>
                      <a:pt x="43" y="103"/>
                      <a:pt x="44" y="104"/>
                      <a:pt x="44" y="105"/>
                    </a:cubicBezTo>
                    <a:cubicBezTo>
                      <a:pt x="43" y="105"/>
                      <a:pt x="42" y="105"/>
                      <a:pt x="42" y="105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35" y="106"/>
                      <a:pt x="35" y="106"/>
                      <a:pt x="35" y="106"/>
                    </a:cubicBezTo>
                    <a:cubicBezTo>
                      <a:pt x="35" y="106"/>
                      <a:pt x="35" y="105"/>
                      <a:pt x="34" y="105"/>
                    </a:cubicBezTo>
                    <a:cubicBezTo>
                      <a:pt x="34" y="105"/>
                      <a:pt x="34" y="103"/>
                      <a:pt x="34" y="103"/>
                    </a:cubicBezTo>
                    <a:cubicBezTo>
                      <a:pt x="33" y="102"/>
                      <a:pt x="31" y="103"/>
                      <a:pt x="30" y="102"/>
                    </a:cubicBezTo>
                    <a:cubicBezTo>
                      <a:pt x="30" y="103"/>
                      <a:pt x="30" y="104"/>
                      <a:pt x="29" y="104"/>
                    </a:cubicBezTo>
                    <a:cubicBezTo>
                      <a:pt x="29" y="104"/>
                      <a:pt x="30" y="107"/>
                      <a:pt x="30" y="107"/>
                    </a:cubicBezTo>
                    <a:cubicBezTo>
                      <a:pt x="31" y="107"/>
                      <a:pt x="32" y="107"/>
                      <a:pt x="33" y="107"/>
                    </a:cubicBezTo>
                    <a:cubicBezTo>
                      <a:pt x="32" y="108"/>
                      <a:pt x="28" y="113"/>
                      <a:pt x="26" y="114"/>
                    </a:cubicBezTo>
                    <a:cubicBezTo>
                      <a:pt x="24" y="114"/>
                      <a:pt x="31" y="113"/>
                      <a:pt x="32" y="113"/>
                    </a:cubicBezTo>
                    <a:cubicBezTo>
                      <a:pt x="32" y="120"/>
                      <a:pt x="33" y="117"/>
                      <a:pt x="29" y="120"/>
                    </a:cubicBezTo>
                    <a:cubicBezTo>
                      <a:pt x="29" y="120"/>
                      <a:pt x="29" y="122"/>
                      <a:pt x="28" y="122"/>
                    </a:cubicBezTo>
                    <a:cubicBezTo>
                      <a:pt x="27" y="123"/>
                      <a:pt x="25" y="123"/>
                      <a:pt x="23" y="124"/>
                    </a:cubicBezTo>
                    <a:cubicBezTo>
                      <a:pt x="23" y="126"/>
                      <a:pt x="23" y="125"/>
                      <a:pt x="24" y="127"/>
                    </a:cubicBezTo>
                    <a:cubicBezTo>
                      <a:pt x="22" y="127"/>
                      <a:pt x="23" y="128"/>
                      <a:pt x="23" y="128"/>
                    </a:cubicBezTo>
                    <a:cubicBezTo>
                      <a:pt x="23" y="128"/>
                      <a:pt x="25" y="128"/>
                      <a:pt x="26" y="128"/>
                    </a:cubicBezTo>
                    <a:cubicBezTo>
                      <a:pt x="26" y="128"/>
                      <a:pt x="23" y="131"/>
                      <a:pt x="26" y="130"/>
                    </a:cubicBezTo>
                    <a:cubicBezTo>
                      <a:pt x="28" y="130"/>
                      <a:pt x="26" y="130"/>
                      <a:pt x="28" y="130"/>
                    </a:cubicBezTo>
                    <a:cubicBezTo>
                      <a:pt x="28" y="129"/>
                      <a:pt x="28" y="129"/>
                      <a:pt x="28" y="129"/>
                    </a:cubicBezTo>
                    <a:cubicBezTo>
                      <a:pt x="29" y="128"/>
                      <a:pt x="28" y="129"/>
                      <a:pt x="28" y="128"/>
                    </a:cubicBezTo>
                    <a:cubicBezTo>
                      <a:pt x="29" y="128"/>
                      <a:pt x="30" y="128"/>
                      <a:pt x="31" y="128"/>
                    </a:cubicBezTo>
                    <a:cubicBezTo>
                      <a:pt x="31" y="128"/>
                      <a:pt x="31" y="130"/>
                      <a:pt x="31" y="130"/>
                    </a:cubicBezTo>
                    <a:cubicBezTo>
                      <a:pt x="29" y="129"/>
                      <a:pt x="31" y="132"/>
                      <a:pt x="34" y="131"/>
                    </a:cubicBezTo>
                    <a:cubicBezTo>
                      <a:pt x="34" y="131"/>
                      <a:pt x="36" y="129"/>
                      <a:pt x="37" y="128"/>
                    </a:cubicBezTo>
                    <a:cubicBezTo>
                      <a:pt x="35" y="127"/>
                      <a:pt x="39" y="128"/>
                      <a:pt x="38" y="129"/>
                    </a:cubicBezTo>
                    <a:cubicBezTo>
                      <a:pt x="39" y="129"/>
                      <a:pt x="40" y="130"/>
                      <a:pt x="41" y="131"/>
                    </a:cubicBezTo>
                    <a:cubicBezTo>
                      <a:pt x="42" y="130"/>
                      <a:pt x="41" y="129"/>
                      <a:pt x="42" y="128"/>
                    </a:cubicBezTo>
                    <a:cubicBezTo>
                      <a:pt x="49" y="127"/>
                      <a:pt x="46" y="127"/>
                      <a:pt x="44" y="134"/>
                    </a:cubicBezTo>
                    <a:cubicBezTo>
                      <a:pt x="40" y="134"/>
                      <a:pt x="32" y="132"/>
                      <a:pt x="30" y="133"/>
                    </a:cubicBezTo>
                    <a:cubicBezTo>
                      <a:pt x="30" y="134"/>
                      <a:pt x="30" y="134"/>
                      <a:pt x="30" y="134"/>
                    </a:cubicBezTo>
                    <a:cubicBezTo>
                      <a:pt x="28" y="135"/>
                      <a:pt x="28" y="138"/>
                      <a:pt x="26" y="140"/>
                    </a:cubicBezTo>
                    <a:cubicBezTo>
                      <a:pt x="26" y="141"/>
                      <a:pt x="24" y="142"/>
                      <a:pt x="23" y="143"/>
                    </a:cubicBezTo>
                    <a:cubicBezTo>
                      <a:pt x="22" y="144"/>
                      <a:pt x="23" y="145"/>
                      <a:pt x="22" y="146"/>
                    </a:cubicBezTo>
                    <a:cubicBezTo>
                      <a:pt x="20" y="147"/>
                      <a:pt x="18" y="147"/>
                      <a:pt x="17" y="147"/>
                    </a:cubicBezTo>
                    <a:cubicBezTo>
                      <a:pt x="17" y="148"/>
                      <a:pt x="17" y="149"/>
                      <a:pt x="17" y="149"/>
                    </a:cubicBezTo>
                    <a:cubicBezTo>
                      <a:pt x="21" y="151"/>
                      <a:pt x="20" y="150"/>
                      <a:pt x="23" y="151"/>
                    </a:cubicBezTo>
                    <a:cubicBezTo>
                      <a:pt x="24" y="150"/>
                      <a:pt x="25" y="148"/>
                      <a:pt x="26" y="146"/>
                    </a:cubicBezTo>
                    <a:cubicBezTo>
                      <a:pt x="26" y="146"/>
                      <a:pt x="27" y="147"/>
                      <a:pt x="27" y="147"/>
                    </a:cubicBezTo>
                    <a:cubicBezTo>
                      <a:pt x="28" y="146"/>
                      <a:pt x="27" y="146"/>
                      <a:pt x="28" y="145"/>
                    </a:cubicBezTo>
                    <a:cubicBezTo>
                      <a:pt x="30" y="144"/>
                      <a:pt x="32" y="144"/>
                      <a:pt x="35" y="144"/>
                    </a:cubicBezTo>
                    <a:cubicBezTo>
                      <a:pt x="35" y="145"/>
                      <a:pt x="35" y="146"/>
                      <a:pt x="36" y="146"/>
                    </a:cubicBezTo>
                    <a:cubicBezTo>
                      <a:pt x="38" y="145"/>
                      <a:pt x="40" y="141"/>
                      <a:pt x="43" y="141"/>
                    </a:cubicBezTo>
                    <a:cubicBezTo>
                      <a:pt x="46" y="140"/>
                      <a:pt x="48" y="143"/>
                      <a:pt x="51" y="143"/>
                    </a:cubicBezTo>
                    <a:cubicBezTo>
                      <a:pt x="51" y="143"/>
                      <a:pt x="51" y="141"/>
                      <a:pt x="51" y="141"/>
                    </a:cubicBezTo>
                    <a:cubicBezTo>
                      <a:pt x="52" y="140"/>
                      <a:pt x="53" y="140"/>
                      <a:pt x="54" y="140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8" y="138"/>
                      <a:pt x="57" y="140"/>
                      <a:pt x="60" y="140"/>
                    </a:cubicBezTo>
                    <a:cubicBezTo>
                      <a:pt x="62" y="140"/>
                      <a:pt x="65" y="138"/>
                      <a:pt x="68" y="138"/>
                    </a:cubicBezTo>
                    <a:cubicBezTo>
                      <a:pt x="70" y="138"/>
                      <a:pt x="71" y="141"/>
                      <a:pt x="72" y="141"/>
                    </a:cubicBezTo>
                    <a:cubicBezTo>
                      <a:pt x="73" y="139"/>
                      <a:pt x="73" y="139"/>
                      <a:pt x="73" y="139"/>
                    </a:cubicBezTo>
                    <a:cubicBezTo>
                      <a:pt x="74" y="139"/>
                      <a:pt x="75" y="139"/>
                      <a:pt x="76" y="139"/>
                    </a:cubicBezTo>
                    <a:cubicBezTo>
                      <a:pt x="76" y="139"/>
                      <a:pt x="76" y="137"/>
                      <a:pt x="77" y="137"/>
                    </a:cubicBezTo>
                    <a:cubicBezTo>
                      <a:pt x="78" y="136"/>
                      <a:pt x="78" y="136"/>
                      <a:pt x="80" y="136"/>
                    </a:cubicBezTo>
                    <a:cubicBezTo>
                      <a:pt x="80" y="136"/>
                      <a:pt x="79" y="134"/>
                      <a:pt x="80" y="134"/>
                    </a:cubicBezTo>
                    <a:cubicBezTo>
                      <a:pt x="83" y="133"/>
                      <a:pt x="75" y="133"/>
                      <a:pt x="74" y="134"/>
                    </a:cubicBezTo>
                    <a:cubicBezTo>
                      <a:pt x="74" y="133"/>
                      <a:pt x="73" y="132"/>
                      <a:pt x="74" y="132"/>
                    </a:cubicBezTo>
                    <a:cubicBezTo>
                      <a:pt x="74" y="132"/>
                      <a:pt x="73" y="130"/>
                      <a:pt x="73" y="130"/>
                    </a:cubicBezTo>
                    <a:cubicBezTo>
                      <a:pt x="74" y="129"/>
                      <a:pt x="75" y="130"/>
                      <a:pt x="76" y="130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28"/>
                      <a:pt x="80" y="128"/>
                      <a:pt x="81" y="128"/>
                    </a:cubicBezTo>
                    <a:cubicBezTo>
                      <a:pt x="81" y="127"/>
                      <a:pt x="81" y="126"/>
                      <a:pt x="81" y="126"/>
                    </a:cubicBezTo>
                    <a:cubicBezTo>
                      <a:pt x="82" y="126"/>
                      <a:pt x="82" y="126"/>
                      <a:pt x="82" y="126"/>
                    </a:cubicBezTo>
                    <a:cubicBezTo>
                      <a:pt x="84" y="123"/>
                      <a:pt x="87" y="115"/>
                      <a:pt x="83" y="113"/>
                    </a:cubicBezTo>
                    <a:cubicBezTo>
                      <a:pt x="81" y="112"/>
                      <a:pt x="78" y="112"/>
                      <a:pt x="76" y="112"/>
                    </a:cubicBezTo>
                    <a:cubicBezTo>
                      <a:pt x="75" y="112"/>
                      <a:pt x="74" y="114"/>
                      <a:pt x="75" y="114"/>
                    </a:cubicBezTo>
                    <a:cubicBezTo>
                      <a:pt x="76" y="114"/>
                      <a:pt x="73" y="116"/>
                      <a:pt x="73" y="116"/>
                    </a:cubicBezTo>
                    <a:cubicBezTo>
                      <a:pt x="73" y="116"/>
                      <a:pt x="72" y="114"/>
                      <a:pt x="72" y="112"/>
                    </a:cubicBezTo>
                    <a:cubicBezTo>
                      <a:pt x="72" y="112"/>
                      <a:pt x="72" y="111"/>
                      <a:pt x="73" y="111"/>
                    </a:cubicBezTo>
                    <a:cubicBezTo>
                      <a:pt x="73" y="110"/>
                      <a:pt x="72" y="107"/>
                      <a:pt x="72" y="107"/>
                    </a:cubicBezTo>
                    <a:cubicBezTo>
                      <a:pt x="70" y="105"/>
                      <a:pt x="69" y="103"/>
                      <a:pt x="67" y="100"/>
                    </a:cubicBezTo>
                    <a:cubicBezTo>
                      <a:pt x="70" y="103"/>
                      <a:pt x="70" y="103"/>
                      <a:pt x="70" y="103"/>
                    </a:cubicBezTo>
                    <a:cubicBezTo>
                      <a:pt x="71" y="103"/>
                      <a:pt x="72" y="103"/>
                      <a:pt x="72" y="103"/>
                    </a:cubicBezTo>
                    <a:cubicBezTo>
                      <a:pt x="72" y="102"/>
                      <a:pt x="72" y="102"/>
                      <a:pt x="72" y="101"/>
                    </a:cubicBezTo>
                    <a:cubicBezTo>
                      <a:pt x="72" y="101"/>
                      <a:pt x="72" y="101"/>
                      <a:pt x="72" y="101"/>
                    </a:cubicBezTo>
                    <a:cubicBezTo>
                      <a:pt x="70" y="100"/>
                      <a:pt x="69" y="97"/>
                      <a:pt x="68" y="96"/>
                    </a:cubicBezTo>
                    <a:cubicBezTo>
                      <a:pt x="67" y="96"/>
                      <a:pt x="66" y="96"/>
                      <a:pt x="65" y="96"/>
                    </a:cubicBezTo>
                    <a:cubicBezTo>
                      <a:pt x="63" y="94"/>
                      <a:pt x="63" y="91"/>
                      <a:pt x="62" y="90"/>
                    </a:cubicBezTo>
                    <a:cubicBezTo>
                      <a:pt x="61" y="89"/>
                      <a:pt x="60" y="90"/>
                      <a:pt x="60" y="90"/>
                    </a:cubicBezTo>
                    <a:cubicBezTo>
                      <a:pt x="59" y="89"/>
                      <a:pt x="56" y="86"/>
                      <a:pt x="56" y="86"/>
                    </a:cubicBezTo>
                    <a:cubicBezTo>
                      <a:pt x="56" y="84"/>
                      <a:pt x="56" y="82"/>
                      <a:pt x="56" y="80"/>
                    </a:cubicBezTo>
                    <a:cubicBezTo>
                      <a:pt x="55" y="80"/>
                      <a:pt x="54" y="80"/>
                      <a:pt x="54" y="80"/>
                    </a:cubicBezTo>
                    <a:cubicBezTo>
                      <a:pt x="53" y="79"/>
                      <a:pt x="54" y="78"/>
                      <a:pt x="54" y="78"/>
                    </a:cubicBezTo>
                    <a:cubicBezTo>
                      <a:pt x="53" y="76"/>
                      <a:pt x="49" y="75"/>
                      <a:pt x="49" y="74"/>
                    </a:cubicBezTo>
                    <a:cubicBezTo>
                      <a:pt x="48" y="73"/>
                      <a:pt x="49" y="72"/>
                      <a:pt x="48" y="71"/>
                    </a:cubicBezTo>
                    <a:cubicBezTo>
                      <a:pt x="46" y="71"/>
                      <a:pt x="44" y="71"/>
                      <a:pt x="43" y="71"/>
                    </a:cubicBezTo>
                    <a:cubicBezTo>
                      <a:pt x="44" y="71"/>
                      <a:pt x="44" y="69"/>
                      <a:pt x="45" y="68"/>
                    </a:cubicBezTo>
                    <a:cubicBezTo>
                      <a:pt x="46" y="68"/>
                      <a:pt x="46" y="69"/>
                      <a:pt x="47" y="68"/>
                    </a:cubicBezTo>
                    <a:cubicBezTo>
                      <a:pt x="46" y="65"/>
                      <a:pt x="46" y="65"/>
                      <a:pt x="44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6" y="62"/>
                      <a:pt x="46" y="60"/>
                      <a:pt x="46" y="60"/>
                    </a:cubicBezTo>
                    <a:cubicBezTo>
                      <a:pt x="47" y="59"/>
                      <a:pt x="50" y="58"/>
                      <a:pt x="50" y="56"/>
                    </a:cubicBezTo>
                    <a:cubicBezTo>
                      <a:pt x="51" y="55"/>
                      <a:pt x="50" y="54"/>
                      <a:pt x="50" y="52"/>
                    </a:cubicBezTo>
                    <a:cubicBezTo>
                      <a:pt x="50" y="51"/>
                      <a:pt x="52" y="48"/>
                      <a:pt x="52" y="47"/>
                    </a:cubicBezTo>
                    <a:cubicBezTo>
                      <a:pt x="52" y="47"/>
                      <a:pt x="50" y="45"/>
                      <a:pt x="50" y="45"/>
                    </a:cubicBezTo>
                    <a:cubicBezTo>
                      <a:pt x="48" y="45"/>
                      <a:pt x="46" y="47"/>
                      <a:pt x="45" y="46"/>
                    </a:cubicBezTo>
                    <a:cubicBezTo>
                      <a:pt x="45" y="46"/>
                      <a:pt x="42" y="45"/>
                      <a:pt x="41" y="45"/>
                    </a:cubicBezTo>
                    <a:cubicBezTo>
                      <a:pt x="41" y="45"/>
                      <a:pt x="40" y="46"/>
                      <a:pt x="40" y="46"/>
                    </a:cubicBezTo>
                    <a:cubicBezTo>
                      <a:pt x="38" y="47"/>
                      <a:pt x="38" y="47"/>
                      <a:pt x="36" y="47"/>
                    </a:cubicBezTo>
                    <a:cubicBezTo>
                      <a:pt x="37" y="47"/>
                      <a:pt x="34" y="48"/>
                      <a:pt x="34" y="48"/>
                    </a:cubicBezTo>
                    <a:cubicBezTo>
                      <a:pt x="35" y="49"/>
                      <a:pt x="34" y="48"/>
                      <a:pt x="33" y="48"/>
                    </a:cubicBezTo>
                    <a:close/>
                    <a:moveTo>
                      <a:pt x="55" y="141"/>
                    </a:moveTo>
                    <a:cubicBezTo>
                      <a:pt x="53" y="141"/>
                      <a:pt x="56" y="142"/>
                      <a:pt x="56" y="142"/>
                    </a:cubicBezTo>
                    <a:cubicBezTo>
                      <a:pt x="56" y="142"/>
                      <a:pt x="57" y="140"/>
                      <a:pt x="55" y="141"/>
                    </a:cubicBezTo>
                    <a:close/>
                    <a:moveTo>
                      <a:pt x="20" y="76"/>
                    </a:moveTo>
                    <a:cubicBezTo>
                      <a:pt x="20" y="76"/>
                      <a:pt x="20" y="79"/>
                      <a:pt x="20" y="80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21" y="79"/>
                      <a:pt x="21" y="76"/>
                      <a:pt x="20" y="76"/>
                    </a:cubicBezTo>
                    <a:close/>
                    <a:moveTo>
                      <a:pt x="15" y="76"/>
                    </a:moveTo>
                    <a:cubicBezTo>
                      <a:pt x="16" y="78"/>
                      <a:pt x="16" y="78"/>
                      <a:pt x="16" y="78"/>
                    </a:cubicBezTo>
                    <a:cubicBezTo>
                      <a:pt x="15" y="77"/>
                      <a:pt x="16" y="76"/>
                      <a:pt x="15" y="76"/>
                    </a:cubicBezTo>
                    <a:close/>
                    <a:moveTo>
                      <a:pt x="18" y="68"/>
                    </a:moveTo>
                    <a:cubicBezTo>
                      <a:pt x="17" y="69"/>
                      <a:pt x="17" y="72"/>
                      <a:pt x="17" y="72"/>
                    </a:cubicBezTo>
                    <a:cubicBezTo>
                      <a:pt x="17" y="72"/>
                      <a:pt x="17" y="73"/>
                      <a:pt x="18" y="72"/>
                    </a:cubicBezTo>
                    <a:cubicBezTo>
                      <a:pt x="19" y="72"/>
                      <a:pt x="19" y="67"/>
                      <a:pt x="18" y="68"/>
                    </a:cubicBezTo>
                    <a:close/>
                    <a:moveTo>
                      <a:pt x="12" y="68"/>
                    </a:moveTo>
                    <a:cubicBezTo>
                      <a:pt x="13" y="70"/>
                      <a:pt x="13" y="70"/>
                      <a:pt x="13" y="70"/>
                    </a:cubicBezTo>
                    <a:cubicBezTo>
                      <a:pt x="13" y="69"/>
                      <a:pt x="14" y="68"/>
                      <a:pt x="12" y="68"/>
                    </a:cubicBezTo>
                    <a:close/>
                    <a:moveTo>
                      <a:pt x="14" y="62"/>
                    </a:moveTo>
                    <a:cubicBezTo>
                      <a:pt x="14" y="64"/>
                      <a:pt x="14" y="64"/>
                      <a:pt x="14" y="64"/>
                    </a:cubicBezTo>
                    <a:cubicBezTo>
                      <a:pt x="15" y="63"/>
                      <a:pt x="14" y="66"/>
                      <a:pt x="14" y="66"/>
                    </a:cubicBezTo>
                    <a:cubicBezTo>
                      <a:pt x="11" y="66"/>
                      <a:pt x="15" y="67"/>
                      <a:pt x="16" y="68"/>
                    </a:cubicBezTo>
                    <a:cubicBezTo>
                      <a:pt x="16" y="67"/>
                      <a:pt x="16" y="67"/>
                      <a:pt x="16" y="67"/>
                    </a:cubicBezTo>
                    <a:cubicBezTo>
                      <a:pt x="18" y="66"/>
                      <a:pt x="17" y="65"/>
                      <a:pt x="18" y="64"/>
                    </a:cubicBezTo>
                    <a:cubicBezTo>
                      <a:pt x="17" y="64"/>
                      <a:pt x="16" y="63"/>
                      <a:pt x="16" y="62"/>
                    </a:cubicBezTo>
                    <a:cubicBezTo>
                      <a:pt x="15" y="62"/>
                      <a:pt x="14" y="63"/>
                      <a:pt x="14" y="62"/>
                    </a:cubicBezTo>
                    <a:close/>
                    <a:moveTo>
                      <a:pt x="3" y="50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5" y="53"/>
                      <a:pt x="7" y="49"/>
                      <a:pt x="3" y="50"/>
                    </a:cubicBezTo>
                    <a:close/>
                    <a:moveTo>
                      <a:pt x="14" y="46"/>
                    </a:moveTo>
                    <a:cubicBezTo>
                      <a:pt x="14" y="46"/>
                      <a:pt x="14" y="48"/>
                      <a:pt x="14" y="48"/>
                    </a:cubicBezTo>
                    <a:cubicBezTo>
                      <a:pt x="14" y="48"/>
                      <a:pt x="12" y="48"/>
                      <a:pt x="12" y="48"/>
                    </a:cubicBezTo>
                    <a:cubicBezTo>
                      <a:pt x="13" y="52"/>
                      <a:pt x="13" y="54"/>
                      <a:pt x="14" y="57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6" y="59"/>
                      <a:pt x="16" y="59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17" y="59"/>
                      <a:pt x="17" y="57"/>
                      <a:pt x="17" y="57"/>
                    </a:cubicBezTo>
                    <a:cubicBezTo>
                      <a:pt x="18" y="58"/>
                      <a:pt x="18" y="55"/>
                      <a:pt x="18" y="55"/>
                    </a:cubicBezTo>
                    <a:cubicBezTo>
                      <a:pt x="17" y="55"/>
                      <a:pt x="16" y="55"/>
                      <a:pt x="15" y="54"/>
                    </a:cubicBezTo>
                    <a:cubicBezTo>
                      <a:pt x="14" y="50"/>
                      <a:pt x="15" y="53"/>
                      <a:pt x="15" y="48"/>
                    </a:cubicBezTo>
                    <a:cubicBezTo>
                      <a:pt x="15" y="48"/>
                      <a:pt x="15" y="46"/>
                      <a:pt x="14" y="46"/>
                    </a:cubicBezTo>
                    <a:close/>
                    <a:moveTo>
                      <a:pt x="4" y="46"/>
                    </a:moveTo>
                    <a:cubicBezTo>
                      <a:pt x="4" y="48"/>
                      <a:pt x="4" y="48"/>
                      <a:pt x="4" y="48"/>
                    </a:cubicBezTo>
                    <a:cubicBezTo>
                      <a:pt x="8" y="47"/>
                      <a:pt x="7" y="47"/>
                      <a:pt x="4" y="46"/>
                    </a:cubicBezTo>
                    <a:close/>
                    <a:moveTo>
                      <a:pt x="15" y="32"/>
                    </a:moveTo>
                    <a:cubicBezTo>
                      <a:pt x="11" y="34"/>
                      <a:pt x="11" y="34"/>
                      <a:pt x="11" y="34"/>
                    </a:cubicBezTo>
                    <a:cubicBezTo>
                      <a:pt x="10" y="35"/>
                      <a:pt x="11" y="36"/>
                      <a:pt x="10" y="37"/>
                    </a:cubicBezTo>
                    <a:cubicBezTo>
                      <a:pt x="10" y="37"/>
                      <a:pt x="9" y="36"/>
                      <a:pt x="9" y="36"/>
                    </a:cubicBezTo>
                    <a:cubicBezTo>
                      <a:pt x="9" y="38"/>
                      <a:pt x="11" y="40"/>
                      <a:pt x="10" y="40"/>
                    </a:cubicBezTo>
                    <a:cubicBezTo>
                      <a:pt x="8" y="42"/>
                      <a:pt x="9" y="42"/>
                      <a:pt x="8" y="46"/>
                    </a:cubicBezTo>
                    <a:cubicBezTo>
                      <a:pt x="9" y="45"/>
                      <a:pt x="10" y="44"/>
                      <a:pt x="11" y="44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3"/>
                      <a:pt x="13" y="43"/>
                      <a:pt x="14" y="43"/>
                    </a:cubicBezTo>
                    <a:cubicBezTo>
                      <a:pt x="15" y="42"/>
                      <a:pt x="14" y="40"/>
                      <a:pt x="14" y="38"/>
                    </a:cubicBezTo>
                    <a:cubicBezTo>
                      <a:pt x="15" y="37"/>
                      <a:pt x="19" y="32"/>
                      <a:pt x="15" y="32"/>
                    </a:cubicBezTo>
                    <a:close/>
                    <a:moveTo>
                      <a:pt x="60" y="5"/>
                    </a:moveTo>
                    <a:cubicBezTo>
                      <a:pt x="59" y="5"/>
                      <a:pt x="58" y="9"/>
                      <a:pt x="58" y="9"/>
                    </a:cubicBezTo>
                    <a:cubicBezTo>
                      <a:pt x="58" y="9"/>
                      <a:pt x="56" y="9"/>
                      <a:pt x="56" y="9"/>
                    </a:cubicBezTo>
                    <a:cubicBezTo>
                      <a:pt x="56" y="11"/>
                      <a:pt x="58" y="12"/>
                      <a:pt x="58" y="11"/>
                    </a:cubicBezTo>
                    <a:cubicBezTo>
                      <a:pt x="58" y="11"/>
                      <a:pt x="59" y="11"/>
                      <a:pt x="59" y="11"/>
                    </a:cubicBezTo>
                    <a:cubicBezTo>
                      <a:pt x="58" y="11"/>
                      <a:pt x="60" y="13"/>
                      <a:pt x="60" y="13"/>
                    </a:cubicBezTo>
                    <a:cubicBezTo>
                      <a:pt x="60" y="13"/>
                      <a:pt x="61" y="12"/>
                      <a:pt x="61" y="12"/>
                    </a:cubicBezTo>
                    <a:cubicBezTo>
                      <a:pt x="61" y="10"/>
                      <a:pt x="59" y="7"/>
                      <a:pt x="61" y="6"/>
                    </a:cubicBezTo>
                    <a:cubicBezTo>
                      <a:pt x="61" y="5"/>
                      <a:pt x="61" y="5"/>
                      <a:pt x="61" y="5"/>
                    </a:cubicBezTo>
                    <a:lnTo>
                      <a:pt x="60" y="5"/>
                    </a:lnTo>
                    <a:close/>
                    <a:moveTo>
                      <a:pt x="65" y="0"/>
                    </a:moveTo>
                    <a:cubicBezTo>
                      <a:pt x="66" y="1"/>
                      <a:pt x="66" y="1"/>
                      <a:pt x="66" y="1"/>
                    </a:cubicBezTo>
                    <a:cubicBezTo>
                      <a:pt x="65" y="0"/>
                      <a:pt x="66" y="0"/>
                      <a:pt x="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86" name="Google Shape;485;p9">
                <a:extLst>
                  <a:ext uri="{FF2B5EF4-FFF2-40B4-BE49-F238E27FC236}">
                    <a16:creationId xmlns:a16="http://schemas.microsoft.com/office/drawing/2014/main" id="{C53DC294-9EEC-4745-A526-F4369A72D268}"/>
                  </a:ext>
                </a:extLst>
              </p:cNvPr>
              <p:cNvSpPr/>
              <p:nvPr/>
            </p:nvSpPr>
            <p:spPr>
              <a:xfrm>
                <a:off x="3978" y="1703"/>
                <a:ext cx="90" cy="63"/>
              </a:xfrm>
              <a:custGeom>
                <a:avLst/>
                <a:gdLst/>
                <a:ahLst/>
                <a:cxnLst/>
                <a:rect l="l" t="t" r="r" b="b"/>
                <a:pathLst>
                  <a:path w="46" h="32" extrusionOk="0">
                    <a:moveTo>
                      <a:pt x="46" y="9"/>
                    </a:moveTo>
                    <a:cubicBezTo>
                      <a:pt x="46" y="8"/>
                      <a:pt x="46" y="6"/>
                      <a:pt x="46" y="4"/>
                    </a:cubicBezTo>
                    <a:cubicBezTo>
                      <a:pt x="43" y="4"/>
                      <a:pt x="43" y="4"/>
                      <a:pt x="43" y="4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1"/>
                      <a:pt x="42" y="1"/>
                      <a:pt x="42" y="1"/>
                    </a:cubicBezTo>
                    <a:cubicBezTo>
                      <a:pt x="41" y="2"/>
                      <a:pt x="39" y="4"/>
                      <a:pt x="37" y="5"/>
                    </a:cubicBezTo>
                    <a:cubicBezTo>
                      <a:pt x="36" y="7"/>
                      <a:pt x="35" y="10"/>
                      <a:pt x="33" y="12"/>
                    </a:cubicBezTo>
                    <a:cubicBezTo>
                      <a:pt x="31" y="13"/>
                      <a:pt x="29" y="14"/>
                      <a:pt x="27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5" y="17"/>
                      <a:pt x="25" y="16"/>
                      <a:pt x="24" y="16"/>
                    </a:cubicBezTo>
                    <a:cubicBezTo>
                      <a:pt x="24" y="16"/>
                      <a:pt x="24" y="18"/>
                      <a:pt x="24" y="18"/>
                    </a:cubicBezTo>
                    <a:cubicBezTo>
                      <a:pt x="21" y="19"/>
                      <a:pt x="17" y="15"/>
                      <a:pt x="15" y="15"/>
                    </a:cubicBezTo>
                    <a:cubicBezTo>
                      <a:pt x="12" y="15"/>
                      <a:pt x="13" y="17"/>
                      <a:pt x="12" y="18"/>
                    </a:cubicBezTo>
                    <a:cubicBezTo>
                      <a:pt x="9" y="18"/>
                      <a:pt x="8" y="17"/>
                      <a:pt x="6" y="17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4" y="14"/>
                      <a:pt x="3" y="15"/>
                      <a:pt x="2" y="14"/>
                    </a:cubicBezTo>
                    <a:cubicBezTo>
                      <a:pt x="3" y="13"/>
                      <a:pt x="3" y="11"/>
                      <a:pt x="3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32" y="32"/>
                      <a:pt x="34" y="32"/>
                    </a:cubicBezTo>
                    <a:cubicBezTo>
                      <a:pt x="36" y="32"/>
                      <a:pt x="37" y="31"/>
                      <a:pt x="37" y="31"/>
                    </a:cubicBezTo>
                    <a:cubicBezTo>
                      <a:pt x="37" y="31"/>
                      <a:pt x="37" y="28"/>
                      <a:pt x="39" y="25"/>
                    </a:cubicBezTo>
                    <a:cubicBezTo>
                      <a:pt x="41" y="22"/>
                      <a:pt x="40" y="18"/>
                      <a:pt x="40" y="18"/>
                    </a:cubicBezTo>
                    <a:cubicBezTo>
                      <a:pt x="38" y="19"/>
                      <a:pt x="38" y="17"/>
                      <a:pt x="39" y="15"/>
                    </a:cubicBezTo>
                    <a:cubicBezTo>
                      <a:pt x="41" y="14"/>
                      <a:pt x="42" y="13"/>
                      <a:pt x="42" y="13"/>
                    </a:cubicBezTo>
                    <a:cubicBezTo>
                      <a:pt x="42" y="13"/>
                      <a:pt x="40" y="12"/>
                      <a:pt x="40" y="11"/>
                    </a:cubicBezTo>
                    <a:cubicBezTo>
                      <a:pt x="40" y="9"/>
                      <a:pt x="41" y="8"/>
                      <a:pt x="42" y="9"/>
                    </a:cubicBezTo>
                    <a:cubicBezTo>
                      <a:pt x="43" y="10"/>
                      <a:pt x="43" y="12"/>
                      <a:pt x="44" y="11"/>
                    </a:cubicBezTo>
                    <a:cubicBezTo>
                      <a:pt x="44" y="9"/>
                      <a:pt x="46" y="9"/>
                      <a:pt x="46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87" name="Google Shape;486;p9">
                <a:extLst>
                  <a:ext uri="{FF2B5EF4-FFF2-40B4-BE49-F238E27FC236}">
                    <a16:creationId xmlns:a16="http://schemas.microsoft.com/office/drawing/2014/main" id="{3E8CF723-F904-8844-9230-A8FEB078DC33}"/>
                  </a:ext>
                </a:extLst>
              </p:cNvPr>
              <p:cNvSpPr/>
              <p:nvPr/>
            </p:nvSpPr>
            <p:spPr>
              <a:xfrm>
                <a:off x="3978" y="1703"/>
                <a:ext cx="90" cy="63"/>
              </a:xfrm>
              <a:custGeom>
                <a:avLst/>
                <a:gdLst/>
                <a:ahLst/>
                <a:cxnLst/>
                <a:rect l="l" t="t" r="r" b="b"/>
                <a:pathLst>
                  <a:path w="46" h="32" extrusionOk="0">
                    <a:moveTo>
                      <a:pt x="46" y="9"/>
                    </a:moveTo>
                    <a:cubicBezTo>
                      <a:pt x="46" y="8"/>
                      <a:pt x="46" y="6"/>
                      <a:pt x="46" y="4"/>
                    </a:cubicBezTo>
                    <a:cubicBezTo>
                      <a:pt x="43" y="4"/>
                      <a:pt x="43" y="4"/>
                      <a:pt x="43" y="4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1"/>
                      <a:pt x="42" y="1"/>
                      <a:pt x="42" y="1"/>
                    </a:cubicBezTo>
                    <a:cubicBezTo>
                      <a:pt x="41" y="2"/>
                      <a:pt x="39" y="4"/>
                      <a:pt x="37" y="5"/>
                    </a:cubicBezTo>
                    <a:cubicBezTo>
                      <a:pt x="36" y="7"/>
                      <a:pt x="35" y="10"/>
                      <a:pt x="33" y="12"/>
                    </a:cubicBezTo>
                    <a:cubicBezTo>
                      <a:pt x="31" y="13"/>
                      <a:pt x="29" y="14"/>
                      <a:pt x="27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5" y="17"/>
                      <a:pt x="25" y="16"/>
                      <a:pt x="24" y="16"/>
                    </a:cubicBezTo>
                    <a:cubicBezTo>
                      <a:pt x="24" y="16"/>
                      <a:pt x="24" y="18"/>
                      <a:pt x="24" y="18"/>
                    </a:cubicBezTo>
                    <a:cubicBezTo>
                      <a:pt x="21" y="19"/>
                      <a:pt x="17" y="15"/>
                      <a:pt x="15" y="15"/>
                    </a:cubicBezTo>
                    <a:cubicBezTo>
                      <a:pt x="12" y="15"/>
                      <a:pt x="13" y="17"/>
                      <a:pt x="12" y="18"/>
                    </a:cubicBezTo>
                    <a:cubicBezTo>
                      <a:pt x="9" y="18"/>
                      <a:pt x="8" y="17"/>
                      <a:pt x="6" y="17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4" y="14"/>
                      <a:pt x="3" y="15"/>
                      <a:pt x="2" y="14"/>
                    </a:cubicBezTo>
                    <a:cubicBezTo>
                      <a:pt x="3" y="13"/>
                      <a:pt x="3" y="11"/>
                      <a:pt x="3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32" y="32"/>
                      <a:pt x="34" y="32"/>
                    </a:cubicBezTo>
                    <a:cubicBezTo>
                      <a:pt x="36" y="32"/>
                      <a:pt x="37" y="31"/>
                      <a:pt x="37" y="31"/>
                    </a:cubicBezTo>
                    <a:cubicBezTo>
                      <a:pt x="37" y="31"/>
                      <a:pt x="37" y="28"/>
                      <a:pt x="39" y="25"/>
                    </a:cubicBezTo>
                    <a:cubicBezTo>
                      <a:pt x="41" y="22"/>
                      <a:pt x="40" y="18"/>
                      <a:pt x="40" y="18"/>
                    </a:cubicBezTo>
                    <a:cubicBezTo>
                      <a:pt x="38" y="19"/>
                      <a:pt x="38" y="17"/>
                      <a:pt x="39" y="15"/>
                    </a:cubicBezTo>
                    <a:cubicBezTo>
                      <a:pt x="41" y="14"/>
                      <a:pt x="42" y="13"/>
                      <a:pt x="42" y="13"/>
                    </a:cubicBezTo>
                    <a:cubicBezTo>
                      <a:pt x="42" y="13"/>
                      <a:pt x="40" y="12"/>
                      <a:pt x="40" y="11"/>
                    </a:cubicBezTo>
                    <a:cubicBezTo>
                      <a:pt x="40" y="9"/>
                      <a:pt x="41" y="8"/>
                      <a:pt x="42" y="9"/>
                    </a:cubicBezTo>
                    <a:cubicBezTo>
                      <a:pt x="43" y="10"/>
                      <a:pt x="43" y="12"/>
                      <a:pt x="44" y="11"/>
                    </a:cubicBezTo>
                    <a:cubicBezTo>
                      <a:pt x="44" y="9"/>
                      <a:pt x="46" y="9"/>
                      <a:pt x="46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88" name="Google Shape;487;p9">
                <a:extLst>
                  <a:ext uri="{FF2B5EF4-FFF2-40B4-BE49-F238E27FC236}">
                    <a16:creationId xmlns:a16="http://schemas.microsoft.com/office/drawing/2014/main" id="{F91E695E-87FA-6447-9091-43B0D200B455}"/>
                  </a:ext>
                </a:extLst>
              </p:cNvPr>
              <p:cNvSpPr/>
              <p:nvPr/>
            </p:nvSpPr>
            <p:spPr>
              <a:xfrm>
                <a:off x="3512" y="1071"/>
                <a:ext cx="292" cy="210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07" extrusionOk="0">
                    <a:moveTo>
                      <a:pt x="136" y="71"/>
                    </a:moveTo>
                    <a:cubicBezTo>
                      <a:pt x="134" y="71"/>
                      <a:pt x="133" y="71"/>
                      <a:pt x="132" y="71"/>
                    </a:cubicBezTo>
                    <a:cubicBezTo>
                      <a:pt x="132" y="71"/>
                      <a:pt x="131" y="71"/>
                      <a:pt x="131" y="71"/>
                    </a:cubicBezTo>
                    <a:cubicBezTo>
                      <a:pt x="130" y="72"/>
                      <a:pt x="129" y="73"/>
                      <a:pt x="128" y="74"/>
                    </a:cubicBezTo>
                    <a:cubicBezTo>
                      <a:pt x="127" y="74"/>
                      <a:pt x="127" y="73"/>
                      <a:pt x="126" y="74"/>
                    </a:cubicBezTo>
                    <a:cubicBezTo>
                      <a:pt x="125" y="74"/>
                      <a:pt x="123" y="74"/>
                      <a:pt x="122" y="75"/>
                    </a:cubicBezTo>
                    <a:cubicBezTo>
                      <a:pt x="121" y="75"/>
                      <a:pt x="121" y="77"/>
                      <a:pt x="121" y="77"/>
                    </a:cubicBezTo>
                    <a:cubicBezTo>
                      <a:pt x="119" y="78"/>
                      <a:pt x="118" y="77"/>
                      <a:pt x="116" y="78"/>
                    </a:cubicBezTo>
                    <a:cubicBezTo>
                      <a:pt x="116" y="78"/>
                      <a:pt x="114" y="80"/>
                      <a:pt x="114" y="80"/>
                    </a:cubicBezTo>
                    <a:cubicBezTo>
                      <a:pt x="111" y="80"/>
                      <a:pt x="112" y="78"/>
                      <a:pt x="111" y="78"/>
                    </a:cubicBezTo>
                    <a:cubicBezTo>
                      <a:pt x="111" y="79"/>
                      <a:pt x="111" y="79"/>
                      <a:pt x="111" y="79"/>
                    </a:cubicBezTo>
                    <a:cubicBezTo>
                      <a:pt x="109" y="80"/>
                      <a:pt x="107" y="81"/>
                      <a:pt x="105" y="82"/>
                    </a:cubicBezTo>
                    <a:cubicBezTo>
                      <a:pt x="105" y="84"/>
                      <a:pt x="105" y="84"/>
                      <a:pt x="105" y="84"/>
                    </a:cubicBezTo>
                    <a:cubicBezTo>
                      <a:pt x="103" y="84"/>
                      <a:pt x="100" y="84"/>
                      <a:pt x="98" y="84"/>
                    </a:cubicBezTo>
                    <a:cubicBezTo>
                      <a:pt x="98" y="82"/>
                      <a:pt x="98" y="82"/>
                      <a:pt x="98" y="82"/>
                    </a:cubicBezTo>
                    <a:cubicBezTo>
                      <a:pt x="97" y="82"/>
                      <a:pt x="95" y="82"/>
                      <a:pt x="93" y="82"/>
                    </a:cubicBezTo>
                    <a:cubicBezTo>
                      <a:pt x="94" y="83"/>
                      <a:pt x="93" y="84"/>
                      <a:pt x="93" y="85"/>
                    </a:cubicBezTo>
                    <a:cubicBezTo>
                      <a:pt x="93" y="85"/>
                      <a:pt x="95" y="86"/>
                      <a:pt x="95" y="87"/>
                    </a:cubicBezTo>
                    <a:cubicBezTo>
                      <a:pt x="96" y="87"/>
                      <a:pt x="97" y="87"/>
                      <a:pt x="97" y="87"/>
                    </a:cubicBezTo>
                    <a:cubicBezTo>
                      <a:pt x="98" y="87"/>
                      <a:pt x="98" y="89"/>
                      <a:pt x="98" y="89"/>
                    </a:cubicBezTo>
                    <a:cubicBezTo>
                      <a:pt x="99" y="90"/>
                      <a:pt x="101" y="89"/>
                      <a:pt x="101" y="90"/>
                    </a:cubicBezTo>
                    <a:cubicBezTo>
                      <a:pt x="102" y="91"/>
                      <a:pt x="99" y="92"/>
                      <a:pt x="102" y="94"/>
                    </a:cubicBezTo>
                    <a:cubicBezTo>
                      <a:pt x="102" y="95"/>
                      <a:pt x="102" y="95"/>
                      <a:pt x="102" y="95"/>
                    </a:cubicBezTo>
                    <a:cubicBezTo>
                      <a:pt x="104" y="95"/>
                      <a:pt x="105" y="94"/>
                      <a:pt x="107" y="94"/>
                    </a:cubicBezTo>
                    <a:cubicBezTo>
                      <a:pt x="107" y="94"/>
                      <a:pt x="110" y="95"/>
                      <a:pt x="111" y="95"/>
                    </a:cubicBezTo>
                    <a:cubicBezTo>
                      <a:pt x="112" y="95"/>
                      <a:pt x="113" y="94"/>
                      <a:pt x="114" y="94"/>
                    </a:cubicBezTo>
                    <a:cubicBezTo>
                      <a:pt x="114" y="94"/>
                      <a:pt x="116" y="94"/>
                      <a:pt x="115" y="94"/>
                    </a:cubicBezTo>
                    <a:cubicBezTo>
                      <a:pt x="115" y="94"/>
                      <a:pt x="116" y="97"/>
                      <a:pt x="115" y="98"/>
                    </a:cubicBezTo>
                    <a:cubicBezTo>
                      <a:pt x="113" y="100"/>
                      <a:pt x="108" y="99"/>
                      <a:pt x="107" y="99"/>
                    </a:cubicBezTo>
                    <a:cubicBezTo>
                      <a:pt x="106" y="99"/>
                      <a:pt x="104" y="101"/>
                      <a:pt x="103" y="102"/>
                    </a:cubicBezTo>
                    <a:cubicBezTo>
                      <a:pt x="98" y="104"/>
                      <a:pt x="93" y="105"/>
                      <a:pt x="89" y="107"/>
                    </a:cubicBezTo>
                    <a:cubicBezTo>
                      <a:pt x="91" y="103"/>
                      <a:pt x="90" y="102"/>
                      <a:pt x="89" y="97"/>
                    </a:cubicBezTo>
                    <a:cubicBezTo>
                      <a:pt x="88" y="96"/>
                      <a:pt x="86" y="95"/>
                      <a:pt x="85" y="95"/>
                    </a:cubicBezTo>
                    <a:cubicBezTo>
                      <a:pt x="81" y="96"/>
                      <a:pt x="81" y="96"/>
                      <a:pt x="81" y="96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2" y="93"/>
                      <a:pt x="83" y="93"/>
                      <a:pt x="83" y="92"/>
                    </a:cubicBezTo>
                    <a:cubicBezTo>
                      <a:pt x="89" y="89"/>
                      <a:pt x="89" y="89"/>
                      <a:pt x="89" y="89"/>
                    </a:cubicBezTo>
                    <a:cubicBezTo>
                      <a:pt x="91" y="89"/>
                      <a:pt x="91" y="90"/>
                      <a:pt x="93" y="90"/>
                    </a:cubicBezTo>
                    <a:cubicBezTo>
                      <a:pt x="92" y="88"/>
                      <a:pt x="93" y="88"/>
                      <a:pt x="92" y="88"/>
                    </a:cubicBezTo>
                    <a:cubicBezTo>
                      <a:pt x="91" y="85"/>
                      <a:pt x="91" y="85"/>
                      <a:pt x="91" y="85"/>
                    </a:cubicBezTo>
                    <a:cubicBezTo>
                      <a:pt x="90" y="85"/>
                      <a:pt x="90" y="86"/>
                      <a:pt x="89" y="86"/>
                    </a:cubicBezTo>
                    <a:cubicBezTo>
                      <a:pt x="88" y="84"/>
                      <a:pt x="88" y="84"/>
                      <a:pt x="88" y="84"/>
                    </a:cubicBezTo>
                    <a:cubicBezTo>
                      <a:pt x="87" y="84"/>
                      <a:pt x="85" y="84"/>
                      <a:pt x="83" y="84"/>
                    </a:cubicBezTo>
                    <a:cubicBezTo>
                      <a:pt x="82" y="85"/>
                      <a:pt x="83" y="87"/>
                      <a:pt x="82" y="87"/>
                    </a:cubicBezTo>
                    <a:cubicBezTo>
                      <a:pt x="81" y="87"/>
                      <a:pt x="81" y="87"/>
                      <a:pt x="81" y="87"/>
                    </a:cubicBezTo>
                    <a:cubicBezTo>
                      <a:pt x="80" y="87"/>
                      <a:pt x="79" y="85"/>
                      <a:pt x="79" y="84"/>
                    </a:cubicBezTo>
                    <a:cubicBezTo>
                      <a:pt x="78" y="84"/>
                      <a:pt x="77" y="85"/>
                      <a:pt x="76" y="84"/>
                    </a:cubicBezTo>
                    <a:cubicBezTo>
                      <a:pt x="76" y="83"/>
                      <a:pt x="76" y="83"/>
                      <a:pt x="76" y="83"/>
                    </a:cubicBezTo>
                    <a:cubicBezTo>
                      <a:pt x="75" y="83"/>
                      <a:pt x="74" y="83"/>
                      <a:pt x="73" y="82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5" y="81"/>
                      <a:pt x="77" y="81"/>
                      <a:pt x="78" y="81"/>
                    </a:cubicBezTo>
                    <a:cubicBezTo>
                      <a:pt x="78" y="81"/>
                      <a:pt x="79" y="79"/>
                      <a:pt x="76" y="80"/>
                    </a:cubicBezTo>
                    <a:cubicBezTo>
                      <a:pt x="76" y="79"/>
                      <a:pt x="75" y="77"/>
                      <a:pt x="75" y="77"/>
                    </a:cubicBezTo>
                    <a:cubicBezTo>
                      <a:pt x="74" y="77"/>
                      <a:pt x="74" y="78"/>
                      <a:pt x="74" y="79"/>
                    </a:cubicBezTo>
                    <a:cubicBezTo>
                      <a:pt x="72" y="79"/>
                      <a:pt x="69" y="79"/>
                      <a:pt x="67" y="79"/>
                    </a:cubicBezTo>
                    <a:cubicBezTo>
                      <a:pt x="66" y="80"/>
                      <a:pt x="66" y="80"/>
                      <a:pt x="66" y="80"/>
                    </a:cubicBezTo>
                    <a:cubicBezTo>
                      <a:pt x="65" y="80"/>
                      <a:pt x="65" y="80"/>
                      <a:pt x="65" y="80"/>
                    </a:cubicBezTo>
                    <a:cubicBezTo>
                      <a:pt x="64" y="81"/>
                      <a:pt x="64" y="82"/>
                      <a:pt x="63" y="84"/>
                    </a:cubicBezTo>
                    <a:cubicBezTo>
                      <a:pt x="58" y="77"/>
                      <a:pt x="58" y="77"/>
                      <a:pt x="58" y="77"/>
                    </a:cubicBezTo>
                    <a:cubicBezTo>
                      <a:pt x="58" y="77"/>
                      <a:pt x="54" y="75"/>
                      <a:pt x="55" y="71"/>
                    </a:cubicBezTo>
                    <a:cubicBezTo>
                      <a:pt x="55" y="69"/>
                      <a:pt x="55" y="69"/>
                      <a:pt x="54" y="66"/>
                    </a:cubicBezTo>
                    <a:cubicBezTo>
                      <a:pt x="52" y="64"/>
                      <a:pt x="51" y="65"/>
                      <a:pt x="52" y="62"/>
                    </a:cubicBezTo>
                    <a:cubicBezTo>
                      <a:pt x="52" y="59"/>
                      <a:pt x="50" y="57"/>
                      <a:pt x="49" y="56"/>
                    </a:cubicBezTo>
                    <a:cubicBezTo>
                      <a:pt x="47" y="55"/>
                      <a:pt x="46" y="54"/>
                      <a:pt x="45" y="53"/>
                    </a:cubicBezTo>
                    <a:cubicBezTo>
                      <a:pt x="43" y="52"/>
                      <a:pt x="42" y="51"/>
                      <a:pt x="40" y="50"/>
                    </a:cubicBezTo>
                    <a:cubicBezTo>
                      <a:pt x="39" y="50"/>
                      <a:pt x="36" y="49"/>
                      <a:pt x="35" y="50"/>
                    </a:cubicBezTo>
                    <a:cubicBezTo>
                      <a:pt x="34" y="51"/>
                      <a:pt x="30" y="50"/>
                      <a:pt x="30" y="53"/>
                    </a:cubicBezTo>
                    <a:cubicBezTo>
                      <a:pt x="30" y="53"/>
                      <a:pt x="27" y="54"/>
                      <a:pt x="27" y="56"/>
                    </a:cubicBezTo>
                    <a:cubicBezTo>
                      <a:pt x="26" y="58"/>
                      <a:pt x="25" y="58"/>
                      <a:pt x="23" y="58"/>
                    </a:cubicBezTo>
                    <a:cubicBezTo>
                      <a:pt x="21" y="58"/>
                      <a:pt x="21" y="60"/>
                      <a:pt x="18" y="61"/>
                    </a:cubicBezTo>
                    <a:cubicBezTo>
                      <a:pt x="16" y="62"/>
                      <a:pt x="16" y="62"/>
                      <a:pt x="15" y="60"/>
                    </a:cubicBezTo>
                    <a:cubicBezTo>
                      <a:pt x="13" y="58"/>
                      <a:pt x="12" y="58"/>
                      <a:pt x="9" y="58"/>
                    </a:cubicBezTo>
                    <a:cubicBezTo>
                      <a:pt x="6" y="58"/>
                      <a:pt x="5" y="58"/>
                      <a:pt x="4" y="56"/>
                    </a:cubicBezTo>
                    <a:cubicBezTo>
                      <a:pt x="3" y="54"/>
                      <a:pt x="0" y="55"/>
                      <a:pt x="0" y="55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5" y="49"/>
                      <a:pt x="5" y="49"/>
                      <a:pt x="5" y="49"/>
                    </a:cubicBezTo>
                    <a:cubicBezTo>
                      <a:pt x="5" y="49"/>
                      <a:pt x="10" y="47"/>
                      <a:pt x="10" y="45"/>
                    </a:cubicBezTo>
                    <a:cubicBezTo>
                      <a:pt x="9" y="43"/>
                      <a:pt x="7" y="41"/>
                      <a:pt x="9" y="39"/>
                    </a:cubicBezTo>
                    <a:cubicBezTo>
                      <a:pt x="10" y="37"/>
                      <a:pt x="10" y="36"/>
                      <a:pt x="11" y="34"/>
                    </a:cubicBezTo>
                    <a:cubicBezTo>
                      <a:pt x="12" y="32"/>
                      <a:pt x="13" y="29"/>
                      <a:pt x="13" y="29"/>
                    </a:cubicBezTo>
                    <a:cubicBezTo>
                      <a:pt x="13" y="29"/>
                      <a:pt x="9" y="24"/>
                      <a:pt x="10" y="22"/>
                    </a:cubicBezTo>
                    <a:cubicBezTo>
                      <a:pt x="11" y="20"/>
                      <a:pt x="12" y="19"/>
                      <a:pt x="12" y="16"/>
                    </a:cubicBezTo>
                    <a:cubicBezTo>
                      <a:pt x="11" y="13"/>
                      <a:pt x="13" y="14"/>
                      <a:pt x="12" y="13"/>
                    </a:cubicBezTo>
                    <a:cubicBezTo>
                      <a:pt x="11" y="11"/>
                      <a:pt x="9" y="8"/>
                      <a:pt x="12" y="7"/>
                    </a:cubicBezTo>
                    <a:cubicBezTo>
                      <a:pt x="12" y="7"/>
                      <a:pt x="15" y="4"/>
                      <a:pt x="16" y="8"/>
                    </a:cubicBezTo>
                    <a:cubicBezTo>
                      <a:pt x="17" y="11"/>
                      <a:pt x="20" y="6"/>
                      <a:pt x="20" y="6"/>
                    </a:cubicBezTo>
                    <a:cubicBezTo>
                      <a:pt x="20" y="6"/>
                      <a:pt x="24" y="5"/>
                      <a:pt x="26" y="5"/>
                    </a:cubicBezTo>
                    <a:cubicBezTo>
                      <a:pt x="29" y="6"/>
                      <a:pt x="33" y="6"/>
                      <a:pt x="35" y="7"/>
                    </a:cubicBezTo>
                    <a:cubicBezTo>
                      <a:pt x="38" y="8"/>
                      <a:pt x="40" y="7"/>
                      <a:pt x="43" y="7"/>
                    </a:cubicBezTo>
                    <a:cubicBezTo>
                      <a:pt x="45" y="7"/>
                      <a:pt x="46" y="7"/>
                      <a:pt x="46" y="7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8" y="7"/>
                      <a:pt x="48" y="6"/>
                    </a:cubicBezTo>
                    <a:cubicBezTo>
                      <a:pt x="49" y="6"/>
                      <a:pt x="50" y="9"/>
                      <a:pt x="52" y="8"/>
                    </a:cubicBezTo>
                    <a:cubicBezTo>
                      <a:pt x="54" y="6"/>
                      <a:pt x="54" y="8"/>
                      <a:pt x="56" y="8"/>
                    </a:cubicBezTo>
                    <a:cubicBezTo>
                      <a:pt x="58" y="7"/>
                      <a:pt x="61" y="8"/>
                      <a:pt x="63" y="8"/>
                    </a:cubicBezTo>
                    <a:cubicBezTo>
                      <a:pt x="66" y="9"/>
                      <a:pt x="65" y="8"/>
                      <a:pt x="66" y="5"/>
                    </a:cubicBezTo>
                    <a:cubicBezTo>
                      <a:pt x="66" y="2"/>
                      <a:pt x="66" y="2"/>
                      <a:pt x="68" y="2"/>
                    </a:cubicBezTo>
                    <a:cubicBezTo>
                      <a:pt x="70" y="2"/>
                      <a:pt x="71" y="2"/>
                      <a:pt x="71" y="2"/>
                    </a:cubicBezTo>
                    <a:cubicBezTo>
                      <a:pt x="71" y="2"/>
                      <a:pt x="74" y="7"/>
                      <a:pt x="77" y="2"/>
                    </a:cubicBezTo>
                    <a:cubicBezTo>
                      <a:pt x="78" y="0"/>
                      <a:pt x="78" y="2"/>
                      <a:pt x="80" y="3"/>
                    </a:cubicBezTo>
                    <a:cubicBezTo>
                      <a:pt x="83" y="4"/>
                      <a:pt x="85" y="2"/>
                      <a:pt x="85" y="4"/>
                    </a:cubicBezTo>
                    <a:cubicBezTo>
                      <a:pt x="85" y="6"/>
                      <a:pt x="86" y="8"/>
                      <a:pt x="86" y="8"/>
                    </a:cubicBezTo>
                    <a:cubicBezTo>
                      <a:pt x="86" y="8"/>
                      <a:pt x="86" y="12"/>
                      <a:pt x="88" y="12"/>
                    </a:cubicBezTo>
                    <a:cubicBezTo>
                      <a:pt x="89" y="12"/>
                      <a:pt x="88" y="16"/>
                      <a:pt x="90" y="16"/>
                    </a:cubicBezTo>
                    <a:cubicBezTo>
                      <a:pt x="92" y="16"/>
                      <a:pt x="95" y="15"/>
                      <a:pt x="96" y="16"/>
                    </a:cubicBezTo>
                    <a:cubicBezTo>
                      <a:pt x="99" y="18"/>
                      <a:pt x="100" y="18"/>
                      <a:pt x="102" y="17"/>
                    </a:cubicBezTo>
                    <a:cubicBezTo>
                      <a:pt x="104" y="17"/>
                      <a:pt x="104" y="20"/>
                      <a:pt x="105" y="21"/>
                    </a:cubicBezTo>
                    <a:cubicBezTo>
                      <a:pt x="108" y="22"/>
                      <a:pt x="107" y="22"/>
                      <a:pt x="109" y="22"/>
                    </a:cubicBezTo>
                    <a:cubicBezTo>
                      <a:pt x="111" y="23"/>
                      <a:pt x="111" y="28"/>
                      <a:pt x="111" y="28"/>
                    </a:cubicBezTo>
                    <a:cubicBezTo>
                      <a:pt x="111" y="28"/>
                      <a:pt x="114" y="27"/>
                      <a:pt x="116" y="27"/>
                    </a:cubicBezTo>
                    <a:cubicBezTo>
                      <a:pt x="118" y="26"/>
                      <a:pt x="119" y="25"/>
                      <a:pt x="119" y="25"/>
                    </a:cubicBezTo>
                    <a:cubicBezTo>
                      <a:pt x="119" y="25"/>
                      <a:pt x="123" y="25"/>
                      <a:pt x="124" y="26"/>
                    </a:cubicBezTo>
                    <a:cubicBezTo>
                      <a:pt x="125" y="28"/>
                      <a:pt x="123" y="28"/>
                      <a:pt x="126" y="28"/>
                    </a:cubicBezTo>
                    <a:cubicBezTo>
                      <a:pt x="129" y="28"/>
                      <a:pt x="128" y="30"/>
                      <a:pt x="131" y="31"/>
                    </a:cubicBezTo>
                    <a:cubicBezTo>
                      <a:pt x="133" y="31"/>
                      <a:pt x="140" y="34"/>
                      <a:pt x="142" y="36"/>
                    </a:cubicBezTo>
                    <a:cubicBezTo>
                      <a:pt x="145" y="38"/>
                      <a:pt x="141" y="39"/>
                      <a:pt x="143" y="40"/>
                    </a:cubicBezTo>
                    <a:cubicBezTo>
                      <a:pt x="144" y="42"/>
                      <a:pt x="147" y="41"/>
                      <a:pt x="146" y="43"/>
                    </a:cubicBezTo>
                    <a:cubicBezTo>
                      <a:pt x="145" y="45"/>
                      <a:pt x="143" y="46"/>
                      <a:pt x="145" y="46"/>
                    </a:cubicBezTo>
                    <a:cubicBezTo>
                      <a:pt x="149" y="47"/>
                      <a:pt x="145" y="51"/>
                      <a:pt x="146" y="53"/>
                    </a:cubicBezTo>
                    <a:cubicBezTo>
                      <a:pt x="147" y="54"/>
                      <a:pt x="147" y="55"/>
                      <a:pt x="147" y="57"/>
                    </a:cubicBezTo>
                    <a:cubicBezTo>
                      <a:pt x="147" y="59"/>
                      <a:pt x="146" y="61"/>
                      <a:pt x="146" y="63"/>
                    </a:cubicBezTo>
                    <a:cubicBezTo>
                      <a:pt x="145" y="65"/>
                      <a:pt x="141" y="66"/>
                      <a:pt x="139" y="66"/>
                    </a:cubicBezTo>
                    <a:cubicBezTo>
                      <a:pt x="137" y="68"/>
                      <a:pt x="137" y="68"/>
                      <a:pt x="137" y="68"/>
                    </a:cubicBezTo>
                    <a:lnTo>
                      <a:pt x="136" y="71"/>
                    </a:lnTo>
                    <a:close/>
                    <a:moveTo>
                      <a:pt x="63" y="84"/>
                    </a:moveTo>
                    <a:cubicBezTo>
                      <a:pt x="63" y="84"/>
                      <a:pt x="59" y="81"/>
                      <a:pt x="57" y="81"/>
                    </a:cubicBezTo>
                    <a:cubicBezTo>
                      <a:pt x="55" y="81"/>
                      <a:pt x="53" y="78"/>
                      <a:pt x="53" y="80"/>
                    </a:cubicBezTo>
                    <a:cubicBezTo>
                      <a:pt x="53" y="82"/>
                      <a:pt x="49" y="84"/>
                      <a:pt x="49" y="85"/>
                    </a:cubicBezTo>
                    <a:cubicBezTo>
                      <a:pt x="49" y="87"/>
                      <a:pt x="46" y="91"/>
                      <a:pt x="46" y="91"/>
                    </a:cubicBezTo>
                    <a:cubicBezTo>
                      <a:pt x="48" y="92"/>
                      <a:pt x="48" y="92"/>
                      <a:pt x="48" y="92"/>
                    </a:cubicBezTo>
                    <a:cubicBezTo>
                      <a:pt x="48" y="92"/>
                      <a:pt x="51" y="94"/>
                      <a:pt x="51" y="92"/>
                    </a:cubicBezTo>
                    <a:cubicBezTo>
                      <a:pt x="52" y="91"/>
                      <a:pt x="56" y="92"/>
                      <a:pt x="56" y="92"/>
                    </a:cubicBezTo>
                    <a:cubicBezTo>
                      <a:pt x="56" y="92"/>
                      <a:pt x="56" y="90"/>
                      <a:pt x="56" y="90"/>
                    </a:cubicBezTo>
                    <a:cubicBezTo>
                      <a:pt x="58" y="89"/>
                      <a:pt x="60" y="89"/>
                      <a:pt x="61" y="87"/>
                    </a:cubicBezTo>
                    <a:cubicBezTo>
                      <a:pt x="62" y="86"/>
                      <a:pt x="62" y="85"/>
                      <a:pt x="63" y="8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89" name="Google Shape;488;p9">
                <a:extLst>
                  <a:ext uri="{FF2B5EF4-FFF2-40B4-BE49-F238E27FC236}">
                    <a16:creationId xmlns:a16="http://schemas.microsoft.com/office/drawing/2014/main" id="{EE34FAB2-0536-4949-A50B-E54F29B8229C}"/>
                  </a:ext>
                </a:extLst>
              </p:cNvPr>
              <p:cNvSpPr/>
              <p:nvPr/>
            </p:nvSpPr>
            <p:spPr>
              <a:xfrm>
                <a:off x="3512" y="1071"/>
                <a:ext cx="292" cy="210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07" extrusionOk="0">
                    <a:moveTo>
                      <a:pt x="136" y="71"/>
                    </a:moveTo>
                    <a:cubicBezTo>
                      <a:pt x="134" y="71"/>
                      <a:pt x="133" y="71"/>
                      <a:pt x="132" y="71"/>
                    </a:cubicBezTo>
                    <a:cubicBezTo>
                      <a:pt x="132" y="71"/>
                      <a:pt x="131" y="71"/>
                      <a:pt x="131" y="71"/>
                    </a:cubicBezTo>
                    <a:cubicBezTo>
                      <a:pt x="130" y="72"/>
                      <a:pt x="129" y="73"/>
                      <a:pt x="128" y="74"/>
                    </a:cubicBezTo>
                    <a:cubicBezTo>
                      <a:pt x="127" y="74"/>
                      <a:pt x="127" y="73"/>
                      <a:pt x="126" y="74"/>
                    </a:cubicBezTo>
                    <a:cubicBezTo>
                      <a:pt x="125" y="74"/>
                      <a:pt x="123" y="74"/>
                      <a:pt x="122" y="75"/>
                    </a:cubicBezTo>
                    <a:cubicBezTo>
                      <a:pt x="121" y="75"/>
                      <a:pt x="121" y="77"/>
                      <a:pt x="121" y="77"/>
                    </a:cubicBezTo>
                    <a:cubicBezTo>
                      <a:pt x="119" y="78"/>
                      <a:pt x="118" y="77"/>
                      <a:pt x="116" y="78"/>
                    </a:cubicBezTo>
                    <a:cubicBezTo>
                      <a:pt x="116" y="78"/>
                      <a:pt x="114" y="80"/>
                      <a:pt x="114" y="80"/>
                    </a:cubicBezTo>
                    <a:cubicBezTo>
                      <a:pt x="111" y="80"/>
                      <a:pt x="112" y="78"/>
                      <a:pt x="111" y="78"/>
                    </a:cubicBezTo>
                    <a:cubicBezTo>
                      <a:pt x="111" y="79"/>
                      <a:pt x="111" y="79"/>
                      <a:pt x="111" y="79"/>
                    </a:cubicBezTo>
                    <a:cubicBezTo>
                      <a:pt x="109" y="80"/>
                      <a:pt x="107" y="81"/>
                      <a:pt x="105" y="82"/>
                    </a:cubicBezTo>
                    <a:cubicBezTo>
                      <a:pt x="105" y="84"/>
                      <a:pt x="105" y="84"/>
                      <a:pt x="105" y="84"/>
                    </a:cubicBezTo>
                    <a:cubicBezTo>
                      <a:pt x="103" y="84"/>
                      <a:pt x="100" y="84"/>
                      <a:pt x="98" y="84"/>
                    </a:cubicBezTo>
                    <a:cubicBezTo>
                      <a:pt x="98" y="82"/>
                      <a:pt x="98" y="82"/>
                      <a:pt x="98" y="82"/>
                    </a:cubicBezTo>
                    <a:cubicBezTo>
                      <a:pt x="97" y="82"/>
                      <a:pt x="95" y="82"/>
                      <a:pt x="93" y="82"/>
                    </a:cubicBezTo>
                    <a:cubicBezTo>
                      <a:pt x="94" y="83"/>
                      <a:pt x="93" y="84"/>
                      <a:pt x="93" y="85"/>
                    </a:cubicBezTo>
                    <a:cubicBezTo>
                      <a:pt x="93" y="85"/>
                      <a:pt x="95" y="86"/>
                      <a:pt x="95" y="87"/>
                    </a:cubicBezTo>
                    <a:cubicBezTo>
                      <a:pt x="96" y="87"/>
                      <a:pt x="97" y="87"/>
                      <a:pt x="97" y="87"/>
                    </a:cubicBezTo>
                    <a:cubicBezTo>
                      <a:pt x="98" y="87"/>
                      <a:pt x="98" y="89"/>
                      <a:pt x="98" y="89"/>
                    </a:cubicBezTo>
                    <a:cubicBezTo>
                      <a:pt x="99" y="90"/>
                      <a:pt x="101" y="89"/>
                      <a:pt x="101" y="90"/>
                    </a:cubicBezTo>
                    <a:cubicBezTo>
                      <a:pt x="102" y="91"/>
                      <a:pt x="99" y="92"/>
                      <a:pt x="102" y="94"/>
                    </a:cubicBezTo>
                    <a:cubicBezTo>
                      <a:pt x="102" y="95"/>
                      <a:pt x="102" y="95"/>
                      <a:pt x="102" y="95"/>
                    </a:cubicBezTo>
                    <a:cubicBezTo>
                      <a:pt x="104" y="95"/>
                      <a:pt x="105" y="94"/>
                      <a:pt x="107" y="94"/>
                    </a:cubicBezTo>
                    <a:cubicBezTo>
                      <a:pt x="107" y="94"/>
                      <a:pt x="110" y="95"/>
                      <a:pt x="111" y="95"/>
                    </a:cubicBezTo>
                    <a:cubicBezTo>
                      <a:pt x="112" y="95"/>
                      <a:pt x="113" y="94"/>
                      <a:pt x="114" y="94"/>
                    </a:cubicBezTo>
                    <a:cubicBezTo>
                      <a:pt x="114" y="94"/>
                      <a:pt x="116" y="94"/>
                      <a:pt x="115" y="94"/>
                    </a:cubicBezTo>
                    <a:cubicBezTo>
                      <a:pt x="115" y="94"/>
                      <a:pt x="116" y="97"/>
                      <a:pt x="115" y="98"/>
                    </a:cubicBezTo>
                    <a:cubicBezTo>
                      <a:pt x="113" y="100"/>
                      <a:pt x="108" y="99"/>
                      <a:pt x="107" y="99"/>
                    </a:cubicBezTo>
                    <a:cubicBezTo>
                      <a:pt x="106" y="99"/>
                      <a:pt x="104" y="101"/>
                      <a:pt x="103" y="102"/>
                    </a:cubicBezTo>
                    <a:cubicBezTo>
                      <a:pt x="98" y="104"/>
                      <a:pt x="93" y="105"/>
                      <a:pt x="89" y="107"/>
                    </a:cubicBezTo>
                    <a:cubicBezTo>
                      <a:pt x="91" y="103"/>
                      <a:pt x="90" y="102"/>
                      <a:pt x="89" y="97"/>
                    </a:cubicBezTo>
                    <a:cubicBezTo>
                      <a:pt x="88" y="96"/>
                      <a:pt x="86" y="95"/>
                      <a:pt x="85" y="95"/>
                    </a:cubicBezTo>
                    <a:cubicBezTo>
                      <a:pt x="81" y="96"/>
                      <a:pt x="81" y="96"/>
                      <a:pt x="81" y="96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2" y="93"/>
                      <a:pt x="83" y="93"/>
                      <a:pt x="83" y="92"/>
                    </a:cubicBezTo>
                    <a:cubicBezTo>
                      <a:pt x="89" y="89"/>
                      <a:pt x="89" y="89"/>
                      <a:pt x="89" y="89"/>
                    </a:cubicBezTo>
                    <a:cubicBezTo>
                      <a:pt x="91" y="89"/>
                      <a:pt x="91" y="90"/>
                      <a:pt x="93" y="90"/>
                    </a:cubicBezTo>
                    <a:cubicBezTo>
                      <a:pt x="92" y="88"/>
                      <a:pt x="93" y="88"/>
                      <a:pt x="92" y="88"/>
                    </a:cubicBezTo>
                    <a:cubicBezTo>
                      <a:pt x="91" y="85"/>
                      <a:pt x="91" y="85"/>
                      <a:pt x="91" y="85"/>
                    </a:cubicBezTo>
                    <a:cubicBezTo>
                      <a:pt x="90" y="85"/>
                      <a:pt x="90" y="86"/>
                      <a:pt x="89" y="86"/>
                    </a:cubicBezTo>
                    <a:cubicBezTo>
                      <a:pt x="88" y="84"/>
                      <a:pt x="88" y="84"/>
                      <a:pt x="88" y="84"/>
                    </a:cubicBezTo>
                    <a:cubicBezTo>
                      <a:pt x="87" y="84"/>
                      <a:pt x="85" y="84"/>
                      <a:pt x="83" y="84"/>
                    </a:cubicBezTo>
                    <a:cubicBezTo>
                      <a:pt x="82" y="85"/>
                      <a:pt x="83" y="87"/>
                      <a:pt x="82" y="87"/>
                    </a:cubicBezTo>
                    <a:cubicBezTo>
                      <a:pt x="81" y="87"/>
                      <a:pt x="81" y="87"/>
                      <a:pt x="81" y="87"/>
                    </a:cubicBezTo>
                    <a:cubicBezTo>
                      <a:pt x="80" y="87"/>
                      <a:pt x="79" y="85"/>
                      <a:pt x="79" y="84"/>
                    </a:cubicBezTo>
                    <a:cubicBezTo>
                      <a:pt x="78" y="84"/>
                      <a:pt x="77" y="85"/>
                      <a:pt x="76" y="84"/>
                    </a:cubicBezTo>
                    <a:cubicBezTo>
                      <a:pt x="76" y="83"/>
                      <a:pt x="76" y="83"/>
                      <a:pt x="76" y="83"/>
                    </a:cubicBezTo>
                    <a:cubicBezTo>
                      <a:pt x="75" y="83"/>
                      <a:pt x="74" y="83"/>
                      <a:pt x="73" y="82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5" y="81"/>
                      <a:pt x="77" y="81"/>
                      <a:pt x="78" y="81"/>
                    </a:cubicBezTo>
                    <a:cubicBezTo>
                      <a:pt x="78" y="81"/>
                      <a:pt x="79" y="79"/>
                      <a:pt x="76" y="80"/>
                    </a:cubicBezTo>
                    <a:cubicBezTo>
                      <a:pt x="76" y="79"/>
                      <a:pt x="75" y="77"/>
                      <a:pt x="75" y="77"/>
                    </a:cubicBezTo>
                    <a:cubicBezTo>
                      <a:pt x="74" y="77"/>
                      <a:pt x="74" y="78"/>
                      <a:pt x="74" y="79"/>
                    </a:cubicBezTo>
                    <a:cubicBezTo>
                      <a:pt x="72" y="79"/>
                      <a:pt x="69" y="79"/>
                      <a:pt x="67" y="79"/>
                    </a:cubicBezTo>
                    <a:cubicBezTo>
                      <a:pt x="66" y="80"/>
                      <a:pt x="66" y="80"/>
                      <a:pt x="66" y="80"/>
                    </a:cubicBezTo>
                    <a:cubicBezTo>
                      <a:pt x="65" y="80"/>
                      <a:pt x="65" y="80"/>
                      <a:pt x="65" y="80"/>
                    </a:cubicBezTo>
                    <a:cubicBezTo>
                      <a:pt x="64" y="81"/>
                      <a:pt x="64" y="82"/>
                      <a:pt x="63" y="84"/>
                    </a:cubicBezTo>
                    <a:cubicBezTo>
                      <a:pt x="58" y="77"/>
                      <a:pt x="58" y="77"/>
                      <a:pt x="58" y="77"/>
                    </a:cubicBezTo>
                    <a:cubicBezTo>
                      <a:pt x="58" y="77"/>
                      <a:pt x="54" y="75"/>
                      <a:pt x="55" y="71"/>
                    </a:cubicBezTo>
                    <a:cubicBezTo>
                      <a:pt x="55" y="69"/>
                      <a:pt x="55" y="69"/>
                      <a:pt x="54" y="66"/>
                    </a:cubicBezTo>
                    <a:cubicBezTo>
                      <a:pt x="52" y="64"/>
                      <a:pt x="51" y="65"/>
                      <a:pt x="52" y="62"/>
                    </a:cubicBezTo>
                    <a:cubicBezTo>
                      <a:pt x="52" y="59"/>
                      <a:pt x="50" y="57"/>
                      <a:pt x="49" y="56"/>
                    </a:cubicBezTo>
                    <a:cubicBezTo>
                      <a:pt x="47" y="55"/>
                      <a:pt x="46" y="54"/>
                      <a:pt x="45" y="53"/>
                    </a:cubicBezTo>
                    <a:cubicBezTo>
                      <a:pt x="43" y="52"/>
                      <a:pt x="42" y="51"/>
                      <a:pt x="40" y="50"/>
                    </a:cubicBezTo>
                    <a:cubicBezTo>
                      <a:pt x="39" y="50"/>
                      <a:pt x="36" y="49"/>
                      <a:pt x="35" y="50"/>
                    </a:cubicBezTo>
                    <a:cubicBezTo>
                      <a:pt x="34" y="51"/>
                      <a:pt x="30" y="50"/>
                      <a:pt x="30" y="53"/>
                    </a:cubicBezTo>
                    <a:cubicBezTo>
                      <a:pt x="30" y="53"/>
                      <a:pt x="27" y="54"/>
                      <a:pt x="27" y="56"/>
                    </a:cubicBezTo>
                    <a:cubicBezTo>
                      <a:pt x="26" y="58"/>
                      <a:pt x="25" y="58"/>
                      <a:pt x="23" y="58"/>
                    </a:cubicBezTo>
                    <a:cubicBezTo>
                      <a:pt x="21" y="58"/>
                      <a:pt x="21" y="60"/>
                      <a:pt x="18" y="61"/>
                    </a:cubicBezTo>
                    <a:cubicBezTo>
                      <a:pt x="16" y="62"/>
                      <a:pt x="16" y="62"/>
                      <a:pt x="15" y="60"/>
                    </a:cubicBezTo>
                    <a:cubicBezTo>
                      <a:pt x="13" y="58"/>
                      <a:pt x="12" y="58"/>
                      <a:pt x="9" y="58"/>
                    </a:cubicBezTo>
                    <a:cubicBezTo>
                      <a:pt x="6" y="58"/>
                      <a:pt x="5" y="58"/>
                      <a:pt x="4" y="56"/>
                    </a:cubicBezTo>
                    <a:cubicBezTo>
                      <a:pt x="3" y="54"/>
                      <a:pt x="0" y="55"/>
                      <a:pt x="0" y="55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5" y="49"/>
                      <a:pt x="5" y="49"/>
                      <a:pt x="5" y="49"/>
                    </a:cubicBezTo>
                    <a:cubicBezTo>
                      <a:pt x="5" y="49"/>
                      <a:pt x="10" y="47"/>
                      <a:pt x="10" y="45"/>
                    </a:cubicBezTo>
                    <a:cubicBezTo>
                      <a:pt x="9" y="43"/>
                      <a:pt x="7" y="41"/>
                      <a:pt x="9" y="39"/>
                    </a:cubicBezTo>
                    <a:cubicBezTo>
                      <a:pt x="10" y="37"/>
                      <a:pt x="10" y="36"/>
                      <a:pt x="11" y="34"/>
                    </a:cubicBezTo>
                    <a:cubicBezTo>
                      <a:pt x="12" y="32"/>
                      <a:pt x="13" y="29"/>
                      <a:pt x="13" y="29"/>
                    </a:cubicBezTo>
                    <a:cubicBezTo>
                      <a:pt x="13" y="29"/>
                      <a:pt x="9" y="24"/>
                      <a:pt x="10" y="22"/>
                    </a:cubicBezTo>
                    <a:cubicBezTo>
                      <a:pt x="11" y="20"/>
                      <a:pt x="12" y="19"/>
                      <a:pt x="12" y="16"/>
                    </a:cubicBezTo>
                    <a:cubicBezTo>
                      <a:pt x="11" y="13"/>
                      <a:pt x="13" y="14"/>
                      <a:pt x="12" y="13"/>
                    </a:cubicBezTo>
                    <a:cubicBezTo>
                      <a:pt x="11" y="11"/>
                      <a:pt x="9" y="8"/>
                      <a:pt x="12" y="7"/>
                    </a:cubicBezTo>
                    <a:cubicBezTo>
                      <a:pt x="12" y="7"/>
                      <a:pt x="15" y="4"/>
                      <a:pt x="16" y="8"/>
                    </a:cubicBezTo>
                    <a:cubicBezTo>
                      <a:pt x="17" y="11"/>
                      <a:pt x="20" y="6"/>
                      <a:pt x="20" y="6"/>
                    </a:cubicBezTo>
                    <a:cubicBezTo>
                      <a:pt x="20" y="6"/>
                      <a:pt x="24" y="5"/>
                      <a:pt x="26" y="5"/>
                    </a:cubicBezTo>
                    <a:cubicBezTo>
                      <a:pt x="29" y="6"/>
                      <a:pt x="33" y="6"/>
                      <a:pt x="35" y="7"/>
                    </a:cubicBezTo>
                    <a:cubicBezTo>
                      <a:pt x="38" y="8"/>
                      <a:pt x="40" y="7"/>
                      <a:pt x="43" y="7"/>
                    </a:cubicBezTo>
                    <a:cubicBezTo>
                      <a:pt x="45" y="7"/>
                      <a:pt x="46" y="7"/>
                      <a:pt x="46" y="7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8" y="7"/>
                      <a:pt x="48" y="6"/>
                    </a:cubicBezTo>
                    <a:cubicBezTo>
                      <a:pt x="49" y="6"/>
                      <a:pt x="50" y="9"/>
                      <a:pt x="52" y="8"/>
                    </a:cubicBezTo>
                    <a:cubicBezTo>
                      <a:pt x="54" y="6"/>
                      <a:pt x="54" y="8"/>
                      <a:pt x="56" y="8"/>
                    </a:cubicBezTo>
                    <a:cubicBezTo>
                      <a:pt x="58" y="7"/>
                      <a:pt x="61" y="8"/>
                      <a:pt x="63" y="8"/>
                    </a:cubicBezTo>
                    <a:cubicBezTo>
                      <a:pt x="66" y="9"/>
                      <a:pt x="65" y="8"/>
                      <a:pt x="66" y="5"/>
                    </a:cubicBezTo>
                    <a:cubicBezTo>
                      <a:pt x="66" y="2"/>
                      <a:pt x="66" y="2"/>
                      <a:pt x="68" y="2"/>
                    </a:cubicBezTo>
                    <a:cubicBezTo>
                      <a:pt x="70" y="2"/>
                      <a:pt x="71" y="2"/>
                      <a:pt x="71" y="2"/>
                    </a:cubicBezTo>
                    <a:cubicBezTo>
                      <a:pt x="71" y="2"/>
                      <a:pt x="74" y="7"/>
                      <a:pt x="77" y="2"/>
                    </a:cubicBezTo>
                    <a:cubicBezTo>
                      <a:pt x="78" y="0"/>
                      <a:pt x="78" y="2"/>
                      <a:pt x="80" y="3"/>
                    </a:cubicBezTo>
                    <a:cubicBezTo>
                      <a:pt x="83" y="4"/>
                      <a:pt x="85" y="2"/>
                      <a:pt x="85" y="4"/>
                    </a:cubicBezTo>
                    <a:cubicBezTo>
                      <a:pt x="85" y="6"/>
                      <a:pt x="86" y="8"/>
                      <a:pt x="86" y="8"/>
                    </a:cubicBezTo>
                    <a:cubicBezTo>
                      <a:pt x="86" y="8"/>
                      <a:pt x="86" y="12"/>
                      <a:pt x="88" y="12"/>
                    </a:cubicBezTo>
                    <a:cubicBezTo>
                      <a:pt x="89" y="12"/>
                      <a:pt x="88" y="16"/>
                      <a:pt x="90" y="16"/>
                    </a:cubicBezTo>
                    <a:cubicBezTo>
                      <a:pt x="92" y="16"/>
                      <a:pt x="95" y="15"/>
                      <a:pt x="96" y="16"/>
                    </a:cubicBezTo>
                    <a:cubicBezTo>
                      <a:pt x="99" y="18"/>
                      <a:pt x="100" y="18"/>
                      <a:pt x="102" y="17"/>
                    </a:cubicBezTo>
                    <a:cubicBezTo>
                      <a:pt x="104" y="17"/>
                      <a:pt x="104" y="20"/>
                      <a:pt x="105" y="21"/>
                    </a:cubicBezTo>
                    <a:cubicBezTo>
                      <a:pt x="108" y="22"/>
                      <a:pt x="107" y="22"/>
                      <a:pt x="109" y="22"/>
                    </a:cubicBezTo>
                    <a:cubicBezTo>
                      <a:pt x="111" y="23"/>
                      <a:pt x="111" y="28"/>
                      <a:pt x="111" y="28"/>
                    </a:cubicBezTo>
                    <a:cubicBezTo>
                      <a:pt x="111" y="28"/>
                      <a:pt x="114" y="27"/>
                      <a:pt x="116" y="27"/>
                    </a:cubicBezTo>
                    <a:cubicBezTo>
                      <a:pt x="118" y="26"/>
                      <a:pt x="119" y="25"/>
                      <a:pt x="119" y="25"/>
                    </a:cubicBezTo>
                    <a:cubicBezTo>
                      <a:pt x="119" y="25"/>
                      <a:pt x="123" y="25"/>
                      <a:pt x="124" y="26"/>
                    </a:cubicBezTo>
                    <a:cubicBezTo>
                      <a:pt x="125" y="28"/>
                      <a:pt x="123" y="28"/>
                      <a:pt x="126" y="28"/>
                    </a:cubicBezTo>
                    <a:cubicBezTo>
                      <a:pt x="129" y="28"/>
                      <a:pt x="128" y="30"/>
                      <a:pt x="131" y="31"/>
                    </a:cubicBezTo>
                    <a:cubicBezTo>
                      <a:pt x="133" y="31"/>
                      <a:pt x="140" y="34"/>
                      <a:pt x="142" y="36"/>
                    </a:cubicBezTo>
                    <a:cubicBezTo>
                      <a:pt x="145" y="38"/>
                      <a:pt x="141" y="39"/>
                      <a:pt x="143" y="40"/>
                    </a:cubicBezTo>
                    <a:cubicBezTo>
                      <a:pt x="144" y="42"/>
                      <a:pt x="147" y="41"/>
                      <a:pt x="146" y="43"/>
                    </a:cubicBezTo>
                    <a:cubicBezTo>
                      <a:pt x="145" y="45"/>
                      <a:pt x="143" y="46"/>
                      <a:pt x="145" y="46"/>
                    </a:cubicBezTo>
                    <a:cubicBezTo>
                      <a:pt x="149" y="47"/>
                      <a:pt x="145" y="51"/>
                      <a:pt x="146" y="53"/>
                    </a:cubicBezTo>
                    <a:cubicBezTo>
                      <a:pt x="147" y="54"/>
                      <a:pt x="147" y="55"/>
                      <a:pt x="147" y="57"/>
                    </a:cubicBezTo>
                    <a:cubicBezTo>
                      <a:pt x="147" y="59"/>
                      <a:pt x="146" y="61"/>
                      <a:pt x="146" y="63"/>
                    </a:cubicBezTo>
                    <a:cubicBezTo>
                      <a:pt x="145" y="65"/>
                      <a:pt x="141" y="66"/>
                      <a:pt x="139" y="66"/>
                    </a:cubicBezTo>
                    <a:cubicBezTo>
                      <a:pt x="137" y="68"/>
                      <a:pt x="137" y="68"/>
                      <a:pt x="137" y="68"/>
                    </a:cubicBezTo>
                    <a:lnTo>
                      <a:pt x="136" y="71"/>
                    </a:lnTo>
                    <a:close/>
                    <a:moveTo>
                      <a:pt x="63" y="84"/>
                    </a:moveTo>
                    <a:cubicBezTo>
                      <a:pt x="63" y="84"/>
                      <a:pt x="59" y="81"/>
                      <a:pt x="57" y="81"/>
                    </a:cubicBezTo>
                    <a:cubicBezTo>
                      <a:pt x="55" y="81"/>
                      <a:pt x="53" y="78"/>
                      <a:pt x="53" y="80"/>
                    </a:cubicBezTo>
                    <a:cubicBezTo>
                      <a:pt x="53" y="82"/>
                      <a:pt x="49" y="84"/>
                      <a:pt x="49" y="85"/>
                    </a:cubicBezTo>
                    <a:cubicBezTo>
                      <a:pt x="49" y="87"/>
                      <a:pt x="46" y="91"/>
                      <a:pt x="46" y="91"/>
                    </a:cubicBezTo>
                    <a:cubicBezTo>
                      <a:pt x="48" y="92"/>
                      <a:pt x="48" y="92"/>
                      <a:pt x="48" y="92"/>
                    </a:cubicBezTo>
                    <a:cubicBezTo>
                      <a:pt x="48" y="92"/>
                      <a:pt x="51" y="94"/>
                      <a:pt x="51" y="92"/>
                    </a:cubicBezTo>
                    <a:cubicBezTo>
                      <a:pt x="52" y="91"/>
                      <a:pt x="56" y="92"/>
                      <a:pt x="56" y="92"/>
                    </a:cubicBezTo>
                    <a:cubicBezTo>
                      <a:pt x="56" y="92"/>
                      <a:pt x="56" y="90"/>
                      <a:pt x="56" y="90"/>
                    </a:cubicBezTo>
                    <a:cubicBezTo>
                      <a:pt x="58" y="89"/>
                      <a:pt x="60" y="89"/>
                      <a:pt x="61" y="87"/>
                    </a:cubicBezTo>
                    <a:cubicBezTo>
                      <a:pt x="62" y="86"/>
                      <a:pt x="62" y="85"/>
                      <a:pt x="63" y="8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90" name="Google Shape;489;p9">
                <a:extLst>
                  <a:ext uri="{FF2B5EF4-FFF2-40B4-BE49-F238E27FC236}">
                    <a16:creationId xmlns:a16="http://schemas.microsoft.com/office/drawing/2014/main" id="{DA03DCF9-B004-4140-8995-16027E32EFA5}"/>
                  </a:ext>
                </a:extLst>
              </p:cNvPr>
              <p:cNvSpPr/>
              <p:nvPr/>
            </p:nvSpPr>
            <p:spPr>
              <a:xfrm>
                <a:off x="3602" y="2162"/>
                <a:ext cx="102" cy="138"/>
              </a:xfrm>
              <a:custGeom>
                <a:avLst/>
                <a:gdLst/>
                <a:ahLst/>
                <a:cxnLst/>
                <a:rect l="l" t="t" r="r" b="b"/>
                <a:pathLst>
                  <a:path w="52" h="70" extrusionOk="0">
                    <a:moveTo>
                      <a:pt x="47" y="51"/>
                    </a:moveTo>
                    <a:cubicBezTo>
                      <a:pt x="47" y="51"/>
                      <a:pt x="46" y="49"/>
                      <a:pt x="47" y="48"/>
                    </a:cubicBezTo>
                    <a:cubicBezTo>
                      <a:pt x="48" y="47"/>
                      <a:pt x="44" y="42"/>
                      <a:pt x="46" y="40"/>
                    </a:cubicBezTo>
                    <a:cubicBezTo>
                      <a:pt x="48" y="38"/>
                      <a:pt x="47" y="37"/>
                      <a:pt x="47" y="33"/>
                    </a:cubicBezTo>
                    <a:cubicBezTo>
                      <a:pt x="48" y="29"/>
                      <a:pt x="50" y="31"/>
                      <a:pt x="50" y="29"/>
                    </a:cubicBezTo>
                    <a:cubicBezTo>
                      <a:pt x="51" y="28"/>
                      <a:pt x="51" y="26"/>
                      <a:pt x="52" y="24"/>
                    </a:cubicBezTo>
                    <a:cubicBezTo>
                      <a:pt x="52" y="22"/>
                      <a:pt x="52" y="21"/>
                      <a:pt x="50" y="19"/>
                    </a:cubicBezTo>
                    <a:cubicBezTo>
                      <a:pt x="47" y="17"/>
                      <a:pt x="48" y="16"/>
                      <a:pt x="48" y="13"/>
                    </a:cubicBezTo>
                    <a:cubicBezTo>
                      <a:pt x="49" y="9"/>
                      <a:pt x="51" y="9"/>
                      <a:pt x="49" y="7"/>
                    </a:cubicBezTo>
                    <a:cubicBezTo>
                      <a:pt x="47" y="5"/>
                      <a:pt x="50" y="7"/>
                      <a:pt x="47" y="5"/>
                    </a:cubicBezTo>
                    <a:cubicBezTo>
                      <a:pt x="46" y="4"/>
                      <a:pt x="45" y="3"/>
                      <a:pt x="45" y="3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37" y="0"/>
                      <a:pt x="35" y="1"/>
                    </a:cubicBezTo>
                    <a:cubicBezTo>
                      <a:pt x="33" y="2"/>
                      <a:pt x="34" y="3"/>
                      <a:pt x="32" y="2"/>
                    </a:cubicBezTo>
                    <a:cubicBezTo>
                      <a:pt x="29" y="2"/>
                      <a:pt x="26" y="5"/>
                      <a:pt x="25" y="6"/>
                    </a:cubicBezTo>
                    <a:cubicBezTo>
                      <a:pt x="25" y="7"/>
                      <a:pt x="26" y="8"/>
                      <a:pt x="26" y="10"/>
                    </a:cubicBezTo>
                    <a:cubicBezTo>
                      <a:pt x="25" y="12"/>
                      <a:pt x="20" y="16"/>
                      <a:pt x="23" y="16"/>
                    </a:cubicBezTo>
                    <a:cubicBezTo>
                      <a:pt x="25" y="16"/>
                      <a:pt x="22" y="18"/>
                      <a:pt x="21" y="20"/>
                    </a:cubicBezTo>
                    <a:cubicBezTo>
                      <a:pt x="21" y="21"/>
                      <a:pt x="20" y="25"/>
                      <a:pt x="21" y="25"/>
                    </a:cubicBezTo>
                    <a:cubicBezTo>
                      <a:pt x="22" y="25"/>
                      <a:pt x="23" y="26"/>
                      <a:pt x="23" y="28"/>
                    </a:cubicBezTo>
                    <a:cubicBezTo>
                      <a:pt x="24" y="27"/>
                      <a:pt x="23" y="29"/>
                      <a:pt x="23" y="30"/>
                    </a:cubicBezTo>
                    <a:cubicBezTo>
                      <a:pt x="23" y="32"/>
                      <a:pt x="20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5" y="37"/>
                      <a:pt x="14" y="38"/>
                      <a:pt x="14" y="38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8" y="43"/>
                      <a:pt x="8" y="45"/>
                    </a:cubicBezTo>
                    <a:cubicBezTo>
                      <a:pt x="8" y="46"/>
                      <a:pt x="7" y="49"/>
                      <a:pt x="7" y="52"/>
                    </a:cubicBezTo>
                    <a:cubicBezTo>
                      <a:pt x="7" y="52"/>
                      <a:pt x="8" y="51"/>
                      <a:pt x="9" y="51"/>
                    </a:cubicBezTo>
                    <a:cubicBezTo>
                      <a:pt x="8" y="54"/>
                      <a:pt x="8" y="56"/>
                      <a:pt x="6" y="57"/>
                    </a:cubicBezTo>
                    <a:cubicBezTo>
                      <a:pt x="6" y="58"/>
                      <a:pt x="5" y="58"/>
                      <a:pt x="4" y="58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0" y="63"/>
                      <a:pt x="4" y="65"/>
                      <a:pt x="4" y="65"/>
                    </a:cubicBezTo>
                    <a:cubicBezTo>
                      <a:pt x="4" y="66"/>
                      <a:pt x="4" y="66"/>
                      <a:pt x="4" y="66"/>
                    </a:cubicBezTo>
                    <a:cubicBezTo>
                      <a:pt x="4" y="66"/>
                      <a:pt x="7" y="67"/>
                      <a:pt x="9" y="69"/>
                    </a:cubicBezTo>
                    <a:cubicBezTo>
                      <a:pt x="10" y="70"/>
                      <a:pt x="12" y="70"/>
                      <a:pt x="13" y="69"/>
                    </a:cubicBezTo>
                    <a:cubicBezTo>
                      <a:pt x="15" y="67"/>
                      <a:pt x="18" y="66"/>
                      <a:pt x="18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30" y="67"/>
                      <a:pt x="29" y="64"/>
                      <a:pt x="29" y="64"/>
                    </a:cubicBezTo>
                    <a:cubicBezTo>
                      <a:pt x="28" y="63"/>
                      <a:pt x="26" y="62"/>
                      <a:pt x="25" y="61"/>
                    </a:cubicBezTo>
                    <a:cubicBezTo>
                      <a:pt x="26" y="60"/>
                      <a:pt x="28" y="58"/>
                      <a:pt x="28" y="57"/>
                    </a:cubicBezTo>
                    <a:cubicBezTo>
                      <a:pt x="28" y="57"/>
                      <a:pt x="26" y="50"/>
                      <a:pt x="28" y="51"/>
                    </a:cubicBezTo>
                    <a:cubicBezTo>
                      <a:pt x="28" y="51"/>
                      <a:pt x="28" y="50"/>
                      <a:pt x="28" y="50"/>
                    </a:cubicBezTo>
                    <a:cubicBezTo>
                      <a:pt x="30" y="46"/>
                      <a:pt x="37" y="47"/>
                      <a:pt x="41" y="48"/>
                    </a:cubicBezTo>
                    <a:cubicBezTo>
                      <a:pt x="41" y="47"/>
                      <a:pt x="41" y="46"/>
                      <a:pt x="42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4" y="46"/>
                      <a:pt x="43" y="47"/>
                      <a:pt x="44" y="47"/>
                    </a:cubicBezTo>
                    <a:cubicBezTo>
                      <a:pt x="44" y="47"/>
                      <a:pt x="46" y="47"/>
                      <a:pt x="46" y="47"/>
                    </a:cubicBezTo>
                    <a:cubicBezTo>
                      <a:pt x="47" y="48"/>
                      <a:pt x="46" y="50"/>
                      <a:pt x="45" y="51"/>
                    </a:cubicBezTo>
                    <a:cubicBezTo>
                      <a:pt x="46" y="51"/>
                      <a:pt x="46" y="51"/>
                      <a:pt x="47" y="51"/>
                    </a:cubicBezTo>
                    <a:close/>
                    <a:moveTo>
                      <a:pt x="21" y="30"/>
                    </a:moveTo>
                    <a:cubicBezTo>
                      <a:pt x="20" y="31"/>
                      <a:pt x="20" y="32"/>
                      <a:pt x="19" y="32"/>
                    </a:cubicBezTo>
                    <a:cubicBezTo>
                      <a:pt x="19" y="32"/>
                      <a:pt x="20" y="32"/>
                      <a:pt x="20" y="32"/>
                    </a:cubicBezTo>
                    <a:cubicBezTo>
                      <a:pt x="20" y="31"/>
                      <a:pt x="21" y="31"/>
                      <a:pt x="21" y="30"/>
                    </a:cubicBezTo>
                    <a:close/>
                    <a:moveTo>
                      <a:pt x="32" y="31"/>
                    </a:moveTo>
                    <a:cubicBezTo>
                      <a:pt x="32" y="31"/>
                      <a:pt x="34" y="31"/>
                      <a:pt x="34" y="31"/>
                    </a:cubicBezTo>
                    <a:cubicBezTo>
                      <a:pt x="34" y="32"/>
                      <a:pt x="35" y="33"/>
                      <a:pt x="35" y="34"/>
                    </a:cubicBezTo>
                    <a:cubicBezTo>
                      <a:pt x="35" y="34"/>
                      <a:pt x="35" y="35"/>
                      <a:pt x="35" y="34"/>
                    </a:cubicBezTo>
                    <a:cubicBezTo>
                      <a:pt x="36" y="35"/>
                      <a:pt x="31" y="34"/>
                      <a:pt x="30" y="34"/>
                    </a:cubicBezTo>
                    <a:cubicBezTo>
                      <a:pt x="30" y="33"/>
                      <a:pt x="30" y="31"/>
                      <a:pt x="31" y="32"/>
                    </a:cubicBezTo>
                    <a:cubicBezTo>
                      <a:pt x="31" y="32"/>
                      <a:pt x="31" y="31"/>
                      <a:pt x="32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91" name="Google Shape;490;p9">
                <a:extLst>
                  <a:ext uri="{FF2B5EF4-FFF2-40B4-BE49-F238E27FC236}">
                    <a16:creationId xmlns:a16="http://schemas.microsoft.com/office/drawing/2014/main" id="{CE20DFA2-65A1-1A47-99EB-16663FBCFBB4}"/>
                  </a:ext>
                </a:extLst>
              </p:cNvPr>
              <p:cNvSpPr/>
              <p:nvPr/>
            </p:nvSpPr>
            <p:spPr>
              <a:xfrm>
                <a:off x="3602" y="2162"/>
                <a:ext cx="102" cy="138"/>
              </a:xfrm>
              <a:custGeom>
                <a:avLst/>
                <a:gdLst/>
                <a:ahLst/>
                <a:cxnLst/>
                <a:rect l="l" t="t" r="r" b="b"/>
                <a:pathLst>
                  <a:path w="52" h="70" extrusionOk="0">
                    <a:moveTo>
                      <a:pt x="47" y="51"/>
                    </a:moveTo>
                    <a:cubicBezTo>
                      <a:pt x="47" y="51"/>
                      <a:pt x="46" y="49"/>
                      <a:pt x="47" y="48"/>
                    </a:cubicBezTo>
                    <a:cubicBezTo>
                      <a:pt x="48" y="47"/>
                      <a:pt x="44" y="42"/>
                      <a:pt x="46" y="40"/>
                    </a:cubicBezTo>
                    <a:cubicBezTo>
                      <a:pt x="48" y="38"/>
                      <a:pt x="47" y="37"/>
                      <a:pt x="47" y="33"/>
                    </a:cubicBezTo>
                    <a:cubicBezTo>
                      <a:pt x="48" y="29"/>
                      <a:pt x="50" y="31"/>
                      <a:pt x="50" y="29"/>
                    </a:cubicBezTo>
                    <a:cubicBezTo>
                      <a:pt x="51" y="28"/>
                      <a:pt x="51" y="26"/>
                      <a:pt x="52" y="24"/>
                    </a:cubicBezTo>
                    <a:cubicBezTo>
                      <a:pt x="52" y="22"/>
                      <a:pt x="52" y="21"/>
                      <a:pt x="50" y="19"/>
                    </a:cubicBezTo>
                    <a:cubicBezTo>
                      <a:pt x="47" y="17"/>
                      <a:pt x="48" y="16"/>
                      <a:pt x="48" y="13"/>
                    </a:cubicBezTo>
                    <a:cubicBezTo>
                      <a:pt x="49" y="9"/>
                      <a:pt x="51" y="9"/>
                      <a:pt x="49" y="7"/>
                    </a:cubicBezTo>
                    <a:cubicBezTo>
                      <a:pt x="47" y="5"/>
                      <a:pt x="50" y="7"/>
                      <a:pt x="47" y="5"/>
                    </a:cubicBezTo>
                    <a:cubicBezTo>
                      <a:pt x="46" y="4"/>
                      <a:pt x="45" y="3"/>
                      <a:pt x="45" y="3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37" y="0"/>
                      <a:pt x="35" y="1"/>
                    </a:cubicBezTo>
                    <a:cubicBezTo>
                      <a:pt x="33" y="2"/>
                      <a:pt x="34" y="3"/>
                      <a:pt x="32" y="2"/>
                    </a:cubicBezTo>
                    <a:cubicBezTo>
                      <a:pt x="29" y="2"/>
                      <a:pt x="26" y="5"/>
                      <a:pt x="25" y="6"/>
                    </a:cubicBezTo>
                    <a:cubicBezTo>
                      <a:pt x="25" y="7"/>
                      <a:pt x="26" y="8"/>
                      <a:pt x="26" y="10"/>
                    </a:cubicBezTo>
                    <a:cubicBezTo>
                      <a:pt x="25" y="12"/>
                      <a:pt x="20" y="16"/>
                      <a:pt x="23" y="16"/>
                    </a:cubicBezTo>
                    <a:cubicBezTo>
                      <a:pt x="25" y="16"/>
                      <a:pt x="22" y="18"/>
                      <a:pt x="21" y="20"/>
                    </a:cubicBezTo>
                    <a:cubicBezTo>
                      <a:pt x="21" y="21"/>
                      <a:pt x="20" y="25"/>
                      <a:pt x="21" y="25"/>
                    </a:cubicBezTo>
                    <a:cubicBezTo>
                      <a:pt x="22" y="25"/>
                      <a:pt x="23" y="26"/>
                      <a:pt x="23" y="28"/>
                    </a:cubicBezTo>
                    <a:cubicBezTo>
                      <a:pt x="24" y="27"/>
                      <a:pt x="23" y="29"/>
                      <a:pt x="23" y="30"/>
                    </a:cubicBezTo>
                    <a:cubicBezTo>
                      <a:pt x="23" y="32"/>
                      <a:pt x="20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5" y="37"/>
                      <a:pt x="14" y="38"/>
                      <a:pt x="14" y="38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8" y="43"/>
                      <a:pt x="8" y="45"/>
                    </a:cubicBezTo>
                    <a:cubicBezTo>
                      <a:pt x="8" y="46"/>
                      <a:pt x="7" y="49"/>
                      <a:pt x="7" y="52"/>
                    </a:cubicBezTo>
                    <a:cubicBezTo>
                      <a:pt x="7" y="52"/>
                      <a:pt x="8" y="51"/>
                      <a:pt x="9" y="51"/>
                    </a:cubicBezTo>
                    <a:cubicBezTo>
                      <a:pt x="8" y="54"/>
                      <a:pt x="8" y="56"/>
                      <a:pt x="6" y="57"/>
                    </a:cubicBezTo>
                    <a:cubicBezTo>
                      <a:pt x="6" y="58"/>
                      <a:pt x="5" y="58"/>
                      <a:pt x="4" y="58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0" y="63"/>
                      <a:pt x="4" y="65"/>
                      <a:pt x="4" y="65"/>
                    </a:cubicBezTo>
                    <a:cubicBezTo>
                      <a:pt x="4" y="66"/>
                      <a:pt x="4" y="66"/>
                      <a:pt x="4" y="66"/>
                    </a:cubicBezTo>
                    <a:cubicBezTo>
                      <a:pt x="4" y="66"/>
                      <a:pt x="7" y="67"/>
                      <a:pt x="9" y="69"/>
                    </a:cubicBezTo>
                    <a:cubicBezTo>
                      <a:pt x="10" y="70"/>
                      <a:pt x="12" y="70"/>
                      <a:pt x="13" y="69"/>
                    </a:cubicBezTo>
                    <a:cubicBezTo>
                      <a:pt x="15" y="67"/>
                      <a:pt x="18" y="66"/>
                      <a:pt x="18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30" y="67"/>
                      <a:pt x="29" y="64"/>
                      <a:pt x="29" y="64"/>
                    </a:cubicBezTo>
                    <a:cubicBezTo>
                      <a:pt x="28" y="63"/>
                      <a:pt x="26" y="62"/>
                      <a:pt x="25" y="61"/>
                    </a:cubicBezTo>
                    <a:cubicBezTo>
                      <a:pt x="26" y="60"/>
                      <a:pt x="28" y="58"/>
                      <a:pt x="28" y="57"/>
                    </a:cubicBezTo>
                    <a:cubicBezTo>
                      <a:pt x="28" y="57"/>
                      <a:pt x="26" y="50"/>
                      <a:pt x="28" y="51"/>
                    </a:cubicBezTo>
                    <a:cubicBezTo>
                      <a:pt x="28" y="51"/>
                      <a:pt x="28" y="50"/>
                      <a:pt x="28" y="50"/>
                    </a:cubicBezTo>
                    <a:cubicBezTo>
                      <a:pt x="30" y="46"/>
                      <a:pt x="37" y="47"/>
                      <a:pt x="41" y="48"/>
                    </a:cubicBezTo>
                    <a:cubicBezTo>
                      <a:pt x="41" y="47"/>
                      <a:pt x="41" y="46"/>
                      <a:pt x="42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4" y="46"/>
                      <a:pt x="43" y="47"/>
                      <a:pt x="44" y="47"/>
                    </a:cubicBezTo>
                    <a:cubicBezTo>
                      <a:pt x="44" y="47"/>
                      <a:pt x="46" y="47"/>
                      <a:pt x="46" y="47"/>
                    </a:cubicBezTo>
                    <a:cubicBezTo>
                      <a:pt x="47" y="48"/>
                      <a:pt x="46" y="50"/>
                      <a:pt x="45" y="51"/>
                    </a:cubicBezTo>
                    <a:cubicBezTo>
                      <a:pt x="46" y="51"/>
                      <a:pt x="46" y="51"/>
                      <a:pt x="47" y="51"/>
                    </a:cubicBezTo>
                    <a:close/>
                    <a:moveTo>
                      <a:pt x="21" y="30"/>
                    </a:moveTo>
                    <a:cubicBezTo>
                      <a:pt x="20" y="31"/>
                      <a:pt x="20" y="32"/>
                      <a:pt x="19" y="32"/>
                    </a:cubicBezTo>
                    <a:cubicBezTo>
                      <a:pt x="19" y="32"/>
                      <a:pt x="20" y="32"/>
                      <a:pt x="20" y="32"/>
                    </a:cubicBezTo>
                    <a:cubicBezTo>
                      <a:pt x="20" y="31"/>
                      <a:pt x="21" y="31"/>
                      <a:pt x="21" y="30"/>
                    </a:cubicBezTo>
                    <a:close/>
                    <a:moveTo>
                      <a:pt x="32" y="31"/>
                    </a:moveTo>
                    <a:cubicBezTo>
                      <a:pt x="32" y="31"/>
                      <a:pt x="34" y="31"/>
                      <a:pt x="34" y="31"/>
                    </a:cubicBezTo>
                    <a:cubicBezTo>
                      <a:pt x="34" y="32"/>
                      <a:pt x="35" y="33"/>
                      <a:pt x="35" y="34"/>
                    </a:cubicBezTo>
                    <a:cubicBezTo>
                      <a:pt x="35" y="34"/>
                      <a:pt x="35" y="35"/>
                      <a:pt x="35" y="34"/>
                    </a:cubicBezTo>
                    <a:cubicBezTo>
                      <a:pt x="36" y="35"/>
                      <a:pt x="31" y="34"/>
                      <a:pt x="30" y="34"/>
                    </a:cubicBezTo>
                    <a:cubicBezTo>
                      <a:pt x="30" y="33"/>
                      <a:pt x="30" y="31"/>
                      <a:pt x="31" y="32"/>
                    </a:cubicBezTo>
                    <a:cubicBezTo>
                      <a:pt x="31" y="32"/>
                      <a:pt x="31" y="31"/>
                      <a:pt x="32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92" name="Google Shape;491;p9">
                <a:extLst>
                  <a:ext uri="{FF2B5EF4-FFF2-40B4-BE49-F238E27FC236}">
                    <a16:creationId xmlns:a16="http://schemas.microsoft.com/office/drawing/2014/main" id="{13D9F59E-F8F0-EA4B-BF6A-68FF2F64E611}"/>
                  </a:ext>
                </a:extLst>
              </p:cNvPr>
              <p:cNvSpPr/>
              <p:nvPr/>
            </p:nvSpPr>
            <p:spPr>
              <a:xfrm>
                <a:off x="4002" y="1314"/>
                <a:ext cx="241" cy="173"/>
              </a:xfrm>
              <a:custGeom>
                <a:avLst/>
                <a:gdLst/>
                <a:ahLst/>
                <a:cxnLst/>
                <a:rect l="l" t="t" r="r" b="b"/>
                <a:pathLst>
                  <a:path w="123" h="88" extrusionOk="0">
                    <a:moveTo>
                      <a:pt x="0" y="12"/>
                    </a:moveTo>
                    <a:cubicBezTo>
                      <a:pt x="1" y="13"/>
                      <a:pt x="2" y="14"/>
                      <a:pt x="3" y="15"/>
                    </a:cubicBezTo>
                    <a:cubicBezTo>
                      <a:pt x="3" y="15"/>
                      <a:pt x="4" y="14"/>
                      <a:pt x="4" y="14"/>
                    </a:cubicBezTo>
                    <a:cubicBezTo>
                      <a:pt x="5" y="14"/>
                      <a:pt x="4" y="12"/>
                      <a:pt x="4" y="12"/>
                    </a:cubicBezTo>
                    <a:cubicBezTo>
                      <a:pt x="4" y="11"/>
                      <a:pt x="5" y="11"/>
                      <a:pt x="6" y="10"/>
                    </a:cubicBezTo>
                    <a:cubicBezTo>
                      <a:pt x="7" y="10"/>
                      <a:pt x="7" y="8"/>
                      <a:pt x="8" y="8"/>
                    </a:cubicBezTo>
                    <a:cubicBezTo>
                      <a:pt x="10" y="8"/>
                      <a:pt x="12" y="9"/>
                      <a:pt x="14" y="10"/>
                    </a:cubicBezTo>
                    <a:cubicBezTo>
                      <a:pt x="14" y="11"/>
                      <a:pt x="14" y="13"/>
                      <a:pt x="14" y="14"/>
                    </a:cubicBezTo>
                    <a:cubicBezTo>
                      <a:pt x="15" y="15"/>
                      <a:pt x="19" y="17"/>
                      <a:pt x="21" y="19"/>
                    </a:cubicBezTo>
                    <a:cubicBezTo>
                      <a:pt x="20" y="21"/>
                      <a:pt x="21" y="22"/>
                      <a:pt x="19" y="23"/>
                    </a:cubicBezTo>
                    <a:cubicBezTo>
                      <a:pt x="19" y="23"/>
                      <a:pt x="17" y="23"/>
                      <a:pt x="17" y="23"/>
                    </a:cubicBezTo>
                    <a:cubicBezTo>
                      <a:pt x="17" y="23"/>
                      <a:pt x="15" y="25"/>
                      <a:pt x="17" y="24"/>
                    </a:cubicBezTo>
                    <a:cubicBezTo>
                      <a:pt x="17" y="24"/>
                      <a:pt x="17" y="26"/>
                      <a:pt x="17" y="26"/>
                    </a:cubicBezTo>
                    <a:cubicBezTo>
                      <a:pt x="13" y="25"/>
                      <a:pt x="11" y="25"/>
                      <a:pt x="7" y="25"/>
                    </a:cubicBezTo>
                    <a:cubicBezTo>
                      <a:pt x="7" y="24"/>
                      <a:pt x="7" y="22"/>
                      <a:pt x="6" y="21"/>
                    </a:cubicBezTo>
                    <a:cubicBezTo>
                      <a:pt x="6" y="21"/>
                      <a:pt x="4" y="21"/>
                      <a:pt x="4" y="21"/>
                    </a:cubicBezTo>
                    <a:cubicBezTo>
                      <a:pt x="4" y="21"/>
                      <a:pt x="5" y="24"/>
                      <a:pt x="5" y="25"/>
                    </a:cubicBezTo>
                    <a:cubicBezTo>
                      <a:pt x="5" y="26"/>
                      <a:pt x="3" y="33"/>
                      <a:pt x="2" y="33"/>
                    </a:cubicBezTo>
                    <a:cubicBezTo>
                      <a:pt x="1" y="34"/>
                      <a:pt x="2" y="34"/>
                      <a:pt x="2" y="35"/>
                    </a:cubicBezTo>
                    <a:cubicBezTo>
                      <a:pt x="4" y="34"/>
                      <a:pt x="3" y="36"/>
                      <a:pt x="4" y="35"/>
                    </a:cubicBezTo>
                    <a:cubicBezTo>
                      <a:pt x="5" y="35"/>
                      <a:pt x="6" y="33"/>
                      <a:pt x="8" y="33"/>
                    </a:cubicBezTo>
                    <a:cubicBezTo>
                      <a:pt x="9" y="32"/>
                      <a:pt x="13" y="33"/>
                      <a:pt x="13" y="33"/>
                    </a:cubicBezTo>
                    <a:cubicBezTo>
                      <a:pt x="12" y="34"/>
                      <a:pt x="10" y="33"/>
                      <a:pt x="9" y="34"/>
                    </a:cubicBezTo>
                    <a:cubicBezTo>
                      <a:pt x="8" y="34"/>
                      <a:pt x="9" y="36"/>
                      <a:pt x="8" y="36"/>
                    </a:cubicBezTo>
                    <a:cubicBezTo>
                      <a:pt x="11" y="39"/>
                      <a:pt x="11" y="39"/>
                      <a:pt x="11" y="43"/>
                    </a:cubicBezTo>
                    <a:cubicBezTo>
                      <a:pt x="13" y="44"/>
                      <a:pt x="17" y="46"/>
                      <a:pt x="15" y="51"/>
                    </a:cubicBezTo>
                    <a:cubicBezTo>
                      <a:pt x="15" y="52"/>
                      <a:pt x="13" y="51"/>
                      <a:pt x="12" y="51"/>
                    </a:cubicBezTo>
                    <a:cubicBezTo>
                      <a:pt x="12" y="56"/>
                      <a:pt x="12" y="57"/>
                      <a:pt x="13" y="61"/>
                    </a:cubicBezTo>
                    <a:cubicBezTo>
                      <a:pt x="13" y="62"/>
                      <a:pt x="13" y="63"/>
                      <a:pt x="13" y="64"/>
                    </a:cubicBezTo>
                    <a:cubicBezTo>
                      <a:pt x="19" y="65"/>
                      <a:pt x="19" y="65"/>
                      <a:pt x="19" y="65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2" y="59"/>
                      <a:pt x="22" y="59"/>
                      <a:pt x="22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6" y="55"/>
                      <a:pt x="26" y="55"/>
                      <a:pt x="26" y="55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48" y="55"/>
                      <a:pt x="48" y="55"/>
                      <a:pt x="48" y="55"/>
                    </a:cubicBezTo>
                    <a:cubicBezTo>
                      <a:pt x="54" y="56"/>
                      <a:pt x="54" y="56"/>
                      <a:pt x="54" y="56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8" y="62"/>
                      <a:pt x="68" y="62"/>
                      <a:pt x="68" y="62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8" y="70"/>
                      <a:pt x="78" y="70"/>
                      <a:pt x="78" y="70"/>
                    </a:cubicBezTo>
                    <a:cubicBezTo>
                      <a:pt x="79" y="74"/>
                      <a:pt x="79" y="74"/>
                      <a:pt x="79" y="74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4" y="79"/>
                      <a:pt x="84" y="79"/>
                      <a:pt x="84" y="79"/>
                    </a:cubicBezTo>
                    <a:cubicBezTo>
                      <a:pt x="85" y="83"/>
                      <a:pt x="85" y="83"/>
                      <a:pt x="85" y="83"/>
                    </a:cubicBezTo>
                    <a:cubicBezTo>
                      <a:pt x="84" y="87"/>
                      <a:pt x="84" y="87"/>
                      <a:pt x="84" y="87"/>
                    </a:cubicBezTo>
                    <a:cubicBezTo>
                      <a:pt x="87" y="88"/>
                      <a:pt x="87" y="88"/>
                      <a:pt x="87" y="88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3" y="88"/>
                      <a:pt x="93" y="88"/>
                      <a:pt x="93" y="88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99" y="80"/>
                      <a:pt x="99" y="80"/>
                      <a:pt x="99" y="80"/>
                    </a:cubicBezTo>
                    <a:cubicBezTo>
                      <a:pt x="104" y="75"/>
                      <a:pt x="104" y="75"/>
                      <a:pt x="104" y="75"/>
                    </a:cubicBezTo>
                    <a:cubicBezTo>
                      <a:pt x="105" y="72"/>
                      <a:pt x="105" y="72"/>
                      <a:pt x="105" y="72"/>
                    </a:cubicBezTo>
                    <a:cubicBezTo>
                      <a:pt x="105" y="67"/>
                      <a:pt x="105" y="67"/>
                      <a:pt x="105" y="67"/>
                    </a:cubicBezTo>
                    <a:cubicBezTo>
                      <a:pt x="107" y="65"/>
                      <a:pt x="107" y="65"/>
                      <a:pt x="107" y="65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14" y="65"/>
                      <a:pt x="114" y="65"/>
                      <a:pt x="114" y="65"/>
                    </a:cubicBezTo>
                    <a:cubicBezTo>
                      <a:pt x="118" y="65"/>
                      <a:pt x="118" y="65"/>
                      <a:pt x="118" y="65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3" y="56"/>
                      <a:pt x="123" y="56"/>
                      <a:pt x="123" y="56"/>
                    </a:cubicBezTo>
                    <a:cubicBezTo>
                      <a:pt x="122" y="54"/>
                      <a:pt x="122" y="54"/>
                      <a:pt x="122" y="54"/>
                    </a:cubicBezTo>
                    <a:cubicBezTo>
                      <a:pt x="119" y="54"/>
                      <a:pt x="119" y="54"/>
                      <a:pt x="119" y="54"/>
                    </a:cubicBezTo>
                    <a:cubicBezTo>
                      <a:pt x="116" y="52"/>
                      <a:pt x="116" y="52"/>
                      <a:pt x="116" y="52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09" y="49"/>
                      <a:pt x="109" y="49"/>
                      <a:pt x="109" y="49"/>
                    </a:cubicBezTo>
                    <a:cubicBezTo>
                      <a:pt x="104" y="50"/>
                      <a:pt x="104" y="50"/>
                      <a:pt x="104" y="50"/>
                    </a:cubicBezTo>
                    <a:cubicBezTo>
                      <a:pt x="101" y="47"/>
                      <a:pt x="101" y="47"/>
                      <a:pt x="101" y="47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4" y="41"/>
                      <a:pt x="94" y="41"/>
                      <a:pt x="94" y="41"/>
                    </a:cubicBezTo>
                    <a:cubicBezTo>
                      <a:pt x="92" y="39"/>
                      <a:pt x="92" y="39"/>
                      <a:pt x="92" y="39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7" y="31"/>
                      <a:pt x="87" y="31"/>
                      <a:pt x="87" y="31"/>
                    </a:cubicBezTo>
                    <a:cubicBezTo>
                      <a:pt x="85" y="29"/>
                      <a:pt x="85" y="29"/>
                      <a:pt x="85" y="29"/>
                    </a:cubicBezTo>
                    <a:cubicBezTo>
                      <a:pt x="85" y="24"/>
                      <a:pt x="85" y="24"/>
                      <a:pt x="85" y="24"/>
                    </a:cubicBezTo>
                    <a:cubicBezTo>
                      <a:pt x="82" y="19"/>
                      <a:pt x="82" y="19"/>
                      <a:pt x="82" y="19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3" y="22"/>
                      <a:pt x="63" y="22"/>
                      <a:pt x="63" y="22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3" y="19"/>
                      <a:pt x="63" y="19"/>
                      <a:pt x="63" y="19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58" y="12"/>
                      <a:pt x="58" y="12"/>
                      <a:pt x="58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2" y="13"/>
                      <a:pt x="26" y="14"/>
                      <a:pt x="24" y="13"/>
                    </a:cubicBezTo>
                    <a:cubicBezTo>
                      <a:pt x="23" y="12"/>
                      <a:pt x="21" y="3"/>
                      <a:pt x="12" y="4"/>
                    </a:cubicBezTo>
                    <a:cubicBezTo>
                      <a:pt x="9" y="4"/>
                      <a:pt x="3" y="3"/>
                      <a:pt x="3" y="9"/>
                    </a:cubicBezTo>
                    <a:cubicBezTo>
                      <a:pt x="3" y="12"/>
                      <a:pt x="0" y="12"/>
                      <a:pt x="0" y="12"/>
                    </a:cubicBezTo>
                    <a:close/>
                    <a:moveTo>
                      <a:pt x="6" y="39"/>
                    </a:moveTo>
                    <a:cubicBezTo>
                      <a:pt x="6" y="39"/>
                      <a:pt x="4" y="43"/>
                      <a:pt x="6" y="42"/>
                    </a:cubicBezTo>
                    <a:cubicBezTo>
                      <a:pt x="7" y="42"/>
                      <a:pt x="8" y="38"/>
                      <a:pt x="6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93" name="Google Shape;492;p9">
                <a:extLst>
                  <a:ext uri="{FF2B5EF4-FFF2-40B4-BE49-F238E27FC236}">
                    <a16:creationId xmlns:a16="http://schemas.microsoft.com/office/drawing/2014/main" id="{BEC52536-AC6F-7B47-A424-A4DE9D172879}"/>
                  </a:ext>
                </a:extLst>
              </p:cNvPr>
              <p:cNvSpPr/>
              <p:nvPr/>
            </p:nvSpPr>
            <p:spPr>
              <a:xfrm>
                <a:off x="4002" y="1314"/>
                <a:ext cx="241" cy="173"/>
              </a:xfrm>
              <a:custGeom>
                <a:avLst/>
                <a:gdLst/>
                <a:ahLst/>
                <a:cxnLst/>
                <a:rect l="l" t="t" r="r" b="b"/>
                <a:pathLst>
                  <a:path w="123" h="88" extrusionOk="0">
                    <a:moveTo>
                      <a:pt x="0" y="12"/>
                    </a:moveTo>
                    <a:cubicBezTo>
                      <a:pt x="1" y="13"/>
                      <a:pt x="2" y="14"/>
                      <a:pt x="3" y="15"/>
                    </a:cubicBezTo>
                    <a:cubicBezTo>
                      <a:pt x="3" y="15"/>
                      <a:pt x="4" y="14"/>
                      <a:pt x="4" y="14"/>
                    </a:cubicBezTo>
                    <a:cubicBezTo>
                      <a:pt x="5" y="14"/>
                      <a:pt x="4" y="12"/>
                      <a:pt x="4" y="12"/>
                    </a:cubicBezTo>
                    <a:cubicBezTo>
                      <a:pt x="4" y="11"/>
                      <a:pt x="5" y="11"/>
                      <a:pt x="6" y="10"/>
                    </a:cubicBezTo>
                    <a:cubicBezTo>
                      <a:pt x="7" y="10"/>
                      <a:pt x="7" y="8"/>
                      <a:pt x="8" y="8"/>
                    </a:cubicBezTo>
                    <a:cubicBezTo>
                      <a:pt x="10" y="8"/>
                      <a:pt x="12" y="9"/>
                      <a:pt x="14" y="10"/>
                    </a:cubicBezTo>
                    <a:cubicBezTo>
                      <a:pt x="14" y="11"/>
                      <a:pt x="14" y="13"/>
                      <a:pt x="14" y="14"/>
                    </a:cubicBezTo>
                    <a:cubicBezTo>
                      <a:pt x="15" y="15"/>
                      <a:pt x="19" y="17"/>
                      <a:pt x="21" y="19"/>
                    </a:cubicBezTo>
                    <a:cubicBezTo>
                      <a:pt x="20" y="21"/>
                      <a:pt x="21" y="22"/>
                      <a:pt x="19" y="23"/>
                    </a:cubicBezTo>
                    <a:cubicBezTo>
                      <a:pt x="19" y="23"/>
                      <a:pt x="17" y="23"/>
                      <a:pt x="17" y="23"/>
                    </a:cubicBezTo>
                    <a:cubicBezTo>
                      <a:pt x="17" y="23"/>
                      <a:pt x="15" y="25"/>
                      <a:pt x="17" y="24"/>
                    </a:cubicBezTo>
                    <a:cubicBezTo>
                      <a:pt x="17" y="24"/>
                      <a:pt x="17" y="26"/>
                      <a:pt x="17" y="26"/>
                    </a:cubicBezTo>
                    <a:cubicBezTo>
                      <a:pt x="13" y="25"/>
                      <a:pt x="11" y="25"/>
                      <a:pt x="7" y="25"/>
                    </a:cubicBezTo>
                    <a:cubicBezTo>
                      <a:pt x="7" y="24"/>
                      <a:pt x="7" y="22"/>
                      <a:pt x="6" y="21"/>
                    </a:cubicBezTo>
                    <a:cubicBezTo>
                      <a:pt x="6" y="21"/>
                      <a:pt x="4" y="21"/>
                      <a:pt x="4" y="21"/>
                    </a:cubicBezTo>
                    <a:cubicBezTo>
                      <a:pt x="4" y="21"/>
                      <a:pt x="5" y="24"/>
                      <a:pt x="5" y="25"/>
                    </a:cubicBezTo>
                    <a:cubicBezTo>
                      <a:pt x="5" y="26"/>
                      <a:pt x="3" y="33"/>
                      <a:pt x="2" y="33"/>
                    </a:cubicBezTo>
                    <a:cubicBezTo>
                      <a:pt x="1" y="34"/>
                      <a:pt x="2" y="34"/>
                      <a:pt x="2" y="35"/>
                    </a:cubicBezTo>
                    <a:cubicBezTo>
                      <a:pt x="4" y="34"/>
                      <a:pt x="3" y="36"/>
                      <a:pt x="4" y="35"/>
                    </a:cubicBezTo>
                    <a:cubicBezTo>
                      <a:pt x="5" y="35"/>
                      <a:pt x="6" y="33"/>
                      <a:pt x="8" y="33"/>
                    </a:cubicBezTo>
                    <a:cubicBezTo>
                      <a:pt x="9" y="32"/>
                      <a:pt x="13" y="33"/>
                      <a:pt x="13" y="33"/>
                    </a:cubicBezTo>
                    <a:cubicBezTo>
                      <a:pt x="12" y="34"/>
                      <a:pt x="10" y="33"/>
                      <a:pt x="9" y="34"/>
                    </a:cubicBezTo>
                    <a:cubicBezTo>
                      <a:pt x="8" y="34"/>
                      <a:pt x="9" y="36"/>
                      <a:pt x="8" y="36"/>
                    </a:cubicBezTo>
                    <a:cubicBezTo>
                      <a:pt x="11" y="39"/>
                      <a:pt x="11" y="39"/>
                      <a:pt x="11" y="43"/>
                    </a:cubicBezTo>
                    <a:cubicBezTo>
                      <a:pt x="13" y="44"/>
                      <a:pt x="17" y="46"/>
                      <a:pt x="15" y="51"/>
                    </a:cubicBezTo>
                    <a:cubicBezTo>
                      <a:pt x="15" y="52"/>
                      <a:pt x="13" y="51"/>
                      <a:pt x="12" y="51"/>
                    </a:cubicBezTo>
                    <a:cubicBezTo>
                      <a:pt x="12" y="56"/>
                      <a:pt x="12" y="57"/>
                      <a:pt x="13" y="61"/>
                    </a:cubicBezTo>
                    <a:cubicBezTo>
                      <a:pt x="13" y="62"/>
                      <a:pt x="13" y="63"/>
                      <a:pt x="13" y="64"/>
                    </a:cubicBezTo>
                    <a:cubicBezTo>
                      <a:pt x="19" y="65"/>
                      <a:pt x="19" y="65"/>
                      <a:pt x="19" y="65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2" y="59"/>
                      <a:pt x="22" y="59"/>
                      <a:pt x="22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6" y="55"/>
                      <a:pt x="26" y="55"/>
                      <a:pt x="26" y="55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48" y="55"/>
                      <a:pt x="48" y="55"/>
                      <a:pt x="48" y="55"/>
                    </a:cubicBezTo>
                    <a:cubicBezTo>
                      <a:pt x="54" y="56"/>
                      <a:pt x="54" y="56"/>
                      <a:pt x="54" y="56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8" y="62"/>
                      <a:pt x="68" y="62"/>
                      <a:pt x="68" y="62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8" y="70"/>
                      <a:pt x="78" y="70"/>
                      <a:pt x="78" y="70"/>
                    </a:cubicBezTo>
                    <a:cubicBezTo>
                      <a:pt x="79" y="74"/>
                      <a:pt x="79" y="74"/>
                      <a:pt x="79" y="74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4" y="79"/>
                      <a:pt x="84" y="79"/>
                      <a:pt x="84" y="79"/>
                    </a:cubicBezTo>
                    <a:cubicBezTo>
                      <a:pt x="85" y="83"/>
                      <a:pt x="85" y="83"/>
                      <a:pt x="85" y="83"/>
                    </a:cubicBezTo>
                    <a:cubicBezTo>
                      <a:pt x="84" y="87"/>
                      <a:pt x="84" y="87"/>
                      <a:pt x="84" y="87"/>
                    </a:cubicBezTo>
                    <a:cubicBezTo>
                      <a:pt x="87" y="88"/>
                      <a:pt x="87" y="88"/>
                      <a:pt x="87" y="88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3" y="88"/>
                      <a:pt x="93" y="88"/>
                      <a:pt x="93" y="88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99" y="80"/>
                      <a:pt x="99" y="80"/>
                      <a:pt x="99" y="80"/>
                    </a:cubicBezTo>
                    <a:cubicBezTo>
                      <a:pt x="104" y="75"/>
                      <a:pt x="104" y="75"/>
                      <a:pt x="104" y="75"/>
                    </a:cubicBezTo>
                    <a:cubicBezTo>
                      <a:pt x="105" y="72"/>
                      <a:pt x="105" y="72"/>
                      <a:pt x="105" y="72"/>
                    </a:cubicBezTo>
                    <a:cubicBezTo>
                      <a:pt x="105" y="67"/>
                      <a:pt x="105" y="67"/>
                      <a:pt x="105" y="67"/>
                    </a:cubicBezTo>
                    <a:cubicBezTo>
                      <a:pt x="107" y="65"/>
                      <a:pt x="107" y="65"/>
                      <a:pt x="107" y="65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14" y="65"/>
                      <a:pt x="114" y="65"/>
                      <a:pt x="114" y="65"/>
                    </a:cubicBezTo>
                    <a:cubicBezTo>
                      <a:pt x="118" y="65"/>
                      <a:pt x="118" y="65"/>
                      <a:pt x="118" y="65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3" y="56"/>
                      <a:pt x="123" y="56"/>
                      <a:pt x="123" y="56"/>
                    </a:cubicBezTo>
                    <a:cubicBezTo>
                      <a:pt x="122" y="54"/>
                      <a:pt x="122" y="54"/>
                      <a:pt x="122" y="54"/>
                    </a:cubicBezTo>
                    <a:cubicBezTo>
                      <a:pt x="119" y="54"/>
                      <a:pt x="119" y="54"/>
                      <a:pt x="119" y="54"/>
                    </a:cubicBezTo>
                    <a:cubicBezTo>
                      <a:pt x="116" y="52"/>
                      <a:pt x="116" y="52"/>
                      <a:pt x="116" y="52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09" y="49"/>
                      <a:pt x="109" y="49"/>
                      <a:pt x="109" y="49"/>
                    </a:cubicBezTo>
                    <a:cubicBezTo>
                      <a:pt x="104" y="50"/>
                      <a:pt x="104" y="50"/>
                      <a:pt x="104" y="50"/>
                    </a:cubicBezTo>
                    <a:cubicBezTo>
                      <a:pt x="101" y="47"/>
                      <a:pt x="101" y="47"/>
                      <a:pt x="101" y="47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4" y="41"/>
                      <a:pt x="94" y="41"/>
                      <a:pt x="94" y="41"/>
                    </a:cubicBezTo>
                    <a:cubicBezTo>
                      <a:pt x="92" y="39"/>
                      <a:pt x="92" y="39"/>
                      <a:pt x="92" y="39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7" y="31"/>
                      <a:pt x="87" y="31"/>
                      <a:pt x="87" y="31"/>
                    </a:cubicBezTo>
                    <a:cubicBezTo>
                      <a:pt x="85" y="29"/>
                      <a:pt x="85" y="29"/>
                      <a:pt x="85" y="29"/>
                    </a:cubicBezTo>
                    <a:cubicBezTo>
                      <a:pt x="85" y="24"/>
                      <a:pt x="85" y="24"/>
                      <a:pt x="85" y="24"/>
                    </a:cubicBezTo>
                    <a:cubicBezTo>
                      <a:pt x="82" y="19"/>
                      <a:pt x="82" y="19"/>
                      <a:pt x="82" y="19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3" y="22"/>
                      <a:pt x="63" y="22"/>
                      <a:pt x="63" y="22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3" y="19"/>
                      <a:pt x="63" y="19"/>
                      <a:pt x="63" y="19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58" y="12"/>
                      <a:pt x="58" y="12"/>
                      <a:pt x="58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2" y="13"/>
                      <a:pt x="26" y="14"/>
                      <a:pt x="24" y="13"/>
                    </a:cubicBezTo>
                    <a:cubicBezTo>
                      <a:pt x="23" y="12"/>
                      <a:pt x="21" y="3"/>
                      <a:pt x="12" y="4"/>
                    </a:cubicBezTo>
                    <a:cubicBezTo>
                      <a:pt x="9" y="4"/>
                      <a:pt x="3" y="3"/>
                      <a:pt x="3" y="9"/>
                    </a:cubicBezTo>
                    <a:cubicBezTo>
                      <a:pt x="3" y="12"/>
                      <a:pt x="0" y="12"/>
                      <a:pt x="0" y="12"/>
                    </a:cubicBezTo>
                    <a:close/>
                    <a:moveTo>
                      <a:pt x="6" y="39"/>
                    </a:moveTo>
                    <a:cubicBezTo>
                      <a:pt x="6" y="39"/>
                      <a:pt x="4" y="43"/>
                      <a:pt x="6" y="42"/>
                    </a:cubicBezTo>
                    <a:cubicBezTo>
                      <a:pt x="7" y="42"/>
                      <a:pt x="8" y="38"/>
                      <a:pt x="6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94" name="Google Shape;493;p9">
                <a:extLst>
                  <a:ext uri="{FF2B5EF4-FFF2-40B4-BE49-F238E27FC236}">
                    <a16:creationId xmlns:a16="http://schemas.microsoft.com/office/drawing/2014/main" id="{E5AF497D-61B7-B94A-ADC1-517C36BD0C33}"/>
                  </a:ext>
                </a:extLst>
              </p:cNvPr>
              <p:cNvSpPr/>
              <p:nvPr/>
            </p:nvSpPr>
            <p:spPr>
              <a:xfrm>
                <a:off x="3561" y="1332"/>
                <a:ext cx="321" cy="151"/>
              </a:xfrm>
              <a:custGeom>
                <a:avLst/>
                <a:gdLst/>
                <a:ahLst/>
                <a:cxnLst/>
                <a:rect l="l" t="t" r="r" b="b"/>
                <a:pathLst>
                  <a:path w="164" h="77" extrusionOk="0">
                    <a:moveTo>
                      <a:pt x="16" y="4"/>
                    </a:moveTo>
                    <a:cubicBezTo>
                      <a:pt x="16" y="4"/>
                      <a:pt x="12" y="5"/>
                      <a:pt x="11" y="4"/>
                    </a:cubicBezTo>
                    <a:cubicBezTo>
                      <a:pt x="10" y="3"/>
                      <a:pt x="8" y="3"/>
                      <a:pt x="7" y="4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1" y="10"/>
                      <a:pt x="9" y="11"/>
                    </a:cubicBezTo>
                    <a:cubicBezTo>
                      <a:pt x="7" y="13"/>
                      <a:pt x="4" y="10"/>
                      <a:pt x="4" y="12"/>
                    </a:cubicBezTo>
                    <a:cubicBezTo>
                      <a:pt x="4" y="14"/>
                      <a:pt x="1" y="17"/>
                      <a:pt x="1" y="17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1"/>
                      <a:pt x="0" y="23"/>
                      <a:pt x="3" y="23"/>
                    </a:cubicBezTo>
                    <a:cubicBezTo>
                      <a:pt x="3" y="23"/>
                      <a:pt x="7" y="19"/>
                      <a:pt x="8" y="18"/>
                    </a:cubicBezTo>
                    <a:cubicBezTo>
                      <a:pt x="9" y="18"/>
                      <a:pt x="11" y="18"/>
                      <a:pt x="13" y="17"/>
                    </a:cubicBezTo>
                    <a:cubicBezTo>
                      <a:pt x="13" y="17"/>
                      <a:pt x="14" y="15"/>
                      <a:pt x="14" y="14"/>
                    </a:cubicBezTo>
                    <a:cubicBezTo>
                      <a:pt x="17" y="13"/>
                      <a:pt x="21" y="14"/>
                      <a:pt x="24" y="13"/>
                    </a:cubicBezTo>
                    <a:cubicBezTo>
                      <a:pt x="24" y="13"/>
                      <a:pt x="25" y="11"/>
                      <a:pt x="25" y="10"/>
                    </a:cubicBezTo>
                    <a:cubicBezTo>
                      <a:pt x="22" y="9"/>
                      <a:pt x="18" y="8"/>
                      <a:pt x="16" y="5"/>
                    </a:cubicBezTo>
                    <a:cubicBezTo>
                      <a:pt x="16" y="4"/>
                      <a:pt x="16" y="5"/>
                      <a:pt x="16" y="4"/>
                    </a:cubicBezTo>
                    <a:close/>
                    <a:moveTo>
                      <a:pt x="83" y="77"/>
                    </a:moveTo>
                    <a:cubicBezTo>
                      <a:pt x="84" y="77"/>
                      <a:pt x="85" y="77"/>
                      <a:pt x="86" y="77"/>
                    </a:cubicBezTo>
                    <a:cubicBezTo>
                      <a:pt x="89" y="76"/>
                      <a:pt x="87" y="73"/>
                      <a:pt x="90" y="73"/>
                    </a:cubicBezTo>
                    <a:cubicBezTo>
                      <a:pt x="92" y="73"/>
                      <a:pt x="92" y="72"/>
                      <a:pt x="92" y="70"/>
                    </a:cubicBezTo>
                    <a:cubicBezTo>
                      <a:pt x="92" y="69"/>
                      <a:pt x="90" y="68"/>
                      <a:pt x="92" y="66"/>
                    </a:cubicBezTo>
                    <a:cubicBezTo>
                      <a:pt x="94" y="65"/>
                      <a:pt x="95" y="68"/>
                      <a:pt x="96" y="67"/>
                    </a:cubicBezTo>
                    <a:cubicBezTo>
                      <a:pt x="98" y="66"/>
                      <a:pt x="98" y="64"/>
                      <a:pt x="100" y="64"/>
                    </a:cubicBezTo>
                    <a:cubicBezTo>
                      <a:pt x="102" y="64"/>
                      <a:pt x="104" y="66"/>
                      <a:pt x="106" y="65"/>
                    </a:cubicBezTo>
                    <a:cubicBezTo>
                      <a:pt x="108" y="63"/>
                      <a:pt x="113" y="65"/>
                      <a:pt x="117" y="61"/>
                    </a:cubicBezTo>
                    <a:cubicBezTo>
                      <a:pt x="119" y="60"/>
                      <a:pt x="127" y="61"/>
                      <a:pt x="129" y="59"/>
                    </a:cubicBezTo>
                    <a:cubicBezTo>
                      <a:pt x="131" y="58"/>
                      <a:pt x="135" y="56"/>
                      <a:pt x="136" y="56"/>
                    </a:cubicBezTo>
                    <a:cubicBezTo>
                      <a:pt x="137" y="58"/>
                      <a:pt x="137" y="58"/>
                      <a:pt x="137" y="58"/>
                    </a:cubicBezTo>
                    <a:cubicBezTo>
                      <a:pt x="137" y="59"/>
                      <a:pt x="138" y="59"/>
                      <a:pt x="139" y="59"/>
                    </a:cubicBezTo>
                    <a:cubicBezTo>
                      <a:pt x="140" y="59"/>
                      <a:pt x="141" y="59"/>
                      <a:pt x="141" y="58"/>
                    </a:cubicBezTo>
                    <a:cubicBezTo>
                      <a:pt x="143" y="57"/>
                      <a:pt x="146" y="61"/>
                      <a:pt x="147" y="59"/>
                    </a:cubicBezTo>
                    <a:cubicBezTo>
                      <a:pt x="148" y="58"/>
                      <a:pt x="149" y="57"/>
                      <a:pt x="149" y="57"/>
                    </a:cubicBezTo>
                    <a:cubicBezTo>
                      <a:pt x="151" y="58"/>
                      <a:pt x="151" y="58"/>
                      <a:pt x="151" y="58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55" y="58"/>
                      <a:pt x="155" y="58"/>
                      <a:pt x="155" y="58"/>
                    </a:cubicBezTo>
                    <a:cubicBezTo>
                      <a:pt x="158" y="59"/>
                      <a:pt x="158" y="59"/>
                      <a:pt x="158" y="59"/>
                    </a:cubicBezTo>
                    <a:cubicBezTo>
                      <a:pt x="158" y="59"/>
                      <a:pt x="160" y="57"/>
                      <a:pt x="159" y="56"/>
                    </a:cubicBezTo>
                    <a:cubicBezTo>
                      <a:pt x="158" y="54"/>
                      <a:pt x="158" y="52"/>
                      <a:pt x="157" y="50"/>
                    </a:cubicBezTo>
                    <a:cubicBezTo>
                      <a:pt x="155" y="49"/>
                      <a:pt x="153" y="46"/>
                      <a:pt x="154" y="44"/>
                    </a:cubicBezTo>
                    <a:cubicBezTo>
                      <a:pt x="155" y="42"/>
                      <a:pt x="157" y="42"/>
                      <a:pt x="156" y="40"/>
                    </a:cubicBezTo>
                    <a:cubicBezTo>
                      <a:pt x="156" y="38"/>
                      <a:pt x="157" y="39"/>
                      <a:pt x="156" y="38"/>
                    </a:cubicBezTo>
                    <a:cubicBezTo>
                      <a:pt x="155" y="36"/>
                      <a:pt x="154" y="35"/>
                      <a:pt x="156" y="33"/>
                    </a:cubicBezTo>
                    <a:cubicBezTo>
                      <a:pt x="158" y="32"/>
                      <a:pt x="157" y="30"/>
                      <a:pt x="159" y="31"/>
                    </a:cubicBezTo>
                    <a:cubicBezTo>
                      <a:pt x="160" y="33"/>
                      <a:pt x="162" y="33"/>
                      <a:pt x="162" y="33"/>
                    </a:cubicBezTo>
                    <a:cubicBezTo>
                      <a:pt x="163" y="30"/>
                      <a:pt x="163" y="30"/>
                      <a:pt x="163" y="30"/>
                    </a:cubicBezTo>
                    <a:cubicBezTo>
                      <a:pt x="163" y="30"/>
                      <a:pt x="164" y="27"/>
                      <a:pt x="161" y="25"/>
                    </a:cubicBezTo>
                    <a:cubicBezTo>
                      <a:pt x="158" y="24"/>
                      <a:pt x="150" y="23"/>
                      <a:pt x="151" y="20"/>
                    </a:cubicBezTo>
                    <a:cubicBezTo>
                      <a:pt x="153" y="17"/>
                      <a:pt x="151" y="17"/>
                      <a:pt x="153" y="15"/>
                    </a:cubicBezTo>
                    <a:cubicBezTo>
                      <a:pt x="156" y="14"/>
                      <a:pt x="153" y="9"/>
                      <a:pt x="153" y="9"/>
                    </a:cubicBezTo>
                    <a:cubicBezTo>
                      <a:pt x="151" y="9"/>
                      <a:pt x="151" y="9"/>
                      <a:pt x="151" y="9"/>
                    </a:cubicBezTo>
                    <a:cubicBezTo>
                      <a:pt x="151" y="9"/>
                      <a:pt x="152" y="6"/>
                      <a:pt x="150" y="7"/>
                    </a:cubicBezTo>
                    <a:cubicBezTo>
                      <a:pt x="147" y="8"/>
                      <a:pt x="145" y="8"/>
                      <a:pt x="145" y="8"/>
                    </a:cubicBezTo>
                    <a:cubicBezTo>
                      <a:pt x="145" y="8"/>
                      <a:pt x="143" y="6"/>
                      <a:pt x="141" y="6"/>
                    </a:cubicBezTo>
                    <a:cubicBezTo>
                      <a:pt x="139" y="6"/>
                      <a:pt x="138" y="5"/>
                      <a:pt x="136" y="6"/>
                    </a:cubicBezTo>
                    <a:cubicBezTo>
                      <a:pt x="134" y="7"/>
                      <a:pt x="133" y="5"/>
                      <a:pt x="133" y="5"/>
                    </a:cubicBezTo>
                    <a:cubicBezTo>
                      <a:pt x="133" y="5"/>
                      <a:pt x="133" y="5"/>
                      <a:pt x="132" y="6"/>
                    </a:cubicBezTo>
                    <a:cubicBezTo>
                      <a:pt x="132" y="6"/>
                      <a:pt x="131" y="6"/>
                      <a:pt x="130" y="7"/>
                    </a:cubicBezTo>
                    <a:cubicBezTo>
                      <a:pt x="129" y="7"/>
                      <a:pt x="130" y="9"/>
                      <a:pt x="129" y="9"/>
                    </a:cubicBezTo>
                    <a:cubicBezTo>
                      <a:pt x="127" y="10"/>
                      <a:pt x="126" y="10"/>
                      <a:pt x="124" y="10"/>
                    </a:cubicBezTo>
                    <a:cubicBezTo>
                      <a:pt x="122" y="12"/>
                      <a:pt x="122" y="13"/>
                      <a:pt x="119" y="12"/>
                    </a:cubicBezTo>
                    <a:cubicBezTo>
                      <a:pt x="117" y="12"/>
                      <a:pt x="117" y="10"/>
                      <a:pt x="114" y="10"/>
                    </a:cubicBezTo>
                    <a:cubicBezTo>
                      <a:pt x="114" y="11"/>
                      <a:pt x="112" y="12"/>
                      <a:pt x="112" y="12"/>
                    </a:cubicBezTo>
                    <a:cubicBezTo>
                      <a:pt x="110" y="13"/>
                      <a:pt x="106" y="14"/>
                      <a:pt x="104" y="13"/>
                    </a:cubicBezTo>
                    <a:cubicBezTo>
                      <a:pt x="103" y="13"/>
                      <a:pt x="102" y="11"/>
                      <a:pt x="102" y="11"/>
                    </a:cubicBezTo>
                    <a:cubicBezTo>
                      <a:pt x="101" y="11"/>
                      <a:pt x="99" y="11"/>
                      <a:pt x="98" y="11"/>
                    </a:cubicBezTo>
                    <a:cubicBezTo>
                      <a:pt x="98" y="11"/>
                      <a:pt x="97" y="10"/>
                      <a:pt x="97" y="9"/>
                    </a:cubicBezTo>
                    <a:cubicBezTo>
                      <a:pt x="95" y="8"/>
                      <a:pt x="94" y="8"/>
                      <a:pt x="91" y="8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0" y="10"/>
                      <a:pt x="89" y="9"/>
                      <a:pt x="88" y="10"/>
                    </a:cubicBezTo>
                    <a:cubicBezTo>
                      <a:pt x="87" y="8"/>
                      <a:pt x="86" y="6"/>
                      <a:pt x="85" y="4"/>
                    </a:cubicBezTo>
                    <a:cubicBezTo>
                      <a:pt x="80" y="4"/>
                      <a:pt x="81" y="4"/>
                      <a:pt x="78" y="3"/>
                    </a:cubicBezTo>
                    <a:cubicBezTo>
                      <a:pt x="78" y="2"/>
                      <a:pt x="78" y="1"/>
                      <a:pt x="78" y="1"/>
                    </a:cubicBezTo>
                    <a:cubicBezTo>
                      <a:pt x="76" y="1"/>
                      <a:pt x="74" y="3"/>
                      <a:pt x="71" y="3"/>
                    </a:cubicBezTo>
                    <a:cubicBezTo>
                      <a:pt x="69" y="2"/>
                      <a:pt x="67" y="0"/>
                      <a:pt x="62" y="1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0" y="2"/>
                      <a:pt x="56" y="2"/>
                      <a:pt x="54" y="3"/>
                    </a:cubicBezTo>
                    <a:cubicBezTo>
                      <a:pt x="54" y="4"/>
                      <a:pt x="54" y="5"/>
                      <a:pt x="53" y="6"/>
                    </a:cubicBezTo>
                    <a:cubicBezTo>
                      <a:pt x="51" y="7"/>
                      <a:pt x="49" y="6"/>
                      <a:pt x="48" y="7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6" y="9"/>
                      <a:pt x="45" y="11"/>
                      <a:pt x="44" y="11"/>
                    </a:cubicBezTo>
                    <a:cubicBezTo>
                      <a:pt x="41" y="12"/>
                      <a:pt x="38" y="11"/>
                      <a:pt x="37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6" y="10"/>
                      <a:pt x="35" y="11"/>
                      <a:pt x="34" y="11"/>
                    </a:cubicBezTo>
                    <a:cubicBezTo>
                      <a:pt x="33" y="11"/>
                      <a:pt x="30" y="11"/>
                      <a:pt x="27" y="10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8" y="14"/>
                      <a:pt x="31" y="15"/>
                      <a:pt x="32" y="15"/>
                    </a:cubicBezTo>
                    <a:cubicBezTo>
                      <a:pt x="31" y="15"/>
                      <a:pt x="27" y="15"/>
                      <a:pt x="26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6"/>
                      <a:pt x="26" y="17"/>
                      <a:pt x="26" y="17"/>
                    </a:cubicBezTo>
                    <a:cubicBezTo>
                      <a:pt x="25" y="17"/>
                      <a:pt x="22" y="19"/>
                      <a:pt x="21" y="19"/>
                    </a:cubicBezTo>
                    <a:cubicBezTo>
                      <a:pt x="18" y="19"/>
                      <a:pt x="19" y="17"/>
                      <a:pt x="15" y="18"/>
                    </a:cubicBezTo>
                    <a:cubicBezTo>
                      <a:pt x="15" y="18"/>
                      <a:pt x="15" y="20"/>
                      <a:pt x="15" y="20"/>
                    </a:cubicBezTo>
                    <a:cubicBezTo>
                      <a:pt x="7" y="20"/>
                      <a:pt x="7" y="22"/>
                      <a:pt x="2" y="26"/>
                    </a:cubicBezTo>
                    <a:cubicBezTo>
                      <a:pt x="4" y="28"/>
                      <a:pt x="2" y="31"/>
                      <a:pt x="1" y="32"/>
                    </a:cubicBezTo>
                    <a:cubicBezTo>
                      <a:pt x="2" y="32"/>
                      <a:pt x="5" y="32"/>
                      <a:pt x="7" y="32"/>
                    </a:cubicBezTo>
                    <a:cubicBezTo>
                      <a:pt x="8" y="37"/>
                      <a:pt x="8" y="37"/>
                      <a:pt x="7" y="41"/>
                    </a:cubicBezTo>
                    <a:cubicBezTo>
                      <a:pt x="7" y="42"/>
                      <a:pt x="8" y="42"/>
                      <a:pt x="9" y="4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44"/>
                      <a:pt x="8" y="45"/>
                      <a:pt x="7" y="46"/>
                    </a:cubicBezTo>
                    <a:cubicBezTo>
                      <a:pt x="7" y="46"/>
                      <a:pt x="4" y="45"/>
                      <a:pt x="5" y="44"/>
                    </a:cubicBezTo>
                    <a:cubicBezTo>
                      <a:pt x="5" y="44"/>
                      <a:pt x="4" y="44"/>
                      <a:pt x="3" y="44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5" y="45"/>
                      <a:pt x="4" y="48"/>
                      <a:pt x="4" y="49"/>
                    </a:cubicBezTo>
                    <a:cubicBezTo>
                      <a:pt x="6" y="49"/>
                      <a:pt x="6" y="49"/>
                      <a:pt x="8" y="48"/>
                    </a:cubicBezTo>
                    <a:cubicBezTo>
                      <a:pt x="8" y="49"/>
                      <a:pt x="10" y="50"/>
                      <a:pt x="10" y="50"/>
                    </a:cubicBezTo>
                    <a:cubicBezTo>
                      <a:pt x="11" y="55"/>
                      <a:pt x="11" y="57"/>
                      <a:pt x="10" y="60"/>
                    </a:cubicBezTo>
                    <a:cubicBezTo>
                      <a:pt x="13" y="61"/>
                      <a:pt x="15" y="61"/>
                      <a:pt x="17" y="61"/>
                    </a:cubicBezTo>
                    <a:cubicBezTo>
                      <a:pt x="16" y="61"/>
                      <a:pt x="16" y="64"/>
                      <a:pt x="17" y="64"/>
                    </a:cubicBezTo>
                    <a:cubicBezTo>
                      <a:pt x="18" y="65"/>
                      <a:pt x="20" y="63"/>
                      <a:pt x="21" y="63"/>
                    </a:cubicBezTo>
                    <a:cubicBezTo>
                      <a:pt x="21" y="63"/>
                      <a:pt x="21" y="65"/>
                      <a:pt x="22" y="66"/>
                    </a:cubicBezTo>
                    <a:cubicBezTo>
                      <a:pt x="23" y="67"/>
                      <a:pt x="24" y="66"/>
                      <a:pt x="26" y="66"/>
                    </a:cubicBezTo>
                    <a:cubicBezTo>
                      <a:pt x="26" y="67"/>
                      <a:pt x="27" y="68"/>
                      <a:pt x="26" y="69"/>
                    </a:cubicBezTo>
                    <a:cubicBezTo>
                      <a:pt x="28" y="71"/>
                      <a:pt x="30" y="72"/>
                      <a:pt x="32" y="74"/>
                    </a:cubicBezTo>
                    <a:cubicBezTo>
                      <a:pt x="37" y="71"/>
                      <a:pt x="37" y="72"/>
                      <a:pt x="40" y="65"/>
                    </a:cubicBezTo>
                    <a:cubicBezTo>
                      <a:pt x="44" y="65"/>
                      <a:pt x="48" y="66"/>
                      <a:pt x="52" y="68"/>
                    </a:cubicBezTo>
                    <a:cubicBezTo>
                      <a:pt x="53" y="69"/>
                      <a:pt x="56" y="73"/>
                      <a:pt x="57" y="73"/>
                    </a:cubicBezTo>
                    <a:cubicBezTo>
                      <a:pt x="61" y="74"/>
                      <a:pt x="68" y="72"/>
                      <a:pt x="70" y="70"/>
                    </a:cubicBezTo>
                    <a:cubicBezTo>
                      <a:pt x="71" y="70"/>
                      <a:pt x="72" y="67"/>
                      <a:pt x="74" y="66"/>
                    </a:cubicBezTo>
                    <a:cubicBezTo>
                      <a:pt x="76" y="66"/>
                      <a:pt x="77" y="67"/>
                      <a:pt x="79" y="67"/>
                    </a:cubicBezTo>
                    <a:cubicBezTo>
                      <a:pt x="82" y="62"/>
                      <a:pt x="82" y="62"/>
                      <a:pt x="82" y="62"/>
                    </a:cubicBezTo>
                    <a:cubicBezTo>
                      <a:pt x="83" y="62"/>
                      <a:pt x="84" y="63"/>
                      <a:pt x="84" y="62"/>
                    </a:cubicBezTo>
                    <a:cubicBezTo>
                      <a:pt x="84" y="64"/>
                      <a:pt x="86" y="67"/>
                      <a:pt x="84" y="69"/>
                    </a:cubicBezTo>
                    <a:cubicBezTo>
                      <a:pt x="84" y="69"/>
                      <a:pt x="82" y="70"/>
                      <a:pt x="82" y="70"/>
                    </a:cubicBezTo>
                    <a:cubicBezTo>
                      <a:pt x="82" y="71"/>
                      <a:pt x="83" y="73"/>
                      <a:pt x="83" y="72"/>
                    </a:cubicBezTo>
                    <a:cubicBezTo>
                      <a:pt x="83" y="72"/>
                      <a:pt x="83" y="74"/>
                      <a:pt x="83" y="74"/>
                    </a:cubicBezTo>
                    <a:cubicBezTo>
                      <a:pt x="83" y="74"/>
                      <a:pt x="83" y="75"/>
                      <a:pt x="83" y="77"/>
                    </a:cubicBezTo>
                    <a:close/>
                    <a:moveTo>
                      <a:pt x="146" y="38"/>
                    </a:moveTo>
                    <a:cubicBezTo>
                      <a:pt x="149" y="37"/>
                      <a:pt x="145" y="42"/>
                      <a:pt x="145" y="42"/>
                    </a:cubicBezTo>
                    <a:cubicBezTo>
                      <a:pt x="145" y="43"/>
                      <a:pt x="147" y="43"/>
                      <a:pt x="147" y="44"/>
                    </a:cubicBezTo>
                    <a:cubicBezTo>
                      <a:pt x="147" y="45"/>
                      <a:pt x="146" y="45"/>
                      <a:pt x="146" y="46"/>
                    </a:cubicBezTo>
                    <a:cubicBezTo>
                      <a:pt x="142" y="44"/>
                      <a:pt x="141" y="45"/>
                      <a:pt x="135" y="46"/>
                    </a:cubicBezTo>
                    <a:cubicBezTo>
                      <a:pt x="135" y="46"/>
                      <a:pt x="136" y="44"/>
                      <a:pt x="135" y="44"/>
                    </a:cubicBezTo>
                    <a:cubicBezTo>
                      <a:pt x="135" y="44"/>
                      <a:pt x="137" y="42"/>
                      <a:pt x="137" y="42"/>
                    </a:cubicBezTo>
                    <a:cubicBezTo>
                      <a:pt x="139" y="41"/>
                      <a:pt x="142" y="41"/>
                      <a:pt x="145" y="41"/>
                    </a:cubicBezTo>
                    <a:cubicBezTo>
                      <a:pt x="145" y="40"/>
                      <a:pt x="145" y="39"/>
                      <a:pt x="146" y="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95" name="Google Shape;494;p9">
                <a:extLst>
                  <a:ext uri="{FF2B5EF4-FFF2-40B4-BE49-F238E27FC236}">
                    <a16:creationId xmlns:a16="http://schemas.microsoft.com/office/drawing/2014/main" id="{EDC0E943-2439-8148-A3C4-6E0167B970DC}"/>
                  </a:ext>
                </a:extLst>
              </p:cNvPr>
              <p:cNvSpPr/>
              <p:nvPr/>
            </p:nvSpPr>
            <p:spPr>
              <a:xfrm>
                <a:off x="3561" y="1332"/>
                <a:ext cx="321" cy="151"/>
              </a:xfrm>
              <a:custGeom>
                <a:avLst/>
                <a:gdLst/>
                <a:ahLst/>
                <a:cxnLst/>
                <a:rect l="l" t="t" r="r" b="b"/>
                <a:pathLst>
                  <a:path w="164" h="77" extrusionOk="0">
                    <a:moveTo>
                      <a:pt x="16" y="4"/>
                    </a:moveTo>
                    <a:cubicBezTo>
                      <a:pt x="16" y="4"/>
                      <a:pt x="12" y="5"/>
                      <a:pt x="11" y="4"/>
                    </a:cubicBezTo>
                    <a:cubicBezTo>
                      <a:pt x="10" y="3"/>
                      <a:pt x="8" y="3"/>
                      <a:pt x="7" y="4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1" y="10"/>
                      <a:pt x="9" y="11"/>
                    </a:cubicBezTo>
                    <a:cubicBezTo>
                      <a:pt x="7" y="13"/>
                      <a:pt x="4" y="10"/>
                      <a:pt x="4" y="12"/>
                    </a:cubicBezTo>
                    <a:cubicBezTo>
                      <a:pt x="4" y="14"/>
                      <a:pt x="1" y="17"/>
                      <a:pt x="1" y="17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1"/>
                      <a:pt x="0" y="23"/>
                      <a:pt x="3" y="23"/>
                    </a:cubicBezTo>
                    <a:cubicBezTo>
                      <a:pt x="3" y="23"/>
                      <a:pt x="7" y="19"/>
                      <a:pt x="8" y="18"/>
                    </a:cubicBezTo>
                    <a:cubicBezTo>
                      <a:pt x="9" y="18"/>
                      <a:pt x="11" y="18"/>
                      <a:pt x="13" y="17"/>
                    </a:cubicBezTo>
                    <a:cubicBezTo>
                      <a:pt x="13" y="17"/>
                      <a:pt x="14" y="15"/>
                      <a:pt x="14" y="14"/>
                    </a:cubicBezTo>
                    <a:cubicBezTo>
                      <a:pt x="17" y="13"/>
                      <a:pt x="21" y="14"/>
                      <a:pt x="24" y="13"/>
                    </a:cubicBezTo>
                    <a:cubicBezTo>
                      <a:pt x="24" y="13"/>
                      <a:pt x="25" y="11"/>
                      <a:pt x="25" y="10"/>
                    </a:cubicBezTo>
                    <a:cubicBezTo>
                      <a:pt x="22" y="9"/>
                      <a:pt x="18" y="8"/>
                      <a:pt x="16" y="5"/>
                    </a:cubicBezTo>
                    <a:cubicBezTo>
                      <a:pt x="16" y="4"/>
                      <a:pt x="16" y="5"/>
                      <a:pt x="16" y="4"/>
                    </a:cubicBezTo>
                    <a:close/>
                    <a:moveTo>
                      <a:pt x="83" y="77"/>
                    </a:moveTo>
                    <a:cubicBezTo>
                      <a:pt x="84" y="77"/>
                      <a:pt x="85" y="77"/>
                      <a:pt x="86" y="77"/>
                    </a:cubicBezTo>
                    <a:cubicBezTo>
                      <a:pt x="89" y="76"/>
                      <a:pt x="87" y="73"/>
                      <a:pt x="90" y="73"/>
                    </a:cubicBezTo>
                    <a:cubicBezTo>
                      <a:pt x="92" y="73"/>
                      <a:pt x="92" y="72"/>
                      <a:pt x="92" y="70"/>
                    </a:cubicBezTo>
                    <a:cubicBezTo>
                      <a:pt x="92" y="69"/>
                      <a:pt x="90" y="68"/>
                      <a:pt x="92" y="66"/>
                    </a:cubicBezTo>
                    <a:cubicBezTo>
                      <a:pt x="94" y="65"/>
                      <a:pt x="95" y="68"/>
                      <a:pt x="96" y="67"/>
                    </a:cubicBezTo>
                    <a:cubicBezTo>
                      <a:pt x="98" y="66"/>
                      <a:pt x="98" y="64"/>
                      <a:pt x="100" y="64"/>
                    </a:cubicBezTo>
                    <a:cubicBezTo>
                      <a:pt x="102" y="64"/>
                      <a:pt x="104" y="66"/>
                      <a:pt x="106" y="65"/>
                    </a:cubicBezTo>
                    <a:cubicBezTo>
                      <a:pt x="108" y="63"/>
                      <a:pt x="113" y="65"/>
                      <a:pt x="117" y="61"/>
                    </a:cubicBezTo>
                    <a:cubicBezTo>
                      <a:pt x="119" y="60"/>
                      <a:pt x="127" y="61"/>
                      <a:pt x="129" y="59"/>
                    </a:cubicBezTo>
                    <a:cubicBezTo>
                      <a:pt x="131" y="58"/>
                      <a:pt x="135" y="56"/>
                      <a:pt x="136" y="56"/>
                    </a:cubicBezTo>
                    <a:cubicBezTo>
                      <a:pt x="137" y="58"/>
                      <a:pt x="137" y="58"/>
                      <a:pt x="137" y="58"/>
                    </a:cubicBezTo>
                    <a:cubicBezTo>
                      <a:pt x="137" y="59"/>
                      <a:pt x="138" y="59"/>
                      <a:pt x="139" y="59"/>
                    </a:cubicBezTo>
                    <a:cubicBezTo>
                      <a:pt x="140" y="59"/>
                      <a:pt x="141" y="59"/>
                      <a:pt x="141" y="58"/>
                    </a:cubicBezTo>
                    <a:cubicBezTo>
                      <a:pt x="143" y="57"/>
                      <a:pt x="146" y="61"/>
                      <a:pt x="147" y="59"/>
                    </a:cubicBezTo>
                    <a:cubicBezTo>
                      <a:pt x="148" y="58"/>
                      <a:pt x="149" y="57"/>
                      <a:pt x="149" y="57"/>
                    </a:cubicBezTo>
                    <a:cubicBezTo>
                      <a:pt x="151" y="58"/>
                      <a:pt x="151" y="58"/>
                      <a:pt x="151" y="58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55" y="58"/>
                      <a:pt x="155" y="58"/>
                      <a:pt x="155" y="58"/>
                    </a:cubicBezTo>
                    <a:cubicBezTo>
                      <a:pt x="158" y="59"/>
                      <a:pt x="158" y="59"/>
                      <a:pt x="158" y="59"/>
                    </a:cubicBezTo>
                    <a:cubicBezTo>
                      <a:pt x="158" y="59"/>
                      <a:pt x="160" y="57"/>
                      <a:pt x="159" y="56"/>
                    </a:cubicBezTo>
                    <a:cubicBezTo>
                      <a:pt x="158" y="54"/>
                      <a:pt x="158" y="52"/>
                      <a:pt x="157" y="50"/>
                    </a:cubicBezTo>
                    <a:cubicBezTo>
                      <a:pt x="155" y="49"/>
                      <a:pt x="153" y="46"/>
                      <a:pt x="154" y="44"/>
                    </a:cubicBezTo>
                    <a:cubicBezTo>
                      <a:pt x="155" y="42"/>
                      <a:pt x="157" y="42"/>
                      <a:pt x="156" y="40"/>
                    </a:cubicBezTo>
                    <a:cubicBezTo>
                      <a:pt x="156" y="38"/>
                      <a:pt x="157" y="39"/>
                      <a:pt x="156" y="38"/>
                    </a:cubicBezTo>
                    <a:cubicBezTo>
                      <a:pt x="155" y="36"/>
                      <a:pt x="154" y="35"/>
                      <a:pt x="156" y="33"/>
                    </a:cubicBezTo>
                    <a:cubicBezTo>
                      <a:pt x="158" y="32"/>
                      <a:pt x="157" y="30"/>
                      <a:pt x="159" y="31"/>
                    </a:cubicBezTo>
                    <a:cubicBezTo>
                      <a:pt x="160" y="33"/>
                      <a:pt x="162" y="33"/>
                      <a:pt x="162" y="33"/>
                    </a:cubicBezTo>
                    <a:cubicBezTo>
                      <a:pt x="163" y="30"/>
                      <a:pt x="163" y="30"/>
                      <a:pt x="163" y="30"/>
                    </a:cubicBezTo>
                    <a:cubicBezTo>
                      <a:pt x="163" y="30"/>
                      <a:pt x="164" y="27"/>
                      <a:pt x="161" y="25"/>
                    </a:cubicBezTo>
                    <a:cubicBezTo>
                      <a:pt x="158" y="24"/>
                      <a:pt x="150" y="23"/>
                      <a:pt x="151" y="20"/>
                    </a:cubicBezTo>
                    <a:cubicBezTo>
                      <a:pt x="153" y="17"/>
                      <a:pt x="151" y="17"/>
                      <a:pt x="153" y="15"/>
                    </a:cubicBezTo>
                    <a:cubicBezTo>
                      <a:pt x="156" y="14"/>
                      <a:pt x="153" y="9"/>
                      <a:pt x="153" y="9"/>
                    </a:cubicBezTo>
                    <a:cubicBezTo>
                      <a:pt x="151" y="9"/>
                      <a:pt x="151" y="9"/>
                      <a:pt x="151" y="9"/>
                    </a:cubicBezTo>
                    <a:cubicBezTo>
                      <a:pt x="151" y="9"/>
                      <a:pt x="152" y="6"/>
                      <a:pt x="150" y="7"/>
                    </a:cubicBezTo>
                    <a:cubicBezTo>
                      <a:pt x="147" y="8"/>
                      <a:pt x="145" y="8"/>
                      <a:pt x="145" y="8"/>
                    </a:cubicBezTo>
                    <a:cubicBezTo>
                      <a:pt x="145" y="8"/>
                      <a:pt x="143" y="6"/>
                      <a:pt x="141" y="6"/>
                    </a:cubicBezTo>
                    <a:cubicBezTo>
                      <a:pt x="139" y="6"/>
                      <a:pt x="138" y="5"/>
                      <a:pt x="136" y="6"/>
                    </a:cubicBezTo>
                    <a:cubicBezTo>
                      <a:pt x="134" y="7"/>
                      <a:pt x="133" y="5"/>
                      <a:pt x="133" y="5"/>
                    </a:cubicBezTo>
                    <a:cubicBezTo>
                      <a:pt x="133" y="5"/>
                      <a:pt x="133" y="5"/>
                      <a:pt x="132" y="6"/>
                    </a:cubicBezTo>
                    <a:cubicBezTo>
                      <a:pt x="132" y="6"/>
                      <a:pt x="131" y="6"/>
                      <a:pt x="130" y="7"/>
                    </a:cubicBezTo>
                    <a:cubicBezTo>
                      <a:pt x="129" y="7"/>
                      <a:pt x="130" y="9"/>
                      <a:pt x="129" y="9"/>
                    </a:cubicBezTo>
                    <a:cubicBezTo>
                      <a:pt x="127" y="10"/>
                      <a:pt x="126" y="10"/>
                      <a:pt x="124" y="10"/>
                    </a:cubicBezTo>
                    <a:cubicBezTo>
                      <a:pt x="122" y="12"/>
                      <a:pt x="122" y="13"/>
                      <a:pt x="119" y="12"/>
                    </a:cubicBezTo>
                    <a:cubicBezTo>
                      <a:pt x="117" y="12"/>
                      <a:pt x="117" y="10"/>
                      <a:pt x="114" y="10"/>
                    </a:cubicBezTo>
                    <a:cubicBezTo>
                      <a:pt x="114" y="11"/>
                      <a:pt x="112" y="12"/>
                      <a:pt x="112" y="12"/>
                    </a:cubicBezTo>
                    <a:cubicBezTo>
                      <a:pt x="110" y="13"/>
                      <a:pt x="106" y="14"/>
                      <a:pt x="104" y="13"/>
                    </a:cubicBezTo>
                    <a:cubicBezTo>
                      <a:pt x="103" y="13"/>
                      <a:pt x="102" y="11"/>
                      <a:pt x="102" y="11"/>
                    </a:cubicBezTo>
                    <a:cubicBezTo>
                      <a:pt x="101" y="11"/>
                      <a:pt x="99" y="11"/>
                      <a:pt x="98" y="11"/>
                    </a:cubicBezTo>
                    <a:cubicBezTo>
                      <a:pt x="98" y="11"/>
                      <a:pt x="97" y="10"/>
                      <a:pt x="97" y="9"/>
                    </a:cubicBezTo>
                    <a:cubicBezTo>
                      <a:pt x="95" y="8"/>
                      <a:pt x="94" y="8"/>
                      <a:pt x="91" y="8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0" y="10"/>
                      <a:pt x="89" y="9"/>
                      <a:pt x="88" y="10"/>
                    </a:cubicBezTo>
                    <a:cubicBezTo>
                      <a:pt x="87" y="8"/>
                      <a:pt x="86" y="6"/>
                      <a:pt x="85" y="4"/>
                    </a:cubicBezTo>
                    <a:cubicBezTo>
                      <a:pt x="80" y="4"/>
                      <a:pt x="81" y="4"/>
                      <a:pt x="78" y="3"/>
                    </a:cubicBezTo>
                    <a:cubicBezTo>
                      <a:pt x="78" y="2"/>
                      <a:pt x="78" y="1"/>
                      <a:pt x="78" y="1"/>
                    </a:cubicBezTo>
                    <a:cubicBezTo>
                      <a:pt x="76" y="1"/>
                      <a:pt x="74" y="3"/>
                      <a:pt x="71" y="3"/>
                    </a:cubicBezTo>
                    <a:cubicBezTo>
                      <a:pt x="69" y="2"/>
                      <a:pt x="67" y="0"/>
                      <a:pt x="62" y="1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0" y="2"/>
                      <a:pt x="56" y="2"/>
                      <a:pt x="54" y="3"/>
                    </a:cubicBezTo>
                    <a:cubicBezTo>
                      <a:pt x="54" y="4"/>
                      <a:pt x="54" y="5"/>
                      <a:pt x="53" y="6"/>
                    </a:cubicBezTo>
                    <a:cubicBezTo>
                      <a:pt x="51" y="7"/>
                      <a:pt x="49" y="6"/>
                      <a:pt x="48" y="7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6" y="9"/>
                      <a:pt x="45" y="11"/>
                      <a:pt x="44" y="11"/>
                    </a:cubicBezTo>
                    <a:cubicBezTo>
                      <a:pt x="41" y="12"/>
                      <a:pt x="38" y="11"/>
                      <a:pt x="37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6" y="10"/>
                      <a:pt x="35" y="11"/>
                      <a:pt x="34" y="11"/>
                    </a:cubicBezTo>
                    <a:cubicBezTo>
                      <a:pt x="33" y="11"/>
                      <a:pt x="30" y="11"/>
                      <a:pt x="27" y="10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8" y="14"/>
                      <a:pt x="31" y="15"/>
                      <a:pt x="32" y="15"/>
                    </a:cubicBezTo>
                    <a:cubicBezTo>
                      <a:pt x="31" y="15"/>
                      <a:pt x="27" y="15"/>
                      <a:pt x="26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6"/>
                      <a:pt x="26" y="17"/>
                      <a:pt x="26" y="17"/>
                    </a:cubicBezTo>
                    <a:cubicBezTo>
                      <a:pt x="25" y="17"/>
                      <a:pt x="22" y="19"/>
                      <a:pt x="21" y="19"/>
                    </a:cubicBezTo>
                    <a:cubicBezTo>
                      <a:pt x="18" y="19"/>
                      <a:pt x="19" y="17"/>
                      <a:pt x="15" y="18"/>
                    </a:cubicBezTo>
                    <a:cubicBezTo>
                      <a:pt x="15" y="18"/>
                      <a:pt x="15" y="20"/>
                      <a:pt x="15" y="20"/>
                    </a:cubicBezTo>
                    <a:cubicBezTo>
                      <a:pt x="7" y="20"/>
                      <a:pt x="7" y="22"/>
                      <a:pt x="2" y="26"/>
                    </a:cubicBezTo>
                    <a:cubicBezTo>
                      <a:pt x="4" y="28"/>
                      <a:pt x="2" y="31"/>
                      <a:pt x="1" y="32"/>
                    </a:cubicBezTo>
                    <a:cubicBezTo>
                      <a:pt x="2" y="32"/>
                      <a:pt x="5" y="32"/>
                      <a:pt x="7" y="32"/>
                    </a:cubicBezTo>
                    <a:cubicBezTo>
                      <a:pt x="8" y="37"/>
                      <a:pt x="8" y="37"/>
                      <a:pt x="7" y="41"/>
                    </a:cubicBezTo>
                    <a:cubicBezTo>
                      <a:pt x="7" y="42"/>
                      <a:pt x="8" y="42"/>
                      <a:pt x="9" y="4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44"/>
                      <a:pt x="8" y="45"/>
                      <a:pt x="7" y="46"/>
                    </a:cubicBezTo>
                    <a:cubicBezTo>
                      <a:pt x="7" y="46"/>
                      <a:pt x="4" y="45"/>
                      <a:pt x="5" y="44"/>
                    </a:cubicBezTo>
                    <a:cubicBezTo>
                      <a:pt x="5" y="44"/>
                      <a:pt x="4" y="44"/>
                      <a:pt x="3" y="44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5" y="45"/>
                      <a:pt x="4" y="48"/>
                      <a:pt x="4" y="49"/>
                    </a:cubicBezTo>
                    <a:cubicBezTo>
                      <a:pt x="6" y="49"/>
                      <a:pt x="6" y="49"/>
                      <a:pt x="8" y="48"/>
                    </a:cubicBezTo>
                    <a:cubicBezTo>
                      <a:pt x="8" y="49"/>
                      <a:pt x="10" y="50"/>
                      <a:pt x="10" y="50"/>
                    </a:cubicBezTo>
                    <a:cubicBezTo>
                      <a:pt x="11" y="55"/>
                      <a:pt x="11" y="57"/>
                      <a:pt x="10" y="60"/>
                    </a:cubicBezTo>
                    <a:cubicBezTo>
                      <a:pt x="13" y="61"/>
                      <a:pt x="15" y="61"/>
                      <a:pt x="17" y="61"/>
                    </a:cubicBezTo>
                    <a:cubicBezTo>
                      <a:pt x="16" y="61"/>
                      <a:pt x="16" y="64"/>
                      <a:pt x="17" y="64"/>
                    </a:cubicBezTo>
                    <a:cubicBezTo>
                      <a:pt x="18" y="65"/>
                      <a:pt x="20" y="63"/>
                      <a:pt x="21" y="63"/>
                    </a:cubicBezTo>
                    <a:cubicBezTo>
                      <a:pt x="21" y="63"/>
                      <a:pt x="21" y="65"/>
                      <a:pt x="22" y="66"/>
                    </a:cubicBezTo>
                    <a:cubicBezTo>
                      <a:pt x="23" y="67"/>
                      <a:pt x="24" y="66"/>
                      <a:pt x="26" y="66"/>
                    </a:cubicBezTo>
                    <a:cubicBezTo>
                      <a:pt x="26" y="67"/>
                      <a:pt x="27" y="68"/>
                      <a:pt x="26" y="69"/>
                    </a:cubicBezTo>
                    <a:cubicBezTo>
                      <a:pt x="28" y="71"/>
                      <a:pt x="30" y="72"/>
                      <a:pt x="32" y="74"/>
                    </a:cubicBezTo>
                    <a:cubicBezTo>
                      <a:pt x="37" y="71"/>
                      <a:pt x="37" y="72"/>
                      <a:pt x="40" y="65"/>
                    </a:cubicBezTo>
                    <a:cubicBezTo>
                      <a:pt x="44" y="65"/>
                      <a:pt x="48" y="66"/>
                      <a:pt x="52" y="68"/>
                    </a:cubicBezTo>
                    <a:cubicBezTo>
                      <a:pt x="53" y="69"/>
                      <a:pt x="56" y="73"/>
                      <a:pt x="57" y="73"/>
                    </a:cubicBezTo>
                    <a:cubicBezTo>
                      <a:pt x="61" y="74"/>
                      <a:pt x="68" y="72"/>
                      <a:pt x="70" y="70"/>
                    </a:cubicBezTo>
                    <a:cubicBezTo>
                      <a:pt x="71" y="70"/>
                      <a:pt x="72" y="67"/>
                      <a:pt x="74" y="66"/>
                    </a:cubicBezTo>
                    <a:cubicBezTo>
                      <a:pt x="76" y="66"/>
                      <a:pt x="77" y="67"/>
                      <a:pt x="79" y="67"/>
                    </a:cubicBezTo>
                    <a:cubicBezTo>
                      <a:pt x="82" y="62"/>
                      <a:pt x="82" y="62"/>
                      <a:pt x="82" y="62"/>
                    </a:cubicBezTo>
                    <a:cubicBezTo>
                      <a:pt x="83" y="62"/>
                      <a:pt x="84" y="63"/>
                      <a:pt x="84" y="62"/>
                    </a:cubicBezTo>
                    <a:cubicBezTo>
                      <a:pt x="84" y="64"/>
                      <a:pt x="86" y="67"/>
                      <a:pt x="84" y="69"/>
                    </a:cubicBezTo>
                    <a:cubicBezTo>
                      <a:pt x="84" y="69"/>
                      <a:pt x="82" y="70"/>
                      <a:pt x="82" y="70"/>
                    </a:cubicBezTo>
                    <a:cubicBezTo>
                      <a:pt x="82" y="71"/>
                      <a:pt x="83" y="73"/>
                      <a:pt x="83" y="72"/>
                    </a:cubicBezTo>
                    <a:cubicBezTo>
                      <a:pt x="83" y="72"/>
                      <a:pt x="83" y="74"/>
                      <a:pt x="83" y="74"/>
                    </a:cubicBezTo>
                    <a:cubicBezTo>
                      <a:pt x="83" y="74"/>
                      <a:pt x="83" y="75"/>
                      <a:pt x="83" y="77"/>
                    </a:cubicBezTo>
                    <a:close/>
                    <a:moveTo>
                      <a:pt x="146" y="38"/>
                    </a:moveTo>
                    <a:cubicBezTo>
                      <a:pt x="149" y="37"/>
                      <a:pt x="145" y="42"/>
                      <a:pt x="145" y="42"/>
                    </a:cubicBezTo>
                    <a:cubicBezTo>
                      <a:pt x="145" y="43"/>
                      <a:pt x="147" y="43"/>
                      <a:pt x="147" y="44"/>
                    </a:cubicBezTo>
                    <a:cubicBezTo>
                      <a:pt x="147" y="45"/>
                      <a:pt x="146" y="45"/>
                      <a:pt x="146" y="46"/>
                    </a:cubicBezTo>
                    <a:cubicBezTo>
                      <a:pt x="142" y="44"/>
                      <a:pt x="141" y="45"/>
                      <a:pt x="135" y="46"/>
                    </a:cubicBezTo>
                    <a:cubicBezTo>
                      <a:pt x="135" y="46"/>
                      <a:pt x="136" y="44"/>
                      <a:pt x="135" y="44"/>
                    </a:cubicBezTo>
                    <a:cubicBezTo>
                      <a:pt x="135" y="44"/>
                      <a:pt x="137" y="42"/>
                      <a:pt x="137" y="42"/>
                    </a:cubicBezTo>
                    <a:cubicBezTo>
                      <a:pt x="139" y="41"/>
                      <a:pt x="142" y="41"/>
                      <a:pt x="145" y="41"/>
                    </a:cubicBezTo>
                    <a:cubicBezTo>
                      <a:pt x="145" y="40"/>
                      <a:pt x="145" y="39"/>
                      <a:pt x="146" y="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96" name="Google Shape;495;p9">
                <a:extLst>
                  <a:ext uri="{FF2B5EF4-FFF2-40B4-BE49-F238E27FC236}">
                    <a16:creationId xmlns:a16="http://schemas.microsoft.com/office/drawing/2014/main" id="{B44E5558-77D7-274A-B6E3-186EFAA53D5C}"/>
                  </a:ext>
                </a:extLst>
              </p:cNvPr>
              <p:cNvSpPr/>
              <p:nvPr/>
            </p:nvSpPr>
            <p:spPr>
              <a:xfrm>
                <a:off x="3239" y="1446"/>
                <a:ext cx="76" cy="151"/>
              </a:xfrm>
              <a:custGeom>
                <a:avLst/>
                <a:gdLst/>
                <a:ahLst/>
                <a:cxnLst/>
                <a:rect l="l" t="t" r="r" b="b"/>
                <a:pathLst>
                  <a:path w="39" h="77" extrusionOk="0">
                    <a:moveTo>
                      <a:pt x="34" y="46"/>
                    </a:moveTo>
                    <a:cubicBezTo>
                      <a:pt x="33" y="44"/>
                      <a:pt x="31" y="44"/>
                      <a:pt x="31" y="44"/>
                    </a:cubicBezTo>
                    <a:cubicBezTo>
                      <a:pt x="30" y="43"/>
                      <a:pt x="28" y="43"/>
                      <a:pt x="27" y="42"/>
                    </a:cubicBezTo>
                    <a:cubicBezTo>
                      <a:pt x="26" y="40"/>
                      <a:pt x="27" y="37"/>
                      <a:pt x="27" y="37"/>
                    </a:cubicBezTo>
                    <a:cubicBezTo>
                      <a:pt x="28" y="36"/>
                      <a:pt x="31" y="32"/>
                      <a:pt x="31" y="32"/>
                    </a:cubicBezTo>
                    <a:cubicBezTo>
                      <a:pt x="31" y="31"/>
                      <a:pt x="31" y="30"/>
                      <a:pt x="31" y="29"/>
                    </a:cubicBezTo>
                    <a:cubicBezTo>
                      <a:pt x="31" y="29"/>
                      <a:pt x="33" y="29"/>
                      <a:pt x="33" y="29"/>
                    </a:cubicBezTo>
                    <a:cubicBezTo>
                      <a:pt x="33" y="28"/>
                      <a:pt x="32" y="24"/>
                      <a:pt x="32" y="24"/>
                    </a:cubicBezTo>
                    <a:cubicBezTo>
                      <a:pt x="32" y="24"/>
                      <a:pt x="33" y="20"/>
                      <a:pt x="33" y="20"/>
                    </a:cubicBezTo>
                    <a:cubicBezTo>
                      <a:pt x="32" y="19"/>
                      <a:pt x="30" y="20"/>
                      <a:pt x="30" y="20"/>
                    </a:cubicBezTo>
                    <a:cubicBezTo>
                      <a:pt x="30" y="18"/>
                      <a:pt x="29" y="15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3"/>
                      <a:pt x="39" y="4"/>
                      <a:pt x="34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0" y="5"/>
                      <a:pt x="29" y="4"/>
                      <a:pt x="28" y="4"/>
                    </a:cubicBezTo>
                    <a:cubicBezTo>
                      <a:pt x="28" y="3"/>
                      <a:pt x="28" y="3"/>
                      <a:pt x="28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1"/>
                      <a:pt x="25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1" y="0"/>
                      <a:pt x="20" y="2"/>
                      <a:pt x="18" y="2"/>
                    </a:cubicBezTo>
                    <a:cubicBezTo>
                      <a:pt x="13" y="4"/>
                      <a:pt x="9" y="3"/>
                      <a:pt x="5" y="3"/>
                    </a:cubicBezTo>
                    <a:cubicBezTo>
                      <a:pt x="5" y="3"/>
                      <a:pt x="4" y="10"/>
                      <a:pt x="6" y="11"/>
                    </a:cubicBezTo>
                    <a:cubicBezTo>
                      <a:pt x="8" y="12"/>
                      <a:pt x="7" y="14"/>
                      <a:pt x="7" y="16"/>
                    </a:cubicBezTo>
                    <a:cubicBezTo>
                      <a:pt x="7" y="18"/>
                      <a:pt x="9" y="21"/>
                      <a:pt x="9" y="25"/>
                    </a:cubicBezTo>
                    <a:cubicBezTo>
                      <a:pt x="10" y="28"/>
                      <a:pt x="7" y="27"/>
                      <a:pt x="7" y="29"/>
                    </a:cubicBezTo>
                    <a:cubicBezTo>
                      <a:pt x="7" y="31"/>
                      <a:pt x="5" y="34"/>
                      <a:pt x="3" y="35"/>
                    </a:cubicBezTo>
                    <a:cubicBezTo>
                      <a:pt x="1" y="35"/>
                      <a:pt x="0" y="34"/>
                      <a:pt x="0" y="37"/>
                    </a:cubicBezTo>
                    <a:cubicBezTo>
                      <a:pt x="0" y="40"/>
                      <a:pt x="1" y="47"/>
                      <a:pt x="1" y="47"/>
                    </a:cubicBezTo>
                    <a:cubicBezTo>
                      <a:pt x="1" y="47"/>
                      <a:pt x="4" y="46"/>
                      <a:pt x="5" y="48"/>
                    </a:cubicBezTo>
                    <a:cubicBezTo>
                      <a:pt x="6" y="50"/>
                      <a:pt x="7" y="56"/>
                      <a:pt x="7" y="56"/>
                    </a:cubicBezTo>
                    <a:cubicBezTo>
                      <a:pt x="12" y="57"/>
                      <a:pt x="12" y="57"/>
                      <a:pt x="12" y="57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6" y="77"/>
                      <a:pt x="16" y="77"/>
                      <a:pt x="16" y="77"/>
                    </a:cubicBezTo>
                    <a:cubicBezTo>
                      <a:pt x="16" y="77"/>
                      <a:pt x="20" y="75"/>
                      <a:pt x="20" y="73"/>
                    </a:cubicBezTo>
                    <a:cubicBezTo>
                      <a:pt x="20" y="71"/>
                      <a:pt x="22" y="71"/>
                      <a:pt x="22" y="69"/>
                    </a:cubicBezTo>
                    <a:cubicBezTo>
                      <a:pt x="21" y="66"/>
                      <a:pt x="21" y="61"/>
                      <a:pt x="21" y="61"/>
                    </a:cubicBezTo>
                    <a:cubicBezTo>
                      <a:pt x="21" y="61"/>
                      <a:pt x="23" y="59"/>
                      <a:pt x="25" y="59"/>
                    </a:cubicBezTo>
                    <a:cubicBezTo>
                      <a:pt x="27" y="59"/>
                      <a:pt x="28" y="56"/>
                      <a:pt x="31" y="55"/>
                    </a:cubicBezTo>
                    <a:cubicBezTo>
                      <a:pt x="34" y="54"/>
                      <a:pt x="32" y="50"/>
                      <a:pt x="32" y="50"/>
                    </a:cubicBezTo>
                    <a:lnTo>
                      <a:pt x="34" y="4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97" name="Google Shape;496;p9">
                <a:extLst>
                  <a:ext uri="{FF2B5EF4-FFF2-40B4-BE49-F238E27FC236}">
                    <a16:creationId xmlns:a16="http://schemas.microsoft.com/office/drawing/2014/main" id="{E698F7A3-C622-1D4E-9C8D-904F3EEFD1FD}"/>
                  </a:ext>
                </a:extLst>
              </p:cNvPr>
              <p:cNvSpPr/>
              <p:nvPr/>
            </p:nvSpPr>
            <p:spPr>
              <a:xfrm>
                <a:off x="3239" y="1446"/>
                <a:ext cx="76" cy="151"/>
              </a:xfrm>
              <a:custGeom>
                <a:avLst/>
                <a:gdLst/>
                <a:ahLst/>
                <a:cxnLst/>
                <a:rect l="l" t="t" r="r" b="b"/>
                <a:pathLst>
                  <a:path w="39" h="77" extrusionOk="0">
                    <a:moveTo>
                      <a:pt x="34" y="46"/>
                    </a:moveTo>
                    <a:cubicBezTo>
                      <a:pt x="33" y="44"/>
                      <a:pt x="31" y="44"/>
                      <a:pt x="31" y="44"/>
                    </a:cubicBezTo>
                    <a:cubicBezTo>
                      <a:pt x="30" y="43"/>
                      <a:pt x="28" y="43"/>
                      <a:pt x="27" y="42"/>
                    </a:cubicBezTo>
                    <a:cubicBezTo>
                      <a:pt x="26" y="40"/>
                      <a:pt x="27" y="37"/>
                      <a:pt x="27" y="37"/>
                    </a:cubicBezTo>
                    <a:cubicBezTo>
                      <a:pt x="28" y="36"/>
                      <a:pt x="31" y="32"/>
                      <a:pt x="31" y="32"/>
                    </a:cubicBezTo>
                    <a:cubicBezTo>
                      <a:pt x="31" y="31"/>
                      <a:pt x="31" y="30"/>
                      <a:pt x="31" y="29"/>
                    </a:cubicBezTo>
                    <a:cubicBezTo>
                      <a:pt x="31" y="29"/>
                      <a:pt x="33" y="29"/>
                      <a:pt x="33" y="29"/>
                    </a:cubicBezTo>
                    <a:cubicBezTo>
                      <a:pt x="33" y="28"/>
                      <a:pt x="32" y="24"/>
                      <a:pt x="32" y="24"/>
                    </a:cubicBezTo>
                    <a:cubicBezTo>
                      <a:pt x="32" y="24"/>
                      <a:pt x="33" y="20"/>
                      <a:pt x="33" y="20"/>
                    </a:cubicBezTo>
                    <a:cubicBezTo>
                      <a:pt x="32" y="19"/>
                      <a:pt x="30" y="20"/>
                      <a:pt x="30" y="20"/>
                    </a:cubicBezTo>
                    <a:cubicBezTo>
                      <a:pt x="30" y="18"/>
                      <a:pt x="29" y="15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3"/>
                      <a:pt x="39" y="4"/>
                      <a:pt x="34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0" y="5"/>
                      <a:pt x="29" y="4"/>
                      <a:pt x="28" y="4"/>
                    </a:cubicBezTo>
                    <a:cubicBezTo>
                      <a:pt x="28" y="3"/>
                      <a:pt x="28" y="3"/>
                      <a:pt x="28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1"/>
                      <a:pt x="25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1" y="0"/>
                      <a:pt x="20" y="2"/>
                      <a:pt x="18" y="2"/>
                    </a:cubicBezTo>
                    <a:cubicBezTo>
                      <a:pt x="13" y="4"/>
                      <a:pt x="9" y="3"/>
                      <a:pt x="5" y="3"/>
                    </a:cubicBezTo>
                    <a:cubicBezTo>
                      <a:pt x="5" y="3"/>
                      <a:pt x="4" y="10"/>
                      <a:pt x="6" y="11"/>
                    </a:cubicBezTo>
                    <a:cubicBezTo>
                      <a:pt x="8" y="12"/>
                      <a:pt x="7" y="14"/>
                      <a:pt x="7" y="16"/>
                    </a:cubicBezTo>
                    <a:cubicBezTo>
                      <a:pt x="7" y="18"/>
                      <a:pt x="9" y="21"/>
                      <a:pt x="9" y="25"/>
                    </a:cubicBezTo>
                    <a:cubicBezTo>
                      <a:pt x="10" y="28"/>
                      <a:pt x="7" y="27"/>
                      <a:pt x="7" y="29"/>
                    </a:cubicBezTo>
                    <a:cubicBezTo>
                      <a:pt x="7" y="31"/>
                      <a:pt x="5" y="34"/>
                      <a:pt x="3" y="35"/>
                    </a:cubicBezTo>
                    <a:cubicBezTo>
                      <a:pt x="1" y="35"/>
                      <a:pt x="0" y="34"/>
                      <a:pt x="0" y="37"/>
                    </a:cubicBezTo>
                    <a:cubicBezTo>
                      <a:pt x="0" y="40"/>
                      <a:pt x="1" y="47"/>
                      <a:pt x="1" y="47"/>
                    </a:cubicBezTo>
                    <a:cubicBezTo>
                      <a:pt x="1" y="47"/>
                      <a:pt x="4" y="46"/>
                      <a:pt x="5" y="48"/>
                    </a:cubicBezTo>
                    <a:cubicBezTo>
                      <a:pt x="6" y="50"/>
                      <a:pt x="7" y="56"/>
                      <a:pt x="7" y="56"/>
                    </a:cubicBezTo>
                    <a:cubicBezTo>
                      <a:pt x="12" y="57"/>
                      <a:pt x="12" y="57"/>
                      <a:pt x="12" y="57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6" y="77"/>
                      <a:pt x="16" y="77"/>
                      <a:pt x="16" y="77"/>
                    </a:cubicBezTo>
                    <a:cubicBezTo>
                      <a:pt x="16" y="77"/>
                      <a:pt x="20" y="75"/>
                      <a:pt x="20" y="73"/>
                    </a:cubicBezTo>
                    <a:cubicBezTo>
                      <a:pt x="20" y="71"/>
                      <a:pt x="22" y="71"/>
                      <a:pt x="22" y="69"/>
                    </a:cubicBezTo>
                    <a:cubicBezTo>
                      <a:pt x="21" y="66"/>
                      <a:pt x="21" y="61"/>
                      <a:pt x="21" y="61"/>
                    </a:cubicBezTo>
                    <a:cubicBezTo>
                      <a:pt x="21" y="61"/>
                      <a:pt x="23" y="59"/>
                      <a:pt x="25" y="59"/>
                    </a:cubicBezTo>
                    <a:cubicBezTo>
                      <a:pt x="27" y="59"/>
                      <a:pt x="28" y="56"/>
                      <a:pt x="31" y="55"/>
                    </a:cubicBezTo>
                    <a:cubicBezTo>
                      <a:pt x="34" y="54"/>
                      <a:pt x="32" y="50"/>
                      <a:pt x="32" y="50"/>
                    </a:cubicBezTo>
                    <a:lnTo>
                      <a:pt x="34" y="4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98" name="Google Shape;497;p9">
                <a:extLst>
                  <a:ext uri="{FF2B5EF4-FFF2-40B4-BE49-F238E27FC236}">
                    <a16:creationId xmlns:a16="http://schemas.microsoft.com/office/drawing/2014/main" id="{7B61F921-8E3A-6948-AB2E-6178EA80A1C6}"/>
                  </a:ext>
                </a:extLst>
              </p:cNvPr>
              <p:cNvSpPr/>
              <p:nvPr/>
            </p:nvSpPr>
            <p:spPr>
              <a:xfrm>
                <a:off x="2076" y="2023"/>
                <a:ext cx="10" cy="14"/>
              </a:xfrm>
              <a:custGeom>
                <a:avLst/>
                <a:gdLst/>
                <a:ahLst/>
                <a:cxnLst/>
                <a:rect l="l" t="t" r="r" b="b"/>
                <a:pathLst>
                  <a:path w="5" h="7" extrusionOk="0">
                    <a:moveTo>
                      <a:pt x="1" y="1"/>
                    </a:moveTo>
                    <a:cubicBezTo>
                      <a:pt x="1" y="1"/>
                      <a:pt x="0" y="2"/>
                      <a:pt x="0" y="2"/>
                    </a:cubicBezTo>
                    <a:cubicBezTo>
                      <a:pt x="0" y="3"/>
                      <a:pt x="1" y="5"/>
                      <a:pt x="1" y="7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199" name="Google Shape;498;p9">
                <a:extLst>
                  <a:ext uri="{FF2B5EF4-FFF2-40B4-BE49-F238E27FC236}">
                    <a16:creationId xmlns:a16="http://schemas.microsoft.com/office/drawing/2014/main" id="{80F4A2A9-78A3-D94C-932E-EDA5F2D768F9}"/>
                  </a:ext>
                </a:extLst>
              </p:cNvPr>
              <p:cNvSpPr/>
              <p:nvPr/>
            </p:nvSpPr>
            <p:spPr>
              <a:xfrm>
                <a:off x="2076" y="2023"/>
                <a:ext cx="10" cy="14"/>
              </a:xfrm>
              <a:custGeom>
                <a:avLst/>
                <a:gdLst/>
                <a:ahLst/>
                <a:cxnLst/>
                <a:rect l="l" t="t" r="r" b="b"/>
                <a:pathLst>
                  <a:path w="5" h="7" extrusionOk="0">
                    <a:moveTo>
                      <a:pt x="1" y="1"/>
                    </a:moveTo>
                    <a:cubicBezTo>
                      <a:pt x="1" y="1"/>
                      <a:pt x="0" y="2"/>
                      <a:pt x="0" y="2"/>
                    </a:cubicBezTo>
                    <a:cubicBezTo>
                      <a:pt x="0" y="3"/>
                      <a:pt x="1" y="5"/>
                      <a:pt x="1" y="7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00" name="Google Shape;499;p9">
                <a:extLst>
                  <a:ext uri="{FF2B5EF4-FFF2-40B4-BE49-F238E27FC236}">
                    <a16:creationId xmlns:a16="http://schemas.microsoft.com/office/drawing/2014/main" id="{F9B2D270-F701-9B41-960D-2B1F9D21F093}"/>
                  </a:ext>
                </a:extLst>
              </p:cNvPr>
              <p:cNvSpPr/>
              <p:nvPr/>
            </p:nvSpPr>
            <p:spPr>
              <a:xfrm>
                <a:off x="3109" y="2005"/>
                <a:ext cx="38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9" h="66" extrusionOk="0">
                    <a:moveTo>
                      <a:pt x="12" y="63"/>
                    </a:moveTo>
                    <a:cubicBezTo>
                      <a:pt x="13" y="62"/>
                      <a:pt x="13" y="61"/>
                      <a:pt x="14" y="60"/>
                    </a:cubicBezTo>
                    <a:cubicBezTo>
                      <a:pt x="13" y="61"/>
                      <a:pt x="14" y="63"/>
                      <a:pt x="15" y="63"/>
                    </a:cubicBezTo>
                    <a:cubicBezTo>
                      <a:pt x="13" y="63"/>
                      <a:pt x="12" y="66"/>
                      <a:pt x="15" y="65"/>
                    </a:cubicBezTo>
                    <a:cubicBezTo>
                      <a:pt x="15" y="65"/>
                      <a:pt x="15" y="63"/>
                      <a:pt x="16" y="62"/>
                    </a:cubicBezTo>
                    <a:cubicBezTo>
                      <a:pt x="16" y="62"/>
                      <a:pt x="18" y="63"/>
                      <a:pt x="19" y="62"/>
                    </a:cubicBezTo>
                    <a:cubicBezTo>
                      <a:pt x="19" y="62"/>
                      <a:pt x="19" y="59"/>
                      <a:pt x="17" y="57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5"/>
                      <a:pt x="17" y="52"/>
                      <a:pt x="16" y="49"/>
                    </a:cubicBezTo>
                    <a:cubicBezTo>
                      <a:pt x="15" y="47"/>
                      <a:pt x="15" y="46"/>
                      <a:pt x="16" y="43"/>
                    </a:cubicBezTo>
                    <a:cubicBezTo>
                      <a:pt x="17" y="40"/>
                      <a:pt x="17" y="40"/>
                      <a:pt x="17" y="36"/>
                    </a:cubicBezTo>
                    <a:cubicBezTo>
                      <a:pt x="17" y="33"/>
                      <a:pt x="15" y="33"/>
                      <a:pt x="17" y="28"/>
                    </a:cubicBezTo>
                    <a:cubicBezTo>
                      <a:pt x="18" y="24"/>
                      <a:pt x="17" y="22"/>
                      <a:pt x="17" y="22"/>
                    </a:cubicBezTo>
                    <a:cubicBezTo>
                      <a:pt x="17" y="22"/>
                      <a:pt x="15" y="19"/>
                      <a:pt x="16" y="17"/>
                    </a:cubicBezTo>
                    <a:cubicBezTo>
                      <a:pt x="17" y="15"/>
                      <a:pt x="16" y="11"/>
                      <a:pt x="16" y="11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7" y="1"/>
                      <a:pt x="6" y="0"/>
                    </a:cubicBezTo>
                    <a:cubicBezTo>
                      <a:pt x="4" y="0"/>
                      <a:pt x="2" y="0"/>
                      <a:pt x="2" y="0"/>
                    </a:cubicBezTo>
                    <a:cubicBezTo>
                      <a:pt x="2" y="0"/>
                      <a:pt x="0" y="7"/>
                      <a:pt x="2" y="8"/>
                    </a:cubicBezTo>
                    <a:cubicBezTo>
                      <a:pt x="3" y="8"/>
                      <a:pt x="5" y="10"/>
                      <a:pt x="5" y="13"/>
                    </a:cubicBezTo>
                    <a:cubicBezTo>
                      <a:pt x="5" y="16"/>
                      <a:pt x="6" y="19"/>
                      <a:pt x="4" y="21"/>
                    </a:cubicBezTo>
                    <a:cubicBezTo>
                      <a:pt x="3" y="23"/>
                      <a:pt x="6" y="24"/>
                      <a:pt x="6" y="25"/>
                    </a:cubicBezTo>
                    <a:cubicBezTo>
                      <a:pt x="5" y="27"/>
                      <a:pt x="3" y="29"/>
                      <a:pt x="5" y="33"/>
                    </a:cubicBezTo>
                    <a:cubicBezTo>
                      <a:pt x="7" y="36"/>
                      <a:pt x="7" y="36"/>
                      <a:pt x="7" y="38"/>
                    </a:cubicBezTo>
                    <a:cubicBezTo>
                      <a:pt x="7" y="41"/>
                      <a:pt x="6" y="46"/>
                      <a:pt x="6" y="47"/>
                    </a:cubicBezTo>
                    <a:cubicBezTo>
                      <a:pt x="6" y="48"/>
                      <a:pt x="5" y="50"/>
                      <a:pt x="7" y="51"/>
                    </a:cubicBezTo>
                    <a:cubicBezTo>
                      <a:pt x="8" y="52"/>
                      <a:pt x="5" y="52"/>
                      <a:pt x="7" y="54"/>
                    </a:cubicBezTo>
                    <a:cubicBezTo>
                      <a:pt x="8" y="55"/>
                      <a:pt x="12" y="63"/>
                      <a:pt x="12" y="6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01" name="Google Shape;500;p9">
                <a:extLst>
                  <a:ext uri="{FF2B5EF4-FFF2-40B4-BE49-F238E27FC236}">
                    <a16:creationId xmlns:a16="http://schemas.microsoft.com/office/drawing/2014/main" id="{A77EEB69-97AA-8D4C-9425-2AD97E53D06E}"/>
                  </a:ext>
                </a:extLst>
              </p:cNvPr>
              <p:cNvSpPr/>
              <p:nvPr/>
            </p:nvSpPr>
            <p:spPr>
              <a:xfrm>
                <a:off x="3109" y="2005"/>
                <a:ext cx="38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9" h="66" extrusionOk="0">
                    <a:moveTo>
                      <a:pt x="12" y="63"/>
                    </a:moveTo>
                    <a:cubicBezTo>
                      <a:pt x="13" y="62"/>
                      <a:pt x="13" y="61"/>
                      <a:pt x="14" y="60"/>
                    </a:cubicBezTo>
                    <a:cubicBezTo>
                      <a:pt x="13" y="61"/>
                      <a:pt x="14" y="63"/>
                      <a:pt x="15" y="63"/>
                    </a:cubicBezTo>
                    <a:cubicBezTo>
                      <a:pt x="13" y="63"/>
                      <a:pt x="12" y="66"/>
                      <a:pt x="15" y="65"/>
                    </a:cubicBezTo>
                    <a:cubicBezTo>
                      <a:pt x="15" y="65"/>
                      <a:pt x="15" y="63"/>
                      <a:pt x="16" y="62"/>
                    </a:cubicBezTo>
                    <a:cubicBezTo>
                      <a:pt x="16" y="62"/>
                      <a:pt x="18" y="63"/>
                      <a:pt x="19" y="62"/>
                    </a:cubicBezTo>
                    <a:cubicBezTo>
                      <a:pt x="19" y="62"/>
                      <a:pt x="19" y="59"/>
                      <a:pt x="17" y="57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5"/>
                      <a:pt x="17" y="52"/>
                      <a:pt x="16" y="49"/>
                    </a:cubicBezTo>
                    <a:cubicBezTo>
                      <a:pt x="15" y="47"/>
                      <a:pt x="15" y="46"/>
                      <a:pt x="16" y="43"/>
                    </a:cubicBezTo>
                    <a:cubicBezTo>
                      <a:pt x="17" y="40"/>
                      <a:pt x="17" y="40"/>
                      <a:pt x="17" y="36"/>
                    </a:cubicBezTo>
                    <a:cubicBezTo>
                      <a:pt x="17" y="33"/>
                      <a:pt x="15" y="33"/>
                      <a:pt x="17" y="28"/>
                    </a:cubicBezTo>
                    <a:cubicBezTo>
                      <a:pt x="18" y="24"/>
                      <a:pt x="17" y="22"/>
                      <a:pt x="17" y="22"/>
                    </a:cubicBezTo>
                    <a:cubicBezTo>
                      <a:pt x="17" y="22"/>
                      <a:pt x="15" y="19"/>
                      <a:pt x="16" y="17"/>
                    </a:cubicBezTo>
                    <a:cubicBezTo>
                      <a:pt x="17" y="15"/>
                      <a:pt x="16" y="11"/>
                      <a:pt x="16" y="11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7" y="1"/>
                      <a:pt x="6" y="0"/>
                    </a:cubicBezTo>
                    <a:cubicBezTo>
                      <a:pt x="4" y="0"/>
                      <a:pt x="2" y="0"/>
                      <a:pt x="2" y="0"/>
                    </a:cubicBezTo>
                    <a:cubicBezTo>
                      <a:pt x="2" y="0"/>
                      <a:pt x="0" y="7"/>
                      <a:pt x="2" y="8"/>
                    </a:cubicBezTo>
                    <a:cubicBezTo>
                      <a:pt x="3" y="8"/>
                      <a:pt x="5" y="10"/>
                      <a:pt x="5" y="13"/>
                    </a:cubicBezTo>
                    <a:cubicBezTo>
                      <a:pt x="5" y="16"/>
                      <a:pt x="6" y="19"/>
                      <a:pt x="4" y="21"/>
                    </a:cubicBezTo>
                    <a:cubicBezTo>
                      <a:pt x="3" y="23"/>
                      <a:pt x="6" y="24"/>
                      <a:pt x="6" y="25"/>
                    </a:cubicBezTo>
                    <a:cubicBezTo>
                      <a:pt x="5" y="27"/>
                      <a:pt x="3" y="29"/>
                      <a:pt x="5" y="33"/>
                    </a:cubicBezTo>
                    <a:cubicBezTo>
                      <a:pt x="7" y="36"/>
                      <a:pt x="7" y="36"/>
                      <a:pt x="7" y="38"/>
                    </a:cubicBezTo>
                    <a:cubicBezTo>
                      <a:pt x="7" y="41"/>
                      <a:pt x="6" y="46"/>
                      <a:pt x="6" y="47"/>
                    </a:cubicBezTo>
                    <a:cubicBezTo>
                      <a:pt x="6" y="48"/>
                      <a:pt x="5" y="50"/>
                      <a:pt x="7" y="51"/>
                    </a:cubicBezTo>
                    <a:cubicBezTo>
                      <a:pt x="8" y="52"/>
                      <a:pt x="5" y="52"/>
                      <a:pt x="7" y="54"/>
                    </a:cubicBezTo>
                    <a:cubicBezTo>
                      <a:pt x="8" y="55"/>
                      <a:pt x="12" y="63"/>
                      <a:pt x="12" y="6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02" name="Google Shape;501;p9">
                <a:extLst>
                  <a:ext uri="{FF2B5EF4-FFF2-40B4-BE49-F238E27FC236}">
                    <a16:creationId xmlns:a16="http://schemas.microsoft.com/office/drawing/2014/main" id="{E6FF1628-E881-3147-90F6-E421C2F8AC08}"/>
                  </a:ext>
                </a:extLst>
              </p:cNvPr>
              <p:cNvSpPr/>
              <p:nvPr/>
            </p:nvSpPr>
            <p:spPr>
              <a:xfrm>
                <a:off x="4772" y="1831"/>
                <a:ext cx="124" cy="312"/>
              </a:xfrm>
              <a:custGeom>
                <a:avLst/>
                <a:gdLst/>
                <a:ahLst/>
                <a:cxnLst/>
                <a:rect l="l" t="t" r="r" b="b"/>
                <a:pathLst>
                  <a:path w="63" h="159" extrusionOk="0">
                    <a:moveTo>
                      <a:pt x="22" y="2"/>
                    </a:moveTo>
                    <a:cubicBezTo>
                      <a:pt x="22" y="4"/>
                      <a:pt x="22" y="4"/>
                      <a:pt x="22" y="4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1" y="25"/>
                      <a:pt x="31" y="25"/>
                      <a:pt x="31" y="25"/>
                    </a:cubicBezTo>
                    <a:cubicBezTo>
                      <a:pt x="33" y="23"/>
                      <a:pt x="33" y="23"/>
                      <a:pt x="33" y="23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62" y="54"/>
                      <a:pt x="62" y="54"/>
                      <a:pt x="62" y="54"/>
                    </a:cubicBezTo>
                    <a:cubicBezTo>
                      <a:pt x="61" y="57"/>
                      <a:pt x="61" y="57"/>
                      <a:pt x="61" y="57"/>
                    </a:cubicBezTo>
                    <a:cubicBezTo>
                      <a:pt x="58" y="60"/>
                      <a:pt x="58" y="60"/>
                      <a:pt x="58" y="60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6" y="65"/>
                      <a:pt x="46" y="65"/>
                      <a:pt x="46" y="65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9" y="80"/>
                      <a:pt x="39" y="80"/>
                      <a:pt x="39" y="80"/>
                    </a:cubicBezTo>
                    <a:cubicBezTo>
                      <a:pt x="42" y="85"/>
                      <a:pt x="42" y="85"/>
                      <a:pt x="42" y="85"/>
                    </a:cubicBezTo>
                    <a:cubicBezTo>
                      <a:pt x="42" y="89"/>
                      <a:pt x="42" y="89"/>
                      <a:pt x="42" y="89"/>
                    </a:cubicBezTo>
                    <a:cubicBezTo>
                      <a:pt x="43" y="95"/>
                      <a:pt x="43" y="95"/>
                      <a:pt x="43" y="95"/>
                    </a:cubicBezTo>
                    <a:cubicBezTo>
                      <a:pt x="42" y="94"/>
                      <a:pt x="42" y="94"/>
                      <a:pt x="41" y="94"/>
                    </a:cubicBezTo>
                    <a:cubicBezTo>
                      <a:pt x="41" y="93"/>
                      <a:pt x="41" y="91"/>
                      <a:pt x="41" y="90"/>
                    </a:cubicBezTo>
                    <a:cubicBezTo>
                      <a:pt x="40" y="90"/>
                      <a:pt x="39" y="90"/>
                      <a:pt x="38" y="90"/>
                    </a:cubicBezTo>
                    <a:cubicBezTo>
                      <a:pt x="36" y="87"/>
                      <a:pt x="36" y="84"/>
                      <a:pt x="34" y="82"/>
                    </a:cubicBezTo>
                    <a:cubicBezTo>
                      <a:pt x="33" y="82"/>
                      <a:pt x="31" y="82"/>
                      <a:pt x="29" y="82"/>
                    </a:cubicBezTo>
                    <a:cubicBezTo>
                      <a:pt x="27" y="75"/>
                      <a:pt x="29" y="75"/>
                      <a:pt x="21" y="74"/>
                    </a:cubicBezTo>
                    <a:cubicBezTo>
                      <a:pt x="20" y="76"/>
                      <a:pt x="21" y="75"/>
                      <a:pt x="19" y="76"/>
                    </a:cubicBezTo>
                    <a:cubicBezTo>
                      <a:pt x="21" y="81"/>
                      <a:pt x="18" y="82"/>
                      <a:pt x="19" y="88"/>
                    </a:cubicBezTo>
                    <a:cubicBezTo>
                      <a:pt x="19" y="88"/>
                      <a:pt x="20" y="89"/>
                      <a:pt x="20" y="90"/>
                    </a:cubicBezTo>
                    <a:cubicBezTo>
                      <a:pt x="20" y="91"/>
                      <a:pt x="18" y="92"/>
                      <a:pt x="18" y="93"/>
                    </a:cubicBezTo>
                    <a:cubicBezTo>
                      <a:pt x="17" y="96"/>
                      <a:pt x="18" y="100"/>
                      <a:pt x="17" y="103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5" y="107"/>
                      <a:pt x="13" y="116"/>
                      <a:pt x="14" y="119"/>
                    </a:cubicBezTo>
                    <a:cubicBezTo>
                      <a:pt x="14" y="121"/>
                      <a:pt x="17" y="120"/>
                      <a:pt x="17" y="121"/>
                    </a:cubicBezTo>
                    <a:cubicBezTo>
                      <a:pt x="18" y="123"/>
                      <a:pt x="18" y="127"/>
                      <a:pt x="19" y="128"/>
                    </a:cubicBezTo>
                    <a:cubicBezTo>
                      <a:pt x="20" y="128"/>
                      <a:pt x="20" y="127"/>
                      <a:pt x="21" y="127"/>
                    </a:cubicBezTo>
                    <a:cubicBezTo>
                      <a:pt x="22" y="132"/>
                      <a:pt x="22" y="138"/>
                      <a:pt x="26" y="140"/>
                    </a:cubicBezTo>
                    <a:cubicBezTo>
                      <a:pt x="27" y="141"/>
                      <a:pt x="29" y="140"/>
                      <a:pt x="31" y="141"/>
                    </a:cubicBezTo>
                    <a:cubicBezTo>
                      <a:pt x="31" y="141"/>
                      <a:pt x="31" y="143"/>
                      <a:pt x="31" y="144"/>
                    </a:cubicBezTo>
                    <a:cubicBezTo>
                      <a:pt x="32" y="145"/>
                      <a:pt x="34" y="146"/>
                      <a:pt x="35" y="147"/>
                    </a:cubicBezTo>
                    <a:cubicBezTo>
                      <a:pt x="36" y="149"/>
                      <a:pt x="36" y="150"/>
                      <a:pt x="37" y="151"/>
                    </a:cubicBezTo>
                    <a:cubicBezTo>
                      <a:pt x="35" y="153"/>
                      <a:pt x="35" y="153"/>
                      <a:pt x="35" y="153"/>
                    </a:cubicBezTo>
                    <a:cubicBezTo>
                      <a:pt x="34" y="157"/>
                      <a:pt x="34" y="157"/>
                      <a:pt x="34" y="157"/>
                    </a:cubicBezTo>
                    <a:cubicBezTo>
                      <a:pt x="32" y="157"/>
                      <a:pt x="32" y="157"/>
                      <a:pt x="32" y="157"/>
                    </a:cubicBezTo>
                    <a:cubicBezTo>
                      <a:pt x="31" y="159"/>
                      <a:pt x="31" y="159"/>
                      <a:pt x="31" y="159"/>
                    </a:cubicBezTo>
                    <a:cubicBezTo>
                      <a:pt x="29" y="159"/>
                      <a:pt x="29" y="159"/>
                      <a:pt x="29" y="159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1" y="154"/>
                      <a:pt x="21" y="154"/>
                      <a:pt x="21" y="154"/>
                    </a:cubicBezTo>
                    <a:cubicBezTo>
                      <a:pt x="20" y="150"/>
                      <a:pt x="21" y="147"/>
                      <a:pt x="20" y="144"/>
                    </a:cubicBezTo>
                    <a:cubicBezTo>
                      <a:pt x="20" y="144"/>
                      <a:pt x="18" y="143"/>
                      <a:pt x="18" y="143"/>
                    </a:cubicBezTo>
                    <a:cubicBezTo>
                      <a:pt x="17" y="141"/>
                      <a:pt x="18" y="140"/>
                      <a:pt x="17" y="139"/>
                    </a:cubicBezTo>
                    <a:cubicBezTo>
                      <a:pt x="17" y="138"/>
                      <a:pt x="15" y="137"/>
                      <a:pt x="15" y="137"/>
                    </a:cubicBezTo>
                    <a:cubicBezTo>
                      <a:pt x="12" y="133"/>
                      <a:pt x="7" y="129"/>
                      <a:pt x="6" y="123"/>
                    </a:cubicBezTo>
                    <a:cubicBezTo>
                      <a:pt x="6" y="120"/>
                      <a:pt x="7" y="116"/>
                      <a:pt x="8" y="114"/>
                    </a:cubicBezTo>
                    <a:cubicBezTo>
                      <a:pt x="8" y="114"/>
                      <a:pt x="10" y="113"/>
                      <a:pt x="10" y="113"/>
                    </a:cubicBezTo>
                    <a:cubicBezTo>
                      <a:pt x="11" y="109"/>
                      <a:pt x="7" y="109"/>
                      <a:pt x="8" y="105"/>
                    </a:cubicBezTo>
                    <a:cubicBezTo>
                      <a:pt x="8" y="105"/>
                      <a:pt x="10" y="102"/>
                      <a:pt x="11" y="102"/>
                    </a:cubicBezTo>
                    <a:cubicBezTo>
                      <a:pt x="11" y="101"/>
                      <a:pt x="11" y="99"/>
                      <a:pt x="10" y="98"/>
                    </a:cubicBezTo>
                    <a:cubicBezTo>
                      <a:pt x="11" y="98"/>
                      <a:pt x="11" y="98"/>
                      <a:pt x="11" y="98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7" y="85"/>
                      <a:pt x="17" y="85"/>
                      <a:pt x="17" y="85"/>
                    </a:cubicBezTo>
                    <a:cubicBezTo>
                      <a:pt x="17" y="79"/>
                      <a:pt x="17" y="79"/>
                      <a:pt x="17" y="79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9" y="68"/>
                      <a:pt x="9" y="68"/>
                      <a:pt x="9" y="68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5" y="52"/>
                      <a:pt x="5" y="52"/>
                      <a:pt x="5" y="52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22" y="2"/>
                    </a:lnTo>
                    <a:close/>
                    <a:moveTo>
                      <a:pt x="15" y="15"/>
                    </a:moveTo>
                    <a:cubicBezTo>
                      <a:pt x="17" y="15"/>
                      <a:pt x="15" y="18"/>
                      <a:pt x="15" y="18"/>
                    </a:cubicBezTo>
                    <a:cubicBezTo>
                      <a:pt x="13" y="18"/>
                      <a:pt x="13" y="15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03" name="Google Shape;502;p9">
                <a:extLst>
                  <a:ext uri="{FF2B5EF4-FFF2-40B4-BE49-F238E27FC236}">
                    <a16:creationId xmlns:a16="http://schemas.microsoft.com/office/drawing/2014/main" id="{C2AE848E-BFAE-374D-B3A8-7C8521C4E85F}"/>
                  </a:ext>
                </a:extLst>
              </p:cNvPr>
              <p:cNvSpPr/>
              <p:nvPr/>
            </p:nvSpPr>
            <p:spPr>
              <a:xfrm>
                <a:off x="4772" y="1831"/>
                <a:ext cx="124" cy="312"/>
              </a:xfrm>
              <a:custGeom>
                <a:avLst/>
                <a:gdLst/>
                <a:ahLst/>
                <a:cxnLst/>
                <a:rect l="l" t="t" r="r" b="b"/>
                <a:pathLst>
                  <a:path w="63" h="159" extrusionOk="0">
                    <a:moveTo>
                      <a:pt x="22" y="2"/>
                    </a:moveTo>
                    <a:cubicBezTo>
                      <a:pt x="22" y="4"/>
                      <a:pt x="22" y="4"/>
                      <a:pt x="22" y="4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1" y="25"/>
                      <a:pt x="31" y="25"/>
                      <a:pt x="31" y="25"/>
                    </a:cubicBezTo>
                    <a:cubicBezTo>
                      <a:pt x="33" y="23"/>
                      <a:pt x="33" y="23"/>
                      <a:pt x="33" y="23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62" y="54"/>
                      <a:pt x="62" y="54"/>
                      <a:pt x="62" y="54"/>
                    </a:cubicBezTo>
                    <a:cubicBezTo>
                      <a:pt x="61" y="57"/>
                      <a:pt x="61" y="57"/>
                      <a:pt x="61" y="57"/>
                    </a:cubicBezTo>
                    <a:cubicBezTo>
                      <a:pt x="58" y="60"/>
                      <a:pt x="58" y="60"/>
                      <a:pt x="58" y="60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6" y="65"/>
                      <a:pt x="46" y="65"/>
                      <a:pt x="46" y="65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9" y="80"/>
                      <a:pt x="39" y="80"/>
                      <a:pt x="39" y="80"/>
                    </a:cubicBezTo>
                    <a:cubicBezTo>
                      <a:pt x="42" y="85"/>
                      <a:pt x="42" y="85"/>
                      <a:pt x="42" y="85"/>
                    </a:cubicBezTo>
                    <a:cubicBezTo>
                      <a:pt x="42" y="89"/>
                      <a:pt x="42" y="89"/>
                      <a:pt x="42" y="89"/>
                    </a:cubicBezTo>
                    <a:cubicBezTo>
                      <a:pt x="43" y="95"/>
                      <a:pt x="43" y="95"/>
                      <a:pt x="43" y="95"/>
                    </a:cubicBezTo>
                    <a:cubicBezTo>
                      <a:pt x="42" y="94"/>
                      <a:pt x="42" y="94"/>
                      <a:pt x="41" y="94"/>
                    </a:cubicBezTo>
                    <a:cubicBezTo>
                      <a:pt x="41" y="93"/>
                      <a:pt x="41" y="91"/>
                      <a:pt x="41" y="90"/>
                    </a:cubicBezTo>
                    <a:cubicBezTo>
                      <a:pt x="40" y="90"/>
                      <a:pt x="39" y="90"/>
                      <a:pt x="38" y="90"/>
                    </a:cubicBezTo>
                    <a:cubicBezTo>
                      <a:pt x="36" y="87"/>
                      <a:pt x="36" y="84"/>
                      <a:pt x="34" y="82"/>
                    </a:cubicBezTo>
                    <a:cubicBezTo>
                      <a:pt x="33" y="82"/>
                      <a:pt x="31" y="82"/>
                      <a:pt x="29" y="82"/>
                    </a:cubicBezTo>
                    <a:cubicBezTo>
                      <a:pt x="27" y="75"/>
                      <a:pt x="29" y="75"/>
                      <a:pt x="21" y="74"/>
                    </a:cubicBezTo>
                    <a:cubicBezTo>
                      <a:pt x="20" y="76"/>
                      <a:pt x="21" y="75"/>
                      <a:pt x="19" y="76"/>
                    </a:cubicBezTo>
                    <a:cubicBezTo>
                      <a:pt x="21" y="81"/>
                      <a:pt x="18" y="82"/>
                      <a:pt x="19" y="88"/>
                    </a:cubicBezTo>
                    <a:cubicBezTo>
                      <a:pt x="19" y="88"/>
                      <a:pt x="20" y="89"/>
                      <a:pt x="20" y="90"/>
                    </a:cubicBezTo>
                    <a:cubicBezTo>
                      <a:pt x="20" y="91"/>
                      <a:pt x="18" y="92"/>
                      <a:pt x="18" y="93"/>
                    </a:cubicBezTo>
                    <a:cubicBezTo>
                      <a:pt x="17" y="96"/>
                      <a:pt x="18" y="100"/>
                      <a:pt x="17" y="103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5" y="107"/>
                      <a:pt x="13" y="116"/>
                      <a:pt x="14" y="119"/>
                    </a:cubicBezTo>
                    <a:cubicBezTo>
                      <a:pt x="14" y="121"/>
                      <a:pt x="17" y="120"/>
                      <a:pt x="17" y="121"/>
                    </a:cubicBezTo>
                    <a:cubicBezTo>
                      <a:pt x="18" y="123"/>
                      <a:pt x="18" y="127"/>
                      <a:pt x="19" y="128"/>
                    </a:cubicBezTo>
                    <a:cubicBezTo>
                      <a:pt x="20" y="128"/>
                      <a:pt x="20" y="127"/>
                      <a:pt x="21" y="127"/>
                    </a:cubicBezTo>
                    <a:cubicBezTo>
                      <a:pt x="22" y="132"/>
                      <a:pt x="22" y="138"/>
                      <a:pt x="26" y="140"/>
                    </a:cubicBezTo>
                    <a:cubicBezTo>
                      <a:pt x="27" y="141"/>
                      <a:pt x="29" y="140"/>
                      <a:pt x="31" y="141"/>
                    </a:cubicBezTo>
                    <a:cubicBezTo>
                      <a:pt x="31" y="141"/>
                      <a:pt x="31" y="143"/>
                      <a:pt x="31" y="144"/>
                    </a:cubicBezTo>
                    <a:cubicBezTo>
                      <a:pt x="32" y="145"/>
                      <a:pt x="34" y="146"/>
                      <a:pt x="35" y="147"/>
                    </a:cubicBezTo>
                    <a:cubicBezTo>
                      <a:pt x="36" y="149"/>
                      <a:pt x="36" y="150"/>
                      <a:pt x="37" y="151"/>
                    </a:cubicBezTo>
                    <a:cubicBezTo>
                      <a:pt x="35" y="153"/>
                      <a:pt x="35" y="153"/>
                      <a:pt x="35" y="153"/>
                    </a:cubicBezTo>
                    <a:cubicBezTo>
                      <a:pt x="34" y="157"/>
                      <a:pt x="34" y="157"/>
                      <a:pt x="34" y="157"/>
                    </a:cubicBezTo>
                    <a:cubicBezTo>
                      <a:pt x="32" y="157"/>
                      <a:pt x="32" y="157"/>
                      <a:pt x="32" y="157"/>
                    </a:cubicBezTo>
                    <a:cubicBezTo>
                      <a:pt x="31" y="159"/>
                      <a:pt x="31" y="159"/>
                      <a:pt x="31" y="159"/>
                    </a:cubicBezTo>
                    <a:cubicBezTo>
                      <a:pt x="29" y="159"/>
                      <a:pt x="29" y="159"/>
                      <a:pt x="29" y="159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1" y="154"/>
                      <a:pt x="21" y="154"/>
                      <a:pt x="21" y="154"/>
                    </a:cubicBezTo>
                    <a:cubicBezTo>
                      <a:pt x="20" y="150"/>
                      <a:pt x="21" y="147"/>
                      <a:pt x="20" y="144"/>
                    </a:cubicBezTo>
                    <a:cubicBezTo>
                      <a:pt x="20" y="144"/>
                      <a:pt x="18" y="143"/>
                      <a:pt x="18" y="143"/>
                    </a:cubicBezTo>
                    <a:cubicBezTo>
                      <a:pt x="17" y="141"/>
                      <a:pt x="18" y="140"/>
                      <a:pt x="17" y="139"/>
                    </a:cubicBezTo>
                    <a:cubicBezTo>
                      <a:pt x="17" y="138"/>
                      <a:pt x="15" y="137"/>
                      <a:pt x="15" y="137"/>
                    </a:cubicBezTo>
                    <a:cubicBezTo>
                      <a:pt x="12" y="133"/>
                      <a:pt x="7" y="129"/>
                      <a:pt x="6" y="123"/>
                    </a:cubicBezTo>
                    <a:cubicBezTo>
                      <a:pt x="6" y="120"/>
                      <a:pt x="7" y="116"/>
                      <a:pt x="8" y="114"/>
                    </a:cubicBezTo>
                    <a:cubicBezTo>
                      <a:pt x="8" y="114"/>
                      <a:pt x="10" y="113"/>
                      <a:pt x="10" y="113"/>
                    </a:cubicBezTo>
                    <a:cubicBezTo>
                      <a:pt x="11" y="109"/>
                      <a:pt x="7" y="109"/>
                      <a:pt x="8" y="105"/>
                    </a:cubicBezTo>
                    <a:cubicBezTo>
                      <a:pt x="8" y="105"/>
                      <a:pt x="10" y="102"/>
                      <a:pt x="11" y="102"/>
                    </a:cubicBezTo>
                    <a:cubicBezTo>
                      <a:pt x="11" y="101"/>
                      <a:pt x="11" y="99"/>
                      <a:pt x="10" y="98"/>
                    </a:cubicBezTo>
                    <a:cubicBezTo>
                      <a:pt x="11" y="98"/>
                      <a:pt x="11" y="98"/>
                      <a:pt x="11" y="98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7" y="85"/>
                      <a:pt x="17" y="85"/>
                      <a:pt x="17" y="85"/>
                    </a:cubicBezTo>
                    <a:cubicBezTo>
                      <a:pt x="17" y="79"/>
                      <a:pt x="17" y="79"/>
                      <a:pt x="17" y="79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9" y="68"/>
                      <a:pt x="9" y="68"/>
                      <a:pt x="9" y="68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5" y="52"/>
                      <a:pt x="5" y="52"/>
                      <a:pt x="5" y="52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22" y="2"/>
                    </a:lnTo>
                    <a:close/>
                    <a:moveTo>
                      <a:pt x="15" y="15"/>
                    </a:moveTo>
                    <a:cubicBezTo>
                      <a:pt x="17" y="15"/>
                      <a:pt x="15" y="18"/>
                      <a:pt x="15" y="18"/>
                    </a:cubicBezTo>
                    <a:cubicBezTo>
                      <a:pt x="13" y="18"/>
                      <a:pt x="13" y="15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04" name="Google Shape;503;p9">
                <a:extLst>
                  <a:ext uri="{FF2B5EF4-FFF2-40B4-BE49-F238E27FC236}">
                    <a16:creationId xmlns:a16="http://schemas.microsoft.com/office/drawing/2014/main" id="{EB6049B8-A27B-6B4D-843A-EC54BEAD80F8}"/>
                  </a:ext>
                </a:extLst>
              </p:cNvPr>
              <p:cNvSpPr/>
              <p:nvPr/>
            </p:nvSpPr>
            <p:spPr>
              <a:xfrm>
                <a:off x="3617" y="2292"/>
                <a:ext cx="185" cy="220"/>
              </a:xfrm>
              <a:custGeom>
                <a:avLst/>
                <a:gdLst/>
                <a:ahLst/>
                <a:cxnLst/>
                <a:rect l="l" t="t" r="r" b="b"/>
                <a:pathLst>
                  <a:path w="94" h="112" extrusionOk="0">
                    <a:moveTo>
                      <a:pt x="85" y="30"/>
                    </a:moveTo>
                    <a:cubicBezTo>
                      <a:pt x="84" y="32"/>
                      <a:pt x="84" y="33"/>
                      <a:pt x="83" y="35"/>
                    </a:cubicBezTo>
                    <a:cubicBezTo>
                      <a:pt x="82" y="35"/>
                      <a:pt x="82" y="35"/>
                      <a:pt x="82" y="35"/>
                    </a:cubicBezTo>
                    <a:cubicBezTo>
                      <a:pt x="82" y="36"/>
                      <a:pt x="83" y="37"/>
                      <a:pt x="83" y="37"/>
                    </a:cubicBezTo>
                    <a:cubicBezTo>
                      <a:pt x="81" y="38"/>
                      <a:pt x="81" y="42"/>
                      <a:pt x="81" y="44"/>
                    </a:cubicBezTo>
                    <a:cubicBezTo>
                      <a:pt x="80" y="44"/>
                      <a:pt x="79" y="46"/>
                      <a:pt x="79" y="46"/>
                    </a:cubicBezTo>
                    <a:cubicBezTo>
                      <a:pt x="79" y="47"/>
                      <a:pt x="79" y="47"/>
                      <a:pt x="79" y="47"/>
                    </a:cubicBezTo>
                    <a:cubicBezTo>
                      <a:pt x="80" y="47"/>
                      <a:pt x="79" y="50"/>
                      <a:pt x="80" y="52"/>
                    </a:cubicBezTo>
                    <a:cubicBezTo>
                      <a:pt x="81" y="53"/>
                      <a:pt x="86" y="57"/>
                      <a:pt x="87" y="59"/>
                    </a:cubicBezTo>
                    <a:cubicBezTo>
                      <a:pt x="87" y="61"/>
                      <a:pt x="85" y="64"/>
                      <a:pt x="85" y="65"/>
                    </a:cubicBezTo>
                    <a:cubicBezTo>
                      <a:pt x="83" y="70"/>
                      <a:pt x="84" y="74"/>
                      <a:pt x="85" y="79"/>
                    </a:cubicBezTo>
                    <a:cubicBezTo>
                      <a:pt x="85" y="81"/>
                      <a:pt x="85" y="86"/>
                      <a:pt x="87" y="88"/>
                    </a:cubicBezTo>
                    <a:cubicBezTo>
                      <a:pt x="87" y="89"/>
                      <a:pt x="91" y="90"/>
                      <a:pt x="92" y="92"/>
                    </a:cubicBezTo>
                    <a:cubicBezTo>
                      <a:pt x="92" y="92"/>
                      <a:pt x="92" y="94"/>
                      <a:pt x="92" y="94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5"/>
                      <a:pt x="93" y="96"/>
                      <a:pt x="93" y="98"/>
                    </a:cubicBezTo>
                    <a:cubicBezTo>
                      <a:pt x="93" y="98"/>
                      <a:pt x="87" y="101"/>
                      <a:pt x="85" y="102"/>
                    </a:cubicBezTo>
                    <a:cubicBezTo>
                      <a:pt x="83" y="103"/>
                      <a:pt x="81" y="103"/>
                      <a:pt x="78" y="104"/>
                    </a:cubicBezTo>
                    <a:cubicBezTo>
                      <a:pt x="76" y="104"/>
                      <a:pt x="76" y="106"/>
                      <a:pt x="74" y="107"/>
                    </a:cubicBezTo>
                    <a:cubicBezTo>
                      <a:pt x="72" y="107"/>
                      <a:pt x="72" y="108"/>
                      <a:pt x="71" y="107"/>
                    </a:cubicBezTo>
                    <a:cubicBezTo>
                      <a:pt x="69" y="106"/>
                      <a:pt x="69" y="108"/>
                      <a:pt x="67" y="109"/>
                    </a:cubicBezTo>
                    <a:cubicBezTo>
                      <a:pt x="65" y="110"/>
                      <a:pt x="63" y="110"/>
                      <a:pt x="61" y="110"/>
                    </a:cubicBezTo>
                    <a:cubicBezTo>
                      <a:pt x="58" y="110"/>
                      <a:pt x="57" y="111"/>
                      <a:pt x="54" y="111"/>
                    </a:cubicBezTo>
                    <a:cubicBezTo>
                      <a:pt x="52" y="112"/>
                      <a:pt x="52" y="108"/>
                      <a:pt x="50" y="108"/>
                    </a:cubicBezTo>
                    <a:cubicBezTo>
                      <a:pt x="48" y="107"/>
                      <a:pt x="49" y="107"/>
                      <a:pt x="47" y="109"/>
                    </a:cubicBezTo>
                    <a:cubicBezTo>
                      <a:pt x="44" y="110"/>
                      <a:pt x="43" y="110"/>
                      <a:pt x="43" y="110"/>
                    </a:cubicBezTo>
                    <a:cubicBezTo>
                      <a:pt x="43" y="108"/>
                      <a:pt x="43" y="108"/>
                      <a:pt x="43" y="107"/>
                    </a:cubicBezTo>
                    <a:cubicBezTo>
                      <a:pt x="44" y="100"/>
                      <a:pt x="43" y="95"/>
                      <a:pt x="43" y="89"/>
                    </a:cubicBezTo>
                    <a:cubicBezTo>
                      <a:pt x="43" y="88"/>
                      <a:pt x="41" y="87"/>
                      <a:pt x="40" y="87"/>
                    </a:cubicBezTo>
                    <a:cubicBezTo>
                      <a:pt x="39" y="86"/>
                      <a:pt x="40" y="84"/>
                      <a:pt x="38" y="84"/>
                    </a:cubicBezTo>
                    <a:cubicBezTo>
                      <a:pt x="37" y="84"/>
                      <a:pt x="37" y="84"/>
                      <a:pt x="37" y="84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29" y="83"/>
                      <a:pt x="25" y="82"/>
                      <a:pt x="24" y="81"/>
                    </a:cubicBezTo>
                    <a:cubicBezTo>
                      <a:pt x="22" y="80"/>
                      <a:pt x="21" y="78"/>
                      <a:pt x="20" y="78"/>
                    </a:cubicBezTo>
                    <a:cubicBezTo>
                      <a:pt x="19" y="78"/>
                      <a:pt x="19" y="74"/>
                      <a:pt x="19" y="74"/>
                    </a:cubicBezTo>
                    <a:cubicBezTo>
                      <a:pt x="19" y="73"/>
                      <a:pt x="18" y="72"/>
                      <a:pt x="18" y="71"/>
                    </a:cubicBezTo>
                    <a:cubicBezTo>
                      <a:pt x="17" y="71"/>
                      <a:pt x="16" y="71"/>
                      <a:pt x="15" y="71"/>
                    </a:cubicBezTo>
                    <a:cubicBezTo>
                      <a:pt x="15" y="70"/>
                      <a:pt x="16" y="69"/>
                      <a:pt x="15" y="68"/>
                    </a:cubicBezTo>
                    <a:cubicBezTo>
                      <a:pt x="15" y="68"/>
                      <a:pt x="14" y="67"/>
                      <a:pt x="13" y="67"/>
                    </a:cubicBezTo>
                    <a:cubicBezTo>
                      <a:pt x="13" y="66"/>
                      <a:pt x="13" y="64"/>
                      <a:pt x="12" y="63"/>
                    </a:cubicBezTo>
                    <a:cubicBezTo>
                      <a:pt x="12" y="63"/>
                      <a:pt x="9" y="62"/>
                      <a:pt x="9" y="62"/>
                    </a:cubicBezTo>
                    <a:cubicBezTo>
                      <a:pt x="9" y="59"/>
                      <a:pt x="10" y="56"/>
                      <a:pt x="11" y="55"/>
                    </a:cubicBezTo>
                    <a:cubicBezTo>
                      <a:pt x="6" y="52"/>
                      <a:pt x="6" y="50"/>
                      <a:pt x="1" y="47"/>
                    </a:cubicBezTo>
                    <a:cubicBezTo>
                      <a:pt x="1" y="43"/>
                      <a:pt x="2" y="37"/>
                      <a:pt x="1" y="39"/>
                    </a:cubicBezTo>
                    <a:cubicBezTo>
                      <a:pt x="0" y="39"/>
                      <a:pt x="3" y="38"/>
                      <a:pt x="1" y="39"/>
                    </a:cubicBezTo>
                    <a:cubicBezTo>
                      <a:pt x="1" y="39"/>
                      <a:pt x="1" y="36"/>
                      <a:pt x="1" y="37"/>
                    </a:cubicBezTo>
                    <a:cubicBezTo>
                      <a:pt x="1" y="37"/>
                      <a:pt x="2" y="35"/>
                      <a:pt x="2" y="35"/>
                    </a:cubicBezTo>
                    <a:cubicBezTo>
                      <a:pt x="1" y="36"/>
                      <a:pt x="1" y="34"/>
                      <a:pt x="1" y="33"/>
                    </a:cubicBezTo>
                    <a:cubicBezTo>
                      <a:pt x="2" y="33"/>
                      <a:pt x="4" y="33"/>
                      <a:pt x="4" y="33"/>
                    </a:cubicBezTo>
                    <a:cubicBezTo>
                      <a:pt x="6" y="33"/>
                      <a:pt x="9" y="32"/>
                      <a:pt x="9" y="32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7"/>
                      <a:pt x="12" y="25"/>
                      <a:pt x="13" y="24"/>
                    </a:cubicBezTo>
                    <a:cubicBezTo>
                      <a:pt x="15" y="22"/>
                      <a:pt x="15" y="20"/>
                      <a:pt x="15" y="20"/>
                    </a:cubicBezTo>
                    <a:cubicBezTo>
                      <a:pt x="15" y="20"/>
                      <a:pt x="15" y="21"/>
                      <a:pt x="12" y="19"/>
                    </a:cubicBezTo>
                    <a:cubicBezTo>
                      <a:pt x="10" y="18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0"/>
                    </a:cubicBezTo>
                    <a:cubicBezTo>
                      <a:pt x="12" y="8"/>
                      <a:pt x="12" y="5"/>
                      <a:pt x="12" y="5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0" y="2"/>
                      <a:pt x="19" y="6"/>
                      <a:pt x="19" y="7"/>
                    </a:cubicBezTo>
                    <a:cubicBezTo>
                      <a:pt x="19" y="9"/>
                      <a:pt x="21" y="13"/>
                      <a:pt x="21" y="13"/>
                    </a:cubicBezTo>
                    <a:cubicBezTo>
                      <a:pt x="22" y="15"/>
                      <a:pt x="23" y="17"/>
                      <a:pt x="26" y="16"/>
                    </a:cubicBezTo>
                    <a:cubicBezTo>
                      <a:pt x="26" y="16"/>
                      <a:pt x="25" y="14"/>
                      <a:pt x="25" y="13"/>
                    </a:cubicBezTo>
                    <a:cubicBezTo>
                      <a:pt x="26" y="13"/>
                      <a:pt x="27" y="13"/>
                      <a:pt x="28" y="13"/>
                    </a:cubicBezTo>
                    <a:cubicBezTo>
                      <a:pt x="28" y="13"/>
                      <a:pt x="28" y="12"/>
                      <a:pt x="29" y="11"/>
                    </a:cubicBezTo>
                    <a:cubicBezTo>
                      <a:pt x="29" y="11"/>
                      <a:pt x="27" y="10"/>
                      <a:pt x="28" y="10"/>
                    </a:cubicBezTo>
                    <a:cubicBezTo>
                      <a:pt x="30" y="10"/>
                      <a:pt x="34" y="12"/>
                      <a:pt x="36" y="13"/>
                    </a:cubicBezTo>
                    <a:cubicBezTo>
                      <a:pt x="36" y="14"/>
                      <a:pt x="36" y="16"/>
                      <a:pt x="36" y="17"/>
                    </a:cubicBezTo>
                    <a:cubicBezTo>
                      <a:pt x="36" y="17"/>
                      <a:pt x="38" y="18"/>
                      <a:pt x="38" y="18"/>
                    </a:cubicBezTo>
                    <a:cubicBezTo>
                      <a:pt x="37" y="12"/>
                      <a:pt x="36" y="11"/>
                      <a:pt x="43" y="11"/>
                    </a:cubicBezTo>
                    <a:cubicBezTo>
                      <a:pt x="44" y="10"/>
                      <a:pt x="43" y="9"/>
                      <a:pt x="44" y="9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3" y="8"/>
                      <a:pt x="42" y="8"/>
                      <a:pt x="41" y="8"/>
                    </a:cubicBezTo>
                    <a:cubicBezTo>
                      <a:pt x="41" y="8"/>
                      <a:pt x="40" y="7"/>
                      <a:pt x="40" y="7"/>
                    </a:cubicBezTo>
                    <a:cubicBezTo>
                      <a:pt x="41" y="7"/>
                      <a:pt x="41" y="6"/>
                      <a:pt x="41" y="5"/>
                    </a:cubicBezTo>
                    <a:cubicBezTo>
                      <a:pt x="40" y="5"/>
                      <a:pt x="39" y="5"/>
                      <a:pt x="38" y="5"/>
                    </a:cubicBezTo>
                    <a:cubicBezTo>
                      <a:pt x="41" y="3"/>
                      <a:pt x="41" y="2"/>
                      <a:pt x="41" y="1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8" y="13"/>
                      <a:pt x="70" y="15"/>
                      <a:pt x="70" y="17"/>
                    </a:cubicBezTo>
                    <a:cubicBezTo>
                      <a:pt x="69" y="20"/>
                      <a:pt x="69" y="22"/>
                      <a:pt x="72" y="22"/>
                    </a:cubicBezTo>
                    <a:cubicBezTo>
                      <a:pt x="74" y="22"/>
                      <a:pt x="74" y="24"/>
                      <a:pt x="74" y="24"/>
                    </a:cubicBezTo>
                    <a:lnTo>
                      <a:pt x="85" y="30"/>
                    </a:lnTo>
                    <a:close/>
                    <a:moveTo>
                      <a:pt x="29" y="63"/>
                    </a:moveTo>
                    <a:cubicBezTo>
                      <a:pt x="31" y="64"/>
                      <a:pt x="32" y="66"/>
                      <a:pt x="33" y="67"/>
                    </a:cubicBezTo>
                    <a:cubicBezTo>
                      <a:pt x="32" y="67"/>
                      <a:pt x="31" y="67"/>
                      <a:pt x="30" y="67"/>
                    </a:cubicBezTo>
                    <a:cubicBezTo>
                      <a:pt x="30" y="67"/>
                      <a:pt x="26" y="63"/>
                      <a:pt x="29" y="63"/>
                    </a:cubicBezTo>
                    <a:close/>
                    <a:moveTo>
                      <a:pt x="84" y="47"/>
                    </a:moveTo>
                    <a:cubicBezTo>
                      <a:pt x="84" y="49"/>
                      <a:pt x="83" y="48"/>
                      <a:pt x="84" y="50"/>
                    </a:cubicBezTo>
                    <a:cubicBezTo>
                      <a:pt x="85" y="55"/>
                      <a:pt x="87" y="50"/>
                      <a:pt x="87" y="50"/>
                    </a:cubicBezTo>
                    <a:cubicBezTo>
                      <a:pt x="86" y="49"/>
                      <a:pt x="84" y="48"/>
                      <a:pt x="84" y="47"/>
                    </a:cubicBezTo>
                    <a:close/>
                    <a:moveTo>
                      <a:pt x="47" y="24"/>
                    </a:moveTo>
                    <a:cubicBezTo>
                      <a:pt x="50" y="23"/>
                      <a:pt x="47" y="27"/>
                      <a:pt x="47" y="27"/>
                    </a:cubicBezTo>
                    <a:cubicBezTo>
                      <a:pt x="43" y="29"/>
                      <a:pt x="46" y="25"/>
                      <a:pt x="47" y="24"/>
                    </a:cubicBezTo>
                    <a:close/>
                    <a:moveTo>
                      <a:pt x="33" y="4"/>
                    </a:moveTo>
                    <a:cubicBezTo>
                      <a:pt x="33" y="4"/>
                      <a:pt x="33" y="6"/>
                      <a:pt x="35" y="7"/>
                    </a:cubicBezTo>
                    <a:cubicBezTo>
                      <a:pt x="38" y="8"/>
                      <a:pt x="37" y="5"/>
                      <a:pt x="37" y="5"/>
                    </a:cubicBezTo>
                    <a:cubicBezTo>
                      <a:pt x="35" y="4"/>
                      <a:pt x="34" y="5"/>
                      <a:pt x="33" y="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05" name="Google Shape;504;p9">
                <a:extLst>
                  <a:ext uri="{FF2B5EF4-FFF2-40B4-BE49-F238E27FC236}">
                    <a16:creationId xmlns:a16="http://schemas.microsoft.com/office/drawing/2014/main" id="{07107C7D-257B-784B-95B6-DF416C3E26D4}"/>
                  </a:ext>
                </a:extLst>
              </p:cNvPr>
              <p:cNvSpPr/>
              <p:nvPr/>
            </p:nvSpPr>
            <p:spPr>
              <a:xfrm>
                <a:off x="3617" y="2292"/>
                <a:ext cx="185" cy="220"/>
              </a:xfrm>
              <a:custGeom>
                <a:avLst/>
                <a:gdLst/>
                <a:ahLst/>
                <a:cxnLst/>
                <a:rect l="l" t="t" r="r" b="b"/>
                <a:pathLst>
                  <a:path w="94" h="112" extrusionOk="0">
                    <a:moveTo>
                      <a:pt x="85" y="30"/>
                    </a:moveTo>
                    <a:cubicBezTo>
                      <a:pt x="84" y="32"/>
                      <a:pt x="84" y="33"/>
                      <a:pt x="83" y="35"/>
                    </a:cubicBezTo>
                    <a:cubicBezTo>
                      <a:pt x="82" y="35"/>
                      <a:pt x="82" y="35"/>
                      <a:pt x="82" y="35"/>
                    </a:cubicBezTo>
                    <a:cubicBezTo>
                      <a:pt x="82" y="36"/>
                      <a:pt x="83" y="37"/>
                      <a:pt x="83" y="37"/>
                    </a:cubicBezTo>
                    <a:cubicBezTo>
                      <a:pt x="81" y="38"/>
                      <a:pt x="81" y="42"/>
                      <a:pt x="81" y="44"/>
                    </a:cubicBezTo>
                    <a:cubicBezTo>
                      <a:pt x="80" y="44"/>
                      <a:pt x="79" y="46"/>
                      <a:pt x="79" y="46"/>
                    </a:cubicBezTo>
                    <a:cubicBezTo>
                      <a:pt x="79" y="47"/>
                      <a:pt x="79" y="47"/>
                      <a:pt x="79" y="47"/>
                    </a:cubicBezTo>
                    <a:cubicBezTo>
                      <a:pt x="80" y="47"/>
                      <a:pt x="79" y="50"/>
                      <a:pt x="80" y="52"/>
                    </a:cubicBezTo>
                    <a:cubicBezTo>
                      <a:pt x="81" y="53"/>
                      <a:pt x="86" y="57"/>
                      <a:pt x="87" y="59"/>
                    </a:cubicBezTo>
                    <a:cubicBezTo>
                      <a:pt x="87" y="61"/>
                      <a:pt x="85" y="64"/>
                      <a:pt x="85" y="65"/>
                    </a:cubicBezTo>
                    <a:cubicBezTo>
                      <a:pt x="83" y="70"/>
                      <a:pt x="84" y="74"/>
                      <a:pt x="85" y="79"/>
                    </a:cubicBezTo>
                    <a:cubicBezTo>
                      <a:pt x="85" y="81"/>
                      <a:pt x="85" y="86"/>
                      <a:pt x="87" y="88"/>
                    </a:cubicBezTo>
                    <a:cubicBezTo>
                      <a:pt x="87" y="89"/>
                      <a:pt x="91" y="90"/>
                      <a:pt x="92" y="92"/>
                    </a:cubicBezTo>
                    <a:cubicBezTo>
                      <a:pt x="92" y="92"/>
                      <a:pt x="92" y="94"/>
                      <a:pt x="92" y="94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5"/>
                      <a:pt x="93" y="96"/>
                      <a:pt x="93" y="98"/>
                    </a:cubicBezTo>
                    <a:cubicBezTo>
                      <a:pt x="93" y="98"/>
                      <a:pt x="87" y="101"/>
                      <a:pt x="85" y="102"/>
                    </a:cubicBezTo>
                    <a:cubicBezTo>
                      <a:pt x="83" y="103"/>
                      <a:pt x="81" y="103"/>
                      <a:pt x="78" y="104"/>
                    </a:cubicBezTo>
                    <a:cubicBezTo>
                      <a:pt x="76" y="104"/>
                      <a:pt x="76" y="106"/>
                      <a:pt x="74" y="107"/>
                    </a:cubicBezTo>
                    <a:cubicBezTo>
                      <a:pt x="72" y="107"/>
                      <a:pt x="72" y="108"/>
                      <a:pt x="71" y="107"/>
                    </a:cubicBezTo>
                    <a:cubicBezTo>
                      <a:pt x="69" y="106"/>
                      <a:pt x="69" y="108"/>
                      <a:pt x="67" y="109"/>
                    </a:cubicBezTo>
                    <a:cubicBezTo>
                      <a:pt x="65" y="110"/>
                      <a:pt x="63" y="110"/>
                      <a:pt x="61" y="110"/>
                    </a:cubicBezTo>
                    <a:cubicBezTo>
                      <a:pt x="58" y="110"/>
                      <a:pt x="57" y="111"/>
                      <a:pt x="54" y="111"/>
                    </a:cubicBezTo>
                    <a:cubicBezTo>
                      <a:pt x="52" y="112"/>
                      <a:pt x="52" y="108"/>
                      <a:pt x="50" y="108"/>
                    </a:cubicBezTo>
                    <a:cubicBezTo>
                      <a:pt x="48" y="107"/>
                      <a:pt x="49" y="107"/>
                      <a:pt x="47" y="109"/>
                    </a:cubicBezTo>
                    <a:cubicBezTo>
                      <a:pt x="44" y="110"/>
                      <a:pt x="43" y="110"/>
                      <a:pt x="43" y="110"/>
                    </a:cubicBezTo>
                    <a:cubicBezTo>
                      <a:pt x="43" y="108"/>
                      <a:pt x="43" y="108"/>
                      <a:pt x="43" y="107"/>
                    </a:cubicBezTo>
                    <a:cubicBezTo>
                      <a:pt x="44" y="100"/>
                      <a:pt x="43" y="95"/>
                      <a:pt x="43" y="89"/>
                    </a:cubicBezTo>
                    <a:cubicBezTo>
                      <a:pt x="43" y="88"/>
                      <a:pt x="41" y="87"/>
                      <a:pt x="40" y="87"/>
                    </a:cubicBezTo>
                    <a:cubicBezTo>
                      <a:pt x="39" y="86"/>
                      <a:pt x="40" y="84"/>
                      <a:pt x="38" y="84"/>
                    </a:cubicBezTo>
                    <a:cubicBezTo>
                      <a:pt x="37" y="84"/>
                      <a:pt x="37" y="84"/>
                      <a:pt x="37" y="84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29" y="83"/>
                      <a:pt x="25" y="82"/>
                      <a:pt x="24" y="81"/>
                    </a:cubicBezTo>
                    <a:cubicBezTo>
                      <a:pt x="22" y="80"/>
                      <a:pt x="21" y="78"/>
                      <a:pt x="20" y="78"/>
                    </a:cubicBezTo>
                    <a:cubicBezTo>
                      <a:pt x="19" y="78"/>
                      <a:pt x="19" y="74"/>
                      <a:pt x="19" y="74"/>
                    </a:cubicBezTo>
                    <a:cubicBezTo>
                      <a:pt x="19" y="73"/>
                      <a:pt x="18" y="72"/>
                      <a:pt x="18" y="71"/>
                    </a:cubicBezTo>
                    <a:cubicBezTo>
                      <a:pt x="17" y="71"/>
                      <a:pt x="16" y="71"/>
                      <a:pt x="15" y="71"/>
                    </a:cubicBezTo>
                    <a:cubicBezTo>
                      <a:pt x="15" y="70"/>
                      <a:pt x="16" y="69"/>
                      <a:pt x="15" y="68"/>
                    </a:cubicBezTo>
                    <a:cubicBezTo>
                      <a:pt x="15" y="68"/>
                      <a:pt x="14" y="67"/>
                      <a:pt x="13" y="67"/>
                    </a:cubicBezTo>
                    <a:cubicBezTo>
                      <a:pt x="13" y="66"/>
                      <a:pt x="13" y="64"/>
                      <a:pt x="12" y="63"/>
                    </a:cubicBezTo>
                    <a:cubicBezTo>
                      <a:pt x="12" y="63"/>
                      <a:pt x="9" y="62"/>
                      <a:pt x="9" y="62"/>
                    </a:cubicBezTo>
                    <a:cubicBezTo>
                      <a:pt x="9" y="59"/>
                      <a:pt x="10" y="56"/>
                      <a:pt x="11" y="55"/>
                    </a:cubicBezTo>
                    <a:cubicBezTo>
                      <a:pt x="6" y="52"/>
                      <a:pt x="6" y="50"/>
                      <a:pt x="1" y="47"/>
                    </a:cubicBezTo>
                    <a:cubicBezTo>
                      <a:pt x="1" y="43"/>
                      <a:pt x="2" y="37"/>
                      <a:pt x="1" y="39"/>
                    </a:cubicBezTo>
                    <a:cubicBezTo>
                      <a:pt x="0" y="39"/>
                      <a:pt x="3" y="38"/>
                      <a:pt x="1" y="39"/>
                    </a:cubicBezTo>
                    <a:cubicBezTo>
                      <a:pt x="1" y="39"/>
                      <a:pt x="1" y="36"/>
                      <a:pt x="1" y="37"/>
                    </a:cubicBezTo>
                    <a:cubicBezTo>
                      <a:pt x="1" y="37"/>
                      <a:pt x="2" y="35"/>
                      <a:pt x="2" y="35"/>
                    </a:cubicBezTo>
                    <a:cubicBezTo>
                      <a:pt x="1" y="36"/>
                      <a:pt x="1" y="34"/>
                      <a:pt x="1" y="33"/>
                    </a:cubicBezTo>
                    <a:cubicBezTo>
                      <a:pt x="2" y="33"/>
                      <a:pt x="4" y="33"/>
                      <a:pt x="4" y="33"/>
                    </a:cubicBezTo>
                    <a:cubicBezTo>
                      <a:pt x="6" y="33"/>
                      <a:pt x="9" y="32"/>
                      <a:pt x="9" y="32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7"/>
                      <a:pt x="12" y="25"/>
                      <a:pt x="13" y="24"/>
                    </a:cubicBezTo>
                    <a:cubicBezTo>
                      <a:pt x="15" y="22"/>
                      <a:pt x="15" y="20"/>
                      <a:pt x="15" y="20"/>
                    </a:cubicBezTo>
                    <a:cubicBezTo>
                      <a:pt x="15" y="20"/>
                      <a:pt x="15" y="21"/>
                      <a:pt x="12" y="19"/>
                    </a:cubicBezTo>
                    <a:cubicBezTo>
                      <a:pt x="10" y="18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0"/>
                    </a:cubicBezTo>
                    <a:cubicBezTo>
                      <a:pt x="12" y="8"/>
                      <a:pt x="12" y="5"/>
                      <a:pt x="12" y="5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0" y="2"/>
                      <a:pt x="19" y="6"/>
                      <a:pt x="19" y="7"/>
                    </a:cubicBezTo>
                    <a:cubicBezTo>
                      <a:pt x="19" y="9"/>
                      <a:pt x="21" y="13"/>
                      <a:pt x="21" y="13"/>
                    </a:cubicBezTo>
                    <a:cubicBezTo>
                      <a:pt x="22" y="15"/>
                      <a:pt x="23" y="17"/>
                      <a:pt x="26" y="16"/>
                    </a:cubicBezTo>
                    <a:cubicBezTo>
                      <a:pt x="26" y="16"/>
                      <a:pt x="25" y="14"/>
                      <a:pt x="25" y="13"/>
                    </a:cubicBezTo>
                    <a:cubicBezTo>
                      <a:pt x="26" y="13"/>
                      <a:pt x="27" y="13"/>
                      <a:pt x="28" y="13"/>
                    </a:cubicBezTo>
                    <a:cubicBezTo>
                      <a:pt x="28" y="13"/>
                      <a:pt x="28" y="12"/>
                      <a:pt x="29" y="11"/>
                    </a:cubicBezTo>
                    <a:cubicBezTo>
                      <a:pt x="29" y="11"/>
                      <a:pt x="27" y="10"/>
                      <a:pt x="28" y="10"/>
                    </a:cubicBezTo>
                    <a:cubicBezTo>
                      <a:pt x="30" y="10"/>
                      <a:pt x="34" y="12"/>
                      <a:pt x="36" y="13"/>
                    </a:cubicBezTo>
                    <a:cubicBezTo>
                      <a:pt x="36" y="14"/>
                      <a:pt x="36" y="16"/>
                      <a:pt x="36" y="17"/>
                    </a:cubicBezTo>
                    <a:cubicBezTo>
                      <a:pt x="36" y="17"/>
                      <a:pt x="38" y="18"/>
                      <a:pt x="38" y="18"/>
                    </a:cubicBezTo>
                    <a:cubicBezTo>
                      <a:pt x="37" y="12"/>
                      <a:pt x="36" y="11"/>
                      <a:pt x="43" y="11"/>
                    </a:cubicBezTo>
                    <a:cubicBezTo>
                      <a:pt x="44" y="10"/>
                      <a:pt x="43" y="9"/>
                      <a:pt x="44" y="9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3" y="8"/>
                      <a:pt x="42" y="8"/>
                      <a:pt x="41" y="8"/>
                    </a:cubicBezTo>
                    <a:cubicBezTo>
                      <a:pt x="41" y="8"/>
                      <a:pt x="40" y="7"/>
                      <a:pt x="40" y="7"/>
                    </a:cubicBezTo>
                    <a:cubicBezTo>
                      <a:pt x="41" y="7"/>
                      <a:pt x="41" y="6"/>
                      <a:pt x="41" y="5"/>
                    </a:cubicBezTo>
                    <a:cubicBezTo>
                      <a:pt x="40" y="5"/>
                      <a:pt x="39" y="5"/>
                      <a:pt x="38" y="5"/>
                    </a:cubicBezTo>
                    <a:cubicBezTo>
                      <a:pt x="41" y="3"/>
                      <a:pt x="41" y="2"/>
                      <a:pt x="41" y="1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8" y="13"/>
                      <a:pt x="70" y="15"/>
                      <a:pt x="70" y="17"/>
                    </a:cubicBezTo>
                    <a:cubicBezTo>
                      <a:pt x="69" y="20"/>
                      <a:pt x="69" y="22"/>
                      <a:pt x="72" y="22"/>
                    </a:cubicBezTo>
                    <a:cubicBezTo>
                      <a:pt x="74" y="22"/>
                      <a:pt x="74" y="24"/>
                      <a:pt x="74" y="24"/>
                    </a:cubicBezTo>
                    <a:lnTo>
                      <a:pt x="85" y="30"/>
                    </a:lnTo>
                    <a:close/>
                    <a:moveTo>
                      <a:pt x="29" y="63"/>
                    </a:moveTo>
                    <a:cubicBezTo>
                      <a:pt x="31" y="64"/>
                      <a:pt x="32" y="66"/>
                      <a:pt x="33" y="67"/>
                    </a:cubicBezTo>
                    <a:cubicBezTo>
                      <a:pt x="32" y="67"/>
                      <a:pt x="31" y="67"/>
                      <a:pt x="30" y="67"/>
                    </a:cubicBezTo>
                    <a:cubicBezTo>
                      <a:pt x="30" y="67"/>
                      <a:pt x="26" y="63"/>
                      <a:pt x="29" y="63"/>
                    </a:cubicBezTo>
                    <a:close/>
                    <a:moveTo>
                      <a:pt x="84" y="47"/>
                    </a:moveTo>
                    <a:cubicBezTo>
                      <a:pt x="84" y="49"/>
                      <a:pt x="83" y="48"/>
                      <a:pt x="84" y="50"/>
                    </a:cubicBezTo>
                    <a:cubicBezTo>
                      <a:pt x="85" y="55"/>
                      <a:pt x="87" y="50"/>
                      <a:pt x="87" y="50"/>
                    </a:cubicBezTo>
                    <a:cubicBezTo>
                      <a:pt x="86" y="49"/>
                      <a:pt x="84" y="48"/>
                      <a:pt x="84" y="47"/>
                    </a:cubicBezTo>
                    <a:close/>
                    <a:moveTo>
                      <a:pt x="47" y="24"/>
                    </a:moveTo>
                    <a:cubicBezTo>
                      <a:pt x="50" y="23"/>
                      <a:pt x="47" y="27"/>
                      <a:pt x="47" y="27"/>
                    </a:cubicBezTo>
                    <a:cubicBezTo>
                      <a:pt x="43" y="29"/>
                      <a:pt x="46" y="25"/>
                      <a:pt x="47" y="24"/>
                    </a:cubicBezTo>
                    <a:close/>
                    <a:moveTo>
                      <a:pt x="33" y="4"/>
                    </a:moveTo>
                    <a:cubicBezTo>
                      <a:pt x="33" y="4"/>
                      <a:pt x="33" y="6"/>
                      <a:pt x="35" y="7"/>
                    </a:cubicBezTo>
                    <a:cubicBezTo>
                      <a:pt x="38" y="8"/>
                      <a:pt x="37" y="5"/>
                      <a:pt x="37" y="5"/>
                    </a:cubicBezTo>
                    <a:cubicBezTo>
                      <a:pt x="35" y="4"/>
                      <a:pt x="34" y="5"/>
                      <a:pt x="33" y="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06" name="Google Shape;505;p9">
                <a:extLst>
                  <a:ext uri="{FF2B5EF4-FFF2-40B4-BE49-F238E27FC236}">
                    <a16:creationId xmlns:a16="http://schemas.microsoft.com/office/drawing/2014/main" id="{0CBB578E-C3C3-3741-9429-6184E21D6041}"/>
                  </a:ext>
                </a:extLst>
              </p:cNvPr>
              <p:cNvSpPr/>
              <p:nvPr/>
            </p:nvSpPr>
            <p:spPr>
              <a:xfrm>
                <a:off x="4249" y="1360"/>
                <a:ext cx="127" cy="115"/>
              </a:xfrm>
              <a:custGeom>
                <a:avLst/>
                <a:gdLst/>
                <a:ahLst/>
                <a:cxnLst/>
                <a:rect l="l" t="t" r="r" b="b"/>
                <a:pathLst>
                  <a:path w="65" h="59" extrusionOk="0">
                    <a:moveTo>
                      <a:pt x="29" y="10"/>
                    </a:moveTo>
                    <a:cubicBezTo>
                      <a:pt x="29" y="6"/>
                      <a:pt x="29" y="6"/>
                      <a:pt x="29" y="6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28" y="0"/>
                      <a:pt x="26" y="2"/>
                    </a:cubicBezTo>
                    <a:cubicBezTo>
                      <a:pt x="26" y="2"/>
                      <a:pt x="25" y="4"/>
                      <a:pt x="23" y="4"/>
                    </a:cubicBezTo>
                    <a:cubicBezTo>
                      <a:pt x="21" y="3"/>
                      <a:pt x="20" y="0"/>
                      <a:pt x="20" y="0"/>
                    </a:cubicBezTo>
                    <a:cubicBezTo>
                      <a:pt x="20" y="0"/>
                      <a:pt x="16" y="0"/>
                      <a:pt x="16" y="2"/>
                    </a:cubicBezTo>
                    <a:cubicBezTo>
                      <a:pt x="16" y="4"/>
                      <a:pt x="18" y="6"/>
                      <a:pt x="18" y="6"/>
                    </a:cubicBezTo>
                    <a:cubicBezTo>
                      <a:pt x="18" y="6"/>
                      <a:pt x="18" y="9"/>
                      <a:pt x="16" y="9"/>
                    </a:cubicBezTo>
                    <a:cubicBezTo>
                      <a:pt x="14" y="9"/>
                      <a:pt x="14" y="16"/>
                      <a:pt x="15" y="14"/>
                    </a:cubicBezTo>
                    <a:cubicBezTo>
                      <a:pt x="16" y="12"/>
                      <a:pt x="15" y="16"/>
                      <a:pt x="14" y="16"/>
                    </a:cubicBezTo>
                    <a:cubicBezTo>
                      <a:pt x="12" y="17"/>
                      <a:pt x="8" y="22"/>
                      <a:pt x="8" y="19"/>
                    </a:cubicBezTo>
                    <a:cubicBezTo>
                      <a:pt x="8" y="18"/>
                      <a:pt x="5" y="18"/>
                      <a:pt x="4" y="19"/>
                    </a:cubicBezTo>
                    <a:cubicBezTo>
                      <a:pt x="2" y="20"/>
                      <a:pt x="0" y="21"/>
                      <a:pt x="3" y="24"/>
                    </a:cubicBezTo>
                    <a:cubicBezTo>
                      <a:pt x="5" y="26"/>
                      <a:pt x="4" y="27"/>
                      <a:pt x="7" y="27"/>
                    </a:cubicBezTo>
                    <a:cubicBezTo>
                      <a:pt x="9" y="27"/>
                      <a:pt x="12" y="25"/>
                      <a:pt x="11" y="27"/>
                    </a:cubicBezTo>
                    <a:cubicBezTo>
                      <a:pt x="10" y="29"/>
                      <a:pt x="8" y="32"/>
                      <a:pt x="10" y="33"/>
                    </a:cubicBezTo>
                    <a:cubicBezTo>
                      <a:pt x="12" y="34"/>
                      <a:pt x="12" y="36"/>
                      <a:pt x="11" y="37"/>
                    </a:cubicBezTo>
                    <a:cubicBezTo>
                      <a:pt x="10" y="39"/>
                      <a:pt x="7" y="39"/>
                      <a:pt x="7" y="41"/>
                    </a:cubicBezTo>
                    <a:cubicBezTo>
                      <a:pt x="7" y="42"/>
                      <a:pt x="6" y="45"/>
                      <a:pt x="6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7" y="51"/>
                      <a:pt x="37" y="51"/>
                      <a:pt x="37" y="51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6" y="49"/>
                      <a:pt x="56" y="49"/>
                      <a:pt x="56" y="49"/>
                    </a:cubicBezTo>
                    <a:cubicBezTo>
                      <a:pt x="62" y="47"/>
                      <a:pt x="62" y="47"/>
                      <a:pt x="62" y="47"/>
                    </a:cubicBezTo>
                    <a:cubicBezTo>
                      <a:pt x="65" y="46"/>
                      <a:pt x="65" y="46"/>
                      <a:pt x="65" y="46"/>
                    </a:cubicBezTo>
                    <a:cubicBezTo>
                      <a:pt x="65" y="44"/>
                      <a:pt x="65" y="44"/>
                      <a:pt x="65" y="44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29"/>
                      <a:pt x="62" y="29"/>
                      <a:pt x="62" y="29"/>
                    </a:cubicBezTo>
                    <a:cubicBezTo>
                      <a:pt x="62" y="26"/>
                      <a:pt x="62" y="26"/>
                      <a:pt x="62" y="26"/>
                    </a:cubicBezTo>
                    <a:cubicBezTo>
                      <a:pt x="61" y="25"/>
                      <a:pt x="61" y="25"/>
                      <a:pt x="61" y="25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3" y="20"/>
                      <a:pt x="52" y="18"/>
                    </a:cubicBezTo>
                    <a:cubicBezTo>
                      <a:pt x="50" y="17"/>
                      <a:pt x="48" y="17"/>
                      <a:pt x="45" y="18"/>
                    </a:cubicBezTo>
                    <a:cubicBezTo>
                      <a:pt x="43" y="19"/>
                      <a:pt x="40" y="18"/>
                      <a:pt x="40" y="18"/>
                    </a:cubicBezTo>
                    <a:cubicBezTo>
                      <a:pt x="40" y="18"/>
                      <a:pt x="38" y="19"/>
                      <a:pt x="36" y="17"/>
                    </a:cubicBezTo>
                    <a:cubicBezTo>
                      <a:pt x="35" y="15"/>
                      <a:pt x="33" y="17"/>
                      <a:pt x="31" y="17"/>
                    </a:cubicBezTo>
                    <a:cubicBezTo>
                      <a:pt x="29" y="18"/>
                      <a:pt x="28" y="15"/>
                      <a:pt x="28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8" y="11"/>
                      <a:pt x="28" y="11"/>
                      <a:pt x="28" y="11"/>
                    </a:cubicBezTo>
                    <a:lnTo>
                      <a:pt x="29" y="1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07" name="Google Shape;506;p9">
                <a:extLst>
                  <a:ext uri="{FF2B5EF4-FFF2-40B4-BE49-F238E27FC236}">
                    <a16:creationId xmlns:a16="http://schemas.microsoft.com/office/drawing/2014/main" id="{413AB02C-37AC-1844-AAFF-ED9C6CDF21FA}"/>
                  </a:ext>
                </a:extLst>
              </p:cNvPr>
              <p:cNvSpPr/>
              <p:nvPr/>
            </p:nvSpPr>
            <p:spPr>
              <a:xfrm>
                <a:off x="4249" y="1360"/>
                <a:ext cx="127" cy="115"/>
              </a:xfrm>
              <a:custGeom>
                <a:avLst/>
                <a:gdLst/>
                <a:ahLst/>
                <a:cxnLst/>
                <a:rect l="l" t="t" r="r" b="b"/>
                <a:pathLst>
                  <a:path w="65" h="59" extrusionOk="0">
                    <a:moveTo>
                      <a:pt x="29" y="10"/>
                    </a:moveTo>
                    <a:cubicBezTo>
                      <a:pt x="29" y="6"/>
                      <a:pt x="29" y="6"/>
                      <a:pt x="29" y="6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28" y="0"/>
                      <a:pt x="26" y="2"/>
                    </a:cubicBezTo>
                    <a:cubicBezTo>
                      <a:pt x="26" y="2"/>
                      <a:pt x="25" y="4"/>
                      <a:pt x="23" y="4"/>
                    </a:cubicBezTo>
                    <a:cubicBezTo>
                      <a:pt x="21" y="3"/>
                      <a:pt x="20" y="0"/>
                      <a:pt x="20" y="0"/>
                    </a:cubicBezTo>
                    <a:cubicBezTo>
                      <a:pt x="20" y="0"/>
                      <a:pt x="16" y="0"/>
                      <a:pt x="16" y="2"/>
                    </a:cubicBezTo>
                    <a:cubicBezTo>
                      <a:pt x="16" y="4"/>
                      <a:pt x="18" y="6"/>
                      <a:pt x="18" y="6"/>
                    </a:cubicBezTo>
                    <a:cubicBezTo>
                      <a:pt x="18" y="6"/>
                      <a:pt x="18" y="9"/>
                      <a:pt x="16" y="9"/>
                    </a:cubicBezTo>
                    <a:cubicBezTo>
                      <a:pt x="14" y="9"/>
                      <a:pt x="14" y="16"/>
                      <a:pt x="15" y="14"/>
                    </a:cubicBezTo>
                    <a:cubicBezTo>
                      <a:pt x="16" y="12"/>
                      <a:pt x="15" y="16"/>
                      <a:pt x="14" y="16"/>
                    </a:cubicBezTo>
                    <a:cubicBezTo>
                      <a:pt x="12" y="17"/>
                      <a:pt x="8" y="22"/>
                      <a:pt x="8" y="19"/>
                    </a:cubicBezTo>
                    <a:cubicBezTo>
                      <a:pt x="8" y="18"/>
                      <a:pt x="5" y="18"/>
                      <a:pt x="4" y="19"/>
                    </a:cubicBezTo>
                    <a:cubicBezTo>
                      <a:pt x="2" y="20"/>
                      <a:pt x="0" y="21"/>
                      <a:pt x="3" y="24"/>
                    </a:cubicBezTo>
                    <a:cubicBezTo>
                      <a:pt x="5" y="26"/>
                      <a:pt x="4" y="27"/>
                      <a:pt x="7" y="27"/>
                    </a:cubicBezTo>
                    <a:cubicBezTo>
                      <a:pt x="9" y="27"/>
                      <a:pt x="12" y="25"/>
                      <a:pt x="11" y="27"/>
                    </a:cubicBezTo>
                    <a:cubicBezTo>
                      <a:pt x="10" y="29"/>
                      <a:pt x="8" y="32"/>
                      <a:pt x="10" y="33"/>
                    </a:cubicBezTo>
                    <a:cubicBezTo>
                      <a:pt x="12" y="34"/>
                      <a:pt x="12" y="36"/>
                      <a:pt x="11" y="37"/>
                    </a:cubicBezTo>
                    <a:cubicBezTo>
                      <a:pt x="10" y="39"/>
                      <a:pt x="7" y="39"/>
                      <a:pt x="7" y="41"/>
                    </a:cubicBezTo>
                    <a:cubicBezTo>
                      <a:pt x="7" y="42"/>
                      <a:pt x="6" y="45"/>
                      <a:pt x="6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7" y="51"/>
                      <a:pt x="37" y="51"/>
                      <a:pt x="37" y="51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6" y="49"/>
                      <a:pt x="56" y="49"/>
                      <a:pt x="56" y="49"/>
                    </a:cubicBezTo>
                    <a:cubicBezTo>
                      <a:pt x="62" y="47"/>
                      <a:pt x="62" y="47"/>
                      <a:pt x="62" y="47"/>
                    </a:cubicBezTo>
                    <a:cubicBezTo>
                      <a:pt x="65" y="46"/>
                      <a:pt x="65" y="46"/>
                      <a:pt x="65" y="46"/>
                    </a:cubicBezTo>
                    <a:cubicBezTo>
                      <a:pt x="65" y="44"/>
                      <a:pt x="65" y="44"/>
                      <a:pt x="65" y="44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29"/>
                      <a:pt x="62" y="29"/>
                      <a:pt x="62" y="29"/>
                    </a:cubicBezTo>
                    <a:cubicBezTo>
                      <a:pt x="62" y="26"/>
                      <a:pt x="62" y="26"/>
                      <a:pt x="62" y="26"/>
                    </a:cubicBezTo>
                    <a:cubicBezTo>
                      <a:pt x="61" y="25"/>
                      <a:pt x="61" y="25"/>
                      <a:pt x="61" y="25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3" y="20"/>
                      <a:pt x="52" y="18"/>
                    </a:cubicBezTo>
                    <a:cubicBezTo>
                      <a:pt x="50" y="17"/>
                      <a:pt x="48" y="17"/>
                      <a:pt x="45" y="18"/>
                    </a:cubicBezTo>
                    <a:cubicBezTo>
                      <a:pt x="43" y="19"/>
                      <a:pt x="40" y="18"/>
                      <a:pt x="40" y="18"/>
                    </a:cubicBezTo>
                    <a:cubicBezTo>
                      <a:pt x="40" y="18"/>
                      <a:pt x="38" y="19"/>
                      <a:pt x="36" y="17"/>
                    </a:cubicBezTo>
                    <a:cubicBezTo>
                      <a:pt x="35" y="15"/>
                      <a:pt x="33" y="17"/>
                      <a:pt x="31" y="17"/>
                    </a:cubicBezTo>
                    <a:cubicBezTo>
                      <a:pt x="29" y="18"/>
                      <a:pt x="28" y="15"/>
                      <a:pt x="28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8" y="11"/>
                      <a:pt x="28" y="11"/>
                      <a:pt x="28" y="11"/>
                    </a:cubicBezTo>
                    <a:lnTo>
                      <a:pt x="29" y="1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08" name="Google Shape;507;p9">
                <a:extLst>
                  <a:ext uri="{FF2B5EF4-FFF2-40B4-BE49-F238E27FC236}">
                    <a16:creationId xmlns:a16="http://schemas.microsoft.com/office/drawing/2014/main" id="{1658DB61-EDA1-9B40-88B5-F7A70AC610B3}"/>
                  </a:ext>
                </a:extLst>
              </p:cNvPr>
              <p:cNvSpPr/>
              <p:nvPr/>
            </p:nvSpPr>
            <p:spPr>
              <a:xfrm>
                <a:off x="5145" y="1715"/>
                <a:ext cx="35" cy="69"/>
              </a:xfrm>
              <a:custGeom>
                <a:avLst/>
                <a:gdLst/>
                <a:ahLst/>
                <a:cxnLst/>
                <a:rect l="l" t="t" r="r" b="b"/>
                <a:pathLst>
                  <a:path w="18" h="35" extrusionOk="0">
                    <a:moveTo>
                      <a:pt x="13" y="0"/>
                    </a:moveTo>
                    <a:cubicBezTo>
                      <a:pt x="12" y="1"/>
                      <a:pt x="11" y="1"/>
                      <a:pt x="10" y="2"/>
                    </a:cubicBezTo>
                    <a:cubicBezTo>
                      <a:pt x="9" y="4"/>
                      <a:pt x="10" y="5"/>
                      <a:pt x="9" y="7"/>
                    </a:cubicBezTo>
                    <a:cubicBezTo>
                      <a:pt x="8" y="9"/>
                      <a:pt x="6" y="9"/>
                      <a:pt x="5" y="12"/>
                    </a:cubicBezTo>
                    <a:cubicBezTo>
                      <a:pt x="4" y="13"/>
                      <a:pt x="5" y="15"/>
                      <a:pt x="5" y="16"/>
                    </a:cubicBezTo>
                    <a:cubicBezTo>
                      <a:pt x="4" y="17"/>
                      <a:pt x="3" y="17"/>
                      <a:pt x="2" y="18"/>
                    </a:cubicBezTo>
                    <a:cubicBezTo>
                      <a:pt x="1" y="20"/>
                      <a:pt x="0" y="25"/>
                      <a:pt x="1" y="28"/>
                    </a:cubicBezTo>
                    <a:cubicBezTo>
                      <a:pt x="1" y="29"/>
                      <a:pt x="3" y="31"/>
                      <a:pt x="4" y="32"/>
                    </a:cubicBezTo>
                    <a:cubicBezTo>
                      <a:pt x="5" y="33"/>
                      <a:pt x="6" y="34"/>
                      <a:pt x="7" y="35"/>
                    </a:cubicBezTo>
                    <a:cubicBezTo>
                      <a:pt x="7" y="34"/>
                      <a:pt x="7" y="32"/>
                      <a:pt x="8" y="31"/>
                    </a:cubicBezTo>
                    <a:cubicBezTo>
                      <a:pt x="9" y="30"/>
                      <a:pt x="11" y="30"/>
                      <a:pt x="11" y="29"/>
                    </a:cubicBezTo>
                    <a:cubicBezTo>
                      <a:pt x="12" y="28"/>
                      <a:pt x="11" y="26"/>
                      <a:pt x="11" y="26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0"/>
                      <a:pt x="13" y="19"/>
                      <a:pt x="13" y="16"/>
                    </a:cubicBezTo>
                    <a:cubicBezTo>
                      <a:pt x="14" y="14"/>
                      <a:pt x="18" y="4"/>
                      <a:pt x="17" y="3"/>
                    </a:cubicBezTo>
                    <a:cubicBezTo>
                      <a:pt x="17" y="0"/>
                      <a:pt x="14" y="1"/>
                      <a:pt x="1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09" name="Google Shape;508;p9">
                <a:extLst>
                  <a:ext uri="{FF2B5EF4-FFF2-40B4-BE49-F238E27FC236}">
                    <a16:creationId xmlns:a16="http://schemas.microsoft.com/office/drawing/2014/main" id="{53352FA4-967A-DE46-B258-6DB1956ECCDD}"/>
                  </a:ext>
                </a:extLst>
              </p:cNvPr>
              <p:cNvSpPr/>
              <p:nvPr/>
            </p:nvSpPr>
            <p:spPr>
              <a:xfrm>
                <a:off x="5145" y="1715"/>
                <a:ext cx="35" cy="69"/>
              </a:xfrm>
              <a:custGeom>
                <a:avLst/>
                <a:gdLst/>
                <a:ahLst/>
                <a:cxnLst/>
                <a:rect l="l" t="t" r="r" b="b"/>
                <a:pathLst>
                  <a:path w="18" h="35" extrusionOk="0">
                    <a:moveTo>
                      <a:pt x="13" y="0"/>
                    </a:moveTo>
                    <a:cubicBezTo>
                      <a:pt x="12" y="1"/>
                      <a:pt x="11" y="1"/>
                      <a:pt x="10" y="2"/>
                    </a:cubicBezTo>
                    <a:cubicBezTo>
                      <a:pt x="9" y="4"/>
                      <a:pt x="10" y="5"/>
                      <a:pt x="9" y="7"/>
                    </a:cubicBezTo>
                    <a:cubicBezTo>
                      <a:pt x="8" y="9"/>
                      <a:pt x="6" y="9"/>
                      <a:pt x="5" y="12"/>
                    </a:cubicBezTo>
                    <a:cubicBezTo>
                      <a:pt x="4" y="13"/>
                      <a:pt x="5" y="15"/>
                      <a:pt x="5" y="16"/>
                    </a:cubicBezTo>
                    <a:cubicBezTo>
                      <a:pt x="4" y="17"/>
                      <a:pt x="3" y="17"/>
                      <a:pt x="2" y="18"/>
                    </a:cubicBezTo>
                    <a:cubicBezTo>
                      <a:pt x="1" y="20"/>
                      <a:pt x="0" y="25"/>
                      <a:pt x="1" y="28"/>
                    </a:cubicBezTo>
                    <a:cubicBezTo>
                      <a:pt x="1" y="29"/>
                      <a:pt x="3" y="31"/>
                      <a:pt x="4" y="32"/>
                    </a:cubicBezTo>
                    <a:cubicBezTo>
                      <a:pt x="5" y="33"/>
                      <a:pt x="6" y="34"/>
                      <a:pt x="7" y="35"/>
                    </a:cubicBezTo>
                    <a:cubicBezTo>
                      <a:pt x="7" y="34"/>
                      <a:pt x="7" y="32"/>
                      <a:pt x="8" y="31"/>
                    </a:cubicBezTo>
                    <a:cubicBezTo>
                      <a:pt x="9" y="30"/>
                      <a:pt x="11" y="30"/>
                      <a:pt x="11" y="29"/>
                    </a:cubicBezTo>
                    <a:cubicBezTo>
                      <a:pt x="12" y="28"/>
                      <a:pt x="11" y="26"/>
                      <a:pt x="11" y="26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0"/>
                      <a:pt x="13" y="19"/>
                      <a:pt x="13" y="16"/>
                    </a:cubicBezTo>
                    <a:cubicBezTo>
                      <a:pt x="14" y="14"/>
                      <a:pt x="18" y="4"/>
                      <a:pt x="17" y="3"/>
                    </a:cubicBezTo>
                    <a:cubicBezTo>
                      <a:pt x="17" y="0"/>
                      <a:pt x="14" y="1"/>
                      <a:pt x="1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10" name="Google Shape;509;p9">
                <a:extLst>
                  <a:ext uri="{FF2B5EF4-FFF2-40B4-BE49-F238E27FC236}">
                    <a16:creationId xmlns:a16="http://schemas.microsoft.com/office/drawing/2014/main" id="{DC0308FC-41B4-684A-8EF4-986F2DD95583}"/>
                  </a:ext>
                </a:extLst>
              </p:cNvPr>
              <p:cNvSpPr/>
              <p:nvPr/>
            </p:nvSpPr>
            <p:spPr>
              <a:xfrm>
                <a:off x="3723" y="1442"/>
                <a:ext cx="110" cy="118"/>
              </a:xfrm>
              <a:custGeom>
                <a:avLst/>
                <a:gdLst/>
                <a:ahLst/>
                <a:cxnLst/>
                <a:rect l="l" t="t" r="r" b="b"/>
                <a:pathLst>
                  <a:path w="56" h="60" extrusionOk="0">
                    <a:moveTo>
                      <a:pt x="0" y="21"/>
                    </a:moveTo>
                    <a:cubicBezTo>
                      <a:pt x="0" y="22"/>
                      <a:pt x="0" y="23"/>
                      <a:pt x="0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1" y="25"/>
                      <a:pt x="2" y="26"/>
                    </a:cubicBezTo>
                    <a:cubicBezTo>
                      <a:pt x="2" y="27"/>
                      <a:pt x="2" y="29"/>
                      <a:pt x="2" y="30"/>
                    </a:cubicBezTo>
                    <a:cubicBezTo>
                      <a:pt x="1" y="29"/>
                      <a:pt x="2" y="31"/>
                      <a:pt x="1" y="31"/>
                    </a:cubicBezTo>
                    <a:cubicBezTo>
                      <a:pt x="0" y="30"/>
                      <a:pt x="1" y="32"/>
                      <a:pt x="1" y="32"/>
                    </a:cubicBezTo>
                    <a:cubicBezTo>
                      <a:pt x="1" y="32"/>
                      <a:pt x="2" y="33"/>
                      <a:pt x="2" y="33"/>
                    </a:cubicBezTo>
                    <a:cubicBezTo>
                      <a:pt x="2" y="33"/>
                      <a:pt x="3" y="34"/>
                      <a:pt x="3" y="35"/>
                    </a:cubicBezTo>
                    <a:cubicBezTo>
                      <a:pt x="3" y="35"/>
                      <a:pt x="6" y="32"/>
                      <a:pt x="7" y="33"/>
                    </a:cubicBezTo>
                    <a:cubicBezTo>
                      <a:pt x="9" y="34"/>
                      <a:pt x="11" y="34"/>
                      <a:pt x="11" y="36"/>
                    </a:cubicBezTo>
                    <a:cubicBezTo>
                      <a:pt x="11" y="39"/>
                      <a:pt x="9" y="42"/>
                      <a:pt x="7" y="45"/>
                    </a:cubicBezTo>
                    <a:cubicBezTo>
                      <a:pt x="6" y="45"/>
                      <a:pt x="7" y="49"/>
                      <a:pt x="6" y="51"/>
                    </a:cubicBezTo>
                    <a:cubicBezTo>
                      <a:pt x="5" y="52"/>
                      <a:pt x="4" y="51"/>
                      <a:pt x="3" y="53"/>
                    </a:cubicBezTo>
                    <a:cubicBezTo>
                      <a:pt x="2" y="54"/>
                      <a:pt x="1" y="57"/>
                      <a:pt x="1" y="57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6" y="57"/>
                      <a:pt x="7" y="58"/>
                    </a:cubicBezTo>
                    <a:cubicBezTo>
                      <a:pt x="8" y="60"/>
                      <a:pt x="14" y="60"/>
                      <a:pt x="14" y="6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7" y="33"/>
                    </a:cubicBezTo>
                    <a:cubicBezTo>
                      <a:pt x="48" y="31"/>
                      <a:pt x="48" y="31"/>
                      <a:pt x="49" y="28"/>
                    </a:cubicBezTo>
                    <a:cubicBezTo>
                      <a:pt x="50" y="26"/>
                      <a:pt x="50" y="27"/>
                      <a:pt x="49" y="24"/>
                    </a:cubicBezTo>
                    <a:cubicBezTo>
                      <a:pt x="48" y="21"/>
                      <a:pt x="50" y="21"/>
                      <a:pt x="51" y="18"/>
                    </a:cubicBezTo>
                    <a:cubicBezTo>
                      <a:pt x="51" y="16"/>
                      <a:pt x="50" y="17"/>
                      <a:pt x="50" y="14"/>
                    </a:cubicBezTo>
                    <a:cubicBezTo>
                      <a:pt x="50" y="11"/>
                      <a:pt x="52" y="10"/>
                      <a:pt x="54" y="9"/>
                    </a:cubicBezTo>
                    <a:cubicBezTo>
                      <a:pt x="56" y="7"/>
                      <a:pt x="56" y="3"/>
                      <a:pt x="56" y="3"/>
                    </a:cubicBezTo>
                    <a:cubicBezTo>
                      <a:pt x="55" y="3"/>
                      <a:pt x="54" y="3"/>
                      <a:pt x="54" y="3"/>
                    </a:cubicBezTo>
                    <a:cubicBezTo>
                      <a:pt x="54" y="2"/>
                      <a:pt x="54" y="2"/>
                      <a:pt x="54" y="2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2" y="0"/>
                      <a:pt x="48" y="2"/>
                      <a:pt x="46" y="3"/>
                    </a:cubicBezTo>
                    <a:cubicBezTo>
                      <a:pt x="44" y="5"/>
                      <a:pt x="36" y="4"/>
                      <a:pt x="34" y="5"/>
                    </a:cubicBezTo>
                    <a:cubicBezTo>
                      <a:pt x="30" y="9"/>
                      <a:pt x="25" y="7"/>
                      <a:pt x="23" y="9"/>
                    </a:cubicBezTo>
                    <a:cubicBezTo>
                      <a:pt x="21" y="10"/>
                      <a:pt x="19" y="8"/>
                      <a:pt x="17" y="8"/>
                    </a:cubicBezTo>
                    <a:cubicBezTo>
                      <a:pt x="15" y="8"/>
                      <a:pt x="15" y="10"/>
                      <a:pt x="13" y="11"/>
                    </a:cubicBezTo>
                    <a:cubicBezTo>
                      <a:pt x="12" y="12"/>
                      <a:pt x="11" y="9"/>
                      <a:pt x="9" y="10"/>
                    </a:cubicBezTo>
                    <a:cubicBezTo>
                      <a:pt x="7" y="12"/>
                      <a:pt x="9" y="13"/>
                      <a:pt x="9" y="14"/>
                    </a:cubicBezTo>
                    <a:cubicBezTo>
                      <a:pt x="9" y="16"/>
                      <a:pt x="9" y="17"/>
                      <a:pt x="7" y="17"/>
                    </a:cubicBezTo>
                    <a:cubicBezTo>
                      <a:pt x="4" y="17"/>
                      <a:pt x="6" y="20"/>
                      <a:pt x="3" y="21"/>
                    </a:cubicBezTo>
                    <a:cubicBezTo>
                      <a:pt x="2" y="21"/>
                      <a:pt x="1" y="21"/>
                      <a:pt x="0" y="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11" name="Google Shape;510;p9">
                <a:extLst>
                  <a:ext uri="{FF2B5EF4-FFF2-40B4-BE49-F238E27FC236}">
                    <a16:creationId xmlns:a16="http://schemas.microsoft.com/office/drawing/2014/main" id="{111FF5A8-0941-7040-8588-98FBB666C226}"/>
                  </a:ext>
                </a:extLst>
              </p:cNvPr>
              <p:cNvSpPr/>
              <p:nvPr/>
            </p:nvSpPr>
            <p:spPr>
              <a:xfrm>
                <a:off x="3723" y="1442"/>
                <a:ext cx="110" cy="118"/>
              </a:xfrm>
              <a:custGeom>
                <a:avLst/>
                <a:gdLst/>
                <a:ahLst/>
                <a:cxnLst/>
                <a:rect l="l" t="t" r="r" b="b"/>
                <a:pathLst>
                  <a:path w="56" h="60" extrusionOk="0">
                    <a:moveTo>
                      <a:pt x="0" y="21"/>
                    </a:moveTo>
                    <a:cubicBezTo>
                      <a:pt x="0" y="22"/>
                      <a:pt x="0" y="23"/>
                      <a:pt x="0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1" y="25"/>
                      <a:pt x="2" y="26"/>
                    </a:cubicBezTo>
                    <a:cubicBezTo>
                      <a:pt x="2" y="27"/>
                      <a:pt x="2" y="29"/>
                      <a:pt x="2" y="30"/>
                    </a:cubicBezTo>
                    <a:cubicBezTo>
                      <a:pt x="1" y="29"/>
                      <a:pt x="2" y="31"/>
                      <a:pt x="1" y="31"/>
                    </a:cubicBezTo>
                    <a:cubicBezTo>
                      <a:pt x="0" y="30"/>
                      <a:pt x="1" y="32"/>
                      <a:pt x="1" y="32"/>
                    </a:cubicBezTo>
                    <a:cubicBezTo>
                      <a:pt x="1" y="32"/>
                      <a:pt x="2" y="33"/>
                      <a:pt x="2" y="33"/>
                    </a:cubicBezTo>
                    <a:cubicBezTo>
                      <a:pt x="2" y="33"/>
                      <a:pt x="3" y="34"/>
                      <a:pt x="3" y="35"/>
                    </a:cubicBezTo>
                    <a:cubicBezTo>
                      <a:pt x="3" y="35"/>
                      <a:pt x="6" y="32"/>
                      <a:pt x="7" y="33"/>
                    </a:cubicBezTo>
                    <a:cubicBezTo>
                      <a:pt x="9" y="34"/>
                      <a:pt x="11" y="34"/>
                      <a:pt x="11" y="36"/>
                    </a:cubicBezTo>
                    <a:cubicBezTo>
                      <a:pt x="11" y="39"/>
                      <a:pt x="9" y="42"/>
                      <a:pt x="7" y="45"/>
                    </a:cubicBezTo>
                    <a:cubicBezTo>
                      <a:pt x="6" y="45"/>
                      <a:pt x="7" y="49"/>
                      <a:pt x="6" y="51"/>
                    </a:cubicBezTo>
                    <a:cubicBezTo>
                      <a:pt x="5" y="52"/>
                      <a:pt x="4" y="51"/>
                      <a:pt x="3" y="53"/>
                    </a:cubicBezTo>
                    <a:cubicBezTo>
                      <a:pt x="2" y="54"/>
                      <a:pt x="1" y="57"/>
                      <a:pt x="1" y="57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6" y="57"/>
                      <a:pt x="7" y="58"/>
                    </a:cubicBezTo>
                    <a:cubicBezTo>
                      <a:pt x="8" y="60"/>
                      <a:pt x="14" y="60"/>
                      <a:pt x="14" y="6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7" y="33"/>
                    </a:cubicBezTo>
                    <a:cubicBezTo>
                      <a:pt x="48" y="31"/>
                      <a:pt x="48" y="31"/>
                      <a:pt x="49" y="28"/>
                    </a:cubicBezTo>
                    <a:cubicBezTo>
                      <a:pt x="50" y="26"/>
                      <a:pt x="50" y="27"/>
                      <a:pt x="49" y="24"/>
                    </a:cubicBezTo>
                    <a:cubicBezTo>
                      <a:pt x="48" y="21"/>
                      <a:pt x="50" y="21"/>
                      <a:pt x="51" y="18"/>
                    </a:cubicBezTo>
                    <a:cubicBezTo>
                      <a:pt x="51" y="16"/>
                      <a:pt x="50" y="17"/>
                      <a:pt x="50" y="14"/>
                    </a:cubicBezTo>
                    <a:cubicBezTo>
                      <a:pt x="50" y="11"/>
                      <a:pt x="52" y="10"/>
                      <a:pt x="54" y="9"/>
                    </a:cubicBezTo>
                    <a:cubicBezTo>
                      <a:pt x="56" y="7"/>
                      <a:pt x="56" y="3"/>
                      <a:pt x="56" y="3"/>
                    </a:cubicBezTo>
                    <a:cubicBezTo>
                      <a:pt x="55" y="3"/>
                      <a:pt x="54" y="3"/>
                      <a:pt x="54" y="3"/>
                    </a:cubicBezTo>
                    <a:cubicBezTo>
                      <a:pt x="54" y="2"/>
                      <a:pt x="54" y="2"/>
                      <a:pt x="54" y="2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2" y="0"/>
                      <a:pt x="48" y="2"/>
                      <a:pt x="46" y="3"/>
                    </a:cubicBezTo>
                    <a:cubicBezTo>
                      <a:pt x="44" y="5"/>
                      <a:pt x="36" y="4"/>
                      <a:pt x="34" y="5"/>
                    </a:cubicBezTo>
                    <a:cubicBezTo>
                      <a:pt x="30" y="9"/>
                      <a:pt x="25" y="7"/>
                      <a:pt x="23" y="9"/>
                    </a:cubicBezTo>
                    <a:cubicBezTo>
                      <a:pt x="21" y="10"/>
                      <a:pt x="19" y="8"/>
                      <a:pt x="17" y="8"/>
                    </a:cubicBezTo>
                    <a:cubicBezTo>
                      <a:pt x="15" y="8"/>
                      <a:pt x="15" y="10"/>
                      <a:pt x="13" y="11"/>
                    </a:cubicBezTo>
                    <a:cubicBezTo>
                      <a:pt x="12" y="12"/>
                      <a:pt x="11" y="9"/>
                      <a:pt x="9" y="10"/>
                    </a:cubicBezTo>
                    <a:cubicBezTo>
                      <a:pt x="7" y="12"/>
                      <a:pt x="9" y="13"/>
                      <a:pt x="9" y="14"/>
                    </a:cubicBezTo>
                    <a:cubicBezTo>
                      <a:pt x="9" y="16"/>
                      <a:pt x="9" y="17"/>
                      <a:pt x="7" y="17"/>
                    </a:cubicBezTo>
                    <a:cubicBezTo>
                      <a:pt x="4" y="17"/>
                      <a:pt x="6" y="20"/>
                      <a:pt x="3" y="21"/>
                    </a:cubicBezTo>
                    <a:cubicBezTo>
                      <a:pt x="2" y="21"/>
                      <a:pt x="1" y="21"/>
                      <a:pt x="0" y="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12" name="Google Shape;511;p9">
                <a:extLst>
                  <a:ext uri="{FF2B5EF4-FFF2-40B4-BE49-F238E27FC236}">
                    <a16:creationId xmlns:a16="http://schemas.microsoft.com/office/drawing/2014/main" id="{A3D3C69D-1035-3146-A37C-55344A5C1B23}"/>
                  </a:ext>
                </a:extLst>
              </p:cNvPr>
              <p:cNvSpPr/>
              <p:nvPr/>
            </p:nvSpPr>
            <p:spPr>
              <a:xfrm>
                <a:off x="3213" y="1187"/>
                <a:ext cx="83" cy="61"/>
              </a:xfrm>
              <a:custGeom>
                <a:avLst/>
                <a:gdLst/>
                <a:ahLst/>
                <a:cxnLst/>
                <a:rect l="l" t="t" r="r" b="b"/>
                <a:pathLst>
                  <a:path w="42" h="31" extrusionOk="0">
                    <a:moveTo>
                      <a:pt x="41" y="15"/>
                    </a:moveTo>
                    <a:cubicBezTo>
                      <a:pt x="41" y="15"/>
                      <a:pt x="41" y="14"/>
                      <a:pt x="41" y="13"/>
                    </a:cubicBezTo>
                    <a:cubicBezTo>
                      <a:pt x="41" y="13"/>
                      <a:pt x="40" y="13"/>
                      <a:pt x="40" y="13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37" y="11"/>
                      <a:pt x="38" y="8"/>
                      <a:pt x="38" y="8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4"/>
                      <a:pt x="31" y="3"/>
                      <a:pt x="28" y="2"/>
                    </a:cubicBezTo>
                    <a:cubicBezTo>
                      <a:pt x="25" y="0"/>
                      <a:pt x="25" y="3"/>
                      <a:pt x="24" y="3"/>
                    </a:cubicBezTo>
                    <a:cubicBezTo>
                      <a:pt x="23" y="4"/>
                      <a:pt x="20" y="5"/>
                      <a:pt x="20" y="5"/>
                    </a:cubicBezTo>
                    <a:cubicBezTo>
                      <a:pt x="20" y="5"/>
                      <a:pt x="19" y="7"/>
                      <a:pt x="18" y="6"/>
                    </a:cubicBezTo>
                    <a:cubicBezTo>
                      <a:pt x="16" y="4"/>
                      <a:pt x="16" y="8"/>
                      <a:pt x="16" y="8"/>
                    </a:cubicBezTo>
                    <a:cubicBezTo>
                      <a:pt x="16" y="8"/>
                      <a:pt x="17" y="9"/>
                      <a:pt x="14" y="9"/>
                    </a:cubicBezTo>
                    <a:cubicBezTo>
                      <a:pt x="11" y="10"/>
                      <a:pt x="9" y="14"/>
                      <a:pt x="7" y="16"/>
                    </a:cubicBezTo>
                    <a:cubicBezTo>
                      <a:pt x="6" y="18"/>
                      <a:pt x="4" y="20"/>
                      <a:pt x="3" y="22"/>
                    </a:cubicBezTo>
                    <a:cubicBezTo>
                      <a:pt x="2" y="24"/>
                      <a:pt x="0" y="29"/>
                      <a:pt x="4" y="26"/>
                    </a:cubicBezTo>
                    <a:cubicBezTo>
                      <a:pt x="7" y="23"/>
                      <a:pt x="7" y="26"/>
                      <a:pt x="7" y="26"/>
                    </a:cubicBezTo>
                    <a:cubicBezTo>
                      <a:pt x="7" y="28"/>
                      <a:pt x="12" y="27"/>
                      <a:pt x="12" y="29"/>
                    </a:cubicBezTo>
                    <a:cubicBezTo>
                      <a:pt x="13" y="31"/>
                      <a:pt x="15" y="30"/>
                      <a:pt x="15" y="30"/>
                    </a:cubicBezTo>
                    <a:cubicBezTo>
                      <a:pt x="16" y="28"/>
                      <a:pt x="21" y="29"/>
                      <a:pt x="21" y="26"/>
                    </a:cubicBezTo>
                    <a:cubicBezTo>
                      <a:pt x="21" y="24"/>
                      <a:pt x="21" y="22"/>
                      <a:pt x="22" y="24"/>
                    </a:cubicBezTo>
                    <a:cubicBezTo>
                      <a:pt x="24" y="26"/>
                      <a:pt x="23" y="26"/>
                      <a:pt x="26" y="27"/>
                    </a:cubicBezTo>
                    <a:cubicBezTo>
                      <a:pt x="29" y="27"/>
                      <a:pt x="29" y="29"/>
                      <a:pt x="30" y="28"/>
                    </a:cubicBezTo>
                    <a:cubicBezTo>
                      <a:pt x="31" y="27"/>
                      <a:pt x="30" y="28"/>
                      <a:pt x="30" y="25"/>
                    </a:cubicBezTo>
                    <a:cubicBezTo>
                      <a:pt x="30" y="22"/>
                      <a:pt x="33" y="24"/>
                      <a:pt x="34" y="22"/>
                    </a:cubicBezTo>
                    <a:cubicBezTo>
                      <a:pt x="34" y="20"/>
                      <a:pt x="36" y="18"/>
                      <a:pt x="38" y="20"/>
                    </a:cubicBezTo>
                    <a:cubicBezTo>
                      <a:pt x="40" y="21"/>
                      <a:pt x="39" y="21"/>
                      <a:pt x="41" y="19"/>
                    </a:cubicBezTo>
                    <a:cubicBezTo>
                      <a:pt x="42" y="17"/>
                      <a:pt x="38" y="18"/>
                      <a:pt x="40" y="16"/>
                    </a:cubicBezTo>
                    <a:lnTo>
                      <a:pt x="41" y="1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13" name="Google Shape;512;p9">
                <a:extLst>
                  <a:ext uri="{FF2B5EF4-FFF2-40B4-BE49-F238E27FC236}">
                    <a16:creationId xmlns:a16="http://schemas.microsoft.com/office/drawing/2014/main" id="{A32BA657-8DA1-B640-B76F-961BFF3BD2AE}"/>
                  </a:ext>
                </a:extLst>
              </p:cNvPr>
              <p:cNvSpPr/>
              <p:nvPr/>
            </p:nvSpPr>
            <p:spPr>
              <a:xfrm>
                <a:off x="3213" y="1187"/>
                <a:ext cx="83" cy="61"/>
              </a:xfrm>
              <a:custGeom>
                <a:avLst/>
                <a:gdLst/>
                <a:ahLst/>
                <a:cxnLst/>
                <a:rect l="l" t="t" r="r" b="b"/>
                <a:pathLst>
                  <a:path w="42" h="31" extrusionOk="0">
                    <a:moveTo>
                      <a:pt x="41" y="15"/>
                    </a:moveTo>
                    <a:cubicBezTo>
                      <a:pt x="41" y="15"/>
                      <a:pt x="41" y="14"/>
                      <a:pt x="41" y="13"/>
                    </a:cubicBezTo>
                    <a:cubicBezTo>
                      <a:pt x="41" y="13"/>
                      <a:pt x="40" y="13"/>
                      <a:pt x="40" y="13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37" y="11"/>
                      <a:pt x="38" y="8"/>
                      <a:pt x="38" y="8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4"/>
                      <a:pt x="31" y="3"/>
                      <a:pt x="28" y="2"/>
                    </a:cubicBezTo>
                    <a:cubicBezTo>
                      <a:pt x="25" y="0"/>
                      <a:pt x="25" y="3"/>
                      <a:pt x="24" y="3"/>
                    </a:cubicBezTo>
                    <a:cubicBezTo>
                      <a:pt x="23" y="4"/>
                      <a:pt x="20" y="5"/>
                      <a:pt x="20" y="5"/>
                    </a:cubicBezTo>
                    <a:cubicBezTo>
                      <a:pt x="20" y="5"/>
                      <a:pt x="19" y="7"/>
                      <a:pt x="18" y="6"/>
                    </a:cubicBezTo>
                    <a:cubicBezTo>
                      <a:pt x="16" y="4"/>
                      <a:pt x="16" y="8"/>
                      <a:pt x="16" y="8"/>
                    </a:cubicBezTo>
                    <a:cubicBezTo>
                      <a:pt x="16" y="8"/>
                      <a:pt x="17" y="9"/>
                      <a:pt x="14" y="9"/>
                    </a:cubicBezTo>
                    <a:cubicBezTo>
                      <a:pt x="11" y="10"/>
                      <a:pt x="9" y="14"/>
                      <a:pt x="7" y="16"/>
                    </a:cubicBezTo>
                    <a:cubicBezTo>
                      <a:pt x="6" y="18"/>
                      <a:pt x="4" y="20"/>
                      <a:pt x="3" y="22"/>
                    </a:cubicBezTo>
                    <a:cubicBezTo>
                      <a:pt x="2" y="24"/>
                      <a:pt x="0" y="29"/>
                      <a:pt x="4" y="26"/>
                    </a:cubicBezTo>
                    <a:cubicBezTo>
                      <a:pt x="7" y="23"/>
                      <a:pt x="7" y="26"/>
                      <a:pt x="7" y="26"/>
                    </a:cubicBezTo>
                    <a:cubicBezTo>
                      <a:pt x="7" y="28"/>
                      <a:pt x="12" y="27"/>
                      <a:pt x="12" y="29"/>
                    </a:cubicBezTo>
                    <a:cubicBezTo>
                      <a:pt x="13" y="31"/>
                      <a:pt x="15" y="30"/>
                      <a:pt x="15" y="30"/>
                    </a:cubicBezTo>
                    <a:cubicBezTo>
                      <a:pt x="16" y="28"/>
                      <a:pt x="21" y="29"/>
                      <a:pt x="21" y="26"/>
                    </a:cubicBezTo>
                    <a:cubicBezTo>
                      <a:pt x="21" y="24"/>
                      <a:pt x="21" y="22"/>
                      <a:pt x="22" y="24"/>
                    </a:cubicBezTo>
                    <a:cubicBezTo>
                      <a:pt x="24" y="26"/>
                      <a:pt x="23" y="26"/>
                      <a:pt x="26" y="27"/>
                    </a:cubicBezTo>
                    <a:cubicBezTo>
                      <a:pt x="29" y="27"/>
                      <a:pt x="29" y="29"/>
                      <a:pt x="30" y="28"/>
                    </a:cubicBezTo>
                    <a:cubicBezTo>
                      <a:pt x="31" y="27"/>
                      <a:pt x="30" y="28"/>
                      <a:pt x="30" y="25"/>
                    </a:cubicBezTo>
                    <a:cubicBezTo>
                      <a:pt x="30" y="22"/>
                      <a:pt x="33" y="24"/>
                      <a:pt x="34" y="22"/>
                    </a:cubicBezTo>
                    <a:cubicBezTo>
                      <a:pt x="34" y="20"/>
                      <a:pt x="36" y="18"/>
                      <a:pt x="38" y="20"/>
                    </a:cubicBezTo>
                    <a:cubicBezTo>
                      <a:pt x="40" y="21"/>
                      <a:pt x="39" y="21"/>
                      <a:pt x="41" y="19"/>
                    </a:cubicBezTo>
                    <a:cubicBezTo>
                      <a:pt x="42" y="17"/>
                      <a:pt x="38" y="18"/>
                      <a:pt x="40" y="16"/>
                    </a:cubicBezTo>
                    <a:lnTo>
                      <a:pt x="41" y="1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14" name="Google Shape;513;p9">
                <a:extLst>
                  <a:ext uri="{FF2B5EF4-FFF2-40B4-BE49-F238E27FC236}">
                    <a16:creationId xmlns:a16="http://schemas.microsoft.com/office/drawing/2014/main" id="{E735E304-0E2B-3D44-8F54-02D22CC77673}"/>
                  </a:ext>
                </a:extLst>
              </p:cNvPr>
              <p:cNvSpPr/>
              <p:nvPr/>
            </p:nvSpPr>
            <p:spPr>
              <a:xfrm>
                <a:off x="3310" y="590"/>
                <a:ext cx="221" cy="42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214" extrusionOk="0">
                    <a:moveTo>
                      <a:pt x="108" y="50"/>
                    </a:moveTo>
                    <a:cubicBezTo>
                      <a:pt x="113" y="50"/>
                      <a:pt x="113" y="50"/>
                      <a:pt x="113" y="50"/>
                    </a:cubicBezTo>
                    <a:cubicBezTo>
                      <a:pt x="113" y="50"/>
                      <a:pt x="110" y="46"/>
                      <a:pt x="110" y="45"/>
                    </a:cubicBezTo>
                    <a:cubicBezTo>
                      <a:pt x="110" y="43"/>
                      <a:pt x="111" y="44"/>
                      <a:pt x="111" y="41"/>
                    </a:cubicBezTo>
                    <a:cubicBezTo>
                      <a:pt x="111" y="38"/>
                      <a:pt x="108" y="35"/>
                      <a:pt x="108" y="33"/>
                    </a:cubicBezTo>
                    <a:cubicBezTo>
                      <a:pt x="109" y="31"/>
                      <a:pt x="111" y="29"/>
                      <a:pt x="110" y="26"/>
                    </a:cubicBezTo>
                    <a:cubicBezTo>
                      <a:pt x="110" y="25"/>
                      <a:pt x="108" y="27"/>
                      <a:pt x="107" y="26"/>
                    </a:cubicBezTo>
                    <a:cubicBezTo>
                      <a:pt x="106" y="24"/>
                      <a:pt x="109" y="19"/>
                      <a:pt x="108" y="18"/>
                    </a:cubicBezTo>
                    <a:cubicBezTo>
                      <a:pt x="106" y="17"/>
                      <a:pt x="104" y="17"/>
                      <a:pt x="103" y="15"/>
                    </a:cubicBezTo>
                    <a:cubicBezTo>
                      <a:pt x="102" y="13"/>
                      <a:pt x="99" y="12"/>
                      <a:pt x="97" y="12"/>
                    </a:cubicBezTo>
                    <a:cubicBezTo>
                      <a:pt x="94" y="12"/>
                      <a:pt x="90" y="9"/>
                      <a:pt x="89" y="7"/>
                    </a:cubicBezTo>
                    <a:cubicBezTo>
                      <a:pt x="88" y="6"/>
                      <a:pt x="84" y="4"/>
                      <a:pt x="83" y="3"/>
                    </a:cubicBezTo>
                    <a:cubicBezTo>
                      <a:pt x="81" y="2"/>
                      <a:pt x="80" y="0"/>
                      <a:pt x="80" y="0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8" y="13"/>
                      <a:pt x="76" y="18"/>
                      <a:pt x="75" y="17"/>
                    </a:cubicBezTo>
                    <a:cubicBezTo>
                      <a:pt x="73" y="17"/>
                      <a:pt x="69" y="15"/>
                      <a:pt x="69" y="16"/>
                    </a:cubicBezTo>
                    <a:cubicBezTo>
                      <a:pt x="68" y="17"/>
                      <a:pt x="65" y="16"/>
                      <a:pt x="66" y="18"/>
                    </a:cubicBezTo>
                    <a:cubicBezTo>
                      <a:pt x="67" y="20"/>
                      <a:pt x="64" y="22"/>
                      <a:pt x="66" y="23"/>
                    </a:cubicBezTo>
                    <a:cubicBezTo>
                      <a:pt x="68" y="26"/>
                      <a:pt x="59" y="18"/>
                      <a:pt x="59" y="18"/>
                    </a:cubicBezTo>
                    <a:cubicBezTo>
                      <a:pt x="59" y="18"/>
                      <a:pt x="57" y="20"/>
                      <a:pt x="56" y="22"/>
                    </a:cubicBezTo>
                    <a:cubicBezTo>
                      <a:pt x="55" y="24"/>
                      <a:pt x="54" y="26"/>
                      <a:pt x="54" y="29"/>
                    </a:cubicBezTo>
                    <a:cubicBezTo>
                      <a:pt x="54" y="31"/>
                      <a:pt x="53" y="31"/>
                      <a:pt x="51" y="33"/>
                    </a:cubicBezTo>
                    <a:cubicBezTo>
                      <a:pt x="50" y="34"/>
                      <a:pt x="47" y="35"/>
                      <a:pt x="47" y="37"/>
                    </a:cubicBezTo>
                    <a:cubicBezTo>
                      <a:pt x="47" y="39"/>
                      <a:pt x="46" y="39"/>
                      <a:pt x="44" y="39"/>
                    </a:cubicBezTo>
                    <a:cubicBezTo>
                      <a:pt x="42" y="39"/>
                      <a:pt x="41" y="43"/>
                      <a:pt x="41" y="45"/>
                    </a:cubicBezTo>
                    <a:cubicBezTo>
                      <a:pt x="41" y="47"/>
                      <a:pt x="39" y="55"/>
                      <a:pt x="37" y="56"/>
                    </a:cubicBezTo>
                    <a:cubicBezTo>
                      <a:pt x="35" y="58"/>
                      <a:pt x="31" y="59"/>
                      <a:pt x="31" y="60"/>
                    </a:cubicBezTo>
                    <a:cubicBezTo>
                      <a:pt x="31" y="62"/>
                      <a:pt x="33" y="66"/>
                      <a:pt x="32" y="69"/>
                    </a:cubicBezTo>
                    <a:cubicBezTo>
                      <a:pt x="31" y="72"/>
                      <a:pt x="31" y="76"/>
                      <a:pt x="29" y="75"/>
                    </a:cubicBezTo>
                    <a:cubicBezTo>
                      <a:pt x="27" y="74"/>
                      <a:pt x="25" y="69"/>
                      <a:pt x="23" y="70"/>
                    </a:cubicBezTo>
                    <a:cubicBezTo>
                      <a:pt x="21" y="71"/>
                      <a:pt x="16" y="74"/>
                      <a:pt x="16" y="76"/>
                    </a:cubicBezTo>
                    <a:cubicBezTo>
                      <a:pt x="16" y="78"/>
                      <a:pt x="12" y="81"/>
                      <a:pt x="12" y="84"/>
                    </a:cubicBezTo>
                    <a:cubicBezTo>
                      <a:pt x="12" y="86"/>
                      <a:pt x="6" y="88"/>
                      <a:pt x="7" y="90"/>
                    </a:cubicBezTo>
                    <a:cubicBezTo>
                      <a:pt x="8" y="92"/>
                      <a:pt x="9" y="94"/>
                      <a:pt x="8" y="96"/>
                    </a:cubicBezTo>
                    <a:cubicBezTo>
                      <a:pt x="8" y="97"/>
                      <a:pt x="8" y="101"/>
                      <a:pt x="8" y="103"/>
                    </a:cubicBezTo>
                    <a:cubicBezTo>
                      <a:pt x="8" y="105"/>
                      <a:pt x="9" y="108"/>
                      <a:pt x="8" y="111"/>
                    </a:cubicBezTo>
                    <a:cubicBezTo>
                      <a:pt x="6" y="113"/>
                      <a:pt x="7" y="115"/>
                      <a:pt x="8" y="115"/>
                    </a:cubicBezTo>
                    <a:cubicBezTo>
                      <a:pt x="9" y="115"/>
                      <a:pt x="10" y="116"/>
                      <a:pt x="10" y="120"/>
                    </a:cubicBezTo>
                    <a:cubicBezTo>
                      <a:pt x="10" y="123"/>
                      <a:pt x="11" y="124"/>
                      <a:pt x="9" y="125"/>
                    </a:cubicBezTo>
                    <a:cubicBezTo>
                      <a:pt x="7" y="127"/>
                      <a:pt x="7" y="126"/>
                      <a:pt x="7" y="126"/>
                    </a:cubicBezTo>
                    <a:cubicBezTo>
                      <a:pt x="7" y="126"/>
                      <a:pt x="6" y="130"/>
                      <a:pt x="6" y="132"/>
                    </a:cubicBezTo>
                    <a:cubicBezTo>
                      <a:pt x="6" y="134"/>
                      <a:pt x="4" y="135"/>
                      <a:pt x="6" y="137"/>
                    </a:cubicBezTo>
                    <a:cubicBezTo>
                      <a:pt x="8" y="139"/>
                      <a:pt x="8" y="140"/>
                      <a:pt x="6" y="141"/>
                    </a:cubicBezTo>
                    <a:cubicBezTo>
                      <a:pt x="4" y="142"/>
                      <a:pt x="6" y="144"/>
                      <a:pt x="4" y="145"/>
                    </a:cubicBezTo>
                    <a:cubicBezTo>
                      <a:pt x="1" y="146"/>
                      <a:pt x="3" y="145"/>
                      <a:pt x="3" y="148"/>
                    </a:cubicBezTo>
                    <a:cubicBezTo>
                      <a:pt x="3" y="150"/>
                      <a:pt x="5" y="151"/>
                      <a:pt x="5" y="153"/>
                    </a:cubicBezTo>
                    <a:cubicBezTo>
                      <a:pt x="5" y="155"/>
                      <a:pt x="5" y="159"/>
                      <a:pt x="3" y="158"/>
                    </a:cubicBezTo>
                    <a:cubicBezTo>
                      <a:pt x="1" y="157"/>
                      <a:pt x="1" y="158"/>
                      <a:pt x="1" y="158"/>
                    </a:cubicBezTo>
                    <a:cubicBezTo>
                      <a:pt x="1" y="159"/>
                      <a:pt x="0" y="160"/>
                      <a:pt x="0" y="162"/>
                    </a:cubicBezTo>
                    <a:cubicBezTo>
                      <a:pt x="1" y="163"/>
                      <a:pt x="2" y="163"/>
                      <a:pt x="3" y="163"/>
                    </a:cubicBezTo>
                    <a:cubicBezTo>
                      <a:pt x="3" y="163"/>
                      <a:pt x="5" y="167"/>
                      <a:pt x="5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8"/>
                      <a:pt x="3" y="171"/>
                      <a:pt x="3" y="172"/>
                    </a:cubicBezTo>
                    <a:cubicBezTo>
                      <a:pt x="3" y="173"/>
                      <a:pt x="5" y="173"/>
                      <a:pt x="5" y="174"/>
                    </a:cubicBezTo>
                    <a:cubicBezTo>
                      <a:pt x="5" y="175"/>
                      <a:pt x="5" y="176"/>
                      <a:pt x="5" y="176"/>
                    </a:cubicBezTo>
                    <a:cubicBezTo>
                      <a:pt x="5" y="176"/>
                      <a:pt x="7" y="176"/>
                      <a:pt x="8" y="176"/>
                    </a:cubicBezTo>
                    <a:cubicBezTo>
                      <a:pt x="8" y="178"/>
                      <a:pt x="8" y="179"/>
                      <a:pt x="8" y="180"/>
                    </a:cubicBezTo>
                    <a:cubicBezTo>
                      <a:pt x="9" y="181"/>
                      <a:pt x="12" y="183"/>
                      <a:pt x="13" y="184"/>
                    </a:cubicBezTo>
                    <a:cubicBezTo>
                      <a:pt x="13" y="185"/>
                      <a:pt x="13" y="187"/>
                      <a:pt x="14" y="187"/>
                    </a:cubicBezTo>
                    <a:cubicBezTo>
                      <a:pt x="14" y="188"/>
                      <a:pt x="16" y="187"/>
                      <a:pt x="16" y="188"/>
                    </a:cubicBezTo>
                    <a:cubicBezTo>
                      <a:pt x="16" y="190"/>
                      <a:pt x="16" y="190"/>
                      <a:pt x="16" y="190"/>
                    </a:cubicBezTo>
                    <a:cubicBezTo>
                      <a:pt x="15" y="190"/>
                      <a:pt x="14" y="190"/>
                      <a:pt x="14" y="190"/>
                    </a:cubicBezTo>
                    <a:cubicBezTo>
                      <a:pt x="13" y="191"/>
                      <a:pt x="14" y="192"/>
                      <a:pt x="14" y="193"/>
                    </a:cubicBezTo>
                    <a:cubicBezTo>
                      <a:pt x="14" y="193"/>
                      <a:pt x="12" y="194"/>
                      <a:pt x="12" y="194"/>
                    </a:cubicBezTo>
                    <a:cubicBezTo>
                      <a:pt x="12" y="196"/>
                      <a:pt x="13" y="199"/>
                      <a:pt x="13" y="199"/>
                    </a:cubicBezTo>
                    <a:cubicBezTo>
                      <a:pt x="13" y="202"/>
                      <a:pt x="13" y="205"/>
                      <a:pt x="16" y="206"/>
                    </a:cubicBezTo>
                    <a:cubicBezTo>
                      <a:pt x="19" y="206"/>
                      <a:pt x="24" y="204"/>
                      <a:pt x="26" y="203"/>
                    </a:cubicBezTo>
                    <a:cubicBezTo>
                      <a:pt x="26" y="199"/>
                      <a:pt x="26" y="199"/>
                      <a:pt x="27" y="196"/>
                    </a:cubicBezTo>
                    <a:cubicBezTo>
                      <a:pt x="27" y="196"/>
                      <a:pt x="29" y="196"/>
                      <a:pt x="30" y="196"/>
                    </a:cubicBezTo>
                    <a:cubicBezTo>
                      <a:pt x="30" y="196"/>
                      <a:pt x="29" y="193"/>
                      <a:pt x="30" y="193"/>
                    </a:cubicBezTo>
                    <a:cubicBezTo>
                      <a:pt x="32" y="192"/>
                      <a:pt x="37" y="193"/>
                      <a:pt x="41" y="193"/>
                    </a:cubicBezTo>
                    <a:cubicBezTo>
                      <a:pt x="42" y="193"/>
                      <a:pt x="43" y="190"/>
                      <a:pt x="43" y="190"/>
                    </a:cubicBezTo>
                    <a:cubicBezTo>
                      <a:pt x="43" y="190"/>
                      <a:pt x="44" y="191"/>
                      <a:pt x="43" y="192"/>
                    </a:cubicBezTo>
                    <a:cubicBezTo>
                      <a:pt x="44" y="192"/>
                      <a:pt x="45" y="192"/>
                      <a:pt x="45" y="192"/>
                    </a:cubicBezTo>
                    <a:cubicBezTo>
                      <a:pt x="46" y="190"/>
                      <a:pt x="47" y="188"/>
                      <a:pt x="48" y="185"/>
                    </a:cubicBezTo>
                    <a:cubicBezTo>
                      <a:pt x="48" y="185"/>
                      <a:pt x="49" y="184"/>
                      <a:pt x="47" y="184"/>
                    </a:cubicBezTo>
                    <a:cubicBezTo>
                      <a:pt x="46" y="185"/>
                      <a:pt x="46" y="188"/>
                      <a:pt x="45" y="188"/>
                    </a:cubicBezTo>
                    <a:cubicBezTo>
                      <a:pt x="44" y="189"/>
                      <a:pt x="44" y="187"/>
                      <a:pt x="44" y="186"/>
                    </a:cubicBezTo>
                    <a:cubicBezTo>
                      <a:pt x="44" y="185"/>
                      <a:pt x="45" y="181"/>
                      <a:pt x="45" y="179"/>
                    </a:cubicBezTo>
                    <a:cubicBezTo>
                      <a:pt x="46" y="179"/>
                      <a:pt x="47" y="177"/>
                      <a:pt x="47" y="176"/>
                    </a:cubicBezTo>
                    <a:cubicBezTo>
                      <a:pt x="48" y="174"/>
                      <a:pt x="46" y="175"/>
                      <a:pt x="47" y="173"/>
                    </a:cubicBezTo>
                    <a:cubicBezTo>
                      <a:pt x="48" y="172"/>
                      <a:pt x="48" y="172"/>
                      <a:pt x="48" y="172"/>
                    </a:cubicBezTo>
                    <a:cubicBezTo>
                      <a:pt x="50" y="169"/>
                      <a:pt x="48" y="164"/>
                      <a:pt x="47" y="162"/>
                    </a:cubicBezTo>
                    <a:cubicBezTo>
                      <a:pt x="48" y="162"/>
                      <a:pt x="50" y="161"/>
                      <a:pt x="50" y="160"/>
                    </a:cubicBezTo>
                    <a:cubicBezTo>
                      <a:pt x="49" y="160"/>
                      <a:pt x="46" y="158"/>
                      <a:pt x="45" y="158"/>
                    </a:cubicBezTo>
                    <a:cubicBezTo>
                      <a:pt x="50" y="158"/>
                      <a:pt x="52" y="157"/>
                      <a:pt x="57" y="156"/>
                    </a:cubicBezTo>
                    <a:cubicBezTo>
                      <a:pt x="57" y="158"/>
                      <a:pt x="57" y="158"/>
                      <a:pt x="57" y="158"/>
                    </a:cubicBezTo>
                    <a:cubicBezTo>
                      <a:pt x="58" y="158"/>
                      <a:pt x="58" y="158"/>
                      <a:pt x="58" y="158"/>
                    </a:cubicBezTo>
                    <a:cubicBezTo>
                      <a:pt x="59" y="158"/>
                      <a:pt x="59" y="156"/>
                      <a:pt x="59" y="155"/>
                    </a:cubicBezTo>
                    <a:cubicBezTo>
                      <a:pt x="61" y="154"/>
                      <a:pt x="62" y="155"/>
                      <a:pt x="63" y="154"/>
                    </a:cubicBezTo>
                    <a:cubicBezTo>
                      <a:pt x="64" y="154"/>
                      <a:pt x="63" y="153"/>
                      <a:pt x="64" y="152"/>
                    </a:cubicBezTo>
                    <a:cubicBezTo>
                      <a:pt x="65" y="151"/>
                      <a:pt x="65" y="152"/>
                      <a:pt x="67" y="151"/>
                    </a:cubicBezTo>
                    <a:cubicBezTo>
                      <a:pt x="66" y="149"/>
                      <a:pt x="66" y="149"/>
                      <a:pt x="66" y="149"/>
                    </a:cubicBezTo>
                    <a:cubicBezTo>
                      <a:pt x="64" y="149"/>
                      <a:pt x="63" y="149"/>
                      <a:pt x="62" y="149"/>
                    </a:cubicBezTo>
                    <a:cubicBezTo>
                      <a:pt x="64" y="148"/>
                      <a:pt x="66" y="147"/>
                      <a:pt x="68" y="146"/>
                    </a:cubicBezTo>
                    <a:cubicBezTo>
                      <a:pt x="68" y="144"/>
                      <a:pt x="69" y="141"/>
                      <a:pt x="67" y="139"/>
                    </a:cubicBezTo>
                    <a:cubicBezTo>
                      <a:pt x="67" y="138"/>
                      <a:pt x="66" y="139"/>
                      <a:pt x="65" y="138"/>
                    </a:cubicBezTo>
                    <a:cubicBezTo>
                      <a:pt x="63" y="137"/>
                      <a:pt x="64" y="135"/>
                      <a:pt x="64" y="135"/>
                    </a:cubicBezTo>
                    <a:cubicBezTo>
                      <a:pt x="61" y="134"/>
                      <a:pt x="61" y="134"/>
                      <a:pt x="59" y="131"/>
                    </a:cubicBezTo>
                    <a:cubicBezTo>
                      <a:pt x="59" y="131"/>
                      <a:pt x="58" y="132"/>
                      <a:pt x="57" y="133"/>
                    </a:cubicBezTo>
                    <a:cubicBezTo>
                      <a:pt x="56" y="133"/>
                      <a:pt x="56" y="132"/>
                      <a:pt x="54" y="132"/>
                    </a:cubicBezTo>
                    <a:cubicBezTo>
                      <a:pt x="54" y="131"/>
                      <a:pt x="54" y="130"/>
                      <a:pt x="53" y="130"/>
                    </a:cubicBezTo>
                    <a:cubicBezTo>
                      <a:pt x="54" y="125"/>
                      <a:pt x="52" y="122"/>
                      <a:pt x="52" y="118"/>
                    </a:cubicBezTo>
                    <a:cubicBezTo>
                      <a:pt x="52" y="118"/>
                      <a:pt x="52" y="115"/>
                      <a:pt x="52" y="115"/>
                    </a:cubicBezTo>
                    <a:cubicBezTo>
                      <a:pt x="53" y="115"/>
                      <a:pt x="54" y="115"/>
                      <a:pt x="54" y="115"/>
                    </a:cubicBezTo>
                    <a:cubicBezTo>
                      <a:pt x="51" y="112"/>
                      <a:pt x="56" y="107"/>
                      <a:pt x="55" y="103"/>
                    </a:cubicBezTo>
                    <a:cubicBezTo>
                      <a:pt x="55" y="103"/>
                      <a:pt x="54" y="103"/>
                      <a:pt x="53" y="103"/>
                    </a:cubicBezTo>
                    <a:cubicBezTo>
                      <a:pt x="53" y="102"/>
                      <a:pt x="54" y="101"/>
                      <a:pt x="53" y="101"/>
                    </a:cubicBezTo>
                    <a:cubicBezTo>
                      <a:pt x="54" y="100"/>
                      <a:pt x="55" y="102"/>
                      <a:pt x="56" y="101"/>
                    </a:cubicBezTo>
                    <a:cubicBezTo>
                      <a:pt x="56" y="101"/>
                      <a:pt x="57" y="100"/>
                      <a:pt x="57" y="100"/>
                    </a:cubicBezTo>
                    <a:cubicBezTo>
                      <a:pt x="58" y="99"/>
                      <a:pt x="59" y="100"/>
                      <a:pt x="59" y="99"/>
                    </a:cubicBezTo>
                    <a:cubicBezTo>
                      <a:pt x="60" y="99"/>
                      <a:pt x="60" y="97"/>
                      <a:pt x="61" y="96"/>
                    </a:cubicBezTo>
                    <a:cubicBezTo>
                      <a:pt x="59" y="96"/>
                      <a:pt x="59" y="96"/>
                      <a:pt x="59" y="96"/>
                    </a:cubicBezTo>
                    <a:cubicBezTo>
                      <a:pt x="59" y="95"/>
                      <a:pt x="59" y="95"/>
                      <a:pt x="59" y="95"/>
                    </a:cubicBezTo>
                    <a:cubicBezTo>
                      <a:pt x="62" y="94"/>
                      <a:pt x="64" y="94"/>
                      <a:pt x="65" y="92"/>
                    </a:cubicBezTo>
                    <a:cubicBezTo>
                      <a:pt x="66" y="91"/>
                      <a:pt x="64" y="91"/>
                      <a:pt x="64" y="91"/>
                    </a:cubicBezTo>
                    <a:cubicBezTo>
                      <a:pt x="67" y="87"/>
                      <a:pt x="67" y="87"/>
                      <a:pt x="67" y="87"/>
                    </a:cubicBezTo>
                    <a:cubicBezTo>
                      <a:pt x="68" y="86"/>
                      <a:pt x="69" y="87"/>
                      <a:pt x="69" y="87"/>
                    </a:cubicBezTo>
                    <a:cubicBezTo>
                      <a:pt x="72" y="87"/>
                      <a:pt x="73" y="84"/>
                      <a:pt x="75" y="83"/>
                    </a:cubicBezTo>
                    <a:cubicBezTo>
                      <a:pt x="77" y="83"/>
                      <a:pt x="79" y="84"/>
                      <a:pt x="79" y="83"/>
                    </a:cubicBezTo>
                    <a:cubicBezTo>
                      <a:pt x="82" y="82"/>
                      <a:pt x="82" y="79"/>
                      <a:pt x="84" y="77"/>
                    </a:cubicBezTo>
                    <a:cubicBezTo>
                      <a:pt x="85" y="76"/>
                      <a:pt x="86" y="76"/>
                      <a:pt x="87" y="75"/>
                    </a:cubicBezTo>
                    <a:cubicBezTo>
                      <a:pt x="87" y="74"/>
                      <a:pt x="88" y="74"/>
                      <a:pt x="88" y="73"/>
                    </a:cubicBezTo>
                    <a:cubicBezTo>
                      <a:pt x="88" y="73"/>
                      <a:pt x="86" y="72"/>
                      <a:pt x="86" y="72"/>
                    </a:cubicBezTo>
                    <a:cubicBezTo>
                      <a:pt x="86" y="71"/>
                      <a:pt x="86" y="71"/>
                      <a:pt x="87" y="69"/>
                    </a:cubicBezTo>
                    <a:cubicBezTo>
                      <a:pt x="86" y="69"/>
                      <a:pt x="85" y="66"/>
                      <a:pt x="85" y="64"/>
                    </a:cubicBezTo>
                    <a:cubicBezTo>
                      <a:pt x="89" y="61"/>
                      <a:pt x="89" y="61"/>
                      <a:pt x="89" y="61"/>
                    </a:cubicBezTo>
                    <a:cubicBezTo>
                      <a:pt x="90" y="59"/>
                      <a:pt x="86" y="60"/>
                      <a:pt x="89" y="59"/>
                    </a:cubicBezTo>
                    <a:cubicBezTo>
                      <a:pt x="90" y="58"/>
                      <a:pt x="90" y="58"/>
                      <a:pt x="90" y="58"/>
                    </a:cubicBezTo>
                    <a:cubicBezTo>
                      <a:pt x="91" y="58"/>
                      <a:pt x="88" y="57"/>
                      <a:pt x="89" y="56"/>
                    </a:cubicBezTo>
                    <a:cubicBezTo>
                      <a:pt x="91" y="55"/>
                      <a:pt x="91" y="57"/>
                      <a:pt x="93" y="56"/>
                    </a:cubicBezTo>
                    <a:cubicBezTo>
                      <a:pt x="95" y="55"/>
                      <a:pt x="96" y="51"/>
                      <a:pt x="97" y="48"/>
                    </a:cubicBezTo>
                    <a:cubicBezTo>
                      <a:pt x="97" y="48"/>
                      <a:pt x="98" y="49"/>
                      <a:pt x="98" y="50"/>
                    </a:cubicBezTo>
                    <a:cubicBezTo>
                      <a:pt x="98" y="50"/>
                      <a:pt x="100" y="49"/>
                      <a:pt x="101" y="49"/>
                    </a:cubicBezTo>
                    <a:cubicBezTo>
                      <a:pt x="101" y="49"/>
                      <a:pt x="102" y="51"/>
                      <a:pt x="102" y="51"/>
                    </a:cubicBezTo>
                    <a:cubicBezTo>
                      <a:pt x="103" y="52"/>
                      <a:pt x="103" y="50"/>
                      <a:pt x="103" y="49"/>
                    </a:cubicBezTo>
                    <a:cubicBezTo>
                      <a:pt x="105" y="50"/>
                      <a:pt x="106" y="50"/>
                      <a:pt x="108" y="50"/>
                    </a:cubicBezTo>
                    <a:close/>
                    <a:moveTo>
                      <a:pt x="30" y="206"/>
                    </a:moveTo>
                    <a:cubicBezTo>
                      <a:pt x="30" y="207"/>
                      <a:pt x="30" y="209"/>
                      <a:pt x="30" y="210"/>
                    </a:cubicBezTo>
                    <a:cubicBezTo>
                      <a:pt x="38" y="214"/>
                      <a:pt x="36" y="209"/>
                      <a:pt x="30" y="206"/>
                    </a:cubicBezTo>
                    <a:close/>
                    <a:moveTo>
                      <a:pt x="67" y="171"/>
                    </a:moveTo>
                    <a:cubicBezTo>
                      <a:pt x="67" y="171"/>
                      <a:pt x="67" y="173"/>
                      <a:pt x="67" y="174"/>
                    </a:cubicBezTo>
                    <a:cubicBezTo>
                      <a:pt x="67" y="174"/>
                      <a:pt x="65" y="173"/>
                      <a:pt x="64" y="173"/>
                    </a:cubicBezTo>
                    <a:cubicBezTo>
                      <a:pt x="59" y="180"/>
                      <a:pt x="57" y="179"/>
                      <a:pt x="62" y="187"/>
                    </a:cubicBezTo>
                    <a:cubicBezTo>
                      <a:pt x="63" y="186"/>
                      <a:pt x="66" y="182"/>
                      <a:pt x="66" y="182"/>
                    </a:cubicBezTo>
                    <a:cubicBezTo>
                      <a:pt x="67" y="180"/>
                      <a:pt x="65" y="180"/>
                      <a:pt x="65" y="178"/>
                    </a:cubicBezTo>
                    <a:cubicBezTo>
                      <a:pt x="66" y="176"/>
                      <a:pt x="68" y="173"/>
                      <a:pt x="69" y="171"/>
                    </a:cubicBezTo>
                    <a:cubicBezTo>
                      <a:pt x="69" y="171"/>
                      <a:pt x="68" y="171"/>
                      <a:pt x="67" y="171"/>
                    </a:cubicBezTo>
                    <a:close/>
                    <a:moveTo>
                      <a:pt x="31" y="156"/>
                    </a:moveTo>
                    <a:cubicBezTo>
                      <a:pt x="31" y="157"/>
                      <a:pt x="32" y="156"/>
                      <a:pt x="32" y="158"/>
                    </a:cubicBezTo>
                    <a:cubicBezTo>
                      <a:pt x="32" y="159"/>
                      <a:pt x="30" y="161"/>
                      <a:pt x="30" y="161"/>
                    </a:cubicBezTo>
                    <a:cubicBezTo>
                      <a:pt x="30" y="161"/>
                      <a:pt x="27" y="171"/>
                      <a:pt x="28" y="164"/>
                    </a:cubicBezTo>
                    <a:cubicBezTo>
                      <a:pt x="28" y="163"/>
                      <a:pt x="29" y="159"/>
                      <a:pt x="30" y="157"/>
                    </a:cubicBezTo>
                    <a:cubicBezTo>
                      <a:pt x="30" y="157"/>
                      <a:pt x="31" y="156"/>
                      <a:pt x="31" y="156"/>
                    </a:cubicBezTo>
                    <a:close/>
                    <a:moveTo>
                      <a:pt x="19" y="146"/>
                    </a:moveTo>
                    <a:cubicBezTo>
                      <a:pt x="20" y="146"/>
                      <a:pt x="20" y="146"/>
                      <a:pt x="20" y="146"/>
                    </a:cubicBezTo>
                    <a:cubicBezTo>
                      <a:pt x="20" y="146"/>
                      <a:pt x="20" y="148"/>
                      <a:pt x="20" y="148"/>
                    </a:cubicBezTo>
                    <a:cubicBezTo>
                      <a:pt x="21" y="148"/>
                      <a:pt x="23" y="148"/>
                      <a:pt x="24" y="149"/>
                    </a:cubicBezTo>
                    <a:cubicBezTo>
                      <a:pt x="27" y="153"/>
                      <a:pt x="23" y="156"/>
                      <a:pt x="20" y="158"/>
                    </a:cubicBezTo>
                    <a:cubicBezTo>
                      <a:pt x="20" y="158"/>
                      <a:pt x="19" y="160"/>
                      <a:pt x="19" y="160"/>
                    </a:cubicBezTo>
                    <a:cubicBezTo>
                      <a:pt x="17" y="160"/>
                      <a:pt x="17" y="159"/>
                      <a:pt x="16" y="160"/>
                    </a:cubicBezTo>
                    <a:cubicBezTo>
                      <a:pt x="15" y="160"/>
                      <a:pt x="15" y="161"/>
                      <a:pt x="15" y="161"/>
                    </a:cubicBezTo>
                    <a:cubicBezTo>
                      <a:pt x="14" y="161"/>
                      <a:pt x="12" y="161"/>
                      <a:pt x="11" y="161"/>
                    </a:cubicBezTo>
                    <a:cubicBezTo>
                      <a:pt x="11" y="159"/>
                      <a:pt x="11" y="157"/>
                      <a:pt x="12" y="155"/>
                    </a:cubicBezTo>
                    <a:cubicBezTo>
                      <a:pt x="12" y="155"/>
                      <a:pt x="13" y="155"/>
                      <a:pt x="13" y="154"/>
                    </a:cubicBezTo>
                    <a:cubicBezTo>
                      <a:pt x="15" y="153"/>
                      <a:pt x="16" y="154"/>
                      <a:pt x="18" y="153"/>
                    </a:cubicBezTo>
                    <a:cubicBezTo>
                      <a:pt x="18" y="152"/>
                      <a:pt x="18" y="148"/>
                      <a:pt x="18" y="148"/>
                    </a:cubicBezTo>
                    <a:lnTo>
                      <a:pt x="19" y="146"/>
                    </a:lnTo>
                    <a:close/>
                    <a:moveTo>
                      <a:pt x="53" y="145"/>
                    </a:moveTo>
                    <a:cubicBezTo>
                      <a:pt x="53" y="145"/>
                      <a:pt x="54" y="146"/>
                      <a:pt x="55" y="147"/>
                    </a:cubicBezTo>
                    <a:cubicBezTo>
                      <a:pt x="55" y="147"/>
                      <a:pt x="56" y="146"/>
                      <a:pt x="57" y="146"/>
                    </a:cubicBezTo>
                    <a:cubicBezTo>
                      <a:pt x="58" y="147"/>
                      <a:pt x="59" y="148"/>
                      <a:pt x="59" y="149"/>
                    </a:cubicBezTo>
                    <a:cubicBezTo>
                      <a:pt x="57" y="148"/>
                      <a:pt x="55" y="148"/>
                      <a:pt x="53" y="148"/>
                    </a:cubicBezTo>
                    <a:cubicBezTo>
                      <a:pt x="52" y="147"/>
                      <a:pt x="53" y="147"/>
                      <a:pt x="52" y="147"/>
                    </a:cubicBezTo>
                    <a:cubicBezTo>
                      <a:pt x="52" y="146"/>
                      <a:pt x="51" y="145"/>
                      <a:pt x="53" y="145"/>
                    </a:cubicBezTo>
                    <a:close/>
                    <a:moveTo>
                      <a:pt x="49" y="145"/>
                    </a:moveTo>
                    <a:cubicBezTo>
                      <a:pt x="51" y="145"/>
                      <a:pt x="49" y="146"/>
                      <a:pt x="49" y="147"/>
                    </a:cubicBezTo>
                    <a:cubicBezTo>
                      <a:pt x="48" y="147"/>
                      <a:pt x="48" y="145"/>
                      <a:pt x="49" y="14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15" name="Google Shape;514;p9">
                <a:extLst>
                  <a:ext uri="{FF2B5EF4-FFF2-40B4-BE49-F238E27FC236}">
                    <a16:creationId xmlns:a16="http://schemas.microsoft.com/office/drawing/2014/main" id="{325198D5-7A0A-F942-88E1-FE2D5AACDC6D}"/>
                  </a:ext>
                </a:extLst>
              </p:cNvPr>
              <p:cNvSpPr/>
              <p:nvPr/>
            </p:nvSpPr>
            <p:spPr>
              <a:xfrm>
                <a:off x="3310" y="590"/>
                <a:ext cx="221" cy="420"/>
              </a:xfrm>
              <a:custGeom>
                <a:avLst/>
                <a:gdLst/>
                <a:ahLst/>
                <a:cxnLst/>
                <a:rect l="l" t="t" r="r" b="b"/>
                <a:pathLst>
                  <a:path w="113" h="214" extrusionOk="0">
                    <a:moveTo>
                      <a:pt x="108" y="50"/>
                    </a:moveTo>
                    <a:cubicBezTo>
                      <a:pt x="113" y="50"/>
                      <a:pt x="113" y="50"/>
                      <a:pt x="113" y="50"/>
                    </a:cubicBezTo>
                    <a:cubicBezTo>
                      <a:pt x="113" y="50"/>
                      <a:pt x="110" y="46"/>
                      <a:pt x="110" y="45"/>
                    </a:cubicBezTo>
                    <a:cubicBezTo>
                      <a:pt x="110" y="43"/>
                      <a:pt x="111" y="44"/>
                      <a:pt x="111" y="41"/>
                    </a:cubicBezTo>
                    <a:cubicBezTo>
                      <a:pt x="111" y="38"/>
                      <a:pt x="108" y="35"/>
                      <a:pt x="108" y="33"/>
                    </a:cubicBezTo>
                    <a:cubicBezTo>
                      <a:pt x="109" y="31"/>
                      <a:pt x="111" y="29"/>
                      <a:pt x="110" y="26"/>
                    </a:cubicBezTo>
                    <a:cubicBezTo>
                      <a:pt x="110" y="25"/>
                      <a:pt x="108" y="27"/>
                      <a:pt x="107" y="26"/>
                    </a:cubicBezTo>
                    <a:cubicBezTo>
                      <a:pt x="106" y="24"/>
                      <a:pt x="109" y="19"/>
                      <a:pt x="108" y="18"/>
                    </a:cubicBezTo>
                    <a:cubicBezTo>
                      <a:pt x="106" y="17"/>
                      <a:pt x="104" y="17"/>
                      <a:pt x="103" y="15"/>
                    </a:cubicBezTo>
                    <a:cubicBezTo>
                      <a:pt x="102" y="13"/>
                      <a:pt x="99" y="12"/>
                      <a:pt x="97" y="12"/>
                    </a:cubicBezTo>
                    <a:cubicBezTo>
                      <a:pt x="94" y="12"/>
                      <a:pt x="90" y="9"/>
                      <a:pt x="89" y="7"/>
                    </a:cubicBezTo>
                    <a:cubicBezTo>
                      <a:pt x="88" y="6"/>
                      <a:pt x="84" y="4"/>
                      <a:pt x="83" y="3"/>
                    </a:cubicBezTo>
                    <a:cubicBezTo>
                      <a:pt x="81" y="2"/>
                      <a:pt x="80" y="0"/>
                      <a:pt x="80" y="0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8" y="13"/>
                      <a:pt x="76" y="18"/>
                      <a:pt x="75" y="17"/>
                    </a:cubicBezTo>
                    <a:cubicBezTo>
                      <a:pt x="73" y="17"/>
                      <a:pt x="69" y="15"/>
                      <a:pt x="69" y="16"/>
                    </a:cubicBezTo>
                    <a:cubicBezTo>
                      <a:pt x="68" y="17"/>
                      <a:pt x="65" y="16"/>
                      <a:pt x="66" y="18"/>
                    </a:cubicBezTo>
                    <a:cubicBezTo>
                      <a:pt x="67" y="20"/>
                      <a:pt x="64" y="22"/>
                      <a:pt x="66" y="23"/>
                    </a:cubicBezTo>
                    <a:cubicBezTo>
                      <a:pt x="68" y="26"/>
                      <a:pt x="59" y="18"/>
                      <a:pt x="59" y="18"/>
                    </a:cubicBezTo>
                    <a:cubicBezTo>
                      <a:pt x="59" y="18"/>
                      <a:pt x="57" y="20"/>
                      <a:pt x="56" y="22"/>
                    </a:cubicBezTo>
                    <a:cubicBezTo>
                      <a:pt x="55" y="24"/>
                      <a:pt x="54" y="26"/>
                      <a:pt x="54" y="29"/>
                    </a:cubicBezTo>
                    <a:cubicBezTo>
                      <a:pt x="54" y="31"/>
                      <a:pt x="53" y="31"/>
                      <a:pt x="51" y="33"/>
                    </a:cubicBezTo>
                    <a:cubicBezTo>
                      <a:pt x="50" y="34"/>
                      <a:pt x="47" y="35"/>
                      <a:pt x="47" y="37"/>
                    </a:cubicBezTo>
                    <a:cubicBezTo>
                      <a:pt x="47" y="39"/>
                      <a:pt x="46" y="39"/>
                      <a:pt x="44" y="39"/>
                    </a:cubicBezTo>
                    <a:cubicBezTo>
                      <a:pt x="42" y="39"/>
                      <a:pt x="41" y="43"/>
                      <a:pt x="41" y="45"/>
                    </a:cubicBezTo>
                    <a:cubicBezTo>
                      <a:pt x="41" y="47"/>
                      <a:pt x="39" y="55"/>
                      <a:pt x="37" y="56"/>
                    </a:cubicBezTo>
                    <a:cubicBezTo>
                      <a:pt x="35" y="58"/>
                      <a:pt x="31" y="59"/>
                      <a:pt x="31" y="60"/>
                    </a:cubicBezTo>
                    <a:cubicBezTo>
                      <a:pt x="31" y="62"/>
                      <a:pt x="33" y="66"/>
                      <a:pt x="32" y="69"/>
                    </a:cubicBezTo>
                    <a:cubicBezTo>
                      <a:pt x="31" y="72"/>
                      <a:pt x="31" y="76"/>
                      <a:pt x="29" y="75"/>
                    </a:cubicBezTo>
                    <a:cubicBezTo>
                      <a:pt x="27" y="74"/>
                      <a:pt x="25" y="69"/>
                      <a:pt x="23" y="70"/>
                    </a:cubicBezTo>
                    <a:cubicBezTo>
                      <a:pt x="21" y="71"/>
                      <a:pt x="16" y="74"/>
                      <a:pt x="16" y="76"/>
                    </a:cubicBezTo>
                    <a:cubicBezTo>
                      <a:pt x="16" y="78"/>
                      <a:pt x="12" y="81"/>
                      <a:pt x="12" y="84"/>
                    </a:cubicBezTo>
                    <a:cubicBezTo>
                      <a:pt x="12" y="86"/>
                      <a:pt x="6" y="88"/>
                      <a:pt x="7" y="90"/>
                    </a:cubicBezTo>
                    <a:cubicBezTo>
                      <a:pt x="8" y="92"/>
                      <a:pt x="9" y="94"/>
                      <a:pt x="8" y="96"/>
                    </a:cubicBezTo>
                    <a:cubicBezTo>
                      <a:pt x="8" y="97"/>
                      <a:pt x="8" y="101"/>
                      <a:pt x="8" y="103"/>
                    </a:cubicBezTo>
                    <a:cubicBezTo>
                      <a:pt x="8" y="105"/>
                      <a:pt x="9" y="108"/>
                      <a:pt x="8" y="111"/>
                    </a:cubicBezTo>
                    <a:cubicBezTo>
                      <a:pt x="6" y="113"/>
                      <a:pt x="7" y="115"/>
                      <a:pt x="8" y="115"/>
                    </a:cubicBezTo>
                    <a:cubicBezTo>
                      <a:pt x="9" y="115"/>
                      <a:pt x="10" y="116"/>
                      <a:pt x="10" y="120"/>
                    </a:cubicBezTo>
                    <a:cubicBezTo>
                      <a:pt x="10" y="123"/>
                      <a:pt x="11" y="124"/>
                      <a:pt x="9" y="125"/>
                    </a:cubicBezTo>
                    <a:cubicBezTo>
                      <a:pt x="7" y="127"/>
                      <a:pt x="7" y="126"/>
                      <a:pt x="7" y="126"/>
                    </a:cubicBezTo>
                    <a:cubicBezTo>
                      <a:pt x="7" y="126"/>
                      <a:pt x="6" y="130"/>
                      <a:pt x="6" y="132"/>
                    </a:cubicBezTo>
                    <a:cubicBezTo>
                      <a:pt x="6" y="134"/>
                      <a:pt x="4" y="135"/>
                      <a:pt x="6" y="137"/>
                    </a:cubicBezTo>
                    <a:cubicBezTo>
                      <a:pt x="8" y="139"/>
                      <a:pt x="8" y="140"/>
                      <a:pt x="6" y="141"/>
                    </a:cubicBezTo>
                    <a:cubicBezTo>
                      <a:pt x="4" y="142"/>
                      <a:pt x="6" y="144"/>
                      <a:pt x="4" y="145"/>
                    </a:cubicBezTo>
                    <a:cubicBezTo>
                      <a:pt x="1" y="146"/>
                      <a:pt x="3" y="145"/>
                      <a:pt x="3" y="148"/>
                    </a:cubicBezTo>
                    <a:cubicBezTo>
                      <a:pt x="3" y="150"/>
                      <a:pt x="5" y="151"/>
                      <a:pt x="5" y="153"/>
                    </a:cubicBezTo>
                    <a:cubicBezTo>
                      <a:pt x="5" y="155"/>
                      <a:pt x="5" y="159"/>
                      <a:pt x="3" y="158"/>
                    </a:cubicBezTo>
                    <a:cubicBezTo>
                      <a:pt x="1" y="157"/>
                      <a:pt x="1" y="158"/>
                      <a:pt x="1" y="158"/>
                    </a:cubicBezTo>
                    <a:cubicBezTo>
                      <a:pt x="1" y="159"/>
                      <a:pt x="0" y="160"/>
                      <a:pt x="0" y="162"/>
                    </a:cubicBezTo>
                    <a:cubicBezTo>
                      <a:pt x="1" y="163"/>
                      <a:pt x="2" y="163"/>
                      <a:pt x="3" y="163"/>
                    </a:cubicBezTo>
                    <a:cubicBezTo>
                      <a:pt x="3" y="163"/>
                      <a:pt x="5" y="167"/>
                      <a:pt x="5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8"/>
                      <a:pt x="3" y="171"/>
                      <a:pt x="3" y="172"/>
                    </a:cubicBezTo>
                    <a:cubicBezTo>
                      <a:pt x="3" y="173"/>
                      <a:pt x="5" y="173"/>
                      <a:pt x="5" y="174"/>
                    </a:cubicBezTo>
                    <a:cubicBezTo>
                      <a:pt x="5" y="175"/>
                      <a:pt x="5" y="176"/>
                      <a:pt x="5" y="176"/>
                    </a:cubicBezTo>
                    <a:cubicBezTo>
                      <a:pt x="5" y="176"/>
                      <a:pt x="7" y="176"/>
                      <a:pt x="8" y="176"/>
                    </a:cubicBezTo>
                    <a:cubicBezTo>
                      <a:pt x="8" y="178"/>
                      <a:pt x="8" y="179"/>
                      <a:pt x="8" y="180"/>
                    </a:cubicBezTo>
                    <a:cubicBezTo>
                      <a:pt x="9" y="181"/>
                      <a:pt x="12" y="183"/>
                      <a:pt x="13" y="184"/>
                    </a:cubicBezTo>
                    <a:cubicBezTo>
                      <a:pt x="13" y="185"/>
                      <a:pt x="13" y="187"/>
                      <a:pt x="14" y="187"/>
                    </a:cubicBezTo>
                    <a:cubicBezTo>
                      <a:pt x="14" y="188"/>
                      <a:pt x="16" y="187"/>
                      <a:pt x="16" y="188"/>
                    </a:cubicBezTo>
                    <a:cubicBezTo>
                      <a:pt x="16" y="190"/>
                      <a:pt x="16" y="190"/>
                      <a:pt x="16" y="190"/>
                    </a:cubicBezTo>
                    <a:cubicBezTo>
                      <a:pt x="15" y="190"/>
                      <a:pt x="14" y="190"/>
                      <a:pt x="14" y="190"/>
                    </a:cubicBezTo>
                    <a:cubicBezTo>
                      <a:pt x="13" y="191"/>
                      <a:pt x="14" y="192"/>
                      <a:pt x="14" y="193"/>
                    </a:cubicBezTo>
                    <a:cubicBezTo>
                      <a:pt x="14" y="193"/>
                      <a:pt x="12" y="194"/>
                      <a:pt x="12" y="194"/>
                    </a:cubicBezTo>
                    <a:cubicBezTo>
                      <a:pt x="12" y="196"/>
                      <a:pt x="13" y="199"/>
                      <a:pt x="13" y="199"/>
                    </a:cubicBezTo>
                    <a:cubicBezTo>
                      <a:pt x="13" y="202"/>
                      <a:pt x="13" y="205"/>
                      <a:pt x="16" y="206"/>
                    </a:cubicBezTo>
                    <a:cubicBezTo>
                      <a:pt x="19" y="206"/>
                      <a:pt x="24" y="204"/>
                      <a:pt x="26" y="203"/>
                    </a:cubicBezTo>
                    <a:cubicBezTo>
                      <a:pt x="26" y="199"/>
                      <a:pt x="26" y="199"/>
                      <a:pt x="27" y="196"/>
                    </a:cubicBezTo>
                    <a:cubicBezTo>
                      <a:pt x="27" y="196"/>
                      <a:pt x="29" y="196"/>
                      <a:pt x="30" y="196"/>
                    </a:cubicBezTo>
                    <a:cubicBezTo>
                      <a:pt x="30" y="196"/>
                      <a:pt x="29" y="193"/>
                      <a:pt x="30" y="193"/>
                    </a:cubicBezTo>
                    <a:cubicBezTo>
                      <a:pt x="32" y="192"/>
                      <a:pt x="37" y="193"/>
                      <a:pt x="41" y="193"/>
                    </a:cubicBezTo>
                    <a:cubicBezTo>
                      <a:pt x="42" y="193"/>
                      <a:pt x="43" y="190"/>
                      <a:pt x="43" y="190"/>
                    </a:cubicBezTo>
                    <a:cubicBezTo>
                      <a:pt x="43" y="190"/>
                      <a:pt x="44" y="191"/>
                      <a:pt x="43" y="192"/>
                    </a:cubicBezTo>
                    <a:cubicBezTo>
                      <a:pt x="44" y="192"/>
                      <a:pt x="45" y="192"/>
                      <a:pt x="45" y="192"/>
                    </a:cubicBezTo>
                    <a:cubicBezTo>
                      <a:pt x="46" y="190"/>
                      <a:pt x="47" y="188"/>
                      <a:pt x="48" y="185"/>
                    </a:cubicBezTo>
                    <a:cubicBezTo>
                      <a:pt x="48" y="185"/>
                      <a:pt x="49" y="184"/>
                      <a:pt x="47" y="184"/>
                    </a:cubicBezTo>
                    <a:cubicBezTo>
                      <a:pt x="46" y="185"/>
                      <a:pt x="46" y="188"/>
                      <a:pt x="45" y="188"/>
                    </a:cubicBezTo>
                    <a:cubicBezTo>
                      <a:pt x="44" y="189"/>
                      <a:pt x="44" y="187"/>
                      <a:pt x="44" y="186"/>
                    </a:cubicBezTo>
                    <a:cubicBezTo>
                      <a:pt x="44" y="185"/>
                      <a:pt x="45" y="181"/>
                      <a:pt x="45" y="179"/>
                    </a:cubicBezTo>
                    <a:cubicBezTo>
                      <a:pt x="46" y="179"/>
                      <a:pt x="47" y="177"/>
                      <a:pt x="47" y="176"/>
                    </a:cubicBezTo>
                    <a:cubicBezTo>
                      <a:pt x="48" y="174"/>
                      <a:pt x="46" y="175"/>
                      <a:pt x="47" y="173"/>
                    </a:cubicBezTo>
                    <a:cubicBezTo>
                      <a:pt x="48" y="172"/>
                      <a:pt x="48" y="172"/>
                      <a:pt x="48" y="172"/>
                    </a:cubicBezTo>
                    <a:cubicBezTo>
                      <a:pt x="50" y="169"/>
                      <a:pt x="48" y="164"/>
                      <a:pt x="47" y="162"/>
                    </a:cubicBezTo>
                    <a:cubicBezTo>
                      <a:pt x="48" y="162"/>
                      <a:pt x="50" y="161"/>
                      <a:pt x="50" y="160"/>
                    </a:cubicBezTo>
                    <a:cubicBezTo>
                      <a:pt x="49" y="160"/>
                      <a:pt x="46" y="158"/>
                      <a:pt x="45" y="158"/>
                    </a:cubicBezTo>
                    <a:cubicBezTo>
                      <a:pt x="50" y="158"/>
                      <a:pt x="52" y="157"/>
                      <a:pt x="57" y="156"/>
                    </a:cubicBezTo>
                    <a:cubicBezTo>
                      <a:pt x="57" y="158"/>
                      <a:pt x="57" y="158"/>
                      <a:pt x="57" y="158"/>
                    </a:cubicBezTo>
                    <a:cubicBezTo>
                      <a:pt x="58" y="158"/>
                      <a:pt x="58" y="158"/>
                      <a:pt x="58" y="158"/>
                    </a:cubicBezTo>
                    <a:cubicBezTo>
                      <a:pt x="59" y="158"/>
                      <a:pt x="59" y="156"/>
                      <a:pt x="59" y="155"/>
                    </a:cubicBezTo>
                    <a:cubicBezTo>
                      <a:pt x="61" y="154"/>
                      <a:pt x="62" y="155"/>
                      <a:pt x="63" y="154"/>
                    </a:cubicBezTo>
                    <a:cubicBezTo>
                      <a:pt x="64" y="154"/>
                      <a:pt x="63" y="153"/>
                      <a:pt x="64" y="152"/>
                    </a:cubicBezTo>
                    <a:cubicBezTo>
                      <a:pt x="65" y="151"/>
                      <a:pt x="65" y="152"/>
                      <a:pt x="67" y="151"/>
                    </a:cubicBezTo>
                    <a:cubicBezTo>
                      <a:pt x="66" y="149"/>
                      <a:pt x="66" y="149"/>
                      <a:pt x="66" y="149"/>
                    </a:cubicBezTo>
                    <a:cubicBezTo>
                      <a:pt x="64" y="149"/>
                      <a:pt x="63" y="149"/>
                      <a:pt x="62" y="149"/>
                    </a:cubicBezTo>
                    <a:cubicBezTo>
                      <a:pt x="64" y="148"/>
                      <a:pt x="66" y="147"/>
                      <a:pt x="68" y="146"/>
                    </a:cubicBezTo>
                    <a:cubicBezTo>
                      <a:pt x="68" y="144"/>
                      <a:pt x="69" y="141"/>
                      <a:pt x="67" y="139"/>
                    </a:cubicBezTo>
                    <a:cubicBezTo>
                      <a:pt x="67" y="138"/>
                      <a:pt x="66" y="139"/>
                      <a:pt x="65" y="138"/>
                    </a:cubicBezTo>
                    <a:cubicBezTo>
                      <a:pt x="63" y="137"/>
                      <a:pt x="64" y="135"/>
                      <a:pt x="64" y="135"/>
                    </a:cubicBezTo>
                    <a:cubicBezTo>
                      <a:pt x="61" y="134"/>
                      <a:pt x="61" y="134"/>
                      <a:pt x="59" y="131"/>
                    </a:cubicBezTo>
                    <a:cubicBezTo>
                      <a:pt x="59" y="131"/>
                      <a:pt x="58" y="132"/>
                      <a:pt x="57" y="133"/>
                    </a:cubicBezTo>
                    <a:cubicBezTo>
                      <a:pt x="56" y="133"/>
                      <a:pt x="56" y="132"/>
                      <a:pt x="54" y="132"/>
                    </a:cubicBezTo>
                    <a:cubicBezTo>
                      <a:pt x="54" y="131"/>
                      <a:pt x="54" y="130"/>
                      <a:pt x="53" y="130"/>
                    </a:cubicBezTo>
                    <a:cubicBezTo>
                      <a:pt x="54" y="125"/>
                      <a:pt x="52" y="122"/>
                      <a:pt x="52" y="118"/>
                    </a:cubicBezTo>
                    <a:cubicBezTo>
                      <a:pt x="52" y="118"/>
                      <a:pt x="52" y="115"/>
                      <a:pt x="52" y="115"/>
                    </a:cubicBezTo>
                    <a:cubicBezTo>
                      <a:pt x="53" y="115"/>
                      <a:pt x="54" y="115"/>
                      <a:pt x="54" y="115"/>
                    </a:cubicBezTo>
                    <a:cubicBezTo>
                      <a:pt x="51" y="112"/>
                      <a:pt x="56" y="107"/>
                      <a:pt x="55" y="103"/>
                    </a:cubicBezTo>
                    <a:cubicBezTo>
                      <a:pt x="55" y="103"/>
                      <a:pt x="54" y="103"/>
                      <a:pt x="53" y="103"/>
                    </a:cubicBezTo>
                    <a:cubicBezTo>
                      <a:pt x="53" y="102"/>
                      <a:pt x="54" y="101"/>
                      <a:pt x="53" y="101"/>
                    </a:cubicBezTo>
                    <a:cubicBezTo>
                      <a:pt x="54" y="100"/>
                      <a:pt x="55" y="102"/>
                      <a:pt x="56" y="101"/>
                    </a:cubicBezTo>
                    <a:cubicBezTo>
                      <a:pt x="56" y="101"/>
                      <a:pt x="57" y="100"/>
                      <a:pt x="57" y="100"/>
                    </a:cubicBezTo>
                    <a:cubicBezTo>
                      <a:pt x="58" y="99"/>
                      <a:pt x="59" y="100"/>
                      <a:pt x="59" y="99"/>
                    </a:cubicBezTo>
                    <a:cubicBezTo>
                      <a:pt x="60" y="99"/>
                      <a:pt x="60" y="97"/>
                      <a:pt x="61" y="96"/>
                    </a:cubicBezTo>
                    <a:cubicBezTo>
                      <a:pt x="59" y="96"/>
                      <a:pt x="59" y="96"/>
                      <a:pt x="59" y="96"/>
                    </a:cubicBezTo>
                    <a:cubicBezTo>
                      <a:pt x="59" y="95"/>
                      <a:pt x="59" y="95"/>
                      <a:pt x="59" y="95"/>
                    </a:cubicBezTo>
                    <a:cubicBezTo>
                      <a:pt x="62" y="94"/>
                      <a:pt x="64" y="94"/>
                      <a:pt x="65" y="92"/>
                    </a:cubicBezTo>
                    <a:cubicBezTo>
                      <a:pt x="66" y="91"/>
                      <a:pt x="64" y="91"/>
                      <a:pt x="64" y="91"/>
                    </a:cubicBezTo>
                    <a:cubicBezTo>
                      <a:pt x="67" y="87"/>
                      <a:pt x="67" y="87"/>
                      <a:pt x="67" y="87"/>
                    </a:cubicBezTo>
                    <a:cubicBezTo>
                      <a:pt x="68" y="86"/>
                      <a:pt x="69" y="87"/>
                      <a:pt x="69" y="87"/>
                    </a:cubicBezTo>
                    <a:cubicBezTo>
                      <a:pt x="72" y="87"/>
                      <a:pt x="73" y="84"/>
                      <a:pt x="75" y="83"/>
                    </a:cubicBezTo>
                    <a:cubicBezTo>
                      <a:pt x="77" y="83"/>
                      <a:pt x="79" y="84"/>
                      <a:pt x="79" y="83"/>
                    </a:cubicBezTo>
                    <a:cubicBezTo>
                      <a:pt x="82" y="82"/>
                      <a:pt x="82" y="79"/>
                      <a:pt x="84" y="77"/>
                    </a:cubicBezTo>
                    <a:cubicBezTo>
                      <a:pt x="85" y="76"/>
                      <a:pt x="86" y="76"/>
                      <a:pt x="87" y="75"/>
                    </a:cubicBezTo>
                    <a:cubicBezTo>
                      <a:pt x="87" y="74"/>
                      <a:pt x="88" y="74"/>
                      <a:pt x="88" y="73"/>
                    </a:cubicBezTo>
                    <a:cubicBezTo>
                      <a:pt x="88" y="73"/>
                      <a:pt x="86" y="72"/>
                      <a:pt x="86" y="72"/>
                    </a:cubicBezTo>
                    <a:cubicBezTo>
                      <a:pt x="86" y="71"/>
                      <a:pt x="86" y="71"/>
                      <a:pt x="87" y="69"/>
                    </a:cubicBezTo>
                    <a:cubicBezTo>
                      <a:pt x="86" y="69"/>
                      <a:pt x="85" y="66"/>
                      <a:pt x="85" y="64"/>
                    </a:cubicBezTo>
                    <a:cubicBezTo>
                      <a:pt x="89" y="61"/>
                      <a:pt x="89" y="61"/>
                      <a:pt x="89" y="61"/>
                    </a:cubicBezTo>
                    <a:cubicBezTo>
                      <a:pt x="90" y="59"/>
                      <a:pt x="86" y="60"/>
                      <a:pt x="89" y="59"/>
                    </a:cubicBezTo>
                    <a:cubicBezTo>
                      <a:pt x="90" y="58"/>
                      <a:pt x="90" y="58"/>
                      <a:pt x="90" y="58"/>
                    </a:cubicBezTo>
                    <a:cubicBezTo>
                      <a:pt x="91" y="58"/>
                      <a:pt x="88" y="57"/>
                      <a:pt x="89" y="56"/>
                    </a:cubicBezTo>
                    <a:cubicBezTo>
                      <a:pt x="91" y="55"/>
                      <a:pt x="91" y="57"/>
                      <a:pt x="93" y="56"/>
                    </a:cubicBezTo>
                    <a:cubicBezTo>
                      <a:pt x="95" y="55"/>
                      <a:pt x="96" y="51"/>
                      <a:pt x="97" y="48"/>
                    </a:cubicBezTo>
                    <a:cubicBezTo>
                      <a:pt x="97" y="48"/>
                      <a:pt x="98" y="49"/>
                      <a:pt x="98" y="50"/>
                    </a:cubicBezTo>
                    <a:cubicBezTo>
                      <a:pt x="98" y="50"/>
                      <a:pt x="100" y="49"/>
                      <a:pt x="101" y="49"/>
                    </a:cubicBezTo>
                    <a:cubicBezTo>
                      <a:pt x="101" y="49"/>
                      <a:pt x="102" y="51"/>
                      <a:pt x="102" y="51"/>
                    </a:cubicBezTo>
                    <a:cubicBezTo>
                      <a:pt x="103" y="52"/>
                      <a:pt x="103" y="50"/>
                      <a:pt x="103" y="49"/>
                    </a:cubicBezTo>
                    <a:cubicBezTo>
                      <a:pt x="105" y="50"/>
                      <a:pt x="106" y="50"/>
                      <a:pt x="108" y="50"/>
                    </a:cubicBezTo>
                    <a:close/>
                    <a:moveTo>
                      <a:pt x="30" y="206"/>
                    </a:moveTo>
                    <a:cubicBezTo>
                      <a:pt x="30" y="207"/>
                      <a:pt x="30" y="209"/>
                      <a:pt x="30" y="210"/>
                    </a:cubicBezTo>
                    <a:cubicBezTo>
                      <a:pt x="38" y="214"/>
                      <a:pt x="36" y="209"/>
                      <a:pt x="30" y="206"/>
                    </a:cubicBezTo>
                    <a:close/>
                    <a:moveTo>
                      <a:pt x="67" y="171"/>
                    </a:moveTo>
                    <a:cubicBezTo>
                      <a:pt x="67" y="171"/>
                      <a:pt x="67" y="173"/>
                      <a:pt x="67" y="174"/>
                    </a:cubicBezTo>
                    <a:cubicBezTo>
                      <a:pt x="67" y="174"/>
                      <a:pt x="65" y="173"/>
                      <a:pt x="64" y="173"/>
                    </a:cubicBezTo>
                    <a:cubicBezTo>
                      <a:pt x="59" y="180"/>
                      <a:pt x="57" y="179"/>
                      <a:pt x="62" y="187"/>
                    </a:cubicBezTo>
                    <a:cubicBezTo>
                      <a:pt x="63" y="186"/>
                      <a:pt x="66" y="182"/>
                      <a:pt x="66" y="182"/>
                    </a:cubicBezTo>
                    <a:cubicBezTo>
                      <a:pt x="67" y="180"/>
                      <a:pt x="65" y="180"/>
                      <a:pt x="65" y="178"/>
                    </a:cubicBezTo>
                    <a:cubicBezTo>
                      <a:pt x="66" y="176"/>
                      <a:pt x="68" y="173"/>
                      <a:pt x="69" y="171"/>
                    </a:cubicBezTo>
                    <a:cubicBezTo>
                      <a:pt x="69" y="171"/>
                      <a:pt x="68" y="171"/>
                      <a:pt x="67" y="171"/>
                    </a:cubicBezTo>
                    <a:close/>
                    <a:moveTo>
                      <a:pt x="31" y="156"/>
                    </a:moveTo>
                    <a:cubicBezTo>
                      <a:pt x="31" y="157"/>
                      <a:pt x="32" y="156"/>
                      <a:pt x="32" y="158"/>
                    </a:cubicBezTo>
                    <a:cubicBezTo>
                      <a:pt x="32" y="159"/>
                      <a:pt x="30" y="161"/>
                      <a:pt x="30" y="161"/>
                    </a:cubicBezTo>
                    <a:cubicBezTo>
                      <a:pt x="30" y="161"/>
                      <a:pt x="27" y="171"/>
                      <a:pt x="28" y="164"/>
                    </a:cubicBezTo>
                    <a:cubicBezTo>
                      <a:pt x="28" y="163"/>
                      <a:pt x="29" y="159"/>
                      <a:pt x="30" y="157"/>
                    </a:cubicBezTo>
                    <a:cubicBezTo>
                      <a:pt x="30" y="157"/>
                      <a:pt x="31" y="156"/>
                      <a:pt x="31" y="156"/>
                    </a:cubicBezTo>
                    <a:close/>
                    <a:moveTo>
                      <a:pt x="19" y="146"/>
                    </a:moveTo>
                    <a:cubicBezTo>
                      <a:pt x="20" y="146"/>
                      <a:pt x="20" y="146"/>
                      <a:pt x="20" y="146"/>
                    </a:cubicBezTo>
                    <a:cubicBezTo>
                      <a:pt x="20" y="146"/>
                      <a:pt x="20" y="148"/>
                      <a:pt x="20" y="148"/>
                    </a:cubicBezTo>
                    <a:cubicBezTo>
                      <a:pt x="21" y="148"/>
                      <a:pt x="23" y="148"/>
                      <a:pt x="24" y="149"/>
                    </a:cubicBezTo>
                    <a:cubicBezTo>
                      <a:pt x="27" y="153"/>
                      <a:pt x="23" y="156"/>
                      <a:pt x="20" y="158"/>
                    </a:cubicBezTo>
                    <a:cubicBezTo>
                      <a:pt x="20" y="158"/>
                      <a:pt x="19" y="160"/>
                      <a:pt x="19" y="160"/>
                    </a:cubicBezTo>
                    <a:cubicBezTo>
                      <a:pt x="17" y="160"/>
                      <a:pt x="17" y="159"/>
                      <a:pt x="16" y="160"/>
                    </a:cubicBezTo>
                    <a:cubicBezTo>
                      <a:pt x="15" y="160"/>
                      <a:pt x="15" y="161"/>
                      <a:pt x="15" y="161"/>
                    </a:cubicBezTo>
                    <a:cubicBezTo>
                      <a:pt x="14" y="161"/>
                      <a:pt x="12" y="161"/>
                      <a:pt x="11" y="161"/>
                    </a:cubicBezTo>
                    <a:cubicBezTo>
                      <a:pt x="11" y="159"/>
                      <a:pt x="11" y="157"/>
                      <a:pt x="12" y="155"/>
                    </a:cubicBezTo>
                    <a:cubicBezTo>
                      <a:pt x="12" y="155"/>
                      <a:pt x="13" y="155"/>
                      <a:pt x="13" y="154"/>
                    </a:cubicBezTo>
                    <a:cubicBezTo>
                      <a:pt x="15" y="153"/>
                      <a:pt x="16" y="154"/>
                      <a:pt x="18" y="153"/>
                    </a:cubicBezTo>
                    <a:cubicBezTo>
                      <a:pt x="18" y="152"/>
                      <a:pt x="18" y="148"/>
                      <a:pt x="18" y="148"/>
                    </a:cubicBezTo>
                    <a:lnTo>
                      <a:pt x="19" y="146"/>
                    </a:lnTo>
                    <a:close/>
                    <a:moveTo>
                      <a:pt x="53" y="145"/>
                    </a:moveTo>
                    <a:cubicBezTo>
                      <a:pt x="53" y="145"/>
                      <a:pt x="54" y="146"/>
                      <a:pt x="55" y="147"/>
                    </a:cubicBezTo>
                    <a:cubicBezTo>
                      <a:pt x="55" y="147"/>
                      <a:pt x="56" y="146"/>
                      <a:pt x="57" y="146"/>
                    </a:cubicBezTo>
                    <a:cubicBezTo>
                      <a:pt x="58" y="147"/>
                      <a:pt x="59" y="148"/>
                      <a:pt x="59" y="149"/>
                    </a:cubicBezTo>
                    <a:cubicBezTo>
                      <a:pt x="57" y="148"/>
                      <a:pt x="55" y="148"/>
                      <a:pt x="53" y="148"/>
                    </a:cubicBezTo>
                    <a:cubicBezTo>
                      <a:pt x="52" y="147"/>
                      <a:pt x="53" y="147"/>
                      <a:pt x="52" y="147"/>
                    </a:cubicBezTo>
                    <a:cubicBezTo>
                      <a:pt x="52" y="146"/>
                      <a:pt x="51" y="145"/>
                      <a:pt x="53" y="145"/>
                    </a:cubicBezTo>
                    <a:close/>
                    <a:moveTo>
                      <a:pt x="49" y="145"/>
                    </a:moveTo>
                    <a:cubicBezTo>
                      <a:pt x="51" y="145"/>
                      <a:pt x="49" y="146"/>
                      <a:pt x="49" y="147"/>
                    </a:cubicBezTo>
                    <a:cubicBezTo>
                      <a:pt x="48" y="147"/>
                      <a:pt x="48" y="145"/>
                      <a:pt x="49" y="14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16" name="Google Shape;515;p9">
                <a:extLst>
                  <a:ext uri="{FF2B5EF4-FFF2-40B4-BE49-F238E27FC236}">
                    <a16:creationId xmlns:a16="http://schemas.microsoft.com/office/drawing/2014/main" id="{DC7DC156-766C-754C-8B3B-7C9473119922}"/>
                  </a:ext>
                </a:extLst>
              </p:cNvPr>
              <p:cNvSpPr/>
              <p:nvPr/>
            </p:nvSpPr>
            <p:spPr>
              <a:xfrm>
                <a:off x="3635" y="2800"/>
                <a:ext cx="22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1" h="16" extrusionOk="0">
                    <a:moveTo>
                      <a:pt x="10" y="10"/>
                    </a:moveTo>
                    <a:cubicBezTo>
                      <a:pt x="10" y="10"/>
                      <a:pt x="11" y="6"/>
                      <a:pt x="11" y="4"/>
                    </a:cubicBezTo>
                    <a:cubicBezTo>
                      <a:pt x="11" y="2"/>
                      <a:pt x="7" y="0"/>
                      <a:pt x="7" y="0"/>
                    </a:cubicBezTo>
                    <a:cubicBezTo>
                      <a:pt x="7" y="0"/>
                      <a:pt x="5" y="2"/>
                      <a:pt x="3" y="1"/>
                    </a:cubicBezTo>
                    <a:cubicBezTo>
                      <a:pt x="2" y="0"/>
                      <a:pt x="1" y="2"/>
                      <a:pt x="1" y="5"/>
                    </a:cubicBezTo>
                    <a:cubicBezTo>
                      <a:pt x="1" y="9"/>
                      <a:pt x="0" y="8"/>
                      <a:pt x="1" y="11"/>
                    </a:cubicBezTo>
                    <a:cubicBezTo>
                      <a:pt x="3" y="14"/>
                      <a:pt x="2" y="12"/>
                      <a:pt x="4" y="14"/>
                    </a:cubicBezTo>
                    <a:cubicBezTo>
                      <a:pt x="7" y="15"/>
                      <a:pt x="11" y="16"/>
                      <a:pt x="11" y="16"/>
                    </a:cubicBezTo>
                    <a:lnTo>
                      <a:pt x="10" y="1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17" name="Google Shape;516;p9">
                <a:extLst>
                  <a:ext uri="{FF2B5EF4-FFF2-40B4-BE49-F238E27FC236}">
                    <a16:creationId xmlns:a16="http://schemas.microsoft.com/office/drawing/2014/main" id="{2B5FCB48-F6D9-E443-8BD3-58291D9A6FD6}"/>
                  </a:ext>
                </a:extLst>
              </p:cNvPr>
              <p:cNvSpPr/>
              <p:nvPr/>
            </p:nvSpPr>
            <p:spPr>
              <a:xfrm>
                <a:off x="2127" y="2113"/>
                <a:ext cx="71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36" h="57" extrusionOk="0">
                    <a:moveTo>
                      <a:pt x="36" y="4"/>
                    </a:moveTo>
                    <a:cubicBezTo>
                      <a:pt x="35" y="4"/>
                      <a:pt x="33" y="4"/>
                      <a:pt x="32" y="4"/>
                    </a:cubicBezTo>
                    <a:cubicBezTo>
                      <a:pt x="32" y="4"/>
                      <a:pt x="32" y="3"/>
                      <a:pt x="32" y="3"/>
                    </a:cubicBezTo>
                    <a:cubicBezTo>
                      <a:pt x="30" y="3"/>
                      <a:pt x="28" y="2"/>
                      <a:pt x="27" y="3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4"/>
                      <a:pt x="24" y="5"/>
                      <a:pt x="24" y="5"/>
                    </a:cubicBezTo>
                    <a:cubicBezTo>
                      <a:pt x="17" y="5"/>
                      <a:pt x="15" y="0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7" y="12"/>
                      <a:pt x="7" y="14"/>
                    </a:cubicBezTo>
                    <a:cubicBezTo>
                      <a:pt x="7" y="15"/>
                      <a:pt x="7" y="17"/>
                      <a:pt x="7" y="19"/>
                    </a:cubicBezTo>
                    <a:cubicBezTo>
                      <a:pt x="6" y="21"/>
                      <a:pt x="4" y="21"/>
                      <a:pt x="2" y="23"/>
                    </a:cubicBezTo>
                    <a:cubicBezTo>
                      <a:pt x="0" y="24"/>
                      <a:pt x="4" y="27"/>
                      <a:pt x="3" y="29"/>
                    </a:cubicBezTo>
                    <a:cubicBezTo>
                      <a:pt x="3" y="31"/>
                      <a:pt x="2" y="36"/>
                      <a:pt x="2" y="36"/>
                    </a:cubicBezTo>
                    <a:cubicBezTo>
                      <a:pt x="2" y="36"/>
                      <a:pt x="4" y="37"/>
                      <a:pt x="5" y="38"/>
                    </a:cubicBezTo>
                    <a:cubicBezTo>
                      <a:pt x="6" y="39"/>
                      <a:pt x="5" y="43"/>
                      <a:pt x="5" y="43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11" y="55"/>
                      <a:pt x="11" y="55"/>
                      <a:pt x="11" y="55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6" y="51"/>
                      <a:pt x="16" y="51"/>
                      <a:pt x="16" y="51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49"/>
                      <a:pt x="33" y="46"/>
                      <a:pt x="35" y="43"/>
                    </a:cubicBezTo>
                    <a:cubicBezTo>
                      <a:pt x="36" y="39"/>
                      <a:pt x="36" y="35"/>
                      <a:pt x="36" y="35"/>
                    </a:cubicBezTo>
                    <a:cubicBezTo>
                      <a:pt x="36" y="35"/>
                      <a:pt x="32" y="31"/>
                      <a:pt x="32" y="28"/>
                    </a:cubicBezTo>
                    <a:cubicBezTo>
                      <a:pt x="32" y="25"/>
                      <a:pt x="31" y="17"/>
                      <a:pt x="31" y="17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8"/>
                      <a:pt x="36" y="7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35" y="7"/>
                      <a:pt x="34" y="5"/>
                      <a:pt x="36" y="5"/>
                    </a:cubicBezTo>
                    <a:lnTo>
                      <a:pt x="36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18" name="Google Shape;517;p9">
                <a:extLst>
                  <a:ext uri="{FF2B5EF4-FFF2-40B4-BE49-F238E27FC236}">
                    <a16:creationId xmlns:a16="http://schemas.microsoft.com/office/drawing/2014/main" id="{664A3D70-1724-EB41-B5D0-3D1AFC5CC6BF}"/>
                  </a:ext>
                </a:extLst>
              </p:cNvPr>
              <p:cNvSpPr/>
              <p:nvPr/>
            </p:nvSpPr>
            <p:spPr>
              <a:xfrm>
                <a:off x="2127" y="2113"/>
                <a:ext cx="71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36" h="57" extrusionOk="0">
                    <a:moveTo>
                      <a:pt x="36" y="4"/>
                    </a:moveTo>
                    <a:cubicBezTo>
                      <a:pt x="35" y="4"/>
                      <a:pt x="33" y="4"/>
                      <a:pt x="32" y="4"/>
                    </a:cubicBezTo>
                    <a:cubicBezTo>
                      <a:pt x="32" y="4"/>
                      <a:pt x="32" y="3"/>
                      <a:pt x="32" y="3"/>
                    </a:cubicBezTo>
                    <a:cubicBezTo>
                      <a:pt x="30" y="3"/>
                      <a:pt x="28" y="2"/>
                      <a:pt x="27" y="3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4"/>
                      <a:pt x="24" y="5"/>
                      <a:pt x="24" y="5"/>
                    </a:cubicBezTo>
                    <a:cubicBezTo>
                      <a:pt x="17" y="5"/>
                      <a:pt x="15" y="0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7" y="12"/>
                      <a:pt x="7" y="14"/>
                    </a:cubicBezTo>
                    <a:cubicBezTo>
                      <a:pt x="7" y="15"/>
                      <a:pt x="7" y="17"/>
                      <a:pt x="7" y="19"/>
                    </a:cubicBezTo>
                    <a:cubicBezTo>
                      <a:pt x="6" y="21"/>
                      <a:pt x="4" y="21"/>
                      <a:pt x="2" y="23"/>
                    </a:cubicBezTo>
                    <a:cubicBezTo>
                      <a:pt x="0" y="24"/>
                      <a:pt x="4" y="27"/>
                      <a:pt x="3" y="29"/>
                    </a:cubicBezTo>
                    <a:cubicBezTo>
                      <a:pt x="3" y="31"/>
                      <a:pt x="2" y="36"/>
                      <a:pt x="2" y="36"/>
                    </a:cubicBezTo>
                    <a:cubicBezTo>
                      <a:pt x="2" y="36"/>
                      <a:pt x="4" y="37"/>
                      <a:pt x="5" y="38"/>
                    </a:cubicBezTo>
                    <a:cubicBezTo>
                      <a:pt x="6" y="39"/>
                      <a:pt x="5" y="43"/>
                      <a:pt x="5" y="43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11" y="55"/>
                      <a:pt x="11" y="55"/>
                      <a:pt x="11" y="55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6" y="51"/>
                      <a:pt x="16" y="51"/>
                      <a:pt x="16" y="51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49"/>
                      <a:pt x="33" y="46"/>
                      <a:pt x="35" y="43"/>
                    </a:cubicBezTo>
                    <a:cubicBezTo>
                      <a:pt x="36" y="39"/>
                      <a:pt x="36" y="35"/>
                      <a:pt x="36" y="35"/>
                    </a:cubicBezTo>
                    <a:cubicBezTo>
                      <a:pt x="36" y="35"/>
                      <a:pt x="32" y="31"/>
                      <a:pt x="32" y="28"/>
                    </a:cubicBezTo>
                    <a:cubicBezTo>
                      <a:pt x="32" y="25"/>
                      <a:pt x="31" y="17"/>
                      <a:pt x="31" y="17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8"/>
                      <a:pt x="36" y="7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35" y="7"/>
                      <a:pt x="34" y="5"/>
                      <a:pt x="36" y="5"/>
                    </a:cubicBezTo>
                    <a:lnTo>
                      <a:pt x="36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19" name="Google Shape;518;p9">
                <a:extLst>
                  <a:ext uri="{FF2B5EF4-FFF2-40B4-BE49-F238E27FC236}">
                    <a16:creationId xmlns:a16="http://schemas.microsoft.com/office/drawing/2014/main" id="{F13B0229-5896-E44D-956D-C970A713F137}"/>
                  </a:ext>
                </a:extLst>
              </p:cNvPr>
              <p:cNvSpPr/>
              <p:nvPr/>
            </p:nvSpPr>
            <p:spPr>
              <a:xfrm>
                <a:off x="3480" y="1756"/>
                <a:ext cx="288" cy="418"/>
              </a:xfrm>
              <a:custGeom>
                <a:avLst/>
                <a:gdLst/>
                <a:ahLst/>
                <a:cxnLst/>
                <a:rect l="l" t="t" r="r" b="b"/>
                <a:pathLst>
                  <a:path w="147" h="213" extrusionOk="0">
                    <a:moveTo>
                      <a:pt x="147" y="57"/>
                    </a:moveTo>
                    <a:cubicBezTo>
                      <a:pt x="146" y="55"/>
                      <a:pt x="146" y="53"/>
                      <a:pt x="145" y="52"/>
                    </a:cubicBezTo>
                    <a:cubicBezTo>
                      <a:pt x="144" y="51"/>
                      <a:pt x="140" y="50"/>
                      <a:pt x="139" y="50"/>
                    </a:cubicBezTo>
                    <a:cubicBezTo>
                      <a:pt x="138" y="49"/>
                      <a:pt x="139" y="46"/>
                      <a:pt x="138" y="44"/>
                    </a:cubicBezTo>
                    <a:cubicBezTo>
                      <a:pt x="137" y="44"/>
                      <a:pt x="137" y="44"/>
                      <a:pt x="137" y="44"/>
                    </a:cubicBezTo>
                    <a:cubicBezTo>
                      <a:pt x="136" y="42"/>
                      <a:pt x="137" y="36"/>
                      <a:pt x="137" y="36"/>
                    </a:cubicBezTo>
                    <a:cubicBezTo>
                      <a:pt x="137" y="34"/>
                      <a:pt x="137" y="34"/>
                      <a:pt x="137" y="34"/>
                    </a:cubicBezTo>
                    <a:cubicBezTo>
                      <a:pt x="137" y="34"/>
                      <a:pt x="138" y="34"/>
                      <a:pt x="138" y="34"/>
                    </a:cubicBezTo>
                    <a:cubicBezTo>
                      <a:pt x="138" y="33"/>
                      <a:pt x="138" y="27"/>
                      <a:pt x="138" y="27"/>
                    </a:cubicBezTo>
                    <a:cubicBezTo>
                      <a:pt x="137" y="26"/>
                      <a:pt x="137" y="26"/>
                      <a:pt x="137" y="26"/>
                    </a:cubicBezTo>
                    <a:cubicBezTo>
                      <a:pt x="136" y="24"/>
                      <a:pt x="137" y="21"/>
                      <a:pt x="137" y="21"/>
                    </a:cubicBezTo>
                    <a:cubicBezTo>
                      <a:pt x="137" y="21"/>
                      <a:pt x="135" y="20"/>
                      <a:pt x="135" y="20"/>
                    </a:cubicBezTo>
                    <a:cubicBezTo>
                      <a:pt x="134" y="18"/>
                      <a:pt x="134" y="14"/>
                      <a:pt x="133" y="12"/>
                    </a:cubicBezTo>
                    <a:cubicBezTo>
                      <a:pt x="133" y="11"/>
                      <a:pt x="131" y="11"/>
                      <a:pt x="130" y="10"/>
                    </a:cubicBezTo>
                    <a:cubicBezTo>
                      <a:pt x="128" y="8"/>
                      <a:pt x="127" y="6"/>
                      <a:pt x="125" y="4"/>
                    </a:cubicBezTo>
                    <a:cubicBezTo>
                      <a:pt x="124" y="3"/>
                      <a:pt x="124" y="3"/>
                      <a:pt x="124" y="3"/>
                    </a:cubicBezTo>
                    <a:cubicBezTo>
                      <a:pt x="124" y="2"/>
                      <a:pt x="124" y="1"/>
                      <a:pt x="12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18" y="2"/>
                      <a:pt x="118" y="2"/>
                      <a:pt x="118" y="2"/>
                    </a:cubicBezTo>
                    <a:cubicBezTo>
                      <a:pt x="115" y="2"/>
                      <a:pt x="115" y="2"/>
                      <a:pt x="115" y="2"/>
                    </a:cubicBezTo>
                    <a:cubicBezTo>
                      <a:pt x="113" y="8"/>
                      <a:pt x="113" y="8"/>
                      <a:pt x="113" y="8"/>
                    </a:cubicBezTo>
                    <a:cubicBezTo>
                      <a:pt x="110" y="9"/>
                      <a:pt x="110" y="9"/>
                      <a:pt x="110" y="9"/>
                    </a:cubicBezTo>
                    <a:cubicBezTo>
                      <a:pt x="109" y="14"/>
                      <a:pt x="109" y="14"/>
                      <a:pt x="109" y="14"/>
                    </a:cubicBezTo>
                    <a:cubicBezTo>
                      <a:pt x="106" y="15"/>
                      <a:pt x="106" y="15"/>
                      <a:pt x="106" y="15"/>
                    </a:cubicBezTo>
                    <a:cubicBezTo>
                      <a:pt x="105" y="13"/>
                      <a:pt x="105" y="13"/>
                      <a:pt x="105" y="13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24" y="81"/>
                      <a:pt x="19" y="82"/>
                      <a:pt x="18" y="81"/>
                    </a:cubicBezTo>
                    <a:cubicBezTo>
                      <a:pt x="16" y="80"/>
                      <a:pt x="14" y="80"/>
                      <a:pt x="13" y="82"/>
                    </a:cubicBezTo>
                    <a:cubicBezTo>
                      <a:pt x="12" y="84"/>
                      <a:pt x="11" y="85"/>
                      <a:pt x="12" y="88"/>
                    </a:cubicBezTo>
                    <a:cubicBezTo>
                      <a:pt x="13" y="90"/>
                      <a:pt x="12" y="91"/>
                      <a:pt x="10" y="92"/>
                    </a:cubicBezTo>
                    <a:cubicBezTo>
                      <a:pt x="7" y="93"/>
                      <a:pt x="8" y="94"/>
                      <a:pt x="8" y="96"/>
                    </a:cubicBezTo>
                    <a:cubicBezTo>
                      <a:pt x="8" y="98"/>
                      <a:pt x="8" y="101"/>
                      <a:pt x="6" y="102"/>
                    </a:cubicBezTo>
                    <a:cubicBezTo>
                      <a:pt x="4" y="104"/>
                      <a:pt x="4" y="103"/>
                      <a:pt x="4" y="106"/>
                    </a:cubicBezTo>
                    <a:cubicBezTo>
                      <a:pt x="4" y="108"/>
                      <a:pt x="3" y="109"/>
                      <a:pt x="2" y="110"/>
                    </a:cubicBezTo>
                    <a:cubicBezTo>
                      <a:pt x="0" y="111"/>
                      <a:pt x="1" y="111"/>
                      <a:pt x="1" y="113"/>
                    </a:cubicBezTo>
                    <a:cubicBezTo>
                      <a:pt x="1" y="115"/>
                      <a:pt x="3" y="113"/>
                      <a:pt x="5" y="113"/>
                    </a:cubicBezTo>
                    <a:cubicBezTo>
                      <a:pt x="6" y="113"/>
                      <a:pt x="7" y="114"/>
                      <a:pt x="8" y="116"/>
                    </a:cubicBezTo>
                    <a:cubicBezTo>
                      <a:pt x="9" y="118"/>
                      <a:pt x="6" y="119"/>
                      <a:pt x="6" y="121"/>
                    </a:cubicBezTo>
                    <a:cubicBezTo>
                      <a:pt x="7" y="123"/>
                      <a:pt x="7" y="123"/>
                      <a:pt x="7" y="123"/>
                    </a:cubicBezTo>
                    <a:cubicBezTo>
                      <a:pt x="7" y="123"/>
                      <a:pt x="8" y="125"/>
                      <a:pt x="7" y="127"/>
                    </a:cubicBezTo>
                    <a:cubicBezTo>
                      <a:pt x="6" y="129"/>
                      <a:pt x="6" y="129"/>
                      <a:pt x="8" y="131"/>
                    </a:cubicBezTo>
                    <a:cubicBezTo>
                      <a:pt x="10" y="133"/>
                      <a:pt x="9" y="135"/>
                      <a:pt x="9" y="135"/>
                    </a:cubicBezTo>
                    <a:cubicBezTo>
                      <a:pt x="14" y="140"/>
                      <a:pt x="14" y="140"/>
                      <a:pt x="14" y="140"/>
                    </a:cubicBezTo>
                    <a:cubicBezTo>
                      <a:pt x="14" y="140"/>
                      <a:pt x="15" y="144"/>
                      <a:pt x="14" y="146"/>
                    </a:cubicBezTo>
                    <a:cubicBezTo>
                      <a:pt x="13" y="148"/>
                      <a:pt x="12" y="148"/>
                      <a:pt x="15" y="150"/>
                    </a:cubicBezTo>
                    <a:cubicBezTo>
                      <a:pt x="18" y="152"/>
                      <a:pt x="18" y="152"/>
                      <a:pt x="17" y="155"/>
                    </a:cubicBezTo>
                    <a:cubicBezTo>
                      <a:pt x="16" y="158"/>
                      <a:pt x="20" y="163"/>
                      <a:pt x="21" y="163"/>
                    </a:cubicBezTo>
                    <a:cubicBezTo>
                      <a:pt x="23" y="164"/>
                      <a:pt x="23" y="167"/>
                      <a:pt x="25" y="167"/>
                    </a:cubicBezTo>
                    <a:cubicBezTo>
                      <a:pt x="27" y="167"/>
                      <a:pt x="28" y="167"/>
                      <a:pt x="29" y="169"/>
                    </a:cubicBezTo>
                    <a:cubicBezTo>
                      <a:pt x="30" y="170"/>
                      <a:pt x="31" y="172"/>
                      <a:pt x="33" y="172"/>
                    </a:cubicBezTo>
                    <a:cubicBezTo>
                      <a:pt x="35" y="172"/>
                      <a:pt x="36" y="171"/>
                      <a:pt x="37" y="173"/>
                    </a:cubicBezTo>
                    <a:cubicBezTo>
                      <a:pt x="38" y="175"/>
                      <a:pt x="37" y="178"/>
                      <a:pt x="40" y="179"/>
                    </a:cubicBezTo>
                    <a:cubicBezTo>
                      <a:pt x="44" y="180"/>
                      <a:pt x="45" y="181"/>
                      <a:pt x="46" y="184"/>
                    </a:cubicBezTo>
                    <a:cubicBezTo>
                      <a:pt x="47" y="187"/>
                      <a:pt x="46" y="189"/>
                      <a:pt x="47" y="190"/>
                    </a:cubicBezTo>
                    <a:cubicBezTo>
                      <a:pt x="49" y="190"/>
                      <a:pt x="49" y="193"/>
                      <a:pt x="49" y="193"/>
                    </a:cubicBezTo>
                    <a:cubicBezTo>
                      <a:pt x="52" y="198"/>
                      <a:pt x="52" y="198"/>
                      <a:pt x="52" y="198"/>
                    </a:cubicBezTo>
                    <a:cubicBezTo>
                      <a:pt x="52" y="198"/>
                      <a:pt x="53" y="201"/>
                      <a:pt x="54" y="202"/>
                    </a:cubicBezTo>
                    <a:cubicBezTo>
                      <a:pt x="55" y="203"/>
                      <a:pt x="57" y="202"/>
                      <a:pt x="57" y="200"/>
                    </a:cubicBezTo>
                    <a:cubicBezTo>
                      <a:pt x="58" y="197"/>
                      <a:pt x="60" y="201"/>
                      <a:pt x="63" y="202"/>
                    </a:cubicBezTo>
                    <a:cubicBezTo>
                      <a:pt x="65" y="203"/>
                      <a:pt x="65" y="202"/>
                      <a:pt x="66" y="200"/>
                    </a:cubicBezTo>
                    <a:cubicBezTo>
                      <a:pt x="67" y="199"/>
                      <a:pt x="69" y="200"/>
                      <a:pt x="71" y="202"/>
                    </a:cubicBezTo>
                    <a:cubicBezTo>
                      <a:pt x="72" y="204"/>
                      <a:pt x="73" y="206"/>
                      <a:pt x="74" y="207"/>
                    </a:cubicBezTo>
                    <a:cubicBezTo>
                      <a:pt x="75" y="209"/>
                      <a:pt x="78" y="209"/>
                      <a:pt x="80" y="210"/>
                    </a:cubicBezTo>
                    <a:cubicBezTo>
                      <a:pt x="81" y="212"/>
                      <a:pt x="83" y="210"/>
                      <a:pt x="83" y="210"/>
                    </a:cubicBezTo>
                    <a:cubicBezTo>
                      <a:pt x="87" y="213"/>
                      <a:pt x="87" y="213"/>
                      <a:pt x="87" y="213"/>
                    </a:cubicBezTo>
                    <a:cubicBezTo>
                      <a:pt x="87" y="213"/>
                      <a:pt x="91" y="209"/>
                      <a:pt x="94" y="209"/>
                    </a:cubicBezTo>
                    <a:cubicBezTo>
                      <a:pt x="96" y="210"/>
                      <a:pt x="95" y="209"/>
                      <a:pt x="97" y="208"/>
                    </a:cubicBezTo>
                    <a:cubicBezTo>
                      <a:pt x="99" y="207"/>
                      <a:pt x="103" y="210"/>
                      <a:pt x="103" y="210"/>
                    </a:cubicBezTo>
                    <a:cubicBezTo>
                      <a:pt x="106" y="207"/>
                      <a:pt x="106" y="207"/>
                      <a:pt x="106" y="207"/>
                    </a:cubicBezTo>
                    <a:cubicBezTo>
                      <a:pt x="111" y="206"/>
                      <a:pt x="111" y="206"/>
                      <a:pt x="111" y="206"/>
                    </a:cubicBezTo>
                    <a:cubicBezTo>
                      <a:pt x="113" y="204"/>
                      <a:pt x="113" y="204"/>
                      <a:pt x="113" y="204"/>
                    </a:cubicBezTo>
                    <a:cubicBezTo>
                      <a:pt x="115" y="204"/>
                      <a:pt x="117" y="204"/>
                      <a:pt x="117" y="204"/>
                    </a:cubicBezTo>
                    <a:cubicBezTo>
                      <a:pt x="121" y="204"/>
                      <a:pt x="121" y="204"/>
                      <a:pt x="121" y="204"/>
                    </a:cubicBezTo>
                    <a:cubicBezTo>
                      <a:pt x="125" y="207"/>
                      <a:pt x="125" y="207"/>
                      <a:pt x="125" y="207"/>
                    </a:cubicBezTo>
                    <a:cubicBezTo>
                      <a:pt x="125" y="205"/>
                      <a:pt x="125" y="205"/>
                      <a:pt x="125" y="205"/>
                    </a:cubicBezTo>
                    <a:cubicBezTo>
                      <a:pt x="125" y="205"/>
                      <a:pt x="125" y="200"/>
                      <a:pt x="123" y="200"/>
                    </a:cubicBezTo>
                    <a:cubicBezTo>
                      <a:pt x="122" y="200"/>
                      <a:pt x="122" y="200"/>
                      <a:pt x="121" y="200"/>
                    </a:cubicBezTo>
                    <a:cubicBezTo>
                      <a:pt x="119" y="200"/>
                      <a:pt x="116" y="199"/>
                      <a:pt x="116" y="196"/>
                    </a:cubicBezTo>
                    <a:cubicBezTo>
                      <a:pt x="115" y="193"/>
                      <a:pt x="112" y="190"/>
                      <a:pt x="112" y="187"/>
                    </a:cubicBezTo>
                    <a:cubicBezTo>
                      <a:pt x="112" y="184"/>
                      <a:pt x="111" y="184"/>
                      <a:pt x="110" y="183"/>
                    </a:cubicBezTo>
                    <a:cubicBezTo>
                      <a:pt x="108" y="181"/>
                      <a:pt x="107" y="180"/>
                      <a:pt x="106" y="178"/>
                    </a:cubicBezTo>
                    <a:cubicBezTo>
                      <a:pt x="104" y="175"/>
                      <a:pt x="103" y="175"/>
                      <a:pt x="101" y="174"/>
                    </a:cubicBezTo>
                    <a:cubicBezTo>
                      <a:pt x="100" y="174"/>
                      <a:pt x="95" y="175"/>
                      <a:pt x="96" y="173"/>
                    </a:cubicBezTo>
                    <a:cubicBezTo>
                      <a:pt x="96" y="171"/>
                      <a:pt x="97" y="168"/>
                      <a:pt x="97" y="168"/>
                    </a:cubicBezTo>
                    <a:cubicBezTo>
                      <a:pt x="97" y="168"/>
                      <a:pt x="97" y="168"/>
                      <a:pt x="100" y="167"/>
                    </a:cubicBezTo>
                    <a:cubicBezTo>
                      <a:pt x="103" y="167"/>
                      <a:pt x="104" y="166"/>
                      <a:pt x="104" y="166"/>
                    </a:cubicBezTo>
                    <a:cubicBezTo>
                      <a:pt x="104" y="166"/>
                      <a:pt x="105" y="162"/>
                      <a:pt x="105" y="160"/>
                    </a:cubicBezTo>
                    <a:cubicBezTo>
                      <a:pt x="105" y="159"/>
                      <a:pt x="106" y="153"/>
                      <a:pt x="106" y="151"/>
                    </a:cubicBezTo>
                    <a:cubicBezTo>
                      <a:pt x="105" y="149"/>
                      <a:pt x="110" y="144"/>
                      <a:pt x="110" y="140"/>
                    </a:cubicBezTo>
                    <a:cubicBezTo>
                      <a:pt x="110" y="137"/>
                      <a:pt x="110" y="135"/>
                      <a:pt x="110" y="135"/>
                    </a:cubicBezTo>
                    <a:cubicBezTo>
                      <a:pt x="110" y="135"/>
                      <a:pt x="112" y="133"/>
                      <a:pt x="114" y="132"/>
                    </a:cubicBezTo>
                    <a:cubicBezTo>
                      <a:pt x="116" y="131"/>
                      <a:pt x="117" y="131"/>
                      <a:pt x="117" y="129"/>
                    </a:cubicBezTo>
                    <a:cubicBezTo>
                      <a:pt x="118" y="127"/>
                      <a:pt x="119" y="126"/>
                      <a:pt x="120" y="124"/>
                    </a:cubicBezTo>
                    <a:cubicBezTo>
                      <a:pt x="121" y="121"/>
                      <a:pt x="122" y="119"/>
                      <a:pt x="122" y="116"/>
                    </a:cubicBezTo>
                    <a:cubicBezTo>
                      <a:pt x="122" y="112"/>
                      <a:pt x="126" y="110"/>
                      <a:pt x="127" y="108"/>
                    </a:cubicBezTo>
                    <a:cubicBezTo>
                      <a:pt x="128" y="105"/>
                      <a:pt x="131" y="101"/>
                      <a:pt x="131" y="101"/>
                    </a:cubicBezTo>
                    <a:cubicBezTo>
                      <a:pt x="131" y="101"/>
                      <a:pt x="132" y="92"/>
                      <a:pt x="131" y="91"/>
                    </a:cubicBezTo>
                    <a:cubicBezTo>
                      <a:pt x="130" y="89"/>
                      <a:pt x="131" y="86"/>
                      <a:pt x="132" y="83"/>
                    </a:cubicBezTo>
                    <a:cubicBezTo>
                      <a:pt x="133" y="80"/>
                      <a:pt x="134" y="79"/>
                      <a:pt x="134" y="76"/>
                    </a:cubicBezTo>
                    <a:cubicBezTo>
                      <a:pt x="134" y="72"/>
                      <a:pt x="134" y="72"/>
                      <a:pt x="135" y="69"/>
                    </a:cubicBezTo>
                    <a:cubicBezTo>
                      <a:pt x="135" y="66"/>
                      <a:pt x="134" y="65"/>
                      <a:pt x="136" y="65"/>
                    </a:cubicBezTo>
                    <a:cubicBezTo>
                      <a:pt x="137" y="65"/>
                      <a:pt x="137" y="63"/>
                      <a:pt x="138" y="61"/>
                    </a:cubicBezTo>
                    <a:cubicBezTo>
                      <a:pt x="139" y="59"/>
                      <a:pt x="140" y="59"/>
                      <a:pt x="140" y="59"/>
                    </a:cubicBezTo>
                    <a:cubicBezTo>
                      <a:pt x="145" y="60"/>
                      <a:pt x="145" y="60"/>
                      <a:pt x="145" y="60"/>
                    </a:cubicBezTo>
                    <a:lnTo>
                      <a:pt x="147" y="57"/>
                    </a:lnTo>
                    <a:close/>
                    <a:moveTo>
                      <a:pt x="95" y="131"/>
                    </a:moveTo>
                    <a:cubicBezTo>
                      <a:pt x="95" y="131"/>
                      <a:pt x="96" y="133"/>
                      <a:pt x="94" y="133"/>
                    </a:cubicBezTo>
                    <a:cubicBezTo>
                      <a:pt x="94" y="133"/>
                      <a:pt x="93" y="131"/>
                      <a:pt x="95" y="1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0" name="Google Shape;519;p9">
                <a:extLst>
                  <a:ext uri="{FF2B5EF4-FFF2-40B4-BE49-F238E27FC236}">
                    <a16:creationId xmlns:a16="http://schemas.microsoft.com/office/drawing/2014/main" id="{AB0E1903-C36E-1347-B4E8-55486CAFF971}"/>
                  </a:ext>
                </a:extLst>
              </p:cNvPr>
              <p:cNvSpPr/>
              <p:nvPr/>
            </p:nvSpPr>
            <p:spPr>
              <a:xfrm>
                <a:off x="3480" y="1756"/>
                <a:ext cx="288" cy="418"/>
              </a:xfrm>
              <a:custGeom>
                <a:avLst/>
                <a:gdLst/>
                <a:ahLst/>
                <a:cxnLst/>
                <a:rect l="l" t="t" r="r" b="b"/>
                <a:pathLst>
                  <a:path w="147" h="213" extrusionOk="0">
                    <a:moveTo>
                      <a:pt x="147" y="57"/>
                    </a:moveTo>
                    <a:cubicBezTo>
                      <a:pt x="146" y="55"/>
                      <a:pt x="146" y="53"/>
                      <a:pt x="145" y="52"/>
                    </a:cubicBezTo>
                    <a:cubicBezTo>
                      <a:pt x="144" y="51"/>
                      <a:pt x="140" y="50"/>
                      <a:pt x="139" y="50"/>
                    </a:cubicBezTo>
                    <a:cubicBezTo>
                      <a:pt x="138" y="49"/>
                      <a:pt x="139" y="46"/>
                      <a:pt x="138" y="44"/>
                    </a:cubicBezTo>
                    <a:cubicBezTo>
                      <a:pt x="137" y="44"/>
                      <a:pt x="137" y="44"/>
                      <a:pt x="137" y="44"/>
                    </a:cubicBezTo>
                    <a:cubicBezTo>
                      <a:pt x="136" y="42"/>
                      <a:pt x="137" y="36"/>
                      <a:pt x="137" y="36"/>
                    </a:cubicBezTo>
                    <a:cubicBezTo>
                      <a:pt x="137" y="34"/>
                      <a:pt x="137" y="34"/>
                      <a:pt x="137" y="34"/>
                    </a:cubicBezTo>
                    <a:cubicBezTo>
                      <a:pt x="137" y="34"/>
                      <a:pt x="138" y="34"/>
                      <a:pt x="138" y="34"/>
                    </a:cubicBezTo>
                    <a:cubicBezTo>
                      <a:pt x="138" y="33"/>
                      <a:pt x="138" y="27"/>
                      <a:pt x="138" y="27"/>
                    </a:cubicBezTo>
                    <a:cubicBezTo>
                      <a:pt x="137" y="26"/>
                      <a:pt x="137" y="26"/>
                      <a:pt x="137" y="26"/>
                    </a:cubicBezTo>
                    <a:cubicBezTo>
                      <a:pt x="136" y="24"/>
                      <a:pt x="137" y="21"/>
                      <a:pt x="137" y="21"/>
                    </a:cubicBezTo>
                    <a:cubicBezTo>
                      <a:pt x="137" y="21"/>
                      <a:pt x="135" y="20"/>
                      <a:pt x="135" y="20"/>
                    </a:cubicBezTo>
                    <a:cubicBezTo>
                      <a:pt x="134" y="18"/>
                      <a:pt x="134" y="14"/>
                      <a:pt x="133" y="12"/>
                    </a:cubicBezTo>
                    <a:cubicBezTo>
                      <a:pt x="133" y="11"/>
                      <a:pt x="131" y="11"/>
                      <a:pt x="130" y="10"/>
                    </a:cubicBezTo>
                    <a:cubicBezTo>
                      <a:pt x="128" y="8"/>
                      <a:pt x="127" y="6"/>
                      <a:pt x="125" y="4"/>
                    </a:cubicBezTo>
                    <a:cubicBezTo>
                      <a:pt x="124" y="3"/>
                      <a:pt x="124" y="3"/>
                      <a:pt x="124" y="3"/>
                    </a:cubicBezTo>
                    <a:cubicBezTo>
                      <a:pt x="124" y="2"/>
                      <a:pt x="124" y="1"/>
                      <a:pt x="12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18" y="2"/>
                      <a:pt x="118" y="2"/>
                      <a:pt x="118" y="2"/>
                    </a:cubicBezTo>
                    <a:cubicBezTo>
                      <a:pt x="115" y="2"/>
                      <a:pt x="115" y="2"/>
                      <a:pt x="115" y="2"/>
                    </a:cubicBezTo>
                    <a:cubicBezTo>
                      <a:pt x="113" y="8"/>
                      <a:pt x="113" y="8"/>
                      <a:pt x="113" y="8"/>
                    </a:cubicBezTo>
                    <a:cubicBezTo>
                      <a:pt x="110" y="9"/>
                      <a:pt x="110" y="9"/>
                      <a:pt x="110" y="9"/>
                    </a:cubicBezTo>
                    <a:cubicBezTo>
                      <a:pt x="109" y="14"/>
                      <a:pt x="109" y="14"/>
                      <a:pt x="109" y="14"/>
                    </a:cubicBezTo>
                    <a:cubicBezTo>
                      <a:pt x="106" y="15"/>
                      <a:pt x="106" y="15"/>
                      <a:pt x="106" y="15"/>
                    </a:cubicBezTo>
                    <a:cubicBezTo>
                      <a:pt x="105" y="13"/>
                      <a:pt x="105" y="13"/>
                      <a:pt x="105" y="13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24" y="81"/>
                      <a:pt x="19" y="82"/>
                      <a:pt x="18" y="81"/>
                    </a:cubicBezTo>
                    <a:cubicBezTo>
                      <a:pt x="16" y="80"/>
                      <a:pt x="14" y="80"/>
                      <a:pt x="13" y="82"/>
                    </a:cubicBezTo>
                    <a:cubicBezTo>
                      <a:pt x="12" y="84"/>
                      <a:pt x="11" y="85"/>
                      <a:pt x="12" y="88"/>
                    </a:cubicBezTo>
                    <a:cubicBezTo>
                      <a:pt x="13" y="90"/>
                      <a:pt x="12" y="91"/>
                      <a:pt x="10" y="92"/>
                    </a:cubicBezTo>
                    <a:cubicBezTo>
                      <a:pt x="7" y="93"/>
                      <a:pt x="8" y="94"/>
                      <a:pt x="8" y="96"/>
                    </a:cubicBezTo>
                    <a:cubicBezTo>
                      <a:pt x="8" y="98"/>
                      <a:pt x="8" y="101"/>
                      <a:pt x="6" y="102"/>
                    </a:cubicBezTo>
                    <a:cubicBezTo>
                      <a:pt x="4" y="104"/>
                      <a:pt x="4" y="103"/>
                      <a:pt x="4" y="106"/>
                    </a:cubicBezTo>
                    <a:cubicBezTo>
                      <a:pt x="4" y="108"/>
                      <a:pt x="3" y="109"/>
                      <a:pt x="2" y="110"/>
                    </a:cubicBezTo>
                    <a:cubicBezTo>
                      <a:pt x="0" y="111"/>
                      <a:pt x="1" y="111"/>
                      <a:pt x="1" y="113"/>
                    </a:cubicBezTo>
                    <a:cubicBezTo>
                      <a:pt x="1" y="115"/>
                      <a:pt x="3" y="113"/>
                      <a:pt x="5" y="113"/>
                    </a:cubicBezTo>
                    <a:cubicBezTo>
                      <a:pt x="6" y="113"/>
                      <a:pt x="7" y="114"/>
                      <a:pt x="8" y="116"/>
                    </a:cubicBezTo>
                    <a:cubicBezTo>
                      <a:pt x="9" y="118"/>
                      <a:pt x="6" y="119"/>
                      <a:pt x="6" y="121"/>
                    </a:cubicBezTo>
                    <a:cubicBezTo>
                      <a:pt x="7" y="123"/>
                      <a:pt x="7" y="123"/>
                      <a:pt x="7" y="123"/>
                    </a:cubicBezTo>
                    <a:cubicBezTo>
                      <a:pt x="7" y="123"/>
                      <a:pt x="8" y="125"/>
                      <a:pt x="7" y="127"/>
                    </a:cubicBezTo>
                    <a:cubicBezTo>
                      <a:pt x="6" y="129"/>
                      <a:pt x="6" y="129"/>
                      <a:pt x="8" y="131"/>
                    </a:cubicBezTo>
                    <a:cubicBezTo>
                      <a:pt x="10" y="133"/>
                      <a:pt x="9" y="135"/>
                      <a:pt x="9" y="135"/>
                    </a:cubicBezTo>
                    <a:cubicBezTo>
                      <a:pt x="14" y="140"/>
                      <a:pt x="14" y="140"/>
                      <a:pt x="14" y="140"/>
                    </a:cubicBezTo>
                    <a:cubicBezTo>
                      <a:pt x="14" y="140"/>
                      <a:pt x="15" y="144"/>
                      <a:pt x="14" y="146"/>
                    </a:cubicBezTo>
                    <a:cubicBezTo>
                      <a:pt x="13" y="148"/>
                      <a:pt x="12" y="148"/>
                      <a:pt x="15" y="150"/>
                    </a:cubicBezTo>
                    <a:cubicBezTo>
                      <a:pt x="18" y="152"/>
                      <a:pt x="18" y="152"/>
                      <a:pt x="17" y="155"/>
                    </a:cubicBezTo>
                    <a:cubicBezTo>
                      <a:pt x="16" y="158"/>
                      <a:pt x="20" y="163"/>
                      <a:pt x="21" y="163"/>
                    </a:cubicBezTo>
                    <a:cubicBezTo>
                      <a:pt x="23" y="164"/>
                      <a:pt x="23" y="167"/>
                      <a:pt x="25" y="167"/>
                    </a:cubicBezTo>
                    <a:cubicBezTo>
                      <a:pt x="27" y="167"/>
                      <a:pt x="28" y="167"/>
                      <a:pt x="29" y="169"/>
                    </a:cubicBezTo>
                    <a:cubicBezTo>
                      <a:pt x="30" y="170"/>
                      <a:pt x="31" y="172"/>
                      <a:pt x="33" y="172"/>
                    </a:cubicBezTo>
                    <a:cubicBezTo>
                      <a:pt x="35" y="172"/>
                      <a:pt x="36" y="171"/>
                      <a:pt x="37" y="173"/>
                    </a:cubicBezTo>
                    <a:cubicBezTo>
                      <a:pt x="38" y="175"/>
                      <a:pt x="37" y="178"/>
                      <a:pt x="40" y="179"/>
                    </a:cubicBezTo>
                    <a:cubicBezTo>
                      <a:pt x="44" y="180"/>
                      <a:pt x="45" y="181"/>
                      <a:pt x="46" y="184"/>
                    </a:cubicBezTo>
                    <a:cubicBezTo>
                      <a:pt x="47" y="187"/>
                      <a:pt x="46" y="189"/>
                      <a:pt x="47" y="190"/>
                    </a:cubicBezTo>
                    <a:cubicBezTo>
                      <a:pt x="49" y="190"/>
                      <a:pt x="49" y="193"/>
                      <a:pt x="49" y="193"/>
                    </a:cubicBezTo>
                    <a:cubicBezTo>
                      <a:pt x="52" y="198"/>
                      <a:pt x="52" y="198"/>
                      <a:pt x="52" y="198"/>
                    </a:cubicBezTo>
                    <a:cubicBezTo>
                      <a:pt x="52" y="198"/>
                      <a:pt x="53" y="201"/>
                      <a:pt x="54" y="202"/>
                    </a:cubicBezTo>
                    <a:cubicBezTo>
                      <a:pt x="55" y="203"/>
                      <a:pt x="57" y="202"/>
                      <a:pt x="57" y="200"/>
                    </a:cubicBezTo>
                    <a:cubicBezTo>
                      <a:pt x="58" y="197"/>
                      <a:pt x="60" y="201"/>
                      <a:pt x="63" y="202"/>
                    </a:cubicBezTo>
                    <a:cubicBezTo>
                      <a:pt x="65" y="203"/>
                      <a:pt x="65" y="202"/>
                      <a:pt x="66" y="200"/>
                    </a:cubicBezTo>
                    <a:cubicBezTo>
                      <a:pt x="67" y="199"/>
                      <a:pt x="69" y="200"/>
                      <a:pt x="71" y="202"/>
                    </a:cubicBezTo>
                    <a:cubicBezTo>
                      <a:pt x="72" y="204"/>
                      <a:pt x="73" y="206"/>
                      <a:pt x="74" y="207"/>
                    </a:cubicBezTo>
                    <a:cubicBezTo>
                      <a:pt x="75" y="209"/>
                      <a:pt x="78" y="209"/>
                      <a:pt x="80" y="210"/>
                    </a:cubicBezTo>
                    <a:cubicBezTo>
                      <a:pt x="81" y="212"/>
                      <a:pt x="83" y="210"/>
                      <a:pt x="83" y="210"/>
                    </a:cubicBezTo>
                    <a:cubicBezTo>
                      <a:pt x="87" y="213"/>
                      <a:pt x="87" y="213"/>
                      <a:pt x="87" y="213"/>
                    </a:cubicBezTo>
                    <a:cubicBezTo>
                      <a:pt x="87" y="213"/>
                      <a:pt x="91" y="209"/>
                      <a:pt x="94" y="209"/>
                    </a:cubicBezTo>
                    <a:cubicBezTo>
                      <a:pt x="96" y="210"/>
                      <a:pt x="95" y="209"/>
                      <a:pt x="97" y="208"/>
                    </a:cubicBezTo>
                    <a:cubicBezTo>
                      <a:pt x="99" y="207"/>
                      <a:pt x="103" y="210"/>
                      <a:pt x="103" y="210"/>
                    </a:cubicBezTo>
                    <a:cubicBezTo>
                      <a:pt x="106" y="207"/>
                      <a:pt x="106" y="207"/>
                      <a:pt x="106" y="207"/>
                    </a:cubicBezTo>
                    <a:cubicBezTo>
                      <a:pt x="111" y="206"/>
                      <a:pt x="111" y="206"/>
                      <a:pt x="111" y="206"/>
                    </a:cubicBezTo>
                    <a:cubicBezTo>
                      <a:pt x="113" y="204"/>
                      <a:pt x="113" y="204"/>
                      <a:pt x="113" y="204"/>
                    </a:cubicBezTo>
                    <a:cubicBezTo>
                      <a:pt x="115" y="204"/>
                      <a:pt x="117" y="204"/>
                      <a:pt x="117" y="204"/>
                    </a:cubicBezTo>
                    <a:cubicBezTo>
                      <a:pt x="121" y="204"/>
                      <a:pt x="121" y="204"/>
                      <a:pt x="121" y="204"/>
                    </a:cubicBezTo>
                    <a:cubicBezTo>
                      <a:pt x="125" y="207"/>
                      <a:pt x="125" y="207"/>
                      <a:pt x="125" y="207"/>
                    </a:cubicBezTo>
                    <a:cubicBezTo>
                      <a:pt x="125" y="205"/>
                      <a:pt x="125" y="205"/>
                      <a:pt x="125" y="205"/>
                    </a:cubicBezTo>
                    <a:cubicBezTo>
                      <a:pt x="125" y="205"/>
                      <a:pt x="125" y="200"/>
                      <a:pt x="123" y="200"/>
                    </a:cubicBezTo>
                    <a:cubicBezTo>
                      <a:pt x="122" y="200"/>
                      <a:pt x="122" y="200"/>
                      <a:pt x="121" y="200"/>
                    </a:cubicBezTo>
                    <a:cubicBezTo>
                      <a:pt x="119" y="200"/>
                      <a:pt x="116" y="199"/>
                      <a:pt x="116" y="196"/>
                    </a:cubicBezTo>
                    <a:cubicBezTo>
                      <a:pt x="115" y="193"/>
                      <a:pt x="112" y="190"/>
                      <a:pt x="112" y="187"/>
                    </a:cubicBezTo>
                    <a:cubicBezTo>
                      <a:pt x="112" y="184"/>
                      <a:pt x="111" y="184"/>
                      <a:pt x="110" y="183"/>
                    </a:cubicBezTo>
                    <a:cubicBezTo>
                      <a:pt x="108" y="181"/>
                      <a:pt x="107" y="180"/>
                      <a:pt x="106" y="178"/>
                    </a:cubicBezTo>
                    <a:cubicBezTo>
                      <a:pt x="104" y="175"/>
                      <a:pt x="103" y="175"/>
                      <a:pt x="101" y="174"/>
                    </a:cubicBezTo>
                    <a:cubicBezTo>
                      <a:pt x="100" y="174"/>
                      <a:pt x="95" y="175"/>
                      <a:pt x="96" y="173"/>
                    </a:cubicBezTo>
                    <a:cubicBezTo>
                      <a:pt x="96" y="171"/>
                      <a:pt x="97" y="168"/>
                      <a:pt x="97" y="168"/>
                    </a:cubicBezTo>
                    <a:cubicBezTo>
                      <a:pt x="97" y="168"/>
                      <a:pt x="97" y="168"/>
                      <a:pt x="100" y="167"/>
                    </a:cubicBezTo>
                    <a:cubicBezTo>
                      <a:pt x="103" y="167"/>
                      <a:pt x="104" y="166"/>
                      <a:pt x="104" y="166"/>
                    </a:cubicBezTo>
                    <a:cubicBezTo>
                      <a:pt x="104" y="166"/>
                      <a:pt x="105" y="162"/>
                      <a:pt x="105" y="160"/>
                    </a:cubicBezTo>
                    <a:cubicBezTo>
                      <a:pt x="105" y="159"/>
                      <a:pt x="106" y="153"/>
                      <a:pt x="106" y="151"/>
                    </a:cubicBezTo>
                    <a:cubicBezTo>
                      <a:pt x="105" y="149"/>
                      <a:pt x="110" y="144"/>
                      <a:pt x="110" y="140"/>
                    </a:cubicBezTo>
                    <a:cubicBezTo>
                      <a:pt x="110" y="137"/>
                      <a:pt x="110" y="135"/>
                      <a:pt x="110" y="135"/>
                    </a:cubicBezTo>
                    <a:cubicBezTo>
                      <a:pt x="110" y="135"/>
                      <a:pt x="112" y="133"/>
                      <a:pt x="114" y="132"/>
                    </a:cubicBezTo>
                    <a:cubicBezTo>
                      <a:pt x="116" y="131"/>
                      <a:pt x="117" y="131"/>
                      <a:pt x="117" y="129"/>
                    </a:cubicBezTo>
                    <a:cubicBezTo>
                      <a:pt x="118" y="127"/>
                      <a:pt x="119" y="126"/>
                      <a:pt x="120" y="124"/>
                    </a:cubicBezTo>
                    <a:cubicBezTo>
                      <a:pt x="121" y="121"/>
                      <a:pt x="122" y="119"/>
                      <a:pt x="122" y="116"/>
                    </a:cubicBezTo>
                    <a:cubicBezTo>
                      <a:pt x="122" y="112"/>
                      <a:pt x="126" y="110"/>
                      <a:pt x="127" y="108"/>
                    </a:cubicBezTo>
                    <a:cubicBezTo>
                      <a:pt x="128" y="105"/>
                      <a:pt x="131" y="101"/>
                      <a:pt x="131" y="101"/>
                    </a:cubicBezTo>
                    <a:cubicBezTo>
                      <a:pt x="131" y="101"/>
                      <a:pt x="132" y="92"/>
                      <a:pt x="131" y="91"/>
                    </a:cubicBezTo>
                    <a:cubicBezTo>
                      <a:pt x="130" y="89"/>
                      <a:pt x="131" y="86"/>
                      <a:pt x="132" y="83"/>
                    </a:cubicBezTo>
                    <a:cubicBezTo>
                      <a:pt x="133" y="80"/>
                      <a:pt x="134" y="79"/>
                      <a:pt x="134" y="76"/>
                    </a:cubicBezTo>
                    <a:cubicBezTo>
                      <a:pt x="134" y="72"/>
                      <a:pt x="134" y="72"/>
                      <a:pt x="135" y="69"/>
                    </a:cubicBezTo>
                    <a:cubicBezTo>
                      <a:pt x="135" y="66"/>
                      <a:pt x="134" y="65"/>
                      <a:pt x="136" y="65"/>
                    </a:cubicBezTo>
                    <a:cubicBezTo>
                      <a:pt x="137" y="65"/>
                      <a:pt x="137" y="63"/>
                      <a:pt x="138" y="61"/>
                    </a:cubicBezTo>
                    <a:cubicBezTo>
                      <a:pt x="139" y="59"/>
                      <a:pt x="140" y="59"/>
                      <a:pt x="140" y="59"/>
                    </a:cubicBezTo>
                    <a:cubicBezTo>
                      <a:pt x="145" y="60"/>
                      <a:pt x="145" y="60"/>
                      <a:pt x="145" y="60"/>
                    </a:cubicBezTo>
                    <a:lnTo>
                      <a:pt x="147" y="57"/>
                    </a:lnTo>
                    <a:close/>
                    <a:moveTo>
                      <a:pt x="95" y="131"/>
                    </a:moveTo>
                    <a:cubicBezTo>
                      <a:pt x="95" y="131"/>
                      <a:pt x="96" y="133"/>
                      <a:pt x="94" y="133"/>
                    </a:cubicBezTo>
                    <a:cubicBezTo>
                      <a:pt x="94" y="133"/>
                      <a:pt x="93" y="131"/>
                      <a:pt x="95" y="1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1" name="Google Shape;520;p9">
                <a:extLst>
                  <a:ext uri="{FF2B5EF4-FFF2-40B4-BE49-F238E27FC236}">
                    <a16:creationId xmlns:a16="http://schemas.microsoft.com/office/drawing/2014/main" id="{09D13084-DC8E-7A41-A214-652CF29C4A5E}"/>
                  </a:ext>
                </a:extLst>
              </p:cNvPr>
              <p:cNvSpPr/>
              <p:nvPr/>
            </p:nvSpPr>
            <p:spPr>
              <a:xfrm>
                <a:off x="4455" y="2052"/>
                <a:ext cx="39" cy="81"/>
              </a:xfrm>
              <a:custGeom>
                <a:avLst/>
                <a:gdLst/>
                <a:ahLst/>
                <a:cxnLst/>
                <a:rect l="l" t="t" r="r" b="b"/>
                <a:pathLst>
                  <a:path w="20" h="41" extrusionOk="0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3"/>
                      <a:pt x="4" y="3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3" y="8"/>
                      <a:pt x="4" y="12"/>
                      <a:pt x="4" y="12"/>
                    </a:cubicBezTo>
                    <a:cubicBezTo>
                      <a:pt x="3" y="13"/>
                      <a:pt x="2" y="16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0" y="21"/>
                      <a:pt x="2" y="24"/>
                      <a:pt x="2" y="28"/>
                    </a:cubicBezTo>
                    <a:cubicBezTo>
                      <a:pt x="3" y="31"/>
                      <a:pt x="2" y="34"/>
                      <a:pt x="3" y="36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6" y="38"/>
                      <a:pt x="6" y="39"/>
                      <a:pt x="6" y="40"/>
                    </a:cubicBezTo>
                    <a:cubicBezTo>
                      <a:pt x="8" y="40"/>
                      <a:pt x="8" y="41"/>
                      <a:pt x="10" y="40"/>
                    </a:cubicBezTo>
                    <a:cubicBezTo>
                      <a:pt x="11" y="40"/>
                      <a:pt x="17" y="37"/>
                      <a:pt x="18" y="36"/>
                    </a:cubicBezTo>
                    <a:cubicBezTo>
                      <a:pt x="20" y="33"/>
                      <a:pt x="20" y="29"/>
                      <a:pt x="20" y="24"/>
                    </a:cubicBezTo>
                    <a:cubicBezTo>
                      <a:pt x="20" y="24"/>
                      <a:pt x="19" y="24"/>
                      <a:pt x="19" y="24"/>
                    </a:cubicBezTo>
                    <a:cubicBezTo>
                      <a:pt x="19" y="22"/>
                      <a:pt x="19" y="21"/>
                      <a:pt x="18" y="19"/>
                    </a:cubicBezTo>
                    <a:cubicBezTo>
                      <a:pt x="18" y="19"/>
                      <a:pt x="16" y="17"/>
                      <a:pt x="16" y="16"/>
                    </a:cubicBezTo>
                    <a:cubicBezTo>
                      <a:pt x="15" y="15"/>
                      <a:pt x="16" y="14"/>
                      <a:pt x="15" y="13"/>
                    </a:cubicBezTo>
                    <a:cubicBezTo>
                      <a:pt x="15" y="13"/>
                      <a:pt x="12" y="11"/>
                      <a:pt x="12" y="10"/>
                    </a:cubicBezTo>
                    <a:cubicBezTo>
                      <a:pt x="12" y="10"/>
                      <a:pt x="12" y="9"/>
                      <a:pt x="12" y="8"/>
                    </a:cubicBezTo>
                    <a:cubicBezTo>
                      <a:pt x="11" y="8"/>
                      <a:pt x="10" y="8"/>
                      <a:pt x="9" y="7"/>
                    </a:cubicBezTo>
                    <a:cubicBezTo>
                      <a:pt x="8" y="6"/>
                      <a:pt x="7" y="1"/>
                      <a:pt x="6" y="0"/>
                    </a:cubicBezTo>
                    <a:cubicBezTo>
                      <a:pt x="6" y="0"/>
                      <a:pt x="4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2" name="Google Shape;521;p9">
                <a:extLst>
                  <a:ext uri="{FF2B5EF4-FFF2-40B4-BE49-F238E27FC236}">
                    <a16:creationId xmlns:a16="http://schemas.microsoft.com/office/drawing/2014/main" id="{CE284403-9421-B94A-978A-10DCC4F7552E}"/>
                  </a:ext>
                </a:extLst>
              </p:cNvPr>
              <p:cNvSpPr/>
              <p:nvPr/>
            </p:nvSpPr>
            <p:spPr>
              <a:xfrm>
                <a:off x="4455" y="2052"/>
                <a:ext cx="39" cy="81"/>
              </a:xfrm>
              <a:custGeom>
                <a:avLst/>
                <a:gdLst/>
                <a:ahLst/>
                <a:cxnLst/>
                <a:rect l="l" t="t" r="r" b="b"/>
                <a:pathLst>
                  <a:path w="20" h="41" extrusionOk="0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3"/>
                      <a:pt x="4" y="3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3" y="8"/>
                      <a:pt x="4" y="12"/>
                      <a:pt x="4" y="12"/>
                    </a:cubicBezTo>
                    <a:cubicBezTo>
                      <a:pt x="3" y="13"/>
                      <a:pt x="2" y="16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0" y="21"/>
                      <a:pt x="2" y="24"/>
                      <a:pt x="2" y="28"/>
                    </a:cubicBezTo>
                    <a:cubicBezTo>
                      <a:pt x="3" y="31"/>
                      <a:pt x="2" y="34"/>
                      <a:pt x="3" y="36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6" y="38"/>
                      <a:pt x="6" y="39"/>
                      <a:pt x="6" y="40"/>
                    </a:cubicBezTo>
                    <a:cubicBezTo>
                      <a:pt x="8" y="40"/>
                      <a:pt x="8" y="41"/>
                      <a:pt x="10" y="40"/>
                    </a:cubicBezTo>
                    <a:cubicBezTo>
                      <a:pt x="11" y="40"/>
                      <a:pt x="17" y="37"/>
                      <a:pt x="18" y="36"/>
                    </a:cubicBezTo>
                    <a:cubicBezTo>
                      <a:pt x="20" y="33"/>
                      <a:pt x="20" y="29"/>
                      <a:pt x="20" y="24"/>
                    </a:cubicBezTo>
                    <a:cubicBezTo>
                      <a:pt x="20" y="24"/>
                      <a:pt x="19" y="24"/>
                      <a:pt x="19" y="24"/>
                    </a:cubicBezTo>
                    <a:cubicBezTo>
                      <a:pt x="19" y="22"/>
                      <a:pt x="19" y="21"/>
                      <a:pt x="18" y="19"/>
                    </a:cubicBezTo>
                    <a:cubicBezTo>
                      <a:pt x="18" y="19"/>
                      <a:pt x="16" y="17"/>
                      <a:pt x="16" y="16"/>
                    </a:cubicBezTo>
                    <a:cubicBezTo>
                      <a:pt x="15" y="15"/>
                      <a:pt x="16" y="14"/>
                      <a:pt x="15" y="13"/>
                    </a:cubicBezTo>
                    <a:cubicBezTo>
                      <a:pt x="15" y="13"/>
                      <a:pt x="12" y="11"/>
                      <a:pt x="12" y="10"/>
                    </a:cubicBezTo>
                    <a:cubicBezTo>
                      <a:pt x="12" y="10"/>
                      <a:pt x="12" y="9"/>
                      <a:pt x="12" y="8"/>
                    </a:cubicBezTo>
                    <a:cubicBezTo>
                      <a:pt x="11" y="8"/>
                      <a:pt x="10" y="8"/>
                      <a:pt x="9" y="7"/>
                    </a:cubicBezTo>
                    <a:cubicBezTo>
                      <a:pt x="8" y="6"/>
                      <a:pt x="7" y="1"/>
                      <a:pt x="6" y="0"/>
                    </a:cubicBezTo>
                    <a:cubicBezTo>
                      <a:pt x="6" y="0"/>
                      <a:pt x="4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3" name="Google Shape;522;p9">
                <a:extLst>
                  <a:ext uri="{FF2B5EF4-FFF2-40B4-BE49-F238E27FC236}">
                    <a16:creationId xmlns:a16="http://schemas.microsoft.com/office/drawing/2014/main" id="{6B39A65D-E4E9-FF47-B3AA-A9A8A50BB34B}"/>
                  </a:ext>
                </a:extLst>
              </p:cNvPr>
              <p:cNvSpPr/>
              <p:nvPr/>
            </p:nvSpPr>
            <p:spPr>
              <a:xfrm>
                <a:off x="2823" y="1289"/>
                <a:ext cx="388" cy="373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90" extrusionOk="0">
                    <a:moveTo>
                      <a:pt x="177" y="16"/>
                    </a:moveTo>
                    <a:cubicBezTo>
                      <a:pt x="177" y="16"/>
                      <a:pt x="179" y="22"/>
                      <a:pt x="178" y="23"/>
                    </a:cubicBezTo>
                    <a:cubicBezTo>
                      <a:pt x="178" y="23"/>
                      <a:pt x="174" y="27"/>
                      <a:pt x="173" y="27"/>
                    </a:cubicBezTo>
                    <a:cubicBezTo>
                      <a:pt x="172" y="28"/>
                      <a:pt x="171" y="27"/>
                      <a:pt x="170" y="28"/>
                    </a:cubicBezTo>
                    <a:cubicBezTo>
                      <a:pt x="169" y="28"/>
                      <a:pt x="170" y="30"/>
                      <a:pt x="169" y="30"/>
                    </a:cubicBezTo>
                    <a:cubicBezTo>
                      <a:pt x="168" y="31"/>
                      <a:pt x="167" y="30"/>
                      <a:pt x="165" y="30"/>
                    </a:cubicBezTo>
                    <a:cubicBezTo>
                      <a:pt x="163" y="32"/>
                      <a:pt x="161" y="35"/>
                      <a:pt x="160" y="36"/>
                    </a:cubicBezTo>
                    <a:cubicBezTo>
                      <a:pt x="159" y="37"/>
                      <a:pt x="158" y="37"/>
                      <a:pt x="157" y="37"/>
                    </a:cubicBezTo>
                    <a:cubicBezTo>
                      <a:pt x="157" y="38"/>
                      <a:pt x="157" y="40"/>
                      <a:pt x="157" y="40"/>
                    </a:cubicBezTo>
                    <a:cubicBezTo>
                      <a:pt x="156" y="41"/>
                      <a:pt x="154" y="41"/>
                      <a:pt x="154" y="42"/>
                    </a:cubicBezTo>
                    <a:cubicBezTo>
                      <a:pt x="153" y="43"/>
                      <a:pt x="153" y="46"/>
                      <a:pt x="152" y="47"/>
                    </a:cubicBezTo>
                    <a:cubicBezTo>
                      <a:pt x="151" y="48"/>
                      <a:pt x="145" y="51"/>
                      <a:pt x="149" y="53"/>
                    </a:cubicBezTo>
                    <a:cubicBezTo>
                      <a:pt x="149" y="53"/>
                      <a:pt x="149" y="55"/>
                      <a:pt x="149" y="55"/>
                    </a:cubicBezTo>
                    <a:cubicBezTo>
                      <a:pt x="149" y="55"/>
                      <a:pt x="152" y="56"/>
                      <a:pt x="152" y="56"/>
                    </a:cubicBezTo>
                    <a:cubicBezTo>
                      <a:pt x="152" y="57"/>
                      <a:pt x="152" y="58"/>
                      <a:pt x="152" y="58"/>
                    </a:cubicBezTo>
                    <a:cubicBezTo>
                      <a:pt x="149" y="61"/>
                      <a:pt x="148" y="62"/>
                      <a:pt x="146" y="65"/>
                    </a:cubicBezTo>
                    <a:cubicBezTo>
                      <a:pt x="146" y="66"/>
                      <a:pt x="143" y="67"/>
                      <a:pt x="143" y="67"/>
                    </a:cubicBezTo>
                    <a:cubicBezTo>
                      <a:pt x="142" y="69"/>
                      <a:pt x="144" y="71"/>
                      <a:pt x="143" y="72"/>
                    </a:cubicBezTo>
                    <a:cubicBezTo>
                      <a:pt x="142" y="74"/>
                      <a:pt x="140" y="73"/>
                      <a:pt x="138" y="74"/>
                    </a:cubicBezTo>
                    <a:cubicBezTo>
                      <a:pt x="136" y="74"/>
                      <a:pt x="131" y="78"/>
                      <a:pt x="131" y="80"/>
                    </a:cubicBezTo>
                    <a:cubicBezTo>
                      <a:pt x="129" y="82"/>
                      <a:pt x="130" y="84"/>
                      <a:pt x="128" y="85"/>
                    </a:cubicBezTo>
                    <a:cubicBezTo>
                      <a:pt x="127" y="86"/>
                      <a:pt x="125" y="85"/>
                      <a:pt x="123" y="85"/>
                    </a:cubicBezTo>
                    <a:cubicBezTo>
                      <a:pt x="122" y="86"/>
                      <a:pt x="122" y="86"/>
                      <a:pt x="122" y="86"/>
                    </a:cubicBezTo>
                    <a:cubicBezTo>
                      <a:pt x="121" y="87"/>
                      <a:pt x="114" y="85"/>
                      <a:pt x="112" y="84"/>
                    </a:cubicBezTo>
                    <a:cubicBezTo>
                      <a:pt x="111" y="85"/>
                      <a:pt x="111" y="87"/>
                      <a:pt x="111" y="87"/>
                    </a:cubicBezTo>
                    <a:cubicBezTo>
                      <a:pt x="109" y="88"/>
                      <a:pt x="108" y="87"/>
                      <a:pt x="107" y="88"/>
                    </a:cubicBezTo>
                    <a:cubicBezTo>
                      <a:pt x="105" y="88"/>
                      <a:pt x="103" y="90"/>
                      <a:pt x="102" y="90"/>
                    </a:cubicBezTo>
                    <a:cubicBezTo>
                      <a:pt x="102" y="91"/>
                      <a:pt x="102" y="91"/>
                      <a:pt x="102" y="91"/>
                    </a:cubicBezTo>
                    <a:cubicBezTo>
                      <a:pt x="101" y="91"/>
                      <a:pt x="100" y="90"/>
                      <a:pt x="99" y="90"/>
                    </a:cubicBezTo>
                    <a:cubicBezTo>
                      <a:pt x="96" y="87"/>
                      <a:pt x="93" y="79"/>
                      <a:pt x="87" y="79"/>
                    </a:cubicBezTo>
                    <a:cubicBezTo>
                      <a:pt x="87" y="78"/>
                      <a:pt x="87" y="76"/>
                      <a:pt x="89" y="73"/>
                    </a:cubicBezTo>
                    <a:cubicBezTo>
                      <a:pt x="90" y="71"/>
                      <a:pt x="88" y="73"/>
                      <a:pt x="86" y="71"/>
                    </a:cubicBezTo>
                    <a:cubicBezTo>
                      <a:pt x="84" y="68"/>
                      <a:pt x="86" y="68"/>
                      <a:pt x="87" y="65"/>
                    </a:cubicBezTo>
                    <a:cubicBezTo>
                      <a:pt x="88" y="61"/>
                      <a:pt x="88" y="64"/>
                      <a:pt x="87" y="61"/>
                    </a:cubicBezTo>
                    <a:cubicBezTo>
                      <a:pt x="83" y="56"/>
                      <a:pt x="86" y="57"/>
                      <a:pt x="88" y="54"/>
                    </a:cubicBezTo>
                    <a:cubicBezTo>
                      <a:pt x="89" y="52"/>
                      <a:pt x="88" y="51"/>
                      <a:pt x="88" y="48"/>
                    </a:cubicBezTo>
                    <a:cubicBezTo>
                      <a:pt x="88" y="45"/>
                      <a:pt x="86" y="46"/>
                      <a:pt x="89" y="43"/>
                    </a:cubicBezTo>
                    <a:cubicBezTo>
                      <a:pt x="91" y="42"/>
                      <a:pt x="90" y="38"/>
                      <a:pt x="88" y="34"/>
                    </a:cubicBezTo>
                    <a:cubicBezTo>
                      <a:pt x="86" y="31"/>
                      <a:pt x="89" y="32"/>
                      <a:pt x="91" y="28"/>
                    </a:cubicBezTo>
                    <a:cubicBezTo>
                      <a:pt x="93" y="24"/>
                      <a:pt x="92" y="25"/>
                      <a:pt x="90" y="25"/>
                    </a:cubicBezTo>
                    <a:cubicBezTo>
                      <a:pt x="88" y="24"/>
                      <a:pt x="90" y="23"/>
                      <a:pt x="87" y="23"/>
                    </a:cubicBezTo>
                    <a:cubicBezTo>
                      <a:pt x="84" y="23"/>
                      <a:pt x="85" y="23"/>
                      <a:pt x="81" y="24"/>
                    </a:cubicBezTo>
                    <a:cubicBezTo>
                      <a:pt x="77" y="24"/>
                      <a:pt x="80" y="24"/>
                      <a:pt x="79" y="22"/>
                    </a:cubicBezTo>
                    <a:cubicBezTo>
                      <a:pt x="78" y="20"/>
                      <a:pt x="74" y="23"/>
                      <a:pt x="74" y="23"/>
                    </a:cubicBezTo>
                    <a:cubicBezTo>
                      <a:pt x="73" y="23"/>
                      <a:pt x="71" y="22"/>
                      <a:pt x="72" y="21"/>
                    </a:cubicBezTo>
                    <a:cubicBezTo>
                      <a:pt x="73" y="20"/>
                      <a:pt x="74" y="19"/>
                      <a:pt x="75" y="18"/>
                    </a:cubicBezTo>
                    <a:cubicBezTo>
                      <a:pt x="75" y="17"/>
                      <a:pt x="73" y="18"/>
                      <a:pt x="73" y="17"/>
                    </a:cubicBezTo>
                    <a:cubicBezTo>
                      <a:pt x="72" y="15"/>
                      <a:pt x="73" y="15"/>
                      <a:pt x="71" y="14"/>
                    </a:cubicBezTo>
                    <a:cubicBezTo>
                      <a:pt x="70" y="14"/>
                      <a:pt x="72" y="13"/>
                      <a:pt x="71" y="12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8" y="8"/>
                      <a:pt x="70" y="9"/>
                      <a:pt x="69" y="7"/>
                    </a:cubicBezTo>
                    <a:cubicBezTo>
                      <a:pt x="70" y="7"/>
                      <a:pt x="73" y="5"/>
                      <a:pt x="73" y="5"/>
                    </a:cubicBezTo>
                    <a:cubicBezTo>
                      <a:pt x="75" y="4"/>
                      <a:pt x="77" y="6"/>
                      <a:pt x="79" y="5"/>
                    </a:cubicBezTo>
                    <a:cubicBezTo>
                      <a:pt x="79" y="5"/>
                      <a:pt x="79" y="3"/>
                      <a:pt x="79" y="3"/>
                    </a:cubicBezTo>
                    <a:cubicBezTo>
                      <a:pt x="81" y="2"/>
                      <a:pt x="84" y="0"/>
                      <a:pt x="86" y="0"/>
                    </a:cubicBezTo>
                    <a:cubicBezTo>
                      <a:pt x="89" y="0"/>
                      <a:pt x="90" y="3"/>
                      <a:pt x="91" y="3"/>
                    </a:cubicBezTo>
                    <a:cubicBezTo>
                      <a:pt x="92" y="3"/>
                      <a:pt x="98" y="2"/>
                      <a:pt x="99" y="2"/>
                    </a:cubicBezTo>
                    <a:cubicBezTo>
                      <a:pt x="105" y="2"/>
                      <a:pt x="107" y="4"/>
                      <a:pt x="112" y="4"/>
                    </a:cubicBezTo>
                    <a:cubicBezTo>
                      <a:pt x="114" y="4"/>
                      <a:pt x="119" y="3"/>
                      <a:pt x="121" y="3"/>
                    </a:cubicBezTo>
                    <a:cubicBezTo>
                      <a:pt x="122" y="3"/>
                      <a:pt x="126" y="4"/>
                      <a:pt x="127" y="5"/>
                    </a:cubicBezTo>
                    <a:cubicBezTo>
                      <a:pt x="127" y="5"/>
                      <a:pt x="128" y="6"/>
                      <a:pt x="128" y="7"/>
                    </a:cubicBezTo>
                    <a:cubicBezTo>
                      <a:pt x="130" y="7"/>
                      <a:pt x="133" y="7"/>
                      <a:pt x="135" y="6"/>
                    </a:cubicBezTo>
                    <a:cubicBezTo>
                      <a:pt x="135" y="6"/>
                      <a:pt x="137" y="8"/>
                      <a:pt x="137" y="10"/>
                    </a:cubicBezTo>
                    <a:cubicBezTo>
                      <a:pt x="138" y="12"/>
                      <a:pt x="138" y="11"/>
                      <a:pt x="141" y="11"/>
                    </a:cubicBezTo>
                    <a:cubicBezTo>
                      <a:pt x="144" y="12"/>
                      <a:pt x="143" y="13"/>
                      <a:pt x="146" y="13"/>
                    </a:cubicBezTo>
                    <a:cubicBezTo>
                      <a:pt x="149" y="13"/>
                      <a:pt x="149" y="16"/>
                      <a:pt x="151" y="16"/>
                    </a:cubicBezTo>
                    <a:cubicBezTo>
                      <a:pt x="153" y="16"/>
                      <a:pt x="154" y="14"/>
                      <a:pt x="157" y="15"/>
                    </a:cubicBezTo>
                    <a:cubicBezTo>
                      <a:pt x="160" y="17"/>
                      <a:pt x="163" y="17"/>
                      <a:pt x="163" y="17"/>
                    </a:cubicBezTo>
                    <a:cubicBezTo>
                      <a:pt x="164" y="19"/>
                      <a:pt x="164" y="19"/>
                      <a:pt x="164" y="19"/>
                    </a:cubicBezTo>
                    <a:cubicBezTo>
                      <a:pt x="167" y="18"/>
                      <a:pt x="167" y="18"/>
                      <a:pt x="167" y="18"/>
                    </a:cubicBezTo>
                    <a:cubicBezTo>
                      <a:pt x="169" y="19"/>
                      <a:pt x="169" y="18"/>
                      <a:pt x="172" y="18"/>
                    </a:cubicBezTo>
                    <a:cubicBezTo>
                      <a:pt x="175" y="18"/>
                      <a:pt x="173" y="15"/>
                      <a:pt x="177" y="15"/>
                    </a:cubicBezTo>
                    <a:lnTo>
                      <a:pt x="177" y="16"/>
                    </a:lnTo>
                    <a:close/>
                    <a:moveTo>
                      <a:pt x="14" y="186"/>
                    </a:moveTo>
                    <a:cubicBezTo>
                      <a:pt x="15" y="187"/>
                      <a:pt x="14" y="188"/>
                      <a:pt x="14" y="188"/>
                    </a:cubicBezTo>
                    <a:cubicBezTo>
                      <a:pt x="14" y="190"/>
                      <a:pt x="14" y="190"/>
                      <a:pt x="14" y="190"/>
                    </a:cubicBezTo>
                    <a:cubicBezTo>
                      <a:pt x="15" y="190"/>
                      <a:pt x="16" y="190"/>
                      <a:pt x="17" y="190"/>
                    </a:cubicBezTo>
                    <a:cubicBezTo>
                      <a:pt x="17" y="190"/>
                      <a:pt x="17" y="188"/>
                      <a:pt x="17" y="188"/>
                    </a:cubicBezTo>
                    <a:cubicBezTo>
                      <a:pt x="20" y="187"/>
                      <a:pt x="15" y="186"/>
                      <a:pt x="14" y="186"/>
                    </a:cubicBezTo>
                    <a:close/>
                    <a:moveTo>
                      <a:pt x="8" y="183"/>
                    </a:moveTo>
                    <a:cubicBezTo>
                      <a:pt x="7" y="183"/>
                      <a:pt x="6" y="184"/>
                      <a:pt x="4" y="184"/>
                    </a:cubicBezTo>
                    <a:cubicBezTo>
                      <a:pt x="5" y="185"/>
                      <a:pt x="4" y="188"/>
                      <a:pt x="6" y="187"/>
                    </a:cubicBezTo>
                    <a:cubicBezTo>
                      <a:pt x="7" y="187"/>
                      <a:pt x="6" y="185"/>
                      <a:pt x="7" y="185"/>
                    </a:cubicBezTo>
                    <a:cubicBezTo>
                      <a:pt x="7" y="185"/>
                      <a:pt x="12" y="181"/>
                      <a:pt x="8" y="183"/>
                    </a:cubicBezTo>
                    <a:close/>
                    <a:moveTo>
                      <a:pt x="29" y="181"/>
                    </a:moveTo>
                    <a:cubicBezTo>
                      <a:pt x="29" y="183"/>
                      <a:pt x="29" y="184"/>
                      <a:pt x="29" y="185"/>
                    </a:cubicBezTo>
                    <a:cubicBezTo>
                      <a:pt x="28" y="186"/>
                      <a:pt x="28" y="186"/>
                      <a:pt x="28" y="186"/>
                    </a:cubicBezTo>
                    <a:cubicBezTo>
                      <a:pt x="26" y="187"/>
                      <a:pt x="28" y="187"/>
                      <a:pt x="29" y="187"/>
                    </a:cubicBezTo>
                    <a:cubicBezTo>
                      <a:pt x="29" y="186"/>
                      <a:pt x="30" y="183"/>
                      <a:pt x="31" y="181"/>
                    </a:cubicBezTo>
                    <a:cubicBezTo>
                      <a:pt x="30" y="181"/>
                      <a:pt x="29" y="182"/>
                      <a:pt x="29" y="181"/>
                    </a:cubicBezTo>
                    <a:close/>
                    <a:moveTo>
                      <a:pt x="0" y="180"/>
                    </a:moveTo>
                    <a:cubicBezTo>
                      <a:pt x="0" y="181"/>
                      <a:pt x="0" y="181"/>
                      <a:pt x="0" y="181"/>
                    </a:cubicBezTo>
                    <a:cubicBezTo>
                      <a:pt x="0" y="180"/>
                      <a:pt x="1" y="180"/>
                      <a:pt x="0" y="180"/>
                    </a:cubicBezTo>
                    <a:close/>
                    <a:moveTo>
                      <a:pt x="32" y="177"/>
                    </a:moveTo>
                    <a:cubicBezTo>
                      <a:pt x="32" y="179"/>
                      <a:pt x="32" y="179"/>
                      <a:pt x="32" y="179"/>
                    </a:cubicBezTo>
                    <a:cubicBezTo>
                      <a:pt x="34" y="179"/>
                      <a:pt x="34" y="179"/>
                      <a:pt x="34" y="179"/>
                    </a:cubicBezTo>
                    <a:cubicBezTo>
                      <a:pt x="33" y="178"/>
                      <a:pt x="34" y="177"/>
                      <a:pt x="32" y="177"/>
                    </a:cubicBezTo>
                    <a:close/>
                    <a:moveTo>
                      <a:pt x="163" y="53"/>
                    </a:moveTo>
                    <a:cubicBezTo>
                      <a:pt x="162" y="54"/>
                      <a:pt x="160" y="58"/>
                      <a:pt x="161" y="56"/>
                    </a:cubicBezTo>
                    <a:cubicBezTo>
                      <a:pt x="160" y="57"/>
                      <a:pt x="162" y="57"/>
                      <a:pt x="162" y="57"/>
                    </a:cubicBezTo>
                    <a:cubicBezTo>
                      <a:pt x="162" y="56"/>
                      <a:pt x="163" y="55"/>
                      <a:pt x="164" y="54"/>
                    </a:cubicBezTo>
                    <a:cubicBezTo>
                      <a:pt x="163" y="54"/>
                      <a:pt x="164" y="52"/>
                      <a:pt x="163" y="53"/>
                    </a:cubicBezTo>
                    <a:close/>
                    <a:moveTo>
                      <a:pt x="192" y="46"/>
                    </a:moveTo>
                    <a:cubicBezTo>
                      <a:pt x="191" y="48"/>
                      <a:pt x="191" y="48"/>
                      <a:pt x="191" y="48"/>
                    </a:cubicBezTo>
                    <a:cubicBezTo>
                      <a:pt x="198" y="50"/>
                      <a:pt x="195" y="47"/>
                      <a:pt x="195" y="47"/>
                    </a:cubicBezTo>
                    <a:cubicBezTo>
                      <a:pt x="195" y="46"/>
                      <a:pt x="195" y="46"/>
                      <a:pt x="195" y="46"/>
                    </a:cubicBezTo>
                    <a:cubicBezTo>
                      <a:pt x="194" y="46"/>
                      <a:pt x="193" y="46"/>
                      <a:pt x="192" y="46"/>
                    </a:cubicBezTo>
                    <a:close/>
                    <a:moveTo>
                      <a:pt x="179" y="46"/>
                    </a:moveTo>
                    <a:cubicBezTo>
                      <a:pt x="179" y="46"/>
                      <a:pt x="177" y="47"/>
                      <a:pt x="176" y="47"/>
                    </a:cubicBezTo>
                    <a:cubicBezTo>
                      <a:pt x="178" y="48"/>
                      <a:pt x="177" y="54"/>
                      <a:pt x="177" y="53"/>
                    </a:cubicBezTo>
                    <a:cubicBezTo>
                      <a:pt x="177" y="53"/>
                      <a:pt x="177" y="55"/>
                      <a:pt x="177" y="55"/>
                    </a:cubicBezTo>
                    <a:cubicBezTo>
                      <a:pt x="177" y="55"/>
                      <a:pt x="179" y="55"/>
                      <a:pt x="179" y="55"/>
                    </a:cubicBezTo>
                    <a:cubicBezTo>
                      <a:pt x="180" y="54"/>
                      <a:pt x="180" y="53"/>
                      <a:pt x="181" y="52"/>
                    </a:cubicBezTo>
                    <a:cubicBezTo>
                      <a:pt x="184" y="49"/>
                      <a:pt x="181" y="49"/>
                      <a:pt x="179" y="4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4" name="Google Shape;523;p9">
                <a:extLst>
                  <a:ext uri="{FF2B5EF4-FFF2-40B4-BE49-F238E27FC236}">
                    <a16:creationId xmlns:a16="http://schemas.microsoft.com/office/drawing/2014/main" id="{CD91DE3C-620C-7F44-BD5B-0A7F976AB043}"/>
                  </a:ext>
                </a:extLst>
              </p:cNvPr>
              <p:cNvSpPr/>
              <p:nvPr/>
            </p:nvSpPr>
            <p:spPr>
              <a:xfrm>
                <a:off x="2823" y="1289"/>
                <a:ext cx="388" cy="373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90" extrusionOk="0">
                    <a:moveTo>
                      <a:pt x="177" y="16"/>
                    </a:moveTo>
                    <a:cubicBezTo>
                      <a:pt x="177" y="16"/>
                      <a:pt x="179" y="22"/>
                      <a:pt x="178" y="23"/>
                    </a:cubicBezTo>
                    <a:cubicBezTo>
                      <a:pt x="178" y="23"/>
                      <a:pt x="174" y="27"/>
                      <a:pt x="173" y="27"/>
                    </a:cubicBezTo>
                    <a:cubicBezTo>
                      <a:pt x="172" y="28"/>
                      <a:pt x="171" y="27"/>
                      <a:pt x="170" y="28"/>
                    </a:cubicBezTo>
                    <a:cubicBezTo>
                      <a:pt x="169" y="28"/>
                      <a:pt x="170" y="30"/>
                      <a:pt x="169" y="30"/>
                    </a:cubicBezTo>
                    <a:cubicBezTo>
                      <a:pt x="168" y="31"/>
                      <a:pt x="167" y="30"/>
                      <a:pt x="165" y="30"/>
                    </a:cubicBezTo>
                    <a:cubicBezTo>
                      <a:pt x="163" y="32"/>
                      <a:pt x="161" y="35"/>
                      <a:pt x="160" y="36"/>
                    </a:cubicBezTo>
                    <a:cubicBezTo>
                      <a:pt x="159" y="37"/>
                      <a:pt x="158" y="37"/>
                      <a:pt x="157" y="37"/>
                    </a:cubicBezTo>
                    <a:cubicBezTo>
                      <a:pt x="157" y="38"/>
                      <a:pt x="157" y="40"/>
                      <a:pt x="157" y="40"/>
                    </a:cubicBezTo>
                    <a:cubicBezTo>
                      <a:pt x="156" y="41"/>
                      <a:pt x="154" y="41"/>
                      <a:pt x="154" y="42"/>
                    </a:cubicBezTo>
                    <a:cubicBezTo>
                      <a:pt x="153" y="43"/>
                      <a:pt x="153" y="46"/>
                      <a:pt x="152" y="47"/>
                    </a:cubicBezTo>
                    <a:cubicBezTo>
                      <a:pt x="151" y="48"/>
                      <a:pt x="145" y="51"/>
                      <a:pt x="149" y="53"/>
                    </a:cubicBezTo>
                    <a:cubicBezTo>
                      <a:pt x="149" y="53"/>
                      <a:pt x="149" y="55"/>
                      <a:pt x="149" y="55"/>
                    </a:cubicBezTo>
                    <a:cubicBezTo>
                      <a:pt x="149" y="55"/>
                      <a:pt x="152" y="56"/>
                      <a:pt x="152" y="56"/>
                    </a:cubicBezTo>
                    <a:cubicBezTo>
                      <a:pt x="152" y="57"/>
                      <a:pt x="152" y="58"/>
                      <a:pt x="152" y="58"/>
                    </a:cubicBezTo>
                    <a:cubicBezTo>
                      <a:pt x="149" y="61"/>
                      <a:pt x="148" y="62"/>
                      <a:pt x="146" y="65"/>
                    </a:cubicBezTo>
                    <a:cubicBezTo>
                      <a:pt x="146" y="66"/>
                      <a:pt x="143" y="67"/>
                      <a:pt x="143" y="67"/>
                    </a:cubicBezTo>
                    <a:cubicBezTo>
                      <a:pt x="142" y="69"/>
                      <a:pt x="144" y="71"/>
                      <a:pt x="143" y="72"/>
                    </a:cubicBezTo>
                    <a:cubicBezTo>
                      <a:pt x="142" y="74"/>
                      <a:pt x="140" y="73"/>
                      <a:pt x="138" y="74"/>
                    </a:cubicBezTo>
                    <a:cubicBezTo>
                      <a:pt x="136" y="74"/>
                      <a:pt x="131" y="78"/>
                      <a:pt x="131" y="80"/>
                    </a:cubicBezTo>
                    <a:cubicBezTo>
                      <a:pt x="129" y="82"/>
                      <a:pt x="130" y="84"/>
                      <a:pt x="128" y="85"/>
                    </a:cubicBezTo>
                    <a:cubicBezTo>
                      <a:pt x="127" y="86"/>
                      <a:pt x="125" y="85"/>
                      <a:pt x="123" y="85"/>
                    </a:cubicBezTo>
                    <a:cubicBezTo>
                      <a:pt x="122" y="86"/>
                      <a:pt x="122" y="86"/>
                      <a:pt x="122" y="86"/>
                    </a:cubicBezTo>
                    <a:cubicBezTo>
                      <a:pt x="121" y="87"/>
                      <a:pt x="114" y="85"/>
                      <a:pt x="112" y="84"/>
                    </a:cubicBezTo>
                    <a:cubicBezTo>
                      <a:pt x="111" y="85"/>
                      <a:pt x="111" y="87"/>
                      <a:pt x="111" y="87"/>
                    </a:cubicBezTo>
                    <a:cubicBezTo>
                      <a:pt x="109" y="88"/>
                      <a:pt x="108" y="87"/>
                      <a:pt x="107" y="88"/>
                    </a:cubicBezTo>
                    <a:cubicBezTo>
                      <a:pt x="105" y="88"/>
                      <a:pt x="103" y="90"/>
                      <a:pt x="102" y="90"/>
                    </a:cubicBezTo>
                    <a:cubicBezTo>
                      <a:pt x="102" y="91"/>
                      <a:pt x="102" y="91"/>
                      <a:pt x="102" y="91"/>
                    </a:cubicBezTo>
                    <a:cubicBezTo>
                      <a:pt x="101" y="91"/>
                      <a:pt x="100" y="90"/>
                      <a:pt x="99" y="90"/>
                    </a:cubicBezTo>
                    <a:cubicBezTo>
                      <a:pt x="96" y="87"/>
                      <a:pt x="93" y="79"/>
                      <a:pt x="87" y="79"/>
                    </a:cubicBezTo>
                    <a:cubicBezTo>
                      <a:pt x="87" y="78"/>
                      <a:pt x="87" y="76"/>
                      <a:pt x="89" y="73"/>
                    </a:cubicBezTo>
                    <a:cubicBezTo>
                      <a:pt x="90" y="71"/>
                      <a:pt x="88" y="73"/>
                      <a:pt x="86" y="71"/>
                    </a:cubicBezTo>
                    <a:cubicBezTo>
                      <a:pt x="84" y="68"/>
                      <a:pt x="86" y="68"/>
                      <a:pt x="87" y="65"/>
                    </a:cubicBezTo>
                    <a:cubicBezTo>
                      <a:pt x="88" y="61"/>
                      <a:pt x="88" y="64"/>
                      <a:pt x="87" y="61"/>
                    </a:cubicBezTo>
                    <a:cubicBezTo>
                      <a:pt x="83" y="56"/>
                      <a:pt x="86" y="57"/>
                      <a:pt x="88" y="54"/>
                    </a:cubicBezTo>
                    <a:cubicBezTo>
                      <a:pt x="89" y="52"/>
                      <a:pt x="88" y="51"/>
                      <a:pt x="88" y="48"/>
                    </a:cubicBezTo>
                    <a:cubicBezTo>
                      <a:pt x="88" y="45"/>
                      <a:pt x="86" y="46"/>
                      <a:pt x="89" y="43"/>
                    </a:cubicBezTo>
                    <a:cubicBezTo>
                      <a:pt x="91" y="42"/>
                      <a:pt x="90" y="38"/>
                      <a:pt x="88" y="34"/>
                    </a:cubicBezTo>
                    <a:cubicBezTo>
                      <a:pt x="86" y="31"/>
                      <a:pt x="89" y="32"/>
                      <a:pt x="91" y="28"/>
                    </a:cubicBezTo>
                    <a:cubicBezTo>
                      <a:pt x="93" y="24"/>
                      <a:pt x="92" y="25"/>
                      <a:pt x="90" y="25"/>
                    </a:cubicBezTo>
                    <a:cubicBezTo>
                      <a:pt x="88" y="24"/>
                      <a:pt x="90" y="23"/>
                      <a:pt x="87" y="23"/>
                    </a:cubicBezTo>
                    <a:cubicBezTo>
                      <a:pt x="84" y="23"/>
                      <a:pt x="85" y="23"/>
                      <a:pt x="81" y="24"/>
                    </a:cubicBezTo>
                    <a:cubicBezTo>
                      <a:pt x="77" y="24"/>
                      <a:pt x="80" y="24"/>
                      <a:pt x="79" y="22"/>
                    </a:cubicBezTo>
                    <a:cubicBezTo>
                      <a:pt x="78" y="20"/>
                      <a:pt x="74" y="23"/>
                      <a:pt x="74" y="23"/>
                    </a:cubicBezTo>
                    <a:cubicBezTo>
                      <a:pt x="73" y="23"/>
                      <a:pt x="71" y="22"/>
                      <a:pt x="72" y="21"/>
                    </a:cubicBezTo>
                    <a:cubicBezTo>
                      <a:pt x="73" y="20"/>
                      <a:pt x="74" y="19"/>
                      <a:pt x="75" y="18"/>
                    </a:cubicBezTo>
                    <a:cubicBezTo>
                      <a:pt x="75" y="17"/>
                      <a:pt x="73" y="18"/>
                      <a:pt x="73" y="17"/>
                    </a:cubicBezTo>
                    <a:cubicBezTo>
                      <a:pt x="72" y="15"/>
                      <a:pt x="73" y="15"/>
                      <a:pt x="71" y="14"/>
                    </a:cubicBezTo>
                    <a:cubicBezTo>
                      <a:pt x="70" y="14"/>
                      <a:pt x="72" y="13"/>
                      <a:pt x="71" y="12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8" y="8"/>
                      <a:pt x="70" y="9"/>
                      <a:pt x="69" y="7"/>
                    </a:cubicBezTo>
                    <a:cubicBezTo>
                      <a:pt x="70" y="7"/>
                      <a:pt x="73" y="5"/>
                      <a:pt x="73" y="5"/>
                    </a:cubicBezTo>
                    <a:cubicBezTo>
                      <a:pt x="75" y="4"/>
                      <a:pt x="77" y="6"/>
                      <a:pt x="79" y="5"/>
                    </a:cubicBezTo>
                    <a:cubicBezTo>
                      <a:pt x="79" y="5"/>
                      <a:pt x="79" y="3"/>
                      <a:pt x="79" y="3"/>
                    </a:cubicBezTo>
                    <a:cubicBezTo>
                      <a:pt x="81" y="2"/>
                      <a:pt x="84" y="0"/>
                      <a:pt x="86" y="0"/>
                    </a:cubicBezTo>
                    <a:cubicBezTo>
                      <a:pt x="89" y="0"/>
                      <a:pt x="90" y="3"/>
                      <a:pt x="91" y="3"/>
                    </a:cubicBezTo>
                    <a:cubicBezTo>
                      <a:pt x="92" y="3"/>
                      <a:pt x="98" y="2"/>
                      <a:pt x="99" y="2"/>
                    </a:cubicBezTo>
                    <a:cubicBezTo>
                      <a:pt x="105" y="2"/>
                      <a:pt x="107" y="4"/>
                      <a:pt x="112" y="4"/>
                    </a:cubicBezTo>
                    <a:cubicBezTo>
                      <a:pt x="114" y="4"/>
                      <a:pt x="119" y="3"/>
                      <a:pt x="121" y="3"/>
                    </a:cubicBezTo>
                    <a:cubicBezTo>
                      <a:pt x="122" y="3"/>
                      <a:pt x="126" y="4"/>
                      <a:pt x="127" y="5"/>
                    </a:cubicBezTo>
                    <a:cubicBezTo>
                      <a:pt x="127" y="5"/>
                      <a:pt x="128" y="6"/>
                      <a:pt x="128" y="7"/>
                    </a:cubicBezTo>
                    <a:cubicBezTo>
                      <a:pt x="130" y="7"/>
                      <a:pt x="133" y="7"/>
                      <a:pt x="135" y="6"/>
                    </a:cubicBezTo>
                    <a:cubicBezTo>
                      <a:pt x="135" y="6"/>
                      <a:pt x="137" y="8"/>
                      <a:pt x="137" y="10"/>
                    </a:cubicBezTo>
                    <a:cubicBezTo>
                      <a:pt x="138" y="12"/>
                      <a:pt x="138" y="11"/>
                      <a:pt x="141" y="11"/>
                    </a:cubicBezTo>
                    <a:cubicBezTo>
                      <a:pt x="144" y="12"/>
                      <a:pt x="143" y="13"/>
                      <a:pt x="146" y="13"/>
                    </a:cubicBezTo>
                    <a:cubicBezTo>
                      <a:pt x="149" y="13"/>
                      <a:pt x="149" y="16"/>
                      <a:pt x="151" y="16"/>
                    </a:cubicBezTo>
                    <a:cubicBezTo>
                      <a:pt x="153" y="16"/>
                      <a:pt x="154" y="14"/>
                      <a:pt x="157" y="15"/>
                    </a:cubicBezTo>
                    <a:cubicBezTo>
                      <a:pt x="160" y="17"/>
                      <a:pt x="163" y="17"/>
                      <a:pt x="163" y="17"/>
                    </a:cubicBezTo>
                    <a:cubicBezTo>
                      <a:pt x="164" y="19"/>
                      <a:pt x="164" y="19"/>
                      <a:pt x="164" y="19"/>
                    </a:cubicBezTo>
                    <a:cubicBezTo>
                      <a:pt x="167" y="18"/>
                      <a:pt x="167" y="18"/>
                      <a:pt x="167" y="18"/>
                    </a:cubicBezTo>
                    <a:cubicBezTo>
                      <a:pt x="169" y="19"/>
                      <a:pt x="169" y="18"/>
                      <a:pt x="172" y="18"/>
                    </a:cubicBezTo>
                    <a:cubicBezTo>
                      <a:pt x="175" y="18"/>
                      <a:pt x="173" y="15"/>
                      <a:pt x="177" y="15"/>
                    </a:cubicBezTo>
                    <a:lnTo>
                      <a:pt x="177" y="16"/>
                    </a:lnTo>
                    <a:close/>
                    <a:moveTo>
                      <a:pt x="14" y="186"/>
                    </a:moveTo>
                    <a:cubicBezTo>
                      <a:pt x="15" y="187"/>
                      <a:pt x="14" y="188"/>
                      <a:pt x="14" y="188"/>
                    </a:cubicBezTo>
                    <a:cubicBezTo>
                      <a:pt x="14" y="190"/>
                      <a:pt x="14" y="190"/>
                      <a:pt x="14" y="190"/>
                    </a:cubicBezTo>
                    <a:cubicBezTo>
                      <a:pt x="15" y="190"/>
                      <a:pt x="16" y="190"/>
                      <a:pt x="17" y="190"/>
                    </a:cubicBezTo>
                    <a:cubicBezTo>
                      <a:pt x="17" y="190"/>
                      <a:pt x="17" y="188"/>
                      <a:pt x="17" y="188"/>
                    </a:cubicBezTo>
                    <a:cubicBezTo>
                      <a:pt x="20" y="187"/>
                      <a:pt x="15" y="186"/>
                      <a:pt x="14" y="186"/>
                    </a:cubicBezTo>
                    <a:close/>
                    <a:moveTo>
                      <a:pt x="8" y="183"/>
                    </a:moveTo>
                    <a:cubicBezTo>
                      <a:pt x="7" y="183"/>
                      <a:pt x="6" y="184"/>
                      <a:pt x="4" y="184"/>
                    </a:cubicBezTo>
                    <a:cubicBezTo>
                      <a:pt x="5" y="185"/>
                      <a:pt x="4" y="188"/>
                      <a:pt x="6" y="187"/>
                    </a:cubicBezTo>
                    <a:cubicBezTo>
                      <a:pt x="7" y="187"/>
                      <a:pt x="6" y="185"/>
                      <a:pt x="7" y="185"/>
                    </a:cubicBezTo>
                    <a:cubicBezTo>
                      <a:pt x="7" y="185"/>
                      <a:pt x="12" y="181"/>
                      <a:pt x="8" y="183"/>
                    </a:cubicBezTo>
                    <a:close/>
                    <a:moveTo>
                      <a:pt x="29" y="181"/>
                    </a:moveTo>
                    <a:cubicBezTo>
                      <a:pt x="29" y="183"/>
                      <a:pt x="29" y="184"/>
                      <a:pt x="29" y="185"/>
                    </a:cubicBezTo>
                    <a:cubicBezTo>
                      <a:pt x="28" y="186"/>
                      <a:pt x="28" y="186"/>
                      <a:pt x="28" y="186"/>
                    </a:cubicBezTo>
                    <a:cubicBezTo>
                      <a:pt x="26" y="187"/>
                      <a:pt x="28" y="187"/>
                      <a:pt x="29" y="187"/>
                    </a:cubicBezTo>
                    <a:cubicBezTo>
                      <a:pt x="29" y="186"/>
                      <a:pt x="30" y="183"/>
                      <a:pt x="31" y="181"/>
                    </a:cubicBezTo>
                    <a:cubicBezTo>
                      <a:pt x="30" y="181"/>
                      <a:pt x="29" y="182"/>
                      <a:pt x="29" y="181"/>
                    </a:cubicBezTo>
                    <a:close/>
                    <a:moveTo>
                      <a:pt x="0" y="180"/>
                    </a:moveTo>
                    <a:cubicBezTo>
                      <a:pt x="0" y="181"/>
                      <a:pt x="0" y="181"/>
                      <a:pt x="0" y="181"/>
                    </a:cubicBezTo>
                    <a:cubicBezTo>
                      <a:pt x="0" y="180"/>
                      <a:pt x="1" y="180"/>
                      <a:pt x="0" y="180"/>
                    </a:cubicBezTo>
                    <a:close/>
                    <a:moveTo>
                      <a:pt x="32" y="177"/>
                    </a:moveTo>
                    <a:cubicBezTo>
                      <a:pt x="32" y="179"/>
                      <a:pt x="32" y="179"/>
                      <a:pt x="32" y="179"/>
                    </a:cubicBezTo>
                    <a:cubicBezTo>
                      <a:pt x="34" y="179"/>
                      <a:pt x="34" y="179"/>
                      <a:pt x="34" y="179"/>
                    </a:cubicBezTo>
                    <a:cubicBezTo>
                      <a:pt x="33" y="178"/>
                      <a:pt x="34" y="177"/>
                      <a:pt x="32" y="177"/>
                    </a:cubicBezTo>
                    <a:close/>
                    <a:moveTo>
                      <a:pt x="163" y="53"/>
                    </a:moveTo>
                    <a:cubicBezTo>
                      <a:pt x="162" y="54"/>
                      <a:pt x="160" y="58"/>
                      <a:pt x="161" y="56"/>
                    </a:cubicBezTo>
                    <a:cubicBezTo>
                      <a:pt x="160" y="57"/>
                      <a:pt x="162" y="57"/>
                      <a:pt x="162" y="57"/>
                    </a:cubicBezTo>
                    <a:cubicBezTo>
                      <a:pt x="162" y="56"/>
                      <a:pt x="163" y="55"/>
                      <a:pt x="164" y="54"/>
                    </a:cubicBezTo>
                    <a:cubicBezTo>
                      <a:pt x="163" y="54"/>
                      <a:pt x="164" y="52"/>
                      <a:pt x="163" y="53"/>
                    </a:cubicBezTo>
                    <a:close/>
                    <a:moveTo>
                      <a:pt x="192" y="46"/>
                    </a:moveTo>
                    <a:cubicBezTo>
                      <a:pt x="191" y="48"/>
                      <a:pt x="191" y="48"/>
                      <a:pt x="191" y="48"/>
                    </a:cubicBezTo>
                    <a:cubicBezTo>
                      <a:pt x="198" y="50"/>
                      <a:pt x="195" y="47"/>
                      <a:pt x="195" y="47"/>
                    </a:cubicBezTo>
                    <a:cubicBezTo>
                      <a:pt x="195" y="46"/>
                      <a:pt x="195" y="46"/>
                      <a:pt x="195" y="46"/>
                    </a:cubicBezTo>
                    <a:cubicBezTo>
                      <a:pt x="194" y="46"/>
                      <a:pt x="193" y="46"/>
                      <a:pt x="192" y="46"/>
                    </a:cubicBezTo>
                    <a:close/>
                    <a:moveTo>
                      <a:pt x="179" y="46"/>
                    </a:moveTo>
                    <a:cubicBezTo>
                      <a:pt x="179" y="46"/>
                      <a:pt x="177" y="47"/>
                      <a:pt x="176" y="47"/>
                    </a:cubicBezTo>
                    <a:cubicBezTo>
                      <a:pt x="178" y="48"/>
                      <a:pt x="177" y="54"/>
                      <a:pt x="177" y="53"/>
                    </a:cubicBezTo>
                    <a:cubicBezTo>
                      <a:pt x="177" y="53"/>
                      <a:pt x="177" y="55"/>
                      <a:pt x="177" y="55"/>
                    </a:cubicBezTo>
                    <a:cubicBezTo>
                      <a:pt x="177" y="55"/>
                      <a:pt x="179" y="55"/>
                      <a:pt x="179" y="55"/>
                    </a:cubicBezTo>
                    <a:cubicBezTo>
                      <a:pt x="180" y="54"/>
                      <a:pt x="180" y="53"/>
                      <a:pt x="181" y="52"/>
                    </a:cubicBezTo>
                    <a:cubicBezTo>
                      <a:pt x="184" y="49"/>
                      <a:pt x="181" y="49"/>
                      <a:pt x="179" y="4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5" name="Google Shape;524;p9">
                <a:extLst>
                  <a:ext uri="{FF2B5EF4-FFF2-40B4-BE49-F238E27FC236}">
                    <a16:creationId xmlns:a16="http://schemas.microsoft.com/office/drawing/2014/main" id="{4F513428-6C6E-6243-84E9-E8EB05E22B95}"/>
                  </a:ext>
                </a:extLst>
              </p:cNvPr>
              <p:cNvSpPr/>
              <p:nvPr/>
            </p:nvSpPr>
            <p:spPr>
              <a:xfrm>
                <a:off x="5247" y="1424"/>
                <a:ext cx="57" cy="118"/>
              </a:xfrm>
              <a:custGeom>
                <a:avLst/>
                <a:gdLst/>
                <a:ahLst/>
                <a:cxnLst/>
                <a:rect l="l" t="t" r="r" b="b"/>
                <a:pathLst>
                  <a:path w="29" h="60" extrusionOk="0">
                    <a:moveTo>
                      <a:pt x="6" y="6"/>
                    </a:moveTo>
                    <a:cubicBezTo>
                      <a:pt x="6" y="8"/>
                      <a:pt x="7" y="10"/>
                      <a:pt x="7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4"/>
                      <a:pt x="8" y="15"/>
                      <a:pt x="8" y="15"/>
                    </a:cubicBezTo>
                    <a:cubicBezTo>
                      <a:pt x="7" y="15"/>
                      <a:pt x="6" y="15"/>
                      <a:pt x="5" y="15"/>
                    </a:cubicBezTo>
                    <a:cubicBezTo>
                      <a:pt x="5" y="15"/>
                      <a:pt x="5" y="17"/>
                      <a:pt x="5" y="17"/>
                    </a:cubicBezTo>
                    <a:cubicBezTo>
                      <a:pt x="6" y="18"/>
                      <a:pt x="8" y="20"/>
                      <a:pt x="8" y="21"/>
                    </a:cubicBezTo>
                    <a:cubicBezTo>
                      <a:pt x="8" y="21"/>
                      <a:pt x="5" y="23"/>
                      <a:pt x="6" y="24"/>
                    </a:cubicBezTo>
                    <a:cubicBezTo>
                      <a:pt x="6" y="24"/>
                      <a:pt x="9" y="28"/>
                      <a:pt x="9" y="28"/>
                    </a:cubicBezTo>
                    <a:cubicBezTo>
                      <a:pt x="9" y="29"/>
                      <a:pt x="5" y="32"/>
                      <a:pt x="5" y="33"/>
                    </a:cubicBezTo>
                    <a:cubicBezTo>
                      <a:pt x="4" y="35"/>
                      <a:pt x="6" y="36"/>
                      <a:pt x="5" y="38"/>
                    </a:cubicBezTo>
                    <a:cubicBezTo>
                      <a:pt x="5" y="39"/>
                      <a:pt x="3" y="41"/>
                      <a:pt x="3" y="41"/>
                    </a:cubicBezTo>
                    <a:cubicBezTo>
                      <a:pt x="3" y="43"/>
                      <a:pt x="4" y="44"/>
                      <a:pt x="4" y="45"/>
                    </a:cubicBezTo>
                    <a:cubicBezTo>
                      <a:pt x="4" y="45"/>
                      <a:pt x="3" y="45"/>
                      <a:pt x="3" y="47"/>
                    </a:cubicBezTo>
                    <a:cubicBezTo>
                      <a:pt x="4" y="47"/>
                      <a:pt x="4" y="48"/>
                      <a:pt x="7" y="48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7"/>
                      <a:pt x="10" y="46"/>
                      <a:pt x="11" y="45"/>
                    </a:cubicBezTo>
                    <a:cubicBezTo>
                      <a:pt x="11" y="45"/>
                      <a:pt x="11" y="43"/>
                      <a:pt x="11" y="43"/>
                    </a:cubicBezTo>
                    <a:cubicBezTo>
                      <a:pt x="14" y="41"/>
                      <a:pt x="18" y="41"/>
                      <a:pt x="21" y="41"/>
                    </a:cubicBezTo>
                    <a:cubicBezTo>
                      <a:pt x="21" y="40"/>
                      <a:pt x="21" y="38"/>
                      <a:pt x="22" y="37"/>
                    </a:cubicBezTo>
                    <a:cubicBezTo>
                      <a:pt x="24" y="36"/>
                      <a:pt x="26" y="37"/>
                      <a:pt x="27" y="36"/>
                    </a:cubicBezTo>
                    <a:cubicBezTo>
                      <a:pt x="29" y="35"/>
                      <a:pt x="29" y="17"/>
                      <a:pt x="29" y="15"/>
                    </a:cubicBezTo>
                    <a:cubicBezTo>
                      <a:pt x="28" y="13"/>
                      <a:pt x="25" y="12"/>
                      <a:pt x="25" y="10"/>
                    </a:cubicBezTo>
                    <a:cubicBezTo>
                      <a:pt x="24" y="9"/>
                      <a:pt x="25" y="8"/>
                      <a:pt x="25" y="7"/>
                    </a:cubicBezTo>
                    <a:cubicBezTo>
                      <a:pt x="24" y="6"/>
                      <a:pt x="22" y="7"/>
                      <a:pt x="21" y="5"/>
                    </a:cubicBezTo>
                    <a:cubicBezTo>
                      <a:pt x="21" y="4"/>
                      <a:pt x="22" y="4"/>
                      <a:pt x="22" y="2"/>
                    </a:cubicBezTo>
                    <a:cubicBezTo>
                      <a:pt x="22" y="2"/>
                      <a:pt x="22" y="1"/>
                      <a:pt x="21" y="1"/>
                    </a:cubicBezTo>
                    <a:cubicBezTo>
                      <a:pt x="21" y="0"/>
                      <a:pt x="19" y="2"/>
                      <a:pt x="17" y="2"/>
                    </a:cubicBezTo>
                    <a:cubicBezTo>
                      <a:pt x="15" y="2"/>
                      <a:pt x="12" y="0"/>
                      <a:pt x="12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5" y="6"/>
                      <a:pt x="5" y="6"/>
                      <a:pt x="5" y="6"/>
                    </a:cubicBezTo>
                    <a:lnTo>
                      <a:pt x="6" y="6"/>
                    </a:lnTo>
                    <a:close/>
                    <a:moveTo>
                      <a:pt x="3" y="57"/>
                    </a:moveTo>
                    <a:cubicBezTo>
                      <a:pt x="3" y="57"/>
                      <a:pt x="1" y="58"/>
                      <a:pt x="0" y="59"/>
                    </a:cubicBezTo>
                    <a:cubicBezTo>
                      <a:pt x="0" y="59"/>
                      <a:pt x="1" y="60"/>
                      <a:pt x="1" y="60"/>
                    </a:cubicBezTo>
                    <a:cubicBezTo>
                      <a:pt x="1" y="60"/>
                      <a:pt x="3" y="60"/>
                      <a:pt x="3" y="60"/>
                    </a:cubicBezTo>
                    <a:cubicBezTo>
                      <a:pt x="3" y="59"/>
                      <a:pt x="6" y="56"/>
                      <a:pt x="3" y="57"/>
                    </a:cubicBezTo>
                    <a:close/>
                    <a:moveTo>
                      <a:pt x="1" y="16"/>
                    </a:moveTo>
                    <a:cubicBezTo>
                      <a:pt x="1" y="16"/>
                      <a:pt x="1" y="18"/>
                      <a:pt x="1" y="19"/>
                    </a:cubicBezTo>
                    <a:cubicBezTo>
                      <a:pt x="3" y="19"/>
                      <a:pt x="3" y="16"/>
                      <a:pt x="1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6" name="Google Shape;525;p9">
                <a:extLst>
                  <a:ext uri="{FF2B5EF4-FFF2-40B4-BE49-F238E27FC236}">
                    <a16:creationId xmlns:a16="http://schemas.microsoft.com/office/drawing/2014/main" id="{4B309B4A-BD1D-7F4F-9C6C-2FC9BB22AC0D}"/>
                  </a:ext>
                </a:extLst>
              </p:cNvPr>
              <p:cNvSpPr/>
              <p:nvPr/>
            </p:nvSpPr>
            <p:spPr>
              <a:xfrm>
                <a:off x="5247" y="1424"/>
                <a:ext cx="57" cy="118"/>
              </a:xfrm>
              <a:custGeom>
                <a:avLst/>
                <a:gdLst/>
                <a:ahLst/>
                <a:cxnLst/>
                <a:rect l="l" t="t" r="r" b="b"/>
                <a:pathLst>
                  <a:path w="29" h="60" extrusionOk="0">
                    <a:moveTo>
                      <a:pt x="6" y="6"/>
                    </a:moveTo>
                    <a:cubicBezTo>
                      <a:pt x="6" y="8"/>
                      <a:pt x="7" y="10"/>
                      <a:pt x="7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4"/>
                      <a:pt x="8" y="15"/>
                      <a:pt x="8" y="15"/>
                    </a:cubicBezTo>
                    <a:cubicBezTo>
                      <a:pt x="7" y="15"/>
                      <a:pt x="6" y="15"/>
                      <a:pt x="5" y="15"/>
                    </a:cubicBezTo>
                    <a:cubicBezTo>
                      <a:pt x="5" y="15"/>
                      <a:pt x="5" y="17"/>
                      <a:pt x="5" y="17"/>
                    </a:cubicBezTo>
                    <a:cubicBezTo>
                      <a:pt x="6" y="18"/>
                      <a:pt x="8" y="20"/>
                      <a:pt x="8" y="21"/>
                    </a:cubicBezTo>
                    <a:cubicBezTo>
                      <a:pt x="8" y="21"/>
                      <a:pt x="5" y="23"/>
                      <a:pt x="6" y="24"/>
                    </a:cubicBezTo>
                    <a:cubicBezTo>
                      <a:pt x="6" y="24"/>
                      <a:pt x="9" y="28"/>
                      <a:pt x="9" y="28"/>
                    </a:cubicBezTo>
                    <a:cubicBezTo>
                      <a:pt x="9" y="29"/>
                      <a:pt x="5" y="32"/>
                      <a:pt x="5" y="33"/>
                    </a:cubicBezTo>
                    <a:cubicBezTo>
                      <a:pt x="4" y="35"/>
                      <a:pt x="6" y="36"/>
                      <a:pt x="5" y="38"/>
                    </a:cubicBezTo>
                    <a:cubicBezTo>
                      <a:pt x="5" y="39"/>
                      <a:pt x="3" y="41"/>
                      <a:pt x="3" y="41"/>
                    </a:cubicBezTo>
                    <a:cubicBezTo>
                      <a:pt x="3" y="43"/>
                      <a:pt x="4" y="44"/>
                      <a:pt x="4" y="45"/>
                    </a:cubicBezTo>
                    <a:cubicBezTo>
                      <a:pt x="4" y="45"/>
                      <a:pt x="3" y="45"/>
                      <a:pt x="3" y="47"/>
                    </a:cubicBezTo>
                    <a:cubicBezTo>
                      <a:pt x="4" y="47"/>
                      <a:pt x="4" y="48"/>
                      <a:pt x="7" y="48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7"/>
                      <a:pt x="10" y="46"/>
                      <a:pt x="11" y="45"/>
                    </a:cubicBezTo>
                    <a:cubicBezTo>
                      <a:pt x="11" y="45"/>
                      <a:pt x="11" y="43"/>
                      <a:pt x="11" y="43"/>
                    </a:cubicBezTo>
                    <a:cubicBezTo>
                      <a:pt x="14" y="41"/>
                      <a:pt x="18" y="41"/>
                      <a:pt x="21" y="41"/>
                    </a:cubicBezTo>
                    <a:cubicBezTo>
                      <a:pt x="21" y="40"/>
                      <a:pt x="21" y="38"/>
                      <a:pt x="22" y="37"/>
                    </a:cubicBezTo>
                    <a:cubicBezTo>
                      <a:pt x="24" y="36"/>
                      <a:pt x="26" y="37"/>
                      <a:pt x="27" y="36"/>
                    </a:cubicBezTo>
                    <a:cubicBezTo>
                      <a:pt x="29" y="35"/>
                      <a:pt x="29" y="17"/>
                      <a:pt x="29" y="15"/>
                    </a:cubicBezTo>
                    <a:cubicBezTo>
                      <a:pt x="28" y="13"/>
                      <a:pt x="25" y="12"/>
                      <a:pt x="25" y="10"/>
                    </a:cubicBezTo>
                    <a:cubicBezTo>
                      <a:pt x="24" y="9"/>
                      <a:pt x="25" y="8"/>
                      <a:pt x="25" y="7"/>
                    </a:cubicBezTo>
                    <a:cubicBezTo>
                      <a:pt x="24" y="6"/>
                      <a:pt x="22" y="7"/>
                      <a:pt x="21" y="5"/>
                    </a:cubicBezTo>
                    <a:cubicBezTo>
                      <a:pt x="21" y="4"/>
                      <a:pt x="22" y="4"/>
                      <a:pt x="22" y="2"/>
                    </a:cubicBezTo>
                    <a:cubicBezTo>
                      <a:pt x="22" y="2"/>
                      <a:pt x="22" y="1"/>
                      <a:pt x="21" y="1"/>
                    </a:cubicBezTo>
                    <a:cubicBezTo>
                      <a:pt x="21" y="0"/>
                      <a:pt x="19" y="2"/>
                      <a:pt x="17" y="2"/>
                    </a:cubicBezTo>
                    <a:cubicBezTo>
                      <a:pt x="15" y="2"/>
                      <a:pt x="12" y="0"/>
                      <a:pt x="12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5" y="6"/>
                      <a:pt x="5" y="6"/>
                      <a:pt x="5" y="6"/>
                    </a:cubicBezTo>
                    <a:lnTo>
                      <a:pt x="6" y="6"/>
                    </a:lnTo>
                    <a:close/>
                    <a:moveTo>
                      <a:pt x="3" y="57"/>
                    </a:moveTo>
                    <a:cubicBezTo>
                      <a:pt x="3" y="57"/>
                      <a:pt x="1" y="58"/>
                      <a:pt x="0" y="59"/>
                    </a:cubicBezTo>
                    <a:cubicBezTo>
                      <a:pt x="0" y="59"/>
                      <a:pt x="1" y="60"/>
                      <a:pt x="1" y="60"/>
                    </a:cubicBezTo>
                    <a:cubicBezTo>
                      <a:pt x="1" y="60"/>
                      <a:pt x="3" y="60"/>
                      <a:pt x="3" y="60"/>
                    </a:cubicBezTo>
                    <a:cubicBezTo>
                      <a:pt x="3" y="59"/>
                      <a:pt x="6" y="56"/>
                      <a:pt x="3" y="57"/>
                    </a:cubicBezTo>
                    <a:close/>
                    <a:moveTo>
                      <a:pt x="1" y="16"/>
                    </a:moveTo>
                    <a:cubicBezTo>
                      <a:pt x="1" y="16"/>
                      <a:pt x="1" y="18"/>
                      <a:pt x="1" y="19"/>
                    </a:cubicBezTo>
                    <a:cubicBezTo>
                      <a:pt x="3" y="19"/>
                      <a:pt x="3" y="16"/>
                      <a:pt x="1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7" name="Google Shape;526;p9">
                <a:extLst>
                  <a:ext uri="{FF2B5EF4-FFF2-40B4-BE49-F238E27FC236}">
                    <a16:creationId xmlns:a16="http://schemas.microsoft.com/office/drawing/2014/main" id="{383FC945-CD29-3449-8B72-9E8F05BB4D18}"/>
                  </a:ext>
                </a:extLst>
              </p:cNvPr>
              <p:cNvSpPr/>
              <p:nvPr/>
            </p:nvSpPr>
            <p:spPr>
              <a:xfrm>
                <a:off x="3392" y="2723"/>
                <a:ext cx="274" cy="279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42" extrusionOk="0">
                    <a:moveTo>
                      <a:pt x="28" y="36"/>
                    </a:moveTo>
                    <a:cubicBezTo>
                      <a:pt x="27" y="69"/>
                      <a:pt x="27" y="69"/>
                      <a:pt x="27" y="69"/>
                    </a:cubicBezTo>
                    <a:cubicBezTo>
                      <a:pt x="27" y="69"/>
                      <a:pt x="23" y="69"/>
                      <a:pt x="22" y="71"/>
                    </a:cubicBezTo>
                    <a:cubicBezTo>
                      <a:pt x="21" y="73"/>
                      <a:pt x="20" y="73"/>
                      <a:pt x="18" y="74"/>
                    </a:cubicBezTo>
                    <a:cubicBezTo>
                      <a:pt x="16" y="76"/>
                      <a:pt x="16" y="74"/>
                      <a:pt x="13" y="74"/>
                    </a:cubicBezTo>
                    <a:cubicBezTo>
                      <a:pt x="10" y="74"/>
                      <a:pt x="10" y="74"/>
                      <a:pt x="9" y="72"/>
                    </a:cubicBezTo>
                    <a:cubicBezTo>
                      <a:pt x="8" y="70"/>
                      <a:pt x="10" y="68"/>
                      <a:pt x="8" y="68"/>
                    </a:cubicBezTo>
                    <a:cubicBezTo>
                      <a:pt x="6" y="68"/>
                      <a:pt x="5" y="68"/>
                      <a:pt x="5" y="70"/>
                    </a:cubicBezTo>
                    <a:cubicBezTo>
                      <a:pt x="4" y="71"/>
                      <a:pt x="0" y="73"/>
                      <a:pt x="0" y="73"/>
                    </a:cubicBezTo>
                    <a:cubicBezTo>
                      <a:pt x="1" y="74"/>
                      <a:pt x="3" y="77"/>
                      <a:pt x="3" y="79"/>
                    </a:cubicBezTo>
                    <a:cubicBezTo>
                      <a:pt x="4" y="79"/>
                      <a:pt x="5" y="79"/>
                      <a:pt x="5" y="80"/>
                    </a:cubicBezTo>
                    <a:cubicBezTo>
                      <a:pt x="6" y="81"/>
                      <a:pt x="4" y="81"/>
                      <a:pt x="5" y="83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7" y="86"/>
                      <a:pt x="6" y="90"/>
                      <a:pt x="7" y="93"/>
                    </a:cubicBezTo>
                    <a:cubicBezTo>
                      <a:pt x="8" y="94"/>
                      <a:pt x="10" y="95"/>
                      <a:pt x="11" y="96"/>
                    </a:cubicBezTo>
                    <a:cubicBezTo>
                      <a:pt x="12" y="98"/>
                      <a:pt x="13" y="102"/>
                      <a:pt x="13" y="104"/>
                    </a:cubicBezTo>
                    <a:cubicBezTo>
                      <a:pt x="13" y="104"/>
                      <a:pt x="15" y="106"/>
                      <a:pt x="15" y="107"/>
                    </a:cubicBezTo>
                    <a:cubicBezTo>
                      <a:pt x="15" y="110"/>
                      <a:pt x="14" y="117"/>
                      <a:pt x="13" y="118"/>
                    </a:cubicBezTo>
                    <a:cubicBezTo>
                      <a:pt x="11" y="117"/>
                      <a:pt x="11" y="117"/>
                      <a:pt x="11" y="117"/>
                    </a:cubicBezTo>
                    <a:cubicBezTo>
                      <a:pt x="11" y="118"/>
                      <a:pt x="11" y="118"/>
                      <a:pt x="10" y="118"/>
                    </a:cubicBezTo>
                    <a:cubicBezTo>
                      <a:pt x="11" y="120"/>
                      <a:pt x="11" y="121"/>
                      <a:pt x="11" y="122"/>
                    </a:cubicBezTo>
                    <a:cubicBezTo>
                      <a:pt x="12" y="122"/>
                      <a:pt x="12" y="122"/>
                      <a:pt x="12" y="122"/>
                    </a:cubicBezTo>
                    <a:cubicBezTo>
                      <a:pt x="12" y="123"/>
                      <a:pt x="12" y="125"/>
                      <a:pt x="11" y="124"/>
                    </a:cubicBezTo>
                    <a:cubicBezTo>
                      <a:pt x="11" y="125"/>
                      <a:pt x="11" y="125"/>
                      <a:pt x="11" y="125"/>
                    </a:cubicBezTo>
                    <a:cubicBezTo>
                      <a:pt x="11" y="125"/>
                      <a:pt x="10" y="125"/>
                      <a:pt x="11" y="126"/>
                    </a:cubicBezTo>
                    <a:cubicBezTo>
                      <a:pt x="11" y="126"/>
                      <a:pt x="11" y="126"/>
                      <a:pt x="11" y="126"/>
                    </a:cubicBezTo>
                    <a:cubicBezTo>
                      <a:pt x="14" y="128"/>
                      <a:pt x="13" y="130"/>
                      <a:pt x="14" y="132"/>
                    </a:cubicBezTo>
                    <a:cubicBezTo>
                      <a:pt x="14" y="132"/>
                      <a:pt x="13" y="134"/>
                      <a:pt x="13" y="134"/>
                    </a:cubicBezTo>
                    <a:cubicBezTo>
                      <a:pt x="13" y="135"/>
                      <a:pt x="14" y="137"/>
                      <a:pt x="15" y="138"/>
                    </a:cubicBezTo>
                    <a:cubicBezTo>
                      <a:pt x="15" y="138"/>
                      <a:pt x="16" y="138"/>
                      <a:pt x="17" y="138"/>
                    </a:cubicBezTo>
                    <a:cubicBezTo>
                      <a:pt x="17" y="138"/>
                      <a:pt x="17" y="136"/>
                      <a:pt x="17" y="136"/>
                    </a:cubicBezTo>
                    <a:cubicBezTo>
                      <a:pt x="19" y="135"/>
                      <a:pt x="18" y="137"/>
                      <a:pt x="19" y="138"/>
                    </a:cubicBezTo>
                    <a:cubicBezTo>
                      <a:pt x="20" y="138"/>
                      <a:pt x="20" y="137"/>
                      <a:pt x="21" y="137"/>
                    </a:cubicBezTo>
                    <a:cubicBezTo>
                      <a:pt x="23" y="137"/>
                      <a:pt x="25" y="142"/>
                      <a:pt x="29" y="141"/>
                    </a:cubicBezTo>
                    <a:cubicBezTo>
                      <a:pt x="29" y="141"/>
                      <a:pt x="30" y="140"/>
                      <a:pt x="30" y="140"/>
                    </a:cubicBezTo>
                    <a:cubicBezTo>
                      <a:pt x="33" y="139"/>
                      <a:pt x="35" y="138"/>
                      <a:pt x="37" y="137"/>
                    </a:cubicBezTo>
                    <a:cubicBezTo>
                      <a:pt x="37" y="137"/>
                      <a:pt x="37" y="135"/>
                      <a:pt x="37" y="135"/>
                    </a:cubicBezTo>
                    <a:cubicBezTo>
                      <a:pt x="39" y="134"/>
                      <a:pt x="45" y="136"/>
                      <a:pt x="47" y="137"/>
                    </a:cubicBezTo>
                    <a:cubicBezTo>
                      <a:pt x="48" y="136"/>
                      <a:pt x="49" y="136"/>
                      <a:pt x="49" y="134"/>
                    </a:cubicBezTo>
                    <a:cubicBezTo>
                      <a:pt x="49" y="134"/>
                      <a:pt x="49" y="134"/>
                      <a:pt x="49" y="134"/>
                    </a:cubicBezTo>
                    <a:cubicBezTo>
                      <a:pt x="50" y="133"/>
                      <a:pt x="51" y="135"/>
                      <a:pt x="52" y="134"/>
                    </a:cubicBezTo>
                    <a:cubicBezTo>
                      <a:pt x="52" y="134"/>
                      <a:pt x="54" y="133"/>
                      <a:pt x="54" y="132"/>
                    </a:cubicBezTo>
                    <a:cubicBezTo>
                      <a:pt x="55" y="132"/>
                      <a:pt x="55" y="132"/>
                      <a:pt x="55" y="132"/>
                    </a:cubicBezTo>
                    <a:cubicBezTo>
                      <a:pt x="55" y="132"/>
                      <a:pt x="58" y="134"/>
                      <a:pt x="59" y="134"/>
                    </a:cubicBezTo>
                    <a:cubicBezTo>
                      <a:pt x="60" y="134"/>
                      <a:pt x="60" y="131"/>
                      <a:pt x="63" y="132"/>
                    </a:cubicBezTo>
                    <a:cubicBezTo>
                      <a:pt x="65" y="132"/>
                      <a:pt x="68" y="135"/>
                      <a:pt x="73" y="134"/>
                    </a:cubicBezTo>
                    <a:cubicBezTo>
                      <a:pt x="73" y="134"/>
                      <a:pt x="74" y="133"/>
                      <a:pt x="74" y="132"/>
                    </a:cubicBezTo>
                    <a:cubicBezTo>
                      <a:pt x="77" y="131"/>
                      <a:pt x="78" y="132"/>
                      <a:pt x="81" y="132"/>
                    </a:cubicBezTo>
                    <a:cubicBezTo>
                      <a:pt x="81" y="131"/>
                      <a:pt x="81" y="129"/>
                      <a:pt x="82" y="129"/>
                    </a:cubicBezTo>
                    <a:cubicBezTo>
                      <a:pt x="83" y="129"/>
                      <a:pt x="85" y="130"/>
                      <a:pt x="85" y="130"/>
                    </a:cubicBezTo>
                    <a:cubicBezTo>
                      <a:pt x="89" y="130"/>
                      <a:pt x="89" y="128"/>
                      <a:pt x="91" y="127"/>
                    </a:cubicBezTo>
                    <a:cubicBezTo>
                      <a:pt x="92" y="127"/>
                      <a:pt x="93" y="127"/>
                      <a:pt x="93" y="127"/>
                    </a:cubicBezTo>
                    <a:cubicBezTo>
                      <a:pt x="94" y="127"/>
                      <a:pt x="98" y="123"/>
                      <a:pt x="99" y="122"/>
                    </a:cubicBezTo>
                    <a:cubicBezTo>
                      <a:pt x="99" y="122"/>
                      <a:pt x="99" y="120"/>
                      <a:pt x="100" y="119"/>
                    </a:cubicBezTo>
                    <a:cubicBezTo>
                      <a:pt x="101" y="119"/>
                      <a:pt x="101" y="119"/>
                      <a:pt x="101" y="119"/>
                    </a:cubicBezTo>
                    <a:cubicBezTo>
                      <a:pt x="103" y="119"/>
                      <a:pt x="103" y="115"/>
                      <a:pt x="104" y="114"/>
                    </a:cubicBezTo>
                    <a:cubicBezTo>
                      <a:pt x="105" y="114"/>
                      <a:pt x="106" y="114"/>
                      <a:pt x="107" y="114"/>
                    </a:cubicBezTo>
                    <a:cubicBezTo>
                      <a:pt x="108" y="113"/>
                      <a:pt x="109" y="109"/>
                      <a:pt x="110" y="109"/>
                    </a:cubicBezTo>
                    <a:cubicBezTo>
                      <a:pt x="111" y="108"/>
                      <a:pt x="113" y="107"/>
                      <a:pt x="114" y="107"/>
                    </a:cubicBezTo>
                    <a:cubicBezTo>
                      <a:pt x="114" y="105"/>
                      <a:pt x="114" y="104"/>
                      <a:pt x="114" y="103"/>
                    </a:cubicBezTo>
                    <a:cubicBezTo>
                      <a:pt x="115" y="102"/>
                      <a:pt x="118" y="101"/>
                      <a:pt x="119" y="100"/>
                    </a:cubicBezTo>
                    <a:cubicBezTo>
                      <a:pt x="120" y="98"/>
                      <a:pt x="120" y="96"/>
                      <a:pt x="121" y="94"/>
                    </a:cubicBezTo>
                    <a:cubicBezTo>
                      <a:pt x="121" y="93"/>
                      <a:pt x="123" y="93"/>
                      <a:pt x="124" y="93"/>
                    </a:cubicBezTo>
                    <a:cubicBezTo>
                      <a:pt x="125" y="90"/>
                      <a:pt x="125" y="89"/>
                      <a:pt x="126" y="86"/>
                    </a:cubicBezTo>
                    <a:cubicBezTo>
                      <a:pt x="128" y="81"/>
                      <a:pt x="133" y="78"/>
                      <a:pt x="138" y="75"/>
                    </a:cubicBezTo>
                    <a:cubicBezTo>
                      <a:pt x="137" y="71"/>
                      <a:pt x="137" y="69"/>
                      <a:pt x="136" y="66"/>
                    </a:cubicBezTo>
                    <a:cubicBezTo>
                      <a:pt x="136" y="66"/>
                      <a:pt x="139" y="65"/>
                      <a:pt x="139" y="65"/>
                    </a:cubicBezTo>
                    <a:cubicBezTo>
                      <a:pt x="140" y="60"/>
                      <a:pt x="139" y="54"/>
                      <a:pt x="140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5" y="55"/>
                      <a:pt x="135" y="55"/>
                      <a:pt x="135" y="55"/>
                    </a:cubicBezTo>
                    <a:cubicBezTo>
                      <a:pt x="135" y="55"/>
                      <a:pt x="131" y="54"/>
                      <a:pt x="128" y="53"/>
                    </a:cubicBezTo>
                    <a:cubicBezTo>
                      <a:pt x="126" y="51"/>
                      <a:pt x="127" y="53"/>
                      <a:pt x="125" y="50"/>
                    </a:cubicBezTo>
                    <a:cubicBezTo>
                      <a:pt x="124" y="47"/>
                      <a:pt x="125" y="48"/>
                      <a:pt x="125" y="44"/>
                    </a:cubicBezTo>
                    <a:cubicBezTo>
                      <a:pt x="125" y="41"/>
                      <a:pt x="126" y="39"/>
                      <a:pt x="127" y="40"/>
                    </a:cubicBezTo>
                    <a:cubicBezTo>
                      <a:pt x="129" y="41"/>
                      <a:pt x="131" y="39"/>
                      <a:pt x="131" y="39"/>
                    </a:cubicBezTo>
                    <a:cubicBezTo>
                      <a:pt x="131" y="39"/>
                      <a:pt x="131" y="38"/>
                      <a:pt x="130" y="36"/>
                    </a:cubicBezTo>
                    <a:cubicBezTo>
                      <a:pt x="129" y="34"/>
                      <a:pt x="130" y="33"/>
                      <a:pt x="130" y="31"/>
                    </a:cubicBezTo>
                    <a:cubicBezTo>
                      <a:pt x="131" y="29"/>
                      <a:pt x="132" y="26"/>
                      <a:pt x="131" y="22"/>
                    </a:cubicBezTo>
                    <a:cubicBezTo>
                      <a:pt x="130" y="18"/>
                      <a:pt x="129" y="15"/>
                      <a:pt x="130" y="12"/>
                    </a:cubicBezTo>
                    <a:cubicBezTo>
                      <a:pt x="132" y="10"/>
                      <a:pt x="131" y="3"/>
                      <a:pt x="131" y="3"/>
                    </a:cubicBezTo>
                    <a:cubicBezTo>
                      <a:pt x="131" y="3"/>
                      <a:pt x="129" y="2"/>
                      <a:pt x="126" y="2"/>
                    </a:cubicBezTo>
                    <a:cubicBezTo>
                      <a:pt x="123" y="2"/>
                      <a:pt x="122" y="1"/>
                      <a:pt x="122" y="1"/>
                    </a:cubicBezTo>
                    <a:cubicBezTo>
                      <a:pt x="122" y="1"/>
                      <a:pt x="119" y="0"/>
                      <a:pt x="117" y="1"/>
                    </a:cubicBezTo>
                    <a:cubicBezTo>
                      <a:pt x="116" y="2"/>
                      <a:pt x="113" y="0"/>
                      <a:pt x="113" y="0"/>
                    </a:cubicBezTo>
                    <a:cubicBezTo>
                      <a:pt x="113" y="0"/>
                      <a:pt x="111" y="5"/>
                      <a:pt x="108" y="4"/>
                    </a:cubicBezTo>
                    <a:cubicBezTo>
                      <a:pt x="104" y="4"/>
                      <a:pt x="107" y="7"/>
                      <a:pt x="104" y="7"/>
                    </a:cubicBezTo>
                    <a:cubicBezTo>
                      <a:pt x="102" y="7"/>
                      <a:pt x="98" y="10"/>
                      <a:pt x="96" y="10"/>
                    </a:cubicBezTo>
                    <a:cubicBezTo>
                      <a:pt x="93" y="10"/>
                      <a:pt x="92" y="16"/>
                      <a:pt x="89" y="17"/>
                    </a:cubicBezTo>
                    <a:cubicBezTo>
                      <a:pt x="86" y="18"/>
                      <a:pt x="87" y="25"/>
                      <a:pt x="85" y="25"/>
                    </a:cubicBezTo>
                    <a:cubicBezTo>
                      <a:pt x="83" y="25"/>
                      <a:pt x="81" y="27"/>
                      <a:pt x="81" y="27"/>
                    </a:cubicBezTo>
                    <a:cubicBezTo>
                      <a:pt x="81" y="27"/>
                      <a:pt x="80" y="38"/>
                      <a:pt x="80" y="40"/>
                    </a:cubicBezTo>
                    <a:cubicBezTo>
                      <a:pt x="80" y="42"/>
                      <a:pt x="78" y="41"/>
                      <a:pt x="76" y="40"/>
                    </a:cubicBezTo>
                    <a:cubicBezTo>
                      <a:pt x="74" y="39"/>
                      <a:pt x="72" y="41"/>
                      <a:pt x="69" y="39"/>
                    </a:cubicBezTo>
                    <a:cubicBezTo>
                      <a:pt x="67" y="37"/>
                      <a:pt x="66" y="40"/>
                      <a:pt x="64" y="39"/>
                    </a:cubicBezTo>
                    <a:cubicBezTo>
                      <a:pt x="63" y="38"/>
                      <a:pt x="62" y="36"/>
                      <a:pt x="61" y="37"/>
                    </a:cubicBezTo>
                    <a:cubicBezTo>
                      <a:pt x="56" y="39"/>
                      <a:pt x="58" y="40"/>
                      <a:pt x="58" y="42"/>
                    </a:cubicBezTo>
                    <a:cubicBezTo>
                      <a:pt x="58" y="44"/>
                      <a:pt x="49" y="49"/>
                      <a:pt x="49" y="49"/>
                    </a:cubicBezTo>
                    <a:cubicBezTo>
                      <a:pt x="49" y="49"/>
                      <a:pt x="43" y="52"/>
                      <a:pt x="41" y="52"/>
                    </a:cubicBezTo>
                    <a:cubicBezTo>
                      <a:pt x="38" y="52"/>
                      <a:pt x="39" y="54"/>
                      <a:pt x="37" y="54"/>
                    </a:cubicBezTo>
                    <a:cubicBezTo>
                      <a:pt x="34" y="54"/>
                      <a:pt x="33" y="51"/>
                      <a:pt x="34" y="49"/>
                    </a:cubicBezTo>
                    <a:cubicBezTo>
                      <a:pt x="36" y="46"/>
                      <a:pt x="36" y="46"/>
                      <a:pt x="34" y="41"/>
                    </a:cubicBezTo>
                    <a:cubicBezTo>
                      <a:pt x="32" y="37"/>
                      <a:pt x="28" y="36"/>
                      <a:pt x="28" y="36"/>
                    </a:cubicBezTo>
                    <a:close/>
                    <a:moveTo>
                      <a:pt x="98" y="91"/>
                    </a:moveTo>
                    <a:cubicBezTo>
                      <a:pt x="99" y="91"/>
                      <a:pt x="99" y="90"/>
                      <a:pt x="100" y="90"/>
                    </a:cubicBezTo>
                    <a:cubicBezTo>
                      <a:pt x="101" y="89"/>
                      <a:pt x="102" y="88"/>
                      <a:pt x="103" y="88"/>
                    </a:cubicBezTo>
                    <a:cubicBezTo>
                      <a:pt x="104" y="87"/>
                      <a:pt x="105" y="88"/>
                      <a:pt x="106" y="87"/>
                    </a:cubicBezTo>
                    <a:cubicBezTo>
                      <a:pt x="107" y="85"/>
                      <a:pt x="106" y="84"/>
                      <a:pt x="106" y="83"/>
                    </a:cubicBezTo>
                    <a:cubicBezTo>
                      <a:pt x="105" y="81"/>
                      <a:pt x="104" y="81"/>
                      <a:pt x="103" y="79"/>
                    </a:cubicBezTo>
                    <a:cubicBezTo>
                      <a:pt x="101" y="77"/>
                      <a:pt x="101" y="77"/>
                      <a:pt x="101" y="77"/>
                    </a:cubicBezTo>
                    <a:cubicBezTo>
                      <a:pt x="101" y="77"/>
                      <a:pt x="97" y="79"/>
                      <a:pt x="96" y="81"/>
                    </a:cubicBezTo>
                    <a:cubicBezTo>
                      <a:pt x="94" y="83"/>
                      <a:pt x="93" y="83"/>
                      <a:pt x="92" y="83"/>
                    </a:cubicBezTo>
                    <a:cubicBezTo>
                      <a:pt x="91" y="83"/>
                      <a:pt x="90" y="86"/>
                      <a:pt x="91" y="86"/>
                    </a:cubicBezTo>
                    <a:cubicBezTo>
                      <a:pt x="92" y="86"/>
                      <a:pt x="91" y="87"/>
                      <a:pt x="92" y="89"/>
                    </a:cubicBezTo>
                    <a:cubicBezTo>
                      <a:pt x="93" y="91"/>
                      <a:pt x="92" y="93"/>
                      <a:pt x="95" y="93"/>
                    </a:cubicBezTo>
                    <a:cubicBezTo>
                      <a:pt x="98" y="93"/>
                      <a:pt x="97" y="92"/>
                      <a:pt x="98" y="9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8" name="Google Shape;527;p9">
                <a:extLst>
                  <a:ext uri="{FF2B5EF4-FFF2-40B4-BE49-F238E27FC236}">
                    <a16:creationId xmlns:a16="http://schemas.microsoft.com/office/drawing/2014/main" id="{BF9CAAF7-EEE8-7D40-86A0-4AD5FBC3AC88}"/>
                  </a:ext>
                </a:extLst>
              </p:cNvPr>
              <p:cNvSpPr/>
              <p:nvPr/>
            </p:nvSpPr>
            <p:spPr>
              <a:xfrm>
                <a:off x="3392" y="2723"/>
                <a:ext cx="274" cy="279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42" extrusionOk="0">
                    <a:moveTo>
                      <a:pt x="28" y="36"/>
                    </a:moveTo>
                    <a:cubicBezTo>
                      <a:pt x="27" y="69"/>
                      <a:pt x="27" y="69"/>
                      <a:pt x="27" y="69"/>
                    </a:cubicBezTo>
                    <a:cubicBezTo>
                      <a:pt x="27" y="69"/>
                      <a:pt x="23" y="69"/>
                      <a:pt x="22" y="71"/>
                    </a:cubicBezTo>
                    <a:cubicBezTo>
                      <a:pt x="21" y="73"/>
                      <a:pt x="20" y="73"/>
                      <a:pt x="18" y="74"/>
                    </a:cubicBezTo>
                    <a:cubicBezTo>
                      <a:pt x="16" y="76"/>
                      <a:pt x="16" y="74"/>
                      <a:pt x="13" y="74"/>
                    </a:cubicBezTo>
                    <a:cubicBezTo>
                      <a:pt x="10" y="74"/>
                      <a:pt x="10" y="74"/>
                      <a:pt x="9" y="72"/>
                    </a:cubicBezTo>
                    <a:cubicBezTo>
                      <a:pt x="8" y="70"/>
                      <a:pt x="10" y="68"/>
                      <a:pt x="8" y="68"/>
                    </a:cubicBezTo>
                    <a:cubicBezTo>
                      <a:pt x="6" y="68"/>
                      <a:pt x="5" y="68"/>
                      <a:pt x="5" y="70"/>
                    </a:cubicBezTo>
                    <a:cubicBezTo>
                      <a:pt x="4" y="71"/>
                      <a:pt x="0" y="73"/>
                      <a:pt x="0" y="73"/>
                    </a:cubicBezTo>
                    <a:cubicBezTo>
                      <a:pt x="1" y="74"/>
                      <a:pt x="3" y="77"/>
                      <a:pt x="3" y="79"/>
                    </a:cubicBezTo>
                    <a:cubicBezTo>
                      <a:pt x="4" y="79"/>
                      <a:pt x="5" y="79"/>
                      <a:pt x="5" y="80"/>
                    </a:cubicBezTo>
                    <a:cubicBezTo>
                      <a:pt x="6" y="81"/>
                      <a:pt x="4" y="81"/>
                      <a:pt x="5" y="83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7" y="86"/>
                      <a:pt x="6" y="90"/>
                      <a:pt x="7" y="93"/>
                    </a:cubicBezTo>
                    <a:cubicBezTo>
                      <a:pt x="8" y="94"/>
                      <a:pt x="10" y="95"/>
                      <a:pt x="11" y="96"/>
                    </a:cubicBezTo>
                    <a:cubicBezTo>
                      <a:pt x="12" y="98"/>
                      <a:pt x="13" y="102"/>
                      <a:pt x="13" y="104"/>
                    </a:cubicBezTo>
                    <a:cubicBezTo>
                      <a:pt x="13" y="104"/>
                      <a:pt x="15" y="106"/>
                      <a:pt x="15" y="107"/>
                    </a:cubicBezTo>
                    <a:cubicBezTo>
                      <a:pt x="15" y="110"/>
                      <a:pt x="14" y="117"/>
                      <a:pt x="13" y="118"/>
                    </a:cubicBezTo>
                    <a:cubicBezTo>
                      <a:pt x="11" y="117"/>
                      <a:pt x="11" y="117"/>
                      <a:pt x="11" y="117"/>
                    </a:cubicBezTo>
                    <a:cubicBezTo>
                      <a:pt x="11" y="118"/>
                      <a:pt x="11" y="118"/>
                      <a:pt x="10" y="118"/>
                    </a:cubicBezTo>
                    <a:cubicBezTo>
                      <a:pt x="11" y="120"/>
                      <a:pt x="11" y="121"/>
                      <a:pt x="11" y="122"/>
                    </a:cubicBezTo>
                    <a:cubicBezTo>
                      <a:pt x="12" y="122"/>
                      <a:pt x="12" y="122"/>
                      <a:pt x="12" y="122"/>
                    </a:cubicBezTo>
                    <a:cubicBezTo>
                      <a:pt x="12" y="123"/>
                      <a:pt x="12" y="125"/>
                      <a:pt x="11" y="124"/>
                    </a:cubicBezTo>
                    <a:cubicBezTo>
                      <a:pt x="11" y="125"/>
                      <a:pt x="11" y="125"/>
                      <a:pt x="11" y="125"/>
                    </a:cubicBezTo>
                    <a:cubicBezTo>
                      <a:pt x="11" y="125"/>
                      <a:pt x="10" y="125"/>
                      <a:pt x="11" y="126"/>
                    </a:cubicBezTo>
                    <a:cubicBezTo>
                      <a:pt x="11" y="126"/>
                      <a:pt x="11" y="126"/>
                      <a:pt x="11" y="126"/>
                    </a:cubicBezTo>
                    <a:cubicBezTo>
                      <a:pt x="14" y="128"/>
                      <a:pt x="13" y="130"/>
                      <a:pt x="14" y="132"/>
                    </a:cubicBezTo>
                    <a:cubicBezTo>
                      <a:pt x="14" y="132"/>
                      <a:pt x="13" y="134"/>
                      <a:pt x="13" y="134"/>
                    </a:cubicBezTo>
                    <a:cubicBezTo>
                      <a:pt x="13" y="135"/>
                      <a:pt x="14" y="137"/>
                      <a:pt x="15" y="138"/>
                    </a:cubicBezTo>
                    <a:cubicBezTo>
                      <a:pt x="15" y="138"/>
                      <a:pt x="16" y="138"/>
                      <a:pt x="17" y="138"/>
                    </a:cubicBezTo>
                    <a:cubicBezTo>
                      <a:pt x="17" y="138"/>
                      <a:pt x="17" y="136"/>
                      <a:pt x="17" y="136"/>
                    </a:cubicBezTo>
                    <a:cubicBezTo>
                      <a:pt x="19" y="135"/>
                      <a:pt x="18" y="137"/>
                      <a:pt x="19" y="138"/>
                    </a:cubicBezTo>
                    <a:cubicBezTo>
                      <a:pt x="20" y="138"/>
                      <a:pt x="20" y="137"/>
                      <a:pt x="21" y="137"/>
                    </a:cubicBezTo>
                    <a:cubicBezTo>
                      <a:pt x="23" y="137"/>
                      <a:pt x="25" y="142"/>
                      <a:pt x="29" y="141"/>
                    </a:cubicBezTo>
                    <a:cubicBezTo>
                      <a:pt x="29" y="141"/>
                      <a:pt x="30" y="140"/>
                      <a:pt x="30" y="140"/>
                    </a:cubicBezTo>
                    <a:cubicBezTo>
                      <a:pt x="33" y="139"/>
                      <a:pt x="35" y="138"/>
                      <a:pt x="37" y="137"/>
                    </a:cubicBezTo>
                    <a:cubicBezTo>
                      <a:pt x="37" y="137"/>
                      <a:pt x="37" y="135"/>
                      <a:pt x="37" y="135"/>
                    </a:cubicBezTo>
                    <a:cubicBezTo>
                      <a:pt x="39" y="134"/>
                      <a:pt x="45" y="136"/>
                      <a:pt x="47" y="137"/>
                    </a:cubicBezTo>
                    <a:cubicBezTo>
                      <a:pt x="48" y="136"/>
                      <a:pt x="49" y="136"/>
                      <a:pt x="49" y="134"/>
                    </a:cubicBezTo>
                    <a:cubicBezTo>
                      <a:pt x="49" y="134"/>
                      <a:pt x="49" y="134"/>
                      <a:pt x="49" y="134"/>
                    </a:cubicBezTo>
                    <a:cubicBezTo>
                      <a:pt x="50" y="133"/>
                      <a:pt x="51" y="135"/>
                      <a:pt x="52" y="134"/>
                    </a:cubicBezTo>
                    <a:cubicBezTo>
                      <a:pt x="52" y="134"/>
                      <a:pt x="54" y="133"/>
                      <a:pt x="54" y="132"/>
                    </a:cubicBezTo>
                    <a:cubicBezTo>
                      <a:pt x="55" y="132"/>
                      <a:pt x="55" y="132"/>
                      <a:pt x="55" y="132"/>
                    </a:cubicBezTo>
                    <a:cubicBezTo>
                      <a:pt x="55" y="132"/>
                      <a:pt x="58" y="134"/>
                      <a:pt x="59" y="134"/>
                    </a:cubicBezTo>
                    <a:cubicBezTo>
                      <a:pt x="60" y="134"/>
                      <a:pt x="60" y="131"/>
                      <a:pt x="63" y="132"/>
                    </a:cubicBezTo>
                    <a:cubicBezTo>
                      <a:pt x="65" y="132"/>
                      <a:pt x="68" y="135"/>
                      <a:pt x="73" y="134"/>
                    </a:cubicBezTo>
                    <a:cubicBezTo>
                      <a:pt x="73" y="134"/>
                      <a:pt x="74" y="133"/>
                      <a:pt x="74" y="132"/>
                    </a:cubicBezTo>
                    <a:cubicBezTo>
                      <a:pt x="77" y="131"/>
                      <a:pt x="78" y="132"/>
                      <a:pt x="81" y="132"/>
                    </a:cubicBezTo>
                    <a:cubicBezTo>
                      <a:pt x="81" y="131"/>
                      <a:pt x="81" y="129"/>
                      <a:pt x="82" y="129"/>
                    </a:cubicBezTo>
                    <a:cubicBezTo>
                      <a:pt x="83" y="129"/>
                      <a:pt x="85" y="130"/>
                      <a:pt x="85" y="130"/>
                    </a:cubicBezTo>
                    <a:cubicBezTo>
                      <a:pt x="89" y="130"/>
                      <a:pt x="89" y="128"/>
                      <a:pt x="91" y="127"/>
                    </a:cubicBezTo>
                    <a:cubicBezTo>
                      <a:pt x="92" y="127"/>
                      <a:pt x="93" y="127"/>
                      <a:pt x="93" y="127"/>
                    </a:cubicBezTo>
                    <a:cubicBezTo>
                      <a:pt x="94" y="127"/>
                      <a:pt x="98" y="123"/>
                      <a:pt x="99" y="122"/>
                    </a:cubicBezTo>
                    <a:cubicBezTo>
                      <a:pt x="99" y="122"/>
                      <a:pt x="99" y="120"/>
                      <a:pt x="100" y="119"/>
                    </a:cubicBezTo>
                    <a:cubicBezTo>
                      <a:pt x="101" y="119"/>
                      <a:pt x="101" y="119"/>
                      <a:pt x="101" y="119"/>
                    </a:cubicBezTo>
                    <a:cubicBezTo>
                      <a:pt x="103" y="119"/>
                      <a:pt x="103" y="115"/>
                      <a:pt x="104" y="114"/>
                    </a:cubicBezTo>
                    <a:cubicBezTo>
                      <a:pt x="105" y="114"/>
                      <a:pt x="106" y="114"/>
                      <a:pt x="107" y="114"/>
                    </a:cubicBezTo>
                    <a:cubicBezTo>
                      <a:pt x="108" y="113"/>
                      <a:pt x="109" y="109"/>
                      <a:pt x="110" y="109"/>
                    </a:cubicBezTo>
                    <a:cubicBezTo>
                      <a:pt x="111" y="108"/>
                      <a:pt x="113" y="107"/>
                      <a:pt x="114" y="107"/>
                    </a:cubicBezTo>
                    <a:cubicBezTo>
                      <a:pt x="114" y="105"/>
                      <a:pt x="114" y="104"/>
                      <a:pt x="114" y="103"/>
                    </a:cubicBezTo>
                    <a:cubicBezTo>
                      <a:pt x="115" y="102"/>
                      <a:pt x="118" y="101"/>
                      <a:pt x="119" y="100"/>
                    </a:cubicBezTo>
                    <a:cubicBezTo>
                      <a:pt x="120" y="98"/>
                      <a:pt x="120" y="96"/>
                      <a:pt x="121" y="94"/>
                    </a:cubicBezTo>
                    <a:cubicBezTo>
                      <a:pt x="121" y="93"/>
                      <a:pt x="123" y="93"/>
                      <a:pt x="124" y="93"/>
                    </a:cubicBezTo>
                    <a:cubicBezTo>
                      <a:pt x="125" y="90"/>
                      <a:pt x="125" y="89"/>
                      <a:pt x="126" y="86"/>
                    </a:cubicBezTo>
                    <a:cubicBezTo>
                      <a:pt x="128" y="81"/>
                      <a:pt x="133" y="78"/>
                      <a:pt x="138" y="75"/>
                    </a:cubicBezTo>
                    <a:cubicBezTo>
                      <a:pt x="137" y="71"/>
                      <a:pt x="137" y="69"/>
                      <a:pt x="136" y="66"/>
                    </a:cubicBezTo>
                    <a:cubicBezTo>
                      <a:pt x="136" y="66"/>
                      <a:pt x="139" y="65"/>
                      <a:pt x="139" y="65"/>
                    </a:cubicBezTo>
                    <a:cubicBezTo>
                      <a:pt x="140" y="60"/>
                      <a:pt x="139" y="54"/>
                      <a:pt x="140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5" y="55"/>
                      <a:pt x="135" y="55"/>
                      <a:pt x="135" y="55"/>
                    </a:cubicBezTo>
                    <a:cubicBezTo>
                      <a:pt x="135" y="55"/>
                      <a:pt x="131" y="54"/>
                      <a:pt x="128" y="53"/>
                    </a:cubicBezTo>
                    <a:cubicBezTo>
                      <a:pt x="126" y="51"/>
                      <a:pt x="127" y="53"/>
                      <a:pt x="125" y="50"/>
                    </a:cubicBezTo>
                    <a:cubicBezTo>
                      <a:pt x="124" y="47"/>
                      <a:pt x="125" y="48"/>
                      <a:pt x="125" y="44"/>
                    </a:cubicBezTo>
                    <a:cubicBezTo>
                      <a:pt x="125" y="41"/>
                      <a:pt x="126" y="39"/>
                      <a:pt x="127" y="40"/>
                    </a:cubicBezTo>
                    <a:cubicBezTo>
                      <a:pt x="129" y="41"/>
                      <a:pt x="131" y="39"/>
                      <a:pt x="131" y="39"/>
                    </a:cubicBezTo>
                    <a:cubicBezTo>
                      <a:pt x="131" y="39"/>
                      <a:pt x="131" y="38"/>
                      <a:pt x="130" y="36"/>
                    </a:cubicBezTo>
                    <a:cubicBezTo>
                      <a:pt x="129" y="34"/>
                      <a:pt x="130" y="33"/>
                      <a:pt x="130" y="31"/>
                    </a:cubicBezTo>
                    <a:cubicBezTo>
                      <a:pt x="131" y="29"/>
                      <a:pt x="132" y="26"/>
                      <a:pt x="131" y="22"/>
                    </a:cubicBezTo>
                    <a:cubicBezTo>
                      <a:pt x="130" y="18"/>
                      <a:pt x="129" y="15"/>
                      <a:pt x="130" y="12"/>
                    </a:cubicBezTo>
                    <a:cubicBezTo>
                      <a:pt x="132" y="10"/>
                      <a:pt x="131" y="3"/>
                      <a:pt x="131" y="3"/>
                    </a:cubicBezTo>
                    <a:cubicBezTo>
                      <a:pt x="131" y="3"/>
                      <a:pt x="129" y="2"/>
                      <a:pt x="126" y="2"/>
                    </a:cubicBezTo>
                    <a:cubicBezTo>
                      <a:pt x="123" y="2"/>
                      <a:pt x="122" y="1"/>
                      <a:pt x="122" y="1"/>
                    </a:cubicBezTo>
                    <a:cubicBezTo>
                      <a:pt x="122" y="1"/>
                      <a:pt x="119" y="0"/>
                      <a:pt x="117" y="1"/>
                    </a:cubicBezTo>
                    <a:cubicBezTo>
                      <a:pt x="116" y="2"/>
                      <a:pt x="113" y="0"/>
                      <a:pt x="113" y="0"/>
                    </a:cubicBezTo>
                    <a:cubicBezTo>
                      <a:pt x="113" y="0"/>
                      <a:pt x="111" y="5"/>
                      <a:pt x="108" y="4"/>
                    </a:cubicBezTo>
                    <a:cubicBezTo>
                      <a:pt x="104" y="4"/>
                      <a:pt x="107" y="7"/>
                      <a:pt x="104" y="7"/>
                    </a:cubicBezTo>
                    <a:cubicBezTo>
                      <a:pt x="102" y="7"/>
                      <a:pt x="98" y="10"/>
                      <a:pt x="96" y="10"/>
                    </a:cubicBezTo>
                    <a:cubicBezTo>
                      <a:pt x="93" y="10"/>
                      <a:pt x="92" y="16"/>
                      <a:pt x="89" y="17"/>
                    </a:cubicBezTo>
                    <a:cubicBezTo>
                      <a:pt x="86" y="18"/>
                      <a:pt x="87" y="25"/>
                      <a:pt x="85" y="25"/>
                    </a:cubicBezTo>
                    <a:cubicBezTo>
                      <a:pt x="83" y="25"/>
                      <a:pt x="81" y="27"/>
                      <a:pt x="81" y="27"/>
                    </a:cubicBezTo>
                    <a:cubicBezTo>
                      <a:pt x="81" y="27"/>
                      <a:pt x="80" y="38"/>
                      <a:pt x="80" y="40"/>
                    </a:cubicBezTo>
                    <a:cubicBezTo>
                      <a:pt x="80" y="42"/>
                      <a:pt x="78" y="41"/>
                      <a:pt x="76" y="40"/>
                    </a:cubicBezTo>
                    <a:cubicBezTo>
                      <a:pt x="74" y="39"/>
                      <a:pt x="72" y="41"/>
                      <a:pt x="69" y="39"/>
                    </a:cubicBezTo>
                    <a:cubicBezTo>
                      <a:pt x="67" y="37"/>
                      <a:pt x="66" y="40"/>
                      <a:pt x="64" y="39"/>
                    </a:cubicBezTo>
                    <a:cubicBezTo>
                      <a:pt x="63" y="38"/>
                      <a:pt x="62" y="36"/>
                      <a:pt x="61" y="37"/>
                    </a:cubicBezTo>
                    <a:cubicBezTo>
                      <a:pt x="56" y="39"/>
                      <a:pt x="58" y="40"/>
                      <a:pt x="58" y="42"/>
                    </a:cubicBezTo>
                    <a:cubicBezTo>
                      <a:pt x="58" y="44"/>
                      <a:pt x="49" y="49"/>
                      <a:pt x="49" y="49"/>
                    </a:cubicBezTo>
                    <a:cubicBezTo>
                      <a:pt x="49" y="49"/>
                      <a:pt x="43" y="52"/>
                      <a:pt x="41" y="52"/>
                    </a:cubicBezTo>
                    <a:cubicBezTo>
                      <a:pt x="38" y="52"/>
                      <a:pt x="39" y="54"/>
                      <a:pt x="37" y="54"/>
                    </a:cubicBezTo>
                    <a:cubicBezTo>
                      <a:pt x="34" y="54"/>
                      <a:pt x="33" y="51"/>
                      <a:pt x="34" y="49"/>
                    </a:cubicBezTo>
                    <a:cubicBezTo>
                      <a:pt x="36" y="46"/>
                      <a:pt x="36" y="46"/>
                      <a:pt x="34" y="41"/>
                    </a:cubicBezTo>
                    <a:cubicBezTo>
                      <a:pt x="32" y="37"/>
                      <a:pt x="28" y="36"/>
                      <a:pt x="28" y="36"/>
                    </a:cubicBezTo>
                    <a:close/>
                    <a:moveTo>
                      <a:pt x="98" y="91"/>
                    </a:moveTo>
                    <a:cubicBezTo>
                      <a:pt x="99" y="91"/>
                      <a:pt x="99" y="90"/>
                      <a:pt x="100" y="90"/>
                    </a:cubicBezTo>
                    <a:cubicBezTo>
                      <a:pt x="101" y="89"/>
                      <a:pt x="102" y="88"/>
                      <a:pt x="103" y="88"/>
                    </a:cubicBezTo>
                    <a:cubicBezTo>
                      <a:pt x="104" y="87"/>
                      <a:pt x="105" y="88"/>
                      <a:pt x="106" y="87"/>
                    </a:cubicBezTo>
                    <a:cubicBezTo>
                      <a:pt x="107" y="85"/>
                      <a:pt x="106" y="84"/>
                      <a:pt x="106" y="83"/>
                    </a:cubicBezTo>
                    <a:cubicBezTo>
                      <a:pt x="105" y="81"/>
                      <a:pt x="104" y="81"/>
                      <a:pt x="103" y="79"/>
                    </a:cubicBezTo>
                    <a:cubicBezTo>
                      <a:pt x="101" y="77"/>
                      <a:pt x="101" y="77"/>
                      <a:pt x="101" y="77"/>
                    </a:cubicBezTo>
                    <a:cubicBezTo>
                      <a:pt x="101" y="77"/>
                      <a:pt x="97" y="79"/>
                      <a:pt x="96" y="81"/>
                    </a:cubicBezTo>
                    <a:cubicBezTo>
                      <a:pt x="94" y="83"/>
                      <a:pt x="93" y="83"/>
                      <a:pt x="92" y="83"/>
                    </a:cubicBezTo>
                    <a:cubicBezTo>
                      <a:pt x="91" y="83"/>
                      <a:pt x="90" y="86"/>
                      <a:pt x="91" y="86"/>
                    </a:cubicBezTo>
                    <a:cubicBezTo>
                      <a:pt x="92" y="86"/>
                      <a:pt x="91" y="87"/>
                      <a:pt x="92" y="89"/>
                    </a:cubicBezTo>
                    <a:cubicBezTo>
                      <a:pt x="93" y="91"/>
                      <a:pt x="92" y="93"/>
                      <a:pt x="95" y="93"/>
                    </a:cubicBezTo>
                    <a:cubicBezTo>
                      <a:pt x="98" y="93"/>
                      <a:pt x="97" y="92"/>
                      <a:pt x="98" y="9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29" name="Google Shape;528;p9">
                <a:extLst>
                  <a:ext uri="{FF2B5EF4-FFF2-40B4-BE49-F238E27FC236}">
                    <a16:creationId xmlns:a16="http://schemas.microsoft.com/office/drawing/2014/main" id="{1D8E1241-AE7B-B44C-B177-DA5340F15C38}"/>
                  </a:ext>
                </a:extLst>
              </p:cNvPr>
              <p:cNvSpPr/>
              <p:nvPr/>
            </p:nvSpPr>
            <p:spPr>
              <a:xfrm>
                <a:off x="3817" y="2007"/>
                <a:ext cx="165" cy="265"/>
              </a:xfrm>
              <a:custGeom>
                <a:avLst/>
                <a:gdLst/>
                <a:ahLst/>
                <a:cxnLst/>
                <a:rect l="l" t="t" r="r" b="b"/>
                <a:pathLst>
                  <a:path w="84" h="135" extrusionOk="0">
                    <a:moveTo>
                      <a:pt x="8" y="134"/>
                    </a:moveTo>
                    <a:cubicBezTo>
                      <a:pt x="9" y="133"/>
                      <a:pt x="9" y="132"/>
                      <a:pt x="10" y="130"/>
                    </a:cubicBezTo>
                    <a:cubicBezTo>
                      <a:pt x="10" y="130"/>
                      <a:pt x="9" y="131"/>
                      <a:pt x="9" y="130"/>
                    </a:cubicBezTo>
                    <a:cubicBezTo>
                      <a:pt x="10" y="129"/>
                      <a:pt x="12" y="128"/>
                      <a:pt x="12" y="127"/>
                    </a:cubicBezTo>
                    <a:cubicBezTo>
                      <a:pt x="13" y="127"/>
                      <a:pt x="12" y="126"/>
                      <a:pt x="12" y="125"/>
                    </a:cubicBezTo>
                    <a:cubicBezTo>
                      <a:pt x="13" y="124"/>
                      <a:pt x="15" y="124"/>
                      <a:pt x="16" y="123"/>
                    </a:cubicBezTo>
                    <a:cubicBezTo>
                      <a:pt x="17" y="122"/>
                      <a:pt x="17" y="120"/>
                      <a:pt x="18" y="119"/>
                    </a:cubicBezTo>
                    <a:cubicBezTo>
                      <a:pt x="18" y="118"/>
                      <a:pt x="20" y="118"/>
                      <a:pt x="21" y="117"/>
                    </a:cubicBezTo>
                    <a:cubicBezTo>
                      <a:pt x="23" y="116"/>
                      <a:pt x="24" y="113"/>
                      <a:pt x="26" y="111"/>
                    </a:cubicBezTo>
                    <a:cubicBezTo>
                      <a:pt x="28" y="109"/>
                      <a:pt x="32" y="108"/>
                      <a:pt x="35" y="106"/>
                    </a:cubicBezTo>
                    <a:cubicBezTo>
                      <a:pt x="35" y="106"/>
                      <a:pt x="35" y="104"/>
                      <a:pt x="36" y="104"/>
                    </a:cubicBezTo>
                    <a:cubicBezTo>
                      <a:pt x="38" y="101"/>
                      <a:pt x="43" y="99"/>
                      <a:pt x="44" y="96"/>
                    </a:cubicBezTo>
                    <a:cubicBezTo>
                      <a:pt x="45" y="95"/>
                      <a:pt x="44" y="94"/>
                      <a:pt x="45" y="93"/>
                    </a:cubicBezTo>
                    <a:cubicBezTo>
                      <a:pt x="45" y="93"/>
                      <a:pt x="47" y="93"/>
                      <a:pt x="47" y="93"/>
                    </a:cubicBezTo>
                    <a:cubicBezTo>
                      <a:pt x="47" y="93"/>
                      <a:pt x="50" y="90"/>
                      <a:pt x="50" y="90"/>
                    </a:cubicBezTo>
                    <a:cubicBezTo>
                      <a:pt x="51" y="88"/>
                      <a:pt x="50" y="85"/>
                      <a:pt x="52" y="84"/>
                    </a:cubicBezTo>
                    <a:cubicBezTo>
                      <a:pt x="53" y="83"/>
                      <a:pt x="56" y="83"/>
                      <a:pt x="57" y="82"/>
                    </a:cubicBezTo>
                    <a:cubicBezTo>
                      <a:pt x="57" y="81"/>
                      <a:pt x="57" y="79"/>
                      <a:pt x="57" y="79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60" y="72"/>
                      <a:pt x="62" y="72"/>
                      <a:pt x="62" y="71"/>
                    </a:cubicBezTo>
                    <a:cubicBezTo>
                      <a:pt x="63" y="70"/>
                      <a:pt x="62" y="68"/>
                      <a:pt x="62" y="67"/>
                    </a:cubicBezTo>
                    <a:cubicBezTo>
                      <a:pt x="63" y="65"/>
                      <a:pt x="66" y="64"/>
                      <a:pt x="66" y="61"/>
                    </a:cubicBezTo>
                    <a:cubicBezTo>
                      <a:pt x="67" y="60"/>
                      <a:pt x="66" y="59"/>
                      <a:pt x="66" y="58"/>
                    </a:cubicBezTo>
                    <a:cubicBezTo>
                      <a:pt x="67" y="56"/>
                      <a:pt x="68" y="53"/>
                      <a:pt x="69" y="51"/>
                    </a:cubicBezTo>
                    <a:cubicBezTo>
                      <a:pt x="70" y="49"/>
                      <a:pt x="69" y="47"/>
                      <a:pt x="70" y="45"/>
                    </a:cubicBezTo>
                    <a:cubicBezTo>
                      <a:pt x="72" y="44"/>
                      <a:pt x="72" y="44"/>
                      <a:pt x="72" y="44"/>
                    </a:cubicBezTo>
                    <a:cubicBezTo>
                      <a:pt x="72" y="43"/>
                      <a:pt x="71" y="42"/>
                      <a:pt x="72" y="41"/>
                    </a:cubicBezTo>
                    <a:cubicBezTo>
                      <a:pt x="73" y="39"/>
                      <a:pt x="77" y="36"/>
                      <a:pt x="78" y="35"/>
                    </a:cubicBezTo>
                    <a:cubicBezTo>
                      <a:pt x="78" y="33"/>
                      <a:pt x="78" y="31"/>
                      <a:pt x="78" y="29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0" y="27"/>
                      <a:pt x="79" y="26"/>
                      <a:pt x="80" y="25"/>
                    </a:cubicBezTo>
                    <a:cubicBezTo>
                      <a:pt x="80" y="23"/>
                      <a:pt x="82" y="19"/>
                      <a:pt x="82" y="17"/>
                    </a:cubicBezTo>
                    <a:cubicBezTo>
                      <a:pt x="83" y="12"/>
                      <a:pt x="83" y="6"/>
                      <a:pt x="84" y="2"/>
                    </a:cubicBezTo>
                    <a:cubicBezTo>
                      <a:pt x="83" y="1"/>
                      <a:pt x="83" y="0"/>
                      <a:pt x="80" y="0"/>
                    </a:cubicBezTo>
                    <a:cubicBezTo>
                      <a:pt x="80" y="0"/>
                      <a:pt x="79" y="2"/>
                      <a:pt x="79" y="2"/>
                    </a:cubicBezTo>
                    <a:cubicBezTo>
                      <a:pt x="78" y="3"/>
                      <a:pt x="71" y="5"/>
                      <a:pt x="70" y="6"/>
                    </a:cubicBezTo>
                    <a:cubicBezTo>
                      <a:pt x="66" y="6"/>
                      <a:pt x="65" y="4"/>
                      <a:pt x="61" y="6"/>
                    </a:cubicBezTo>
                    <a:cubicBezTo>
                      <a:pt x="60" y="6"/>
                      <a:pt x="59" y="7"/>
                      <a:pt x="59" y="8"/>
                    </a:cubicBezTo>
                    <a:cubicBezTo>
                      <a:pt x="56" y="8"/>
                      <a:pt x="54" y="8"/>
                      <a:pt x="52" y="9"/>
                    </a:cubicBezTo>
                    <a:cubicBezTo>
                      <a:pt x="51" y="9"/>
                      <a:pt x="51" y="11"/>
                      <a:pt x="50" y="11"/>
                    </a:cubicBezTo>
                    <a:cubicBezTo>
                      <a:pt x="49" y="12"/>
                      <a:pt x="47" y="11"/>
                      <a:pt x="46" y="12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2" y="14"/>
                      <a:pt x="42" y="12"/>
                      <a:pt x="40" y="12"/>
                    </a:cubicBezTo>
                    <a:cubicBezTo>
                      <a:pt x="35" y="10"/>
                      <a:pt x="30" y="13"/>
                      <a:pt x="26" y="14"/>
                    </a:cubicBezTo>
                    <a:cubicBezTo>
                      <a:pt x="26" y="14"/>
                      <a:pt x="25" y="13"/>
                      <a:pt x="25" y="13"/>
                    </a:cubicBezTo>
                    <a:cubicBezTo>
                      <a:pt x="21" y="11"/>
                      <a:pt x="18" y="8"/>
                      <a:pt x="16" y="4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2" y="16"/>
                      <a:pt x="13" y="18"/>
                    </a:cubicBezTo>
                    <a:cubicBezTo>
                      <a:pt x="15" y="20"/>
                      <a:pt x="14" y="21"/>
                      <a:pt x="16" y="23"/>
                    </a:cubicBezTo>
                    <a:cubicBezTo>
                      <a:pt x="18" y="24"/>
                      <a:pt x="19" y="26"/>
                      <a:pt x="22" y="27"/>
                    </a:cubicBezTo>
                    <a:cubicBezTo>
                      <a:pt x="26" y="29"/>
                      <a:pt x="45" y="38"/>
                      <a:pt x="45" y="38"/>
                    </a:cubicBezTo>
                    <a:cubicBezTo>
                      <a:pt x="57" y="38"/>
                      <a:pt x="57" y="38"/>
                      <a:pt x="57" y="38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0" y="75"/>
                      <a:pt x="20" y="75"/>
                      <a:pt x="20" y="75"/>
                    </a:cubicBezTo>
                    <a:cubicBezTo>
                      <a:pt x="12" y="76"/>
                      <a:pt x="12" y="76"/>
                      <a:pt x="12" y="76"/>
                    </a:cubicBezTo>
                    <a:cubicBezTo>
                      <a:pt x="10" y="78"/>
                      <a:pt x="10" y="78"/>
                      <a:pt x="10" y="78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1" y="128"/>
                      <a:pt x="1" y="128"/>
                      <a:pt x="1" y="128"/>
                    </a:cubicBezTo>
                    <a:cubicBezTo>
                      <a:pt x="7" y="135"/>
                      <a:pt x="7" y="135"/>
                      <a:pt x="7" y="135"/>
                    </a:cubicBezTo>
                    <a:lnTo>
                      <a:pt x="8" y="13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0" name="Google Shape;529;p9">
                <a:extLst>
                  <a:ext uri="{FF2B5EF4-FFF2-40B4-BE49-F238E27FC236}">
                    <a16:creationId xmlns:a16="http://schemas.microsoft.com/office/drawing/2014/main" id="{E313781E-3388-2544-BC5F-8A643C4B8B93}"/>
                  </a:ext>
                </a:extLst>
              </p:cNvPr>
              <p:cNvSpPr/>
              <p:nvPr/>
            </p:nvSpPr>
            <p:spPr>
              <a:xfrm>
                <a:off x="3817" y="2007"/>
                <a:ext cx="165" cy="265"/>
              </a:xfrm>
              <a:custGeom>
                <a:avLst/>
                <a:gdLst/>
                <a:ahLst/>
                <a:cxnLst/>
                <a:rect l="l" t="t" r="r" b="b"/>
                <a:pathLst>
                  <a:path w="84" h="135" extrusionOk="0">
                    <a:moveTo>
                      <a:pt x="8" y="134"/>
                    </a:moveTo>
                    <a:cubicBezTo>
                      <a:pt x="9" y="133"/>
                      <a:pt x="9" y="132"/>
                      <a:pt x="10" y="130"/>
                    </a:cubicBezTo>
                    <a:cubicBezTo>
                      <a:pt x="10" y="130"/>
                      <a:pt x="9" y="131"/>
                      <a:pt x="9" y="130"/>
                    </a:cubicBezTo>
                    <a:cubicBezTo>
                      <a:pt x="10" y="129"/>
                      <a:pt x="12" y="128"/>
                      <a:pt x="12" y="127"/>
                    </a:cubicBezTo>
                    <a:cubicBezTo>
                      <a:pt x="13" y="127"/>
                      <a:pt x="12" y="126"/>
                      <a:pt x="12" y="125"/>
                    </a:cubicBezTo>
                    <a:cubicBezTo>
                      <a:pt x="13" y="124"/>
                      <a:pt x="15" y="124"/>
                      <a:pt x="16" y="123"/>
                    </a:cubicBezTo>
                    <a:cubicBezTo>
                      <a:pt x="17" y="122"/>
                      <a:pt x="17" y="120"/>
                      <a:pt x="18" y="119"/>
                    </a:cubicBezTo>
                    <a:cubicBezTo>
                      <a:pt x="18" y="118"/>
                      <a:pt x="20" y="118"/>
                      <a:pt x="21" y="117"/>
                    </a:cubicBezTo>
                    <a:cubicBezTo>
                      <a:pt x="23" y="116"/>
                      <a:pt x="24" y="113"/>
                      <a:pt x="26" y="111"/>
                    </a:cubicBezTo>
                    <a:cubicBezTo>
                      <a:pt x="28" y="109"/>
                      <a:pt x="32" y="108"/>
                      <a:pt x="35" y="106"/>
                    </a:cubicBezTo>
                    <a:cubicBezTo>
                      <a:pt x="35" y="106"/>
                      <a:pt x="35" y="104"/>
                      <a:pt x="36" y="104"/>
                    </a:cubicBezTo>
                    <a:cubicBezTo>
                      <a:pt x="38" y="101"/>
                      <a:pt x="43" y="99"/>
                      <a:pt x="44" y="96"/>
                    </a:cubicBezTo>
                    <a:cubicBezTo>
                      <a:pt x="45" y="95"/>
                      <a:pt x="44" y="94"/>
                      <a:pt x="45" y="93"/>
                    </a:cubicBezTo>
                    <a:cubicBezTo>
                      <a:pt x="45" y="93"/>
                      <a:pt x="47" y="93"/>
                      <a:pt x="47" y="93"/>
                    </a:cubicBezTo>
                    <a:cubicBezTo>
                      <a:pt x="47" y="93"/>
                      <a:pt x="50" y="90"/>
                      <a:pt x="50" y="90"/>
                    </a:cubicBezTo>
                    <a:cubicBezTo>
                      <a:pt x="51" y="88"/>
                      <a:pt x="50" y="85"/>
                      <a:pt x="52" y="84"/>
                    </a:cubicBezTo>
                    <a:cubicBezTo>
                      <a:pt x="53" y="83"/>
                      <a:pt x="56" y="83"/>
                      <a:pt x="57" y="82"/>
                    </a:cubicBezTo>
                    <a:cubicBezTo>
                      <a:pt x="57" y="81"/>
                      <a:pt x="57" y="79"/>
                      <a:pt x="57" y="79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60" y="72"/>
                      <a:pt x="62" y="72"/>
                      <a:pt x="62" y="71"/>
                    </a:cubicBezTo>
                    <a:cubicBezTo>
                      <a:pt x="63" y="70"/>
                      <a:pt x="62" y="68"/>
                      <a:pt x="62" y="67"/>
                    </a:cubicBezTo>
                    <a:cubicBezTo>
                      <a:pt x="63" y="65"/>
                      <a:pt x="66" y="64"/>
                      <a:pt x="66" y="61"/>
                    </a:cubicBezTo>
                    <a:cubicBezTo>
                      <a:pt x="67" y="60"/>
                      <a:pt x="66" y="59"/>
                      <a:pt x="66" y="58"/>
                    </a:cubicBezTo>
                    <a:cubicBezTo>
                      <a:pt x="67" y="56"/>
                      <a:pt x="68" y="53"/>
                      <a:pt x="69" y="51"/>
                    </a:cubicBezTo>
                    <a:cubicBezTo>
                      <a:pt x="70" y="49"/>
                      <a:pt x="69" y="47"/>
                      <a:pt x="70" y="45"/>
                    </a:cubicBezTo>
                    <a:cubicBezTo>
                      <a:pt x="72" y="44"/>
                      <a:pt x="72" y="44"/>
                      <a:pt x="72" y="44"/>
                    </a:cubicBezTo>
                    <a:cubicBezTo>
                      <a:pt x="72" y="43"/>
                      <a:pt x="71" y="42"/>
                      <a:pt x="72" y="41"/>
                    </a:cubicBezTo>
                    <a:cubicBezTo>
                      <a:pt x="73" y="39"/>
                      <a:pt x="77" y="36"/>
                      <a:pt x="78" y="35"/>
                    </a:cubicBezTo>
                    <a:cubicBezTo>
                      <a:pt x="78" y="33"/>
                      <a:pt x="78" y="31"/>
                      <a:pt x="78" y="29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0" y="27"/>
                      <a:pt x="79" y="26"/>
                      <a:pt x="80" y="25"/>
                    </a:cubicBezTo>
                    <a:cubicBezTo>
                      <a:pt x="80" y="23"/>
                      <a:pt x="82" y="19"/>
                      <a:pt x="82" y="17"/>
                    </a:cubicBezTo>
                    <a:cubicBezTo>
                      <a:pt x="83" y="12"/>
                      <a:pt x="83" y="6"/>
                      <a:pt x="84" y="2"/>
                    </a:cubicBezTo>
                    <a:cubicBezTo>
                      <a:pt x="83" y="1"/>
                      <a:pt x="83" y="0"/>
                      <a:pt x="80" y="0"/>
                    </a:cubicBezTo>
                    <a:cubicBezTo>
                      <a:pt x="80" y="0"/>
                      <a:pt x="79" y="2"/>
                      <a:pt x="79" y="2"/>
                    </a:cubicBezTo>
                    <a:cubicBezTo>
                      <a:pt x="78" y="3"/>
                      <a:pt x="71" y="5"/>
                      <a:pt x="70" y="6"/>
                    </a:cubicBezTo>
                    <a:cubicBezTo>
                      <a:pt x="66" y="6"/>
                      <a:pt x="65" y="4"/>
                      <a:pt x="61" y="6"/>
                    </a:cubicBezTo>
                    <a:cubicBezTo>
                      <a:pt x="60" y="6"/>
                      <a:pt x="59" y="7"/>
                      <a:pt x="59" y="8"/>
                    </a:cubicBezTo>
                    <a:cubicBezTo>
                      <a:pt x="56" y="8"/>
                      <a:pt x="54" y="8"/>
                      <a:pt x="52" y="9"/>
                    </a:cubicBezTo>
                    <a:cubicBezTo>
                      <a:pt x="51" y="9"/>
                      <a:pt x="51" y="11"/>
                      <a:pt x="50" y="11"/>
                    </a:cubicBezTo>
                    <a:cubicBezTo>
                      <a:pt x="49" y="12"/>
                      <a:pt x="47" y="11"/>
                      <a:pt x="46" y="12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2" y="14"/>
                      <a:pt x="42" y="12"/>
                      <a:pt x="40" y="12"/>
                    </a:cubicBezTo>
                    <a:cubicBezTo>
                      <a:pt x="35" y="10"/>
                      <a:pt x="30" y="13"/>
                      <a:pt x="26" y="14"/>
                    </a:cubicBezTo>
                    <a:cubicBezTo>
                      <a:pt x="26" y="14"/>
                      <a:pt x="25" y="13"/>
                      <a:pt x="25" y="13"/>
                    </a:cubicBezTo>
                    <a:cubicBezTo>
                      <a:pt x="21" y="11"/>
                      <a:pt x="18" y="8"/>
                      <a:pt x="16" y="4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2" y="16"/>
                      <a:pt x="13" y="18"/>
                    </a:cubicBezTo>
                    <a:cubicBezTo>
                      <a:pt x="15" y="20"/>
                      <a:pt x="14" y="21"/>
                      <a:pt x="16" y="23"/>
                    </a:cubicBezTo>
                    <a:cubicBezTo>
                      <a:pt x="18" y="24"/>
                      <a:pt x="19" y="26"/>
                      <a:pt x="22" y="27"/>
                    </a:cubicBezTo>
                    <a:cubicBezTo>
                      <a:pt x="26" y="29"/>
                      <a:pt x="45" y="38"/>
                      <a:pt x="45" y="38"/>
                    </a:cubicBezTo>
                    <a:cubicBezTo>
                      <a:pt x="57" y="38"/>
                      <a:pt x="57" y="38"/>
                      <a:pt x="57" y="38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0" y="75"/>
                      <a:pt x="20" y="75"/>
                      <a:pt x="20" y="75"/>
                    </a:cubicBezTo>
                    <a:cubicBezTo>
                      <a:pt x="12" y="76"/>
                      <a:pt x="12" y="76"/>
                      <a:pt x="12" y="76"/>
                    </a:cubicBezTo>
                    <a:cubicBezTo>
                      <a:pt x="10" y="78"/>
                      <a:pt x="10" y="78"/>
                      <a:pt x="10" y="78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1" y="128"/>
                      <a:pt x="1" y="128"/>
                      <a:pt x="1" y="128"/>
                    </a:cubicBezTo>
                    <a:cubicBezTo>
                      <a:pt x="7" y="135"/>
                      <a:pt x="7" y="135"/>
                      <a:pt x="7" y="135"/>
                    </a:cubicBezTo>
                    <a:lnTo>
                      <a:pt x="8" y="13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1" name="Google Shape;530;p9">
                <a:extLst>
                  <a:ext uri="{FF2B5EF4-FFF2-40B4-BE49-F238E27FC236}">
                    <a16:creationId xmlns:a16="http://schemas.microsoft.com/office/drawing/2014/main" id="{ADA48096-7563-A74A-AA29-0227A2EC3B49}"/>
                  </a:ext>
                </a:extLst>
              </p:cNvPr>
              <p:cNvSpPr/>
              <p:nvPr/>
            </p:nvSpPr>
            <p:spPr>
              <a:xfrm>
                <a:off x="5753" y="2406"/>
                <a:ext cx="102" cy="90"/>
              </a:xfrm>
              <a:custGeom>
                <a:avLst/>
                <a:gdLst/>
                <a:ahLst/>
                <a:cxnLst/>
                <a:rect l="l" t="t" r="r" b="b"/>
                <a:pathLst>
                  <a:path w="52" h="46" extrusionOk="0">
                    <a:moveTo>
                      <a:pt x="42" y="39"/>
                    </a:moveTo>
                    <a:cubicBezTo>
                      <a:pt x="43" y="40"/>
                      <a:pt x="41" y="40"/>
                      <a:pt x="42" y="42"/>
                    </a:cubicBezTo>
                    <a:cubicBezTo>
                      <a:pt x="44" y="44"/>
                      <a:pt x="52" y="46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49" y="44"/>
                      <a:pt x="49" y="44"/>
                      <a:pt x="48" y="44"/>
                    </a:cubicBezTo>
                    <a:cubicBezTo>
                      <a:pt x="47" y="41"/>
                      <a:pt x="45" y="41"/>
                      <a:pt x="42" y="39"/>
                    </a:cubicBezTo>
                    <a:close/>
                    <a:moveTo>
                      <a:pt x="26" y="29"/>
                    </a:moveTo>
                    <a:cubicBezTo>
                      <a:pt x="27" y="30"/>
                      <a:pt x="26" y="31"/>
                      <a:pt x="27" y="33"/>
                    </a:cubicBezTo>
                    <a:cubicBezTo>
                      <a:pt x="29" y="36"/>
                      <a:pt x="33" y="34"/>
                      <a:pt x="37" y="34"/>
                    </a:cubicBezTo>
                    <a:cubicBezTo>
                      <a:pt x="37" y="34"/>
                      <a:pt x="36" y="32"/>
                      <a:pt x="36" y="32"/>
                    </a:cubicBezTo>
                    <a:cubicBezTo>
                      <a:pt x="33" y="31"/>
                      <a:pt x="29" y="29"/>
                      <a:pt x="26" y="29"/>
                    </a:cubicBezTo>
                    <a:close/>
                    <a:moveTo>
                      <a:pt x="35" y="20"/>
                    </a:moveTo>
                    <a:cubicBezTo>
                      <a:pt x="36" y="22"/>
                      <a:pt x="36" y="23"/>
                      <a:pt x="37" y="27"/>
                    </a:cubicBezTo>
                    <a:cubicBezTo>
                      <a:pt x="37" y="27"/>
                      <a:pt x="39" y="28"/>
                      <a:pt x="39" y="29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30"/>
                      <a:pt x="41" y="30"/>
                      <a:pt x="42" y="30"/>
                    </a:cubicBezTo>
                    <a:cubicBezTo>
                      <a:pt x="40" y="26"/>
                      <a:pt x="38" y="23"/>
                      <a:pt x="36" y="20"/>
                    </a:cubicBezTo>
                    <a:lnTo>
                      <a:pt x="35" y="20"/>
                    </a:lnTo>
                    <a:close/>
                    <a:moveTo>
                      <a:pt x="8" y="13"/>
                    </a:moveTo>
                    <a:cubicBezTo>
                      <a:pt x="6" y="18"/>
                      <a:pt x="6" y="15"/>
                      <a:pt x="8" y="19"/>
                    </a:cubicBezTo>
                    <a:cubicBezTo>
                      <a:pt x="7" y="20"/>
                      <a:pt x="11" y="20"/>
                      <a:pt x="11" y="20"/>
                    </a:cubicBezTo>
                    <a:cubicBezTo>
                      <a:pt x="11" y="18"/>
                      <a:pt x="11" y="15"/>
                      <a:pt x="10" y="14"/>
                    </a:cubicBezTo>
                    <a:cubicBezTo>
                      <a:pt x="10" y="14"/>
                      <a:pt x="8" y="13"/>
                      <a:pt x="8" y="13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7" y="11"/>
                      <a:pt x="16" y="11"/>
                    </a:cubicBezTo>
                    <a:cubicBezTo>
                      <a:pt x="20" y="14"/>
                      <a:pt x="23" y="16"/>
                      <a:pt x="26" y="18"/>
                    </a:cubicBezTo>
                    <a:cubicBezTo>
                      <a:pt x="26" y="18"/>
                      <a:pt x="27" y="17"/>
                      <a:pt x="27" y="17"/>
                    </a:cubicBezTo>
                    <a:cubicBezTo>
                      <a:pt x="26" y="16"/>
                      <a:pt x="25" y="15"/>
                      <a:pt x="24" y="15"/>
                    </a:cubicBezTo>
                    <a:cubicBezTo>
                      <a:pt x="24" y="14"/>
                      <a:pt x="24" y="12"/>
                      <a:pt x="23" y="11"/>
                    </a:cubicBezTo>
                    <a:cubicBezTo>
                      <a:pt x="23" y="11"/>
                      <a:pt x="18" y="9"/>
                      <a:pt x="17" y="9"/>
                    </a:cubicBezTo>
                    <a:close/>
                    <a:moveTo>
                      <a:pt x="0" y="0"/>
                    </a:moveTo>
                    <a:cubicBezTo>
                      <a:pt x="2" y="6"/>
                      <a:pt x="1" y="6"/>
                      <a:pt x="8" y="7"/>
                    </a:cubicBezTo>
                    <a:cubicBezTo>
                      <a:pt x="7" y="7"/>
                      <a:pt x="7" y="6"/>
                      <a:pt x="6" y="6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2" name="Google Shape;531;p9">
                <a:extLst>
                  <a:ext uri="{FF2B5EF4-FFF2-40B4-BE49-F238E27FC236}">
                    <a16:creationId xmlns:a16="http://schemas.microsoft.com/office/drawing/2014/main" id="{019210FC-181C-9C4C-AD4E-50CE60907596}"/>
                  </a:ext>
                </a:extLst>
              </p:cNvPr>
              <p:cNvSpPr/>
              <p:nvPr/>
            </p:nvSpPr>
            <p:spPr>
              <a:xfrm>
                <a:off x="5753" y="2406"/>
                <a:ext cx="102" cy="90"/>
              </a:xfrm>
              <a:custGeom>
                <a:avLst/>
                <a:gdLst/>
                <a:ahLst/>
                <a:cxnLst/>
                <a:rect l="l" t="t" r="r" b="b"/>
                <a:pathLst>
                  <a:path w="52" h="46" extrusionOk="0">
                    <a:moveTo>
                      <a:pt x="42" y="39"/>
                    </a:moveTo>
                    <a:cubicBezTo>
                      <a:pt x="43" y="40"/>
                      <a:pt x="41" y="40"/>
                      <a:pt x="42" y="42"/>
                    </a:cubicBezTo>
                    <a:cubicBezTo>
                      <a:pt x="44" y="44"/>
                      <a:pt x="52" y="46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49" y="44"/>
                      <a:pt x="49" y="44"/>
                      <a:pt x="48" y="44"/>
                    </a:cubicBezTo>
                    <a:cubicBezTo>
                      <a:pt x="47" y="41"/>
                      <a:pt x="45" y="41"/>
                      <a:pt x="42" y="39"/>
                    </a:cubicBezTo>
                    <a:close/>
                    <a:moveTo>
                      <a:pt x="26" y="29"/>
                    </a:moveTo>
                    <a:cubicBezTo>
                      <a:pt x="27" y="30"/>
                      <a:pt x="26" y="31"/>
                      <a:pt x="27" y="33"/>
                    </a:cubicBezTo>
                    <a:cubicBezTo>
                      <a:pt x="29" y="36"/>
                      <a:pt x="33" y="34"/>
                      <a:pt x="37" y="34"/>
                    </a:cubicBezTo>
                    <a:cubicBezTo>
                      <a:pt x="37" y="34"/>
                      <a:pt x="36" y="32"/>
                      <a:pt x="36" y="32"/>
                    </a:cubicBezTo>
                    <a:cubicBezTo>
                      <a:pt x="33" y="31"/>
                      <a:pt x="29" y="29"/>
                      <a:pt x="26" y="29"/>
                    </a:cubicBezTo>
                    <a:close/>
                    <a:moveTo>
                      <a:pt x="35" y="20"/>
                    </a:moveTo>
                    <a:cubicBezTo>
                      <a:pt x="36" y="22"/>
                      <a:pt x="36" y="23"/>
                      <a:pt x="37" y="27"/>
                    </a:cubicBezTo>
                    <a:cubicBezTo>
                      <a:pt x="37" y="27"/>
                      <a:pt x="39" y="28"/>
                      <a:pt x="39" y="29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30"/>
                      <a:pt x="41" y="30"/>
                      <a:pt x="42" y="30"/>
                    </a:cubicBezTo>
                    <a:cubicBezTo>
                      <a:pt x="40" y="26"/>
                      <a:pt x="38" y="23"/>
                      <a:pt x="36" y="20"/>
                    </a:cubicBezTo>
                    <a:lnTo>
                      <a:pt x="35" y="20"/>
                    </a:lnTo>
                    <a:close/>
                    <a:moveTo>
                      <a:pt x="8" y="13"/>
                    </a:moveTo>
                    <a:cubicBezTo>
                      <a:pt x="6" y="18"/>
                      <a:pt x="6" y="15"/>
                      <a:pt x="8" y="19"/>
                    </a:cubicBezTo>
                    <a:cubicBezTo>
                      <a:pt x="7" y="20"/>
                      <a:pt x="11" y="20"/>
                      <a:pt x="11" y="20"/>
                    </a:cubicBezTo>
                    <a:cubicBezTo>
                      <a:pt x="11" y="18"/>
                      <a:pt x="11" y="15"/>
                      <a:pt x="10" y="14"/>
                    </a:cubicBezTo>
                    <a:cubicBezTo>
                      <a:pt x="10" y="14"/>
                      <a:pt x="8" y="13"/>
                      <a:pt x="8" y="13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7" y="11"/>
                      <a:pt x="16" y="11"/>
                    </a:cubicBezTo>
                    <a:cubicBezTo>
                      <a:pt x="20" y="14"/>
                      <a:pt x="23" y="16"/>
                      <a:pt x="26" y="18"/>
                    </a:cubicBezTo>
                    <a:cubicBezTo>
                      <a:pt x="26" y="18"/>
                      <a:pt x="27" y="17"/>
                      <a:pt x="27" y="17"/>
                    </a:cubicBezTo>
                    <a:cubicBezTo>
                      <a:pt x="26" y="16"/>
                      <a:pt x="25" y="15"/>
                      <a:pt x="24" y="15"/>
                    </a:cubicBezTo>
                    <a:cubicBezTo>
                      <a:pt x="24" y="14"/>
                      <a:pt x="24" y="12"/>
                      <a:pt x="23" y="11"/>
                    </a:cubicBezTo>
                    <a:cubicBezTo>
                      <a:pt x="23" y="11"/>
                      <a:pt x="18" y="9"/>
                      <a:pt x="17" y="9"/>
                    </a:cubicBezTo>
                    <a:close/>
                    <a:moveTo>
                      <a:pt x="0" y="0"/>
                    </a:moveTo>
                    <a:cubicBezTo>
                      <a:pt x="2" y="6"/>
                      <a:pt x="1" y="6"/>
                      <a:pt x="8" y="7"/>
                    </a:cubicBezTo>
                    <a:cubicBezTo>
                      <a:pt x="7" y="7"/>
                      <a:pt x="7" y="6"/>
                      <a:pt x="6" y="6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3" name="Google Shape;532;p9">
                <a:extLst>
                  <a:ext uri="{FF2B5EF4-FFF2-40B4-BE49-F238E27FC236}">
                    <a16:creationId xmlns:a16="http://schemas.microsoft.com/office/drawing/2014/main" id="{6F8AC89A-8C5F-C545-8819-7AD9FE184F82}"/>
                  </a:ext>
                </a:extLst>
              </p:cNvPr>
              <p:cNvSpPr/>
              <p:nvPr/>
            </p:nvSpPr>
            <p:spPr>
              <a:xfrm>
                <a:off x="3333" y="1205"/>
                <a:ext cx="65" cy="53"/>
              </a:xfrm>
              <a:custGeom>
                <a:avLst/>
                <a:gdLst/>
                <a:ahLst/>
                <a:cxnLst/>
                <a:rect l="l" t="t" r="r" b="b"/>
                <a:pathLst>
                  <a:path w="33" h="27" extrusionOk="0">
                    <a:moveTo>
                      <a:pt x="6" y="21"/>
                    </a:moveTo>
                    <a:cubicBezTo>
                      <a:pt x="6" y="22"/>
                      <a:pt x="7" y="24"/>
                      <a:pt x="6" y="24"/>
                    </a:cubicBezTo>
                    <a:cubicBezTo>
                      <a:pt x="6" y="24"/>
                      <a:pt x="3" y="27"/>
                      <a:pt x="4" y="27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14" y="26"/>
                      <a:pt x="15" y="24"/>
                    </a:cubicBezTo>
                    <a:cubicBezTo>
                      <a:pt x="16" y="22"/>
                      <a:pt x="16" y="22"/>
                      <a:pt x="16" y="19"/>
                    </a:cubicBezTo>
                    <a:cubicBezTo>
                      <a:pt x="16" y="16"/>
                      <a:pt x="17" y="21"/>
                      <a:pt x="20" y="21"/>
                    </a:cubicBezTo>
                    <a:cubicBezTo>
                      <a:pt x="22" y="20"/>
                      <a:pt x="23" y="15"/>
                      <a:pt x="23" y="13"/>
                    </a:cubicBezTo>
                    <a:cubicBezTo>
                      <a:pt x="24" y="9"/>
                      <a:pt x="24" y="11"/>
                      <a:pt x="26" y="11"/>
                    </a:cubicBezTo>
                    <a:cubicBezTo>
                      <a:pt x="28" y="11"/>
                      <a:pt x="29" y="11"/>
                      <a:pt x="29" y="9"/>
                    </a:cubicBezTo>
                    <a:cubicBezTo>
                      <a:pt x="29" y="7"/>
                      <a:pt x="32" y="6"/>
                      <a:pt x="32" y="6"/>
                    </a:cubicBezTo>
                    <a:cubicBezTo>
                      <a:pt x="32" y="6"/>
                      <a:pt x="33" y="5"/>
                      <a:pt x="32" y="3"/>
                    </a:cubicBezTo>
                    <a:cubicBezTo>
                      <a:pt x="32" y="1"/>
                      <a:pt x="30" y="0"/>
                      <a:pt x="30" y="0"/>
                    </a:cubicBezTo>
                    <a:cubicBezTo>
                      <a:pt x="30" y="0"/>
                      <a:pt x="29" y="0"/>
                      <a:pt x="27" y="2"/>
                    </a:cubicBezTo>
                    <a:cubicBezTo>
                      <a:pt x="25" y="3"/>
                      <a:pt x="23" y="1"/>
                      <a:pt x="21" y="1"/>
                    </a:cubicBezTo>
                    <a:cubicBezTo>
                      <a:pt x="19" y="1"/>
                      <a:pt x="18" y="1"/>
                      <a:pt x="17" y="3"/>
                    </a:cubicBezTo>
                    <a:cubicBezTo>
                      <a:pt x="16" y="5"/>
                      <a:pt x="14" y="6"/>
                      <a:pt x="11" y="5"/>
                    </a:cubicBezTo>
                    <a:cubicBezTo>
                      <a:pt x="8" y="4"/>
                      <a:pt x="7" y="4"/>
                      <a:pt x="7" y="6"/>
                    </a:cubicBezTo>
                    <a:cubicBezTo>
                      <a:pt x="7" y="8"/>
                      <a:pt x="4" y="7"/>
                      <a:pt x="4" y="7"/>
                    </a:cubicBezTo>
                    <a:cubicBezTo>
                      <a:pt x="4" y="7"/>
                      <a:pt x="0" y="13"/>
                      <a:pt x="3" y="13"/>
                    </a:cubicBezTo>
                    <a:cubicBezTo>
                      <a:pt x="6" y="13"/>
                      <a:pt x="6" y="14"/>
                      <a:pt x="6" y="16"/>
                    </a:cubicBezTo>
                    <a:cubicBezTo>
                      <a:pt x="6" y="18"/>
                      <a:pt x="4" y="19"/>
                      <a:pt x="6" y="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4" name="Google Shape;533;p9">
                <a:extLst>
                  <a:ext uri="{FF2B5EF4-FFF2-40B4-BE49-F238E27FC236}">
                    <a16:creationId xmlns:a16="http://schemas.microsoft.com/office/drawing/2014/main" id="{BFCF9F67-C871-6947-884D-C8DD4D943165}"/>
                  </a:ext>
                </a:extLst>
              </p:cNvPr>
              <p:cNvSpPr/>
              <p:nvPr/>
            </p:nvSpPr>
            <p:spPr>
              <a:xfrm>
                <a:off x="3333" y="1205"/>
                <a:ext cx="65" cy="53"/>
              </a:xfrm>
              <a:custGeom>
                <a:avLst/>
                <a:gdLst/>
                <a:ahLst/>
                <a:cxnLst/>
                <a:rect l="l" t="t" r="r" b="b"/>
                <a:pathLst>
                  <a:path w="33" h="27" extrusionOk="0">
                    <a:moveTo>
                      <a:pt x="6" y="21"/>
                    </a:moveTo>
                    <a:cubicBezTo>
                      <a:pt x="6" y="22"/>
                      <a:pt x="7" y="24"/>
                      <a:pt x="6" y="24"/>
                    </a:cubicBezTo>
                    <a:cubicBezTo>
                      <a:pt x="6" y="24"/>
                      <a:pt x="3" y="27"/>
                      <a:pt x="4" y="27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14" y="26"/>
                      <a:pt x="15" y="24"/>
                    </a:cubicBezTo>
                    <a:cubicBezTo>
                      <a:pt x="16" y="22"/>
                      <a:pt x="16" y="22"/>
                      <a:pt x="16" y="19"/>
                    </a:cubicBezTo>
                    <a:cubicBezTo>
                      <a:pt x="16" y="16"/>
                      <a:pt x="17" y="21"/>
                      <a:pt x="20" y="21"/>
                    </a:cubicBezTo>
                    <a:cubicBezTo>
                      <a:pt x="22" y="20"/>
                      <a:pt x="23" y="15"/>
                      <a:pt x="23" y="13"/>
                    </a:cubicBezTo>
                    <a:cubicBezTo>
                      <a:pt x="24" y="9"/>
                      <a:pt x="24" y="11"/>
                      <a:pt x="26" y="11"/>
                    </a:cubicBezTo>
                    <a:cubicBezTo>
                      <a:pt x="28" y="11"/>
                      <a:pt x="29" y="11"/>
                      <a:pt x="29" y="9"/>
                    </a:cubicBezTo>
                    <a:cubicBezTo>
                      <a:pt x="29" y="7"/>
                      <a:pt x="32" y="6"/>
                      <a:pt x="32" y="6"/>
                    </a:cubicBezTo>
                    <a:cubicBezTo>
                      <a:pt x="32" y="6"/>
                      <a:pt x="33" y="5"/>
                      <a:pt x="32" y="3"/>
                    </a:cubicBezTo>
                    <a:cubicBezTo>
                      <a:pt x="32" y="1"/>
                      <a:pt x="30" y="0"/>
                      <a:pt x="30" y="0"/>
                    </a:cubicBezTo>
                    <a:cubicBezTo>
                      <a:pt x="30" y="0"/>
                      <a:pt x="29" y="0"/>
                      <a:pt x="27" y="2"/>
                    </a:cubicBezTo>
                    <a:cubicBezTo>
                      <a:pt x="25" y="3"/>
                      <a:pt x="23" y="1"/>
                      <a:pt x="21" y="1"/>
                    </a:cubicBezTo>
                    <a:cubicBezTo>
                      <a:pt x="19" y="1"/>
                      <a:pt x="18" y="1"/>
                      <a:pt x="17" y="3"/>
                    </a:cubicBezTo>
                    <a:cubicBezTo>
                      <a:pt x="16" y="5"/>
                      <a:pt x="14" y="6"/>
                      <a:pt x="11" y="5"/>
                    </a:cubicBezTo>
                    <a:cubicBezTo>
                      <a:pt x="8" y="4"/>
                      <a:pt x="7" y="4"/>
                      <a:pt x="7" y="6"/>
                    </a:cubicBezTo>
                    <a:cubicBezTo>
                      <a:pt x="7" y="8"/>
                      <a:pt x="4" y="7"/>
                      <a:pt x="4" y="7"/>
                    </a:cubicBezTo>
                    <a:cubicBezTo>
                      <a:pt x="4" y="7"/>
                      <a:pt x="0" y="13"/>
                      <a:pt x="3" y="13"/>
                    </a:cubicBezTo>
                    <a:cubicBezTo>
                      <a:pt x="6" y="13"/>
                      <a:pt x="6" y="14"/>
                      <a:pt x="6" y="16"/>
                    </a:cubicBezTo>
                    <a:cubicBezTo>
                      <a:pt x="6" y="18"/>
                      <a:pt x="4" y="19"/>
                      <a:pt x="6" y="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5" name="Google Shape;534;p9">
                <a:extLst>
                  <a:ext uri="{FF2B5EF4-FFF2-40B4-BE49-F238E27FC236}">
                    <a16:creationId xmlns:a16="http://schemas.microsoft.com/office/drawing/2014/main" id="{5A26A125-E5AE-C94A-B36D-BDAFB1D8003A}"/>
                  </a:ext>
                </a:extLst>
              </p:cNvPr>
              <p:cNvSpPr/>
              <p:nvPr/>
            </p:nvSpPr>
            <p:spPr>
              <a:xfrm>
                <a:off x="3396" y="1134"/>
                <a:ext cx="125" cy="57"/>
              </a:xfrm>
              <a:custGeom>
                <a:avLst/>
                <a:gdLst/>
                <a:ahLst/>
                <a:cxnLst/>
                <a:rect l="l" t="t" r="r" b="b"/>
                <a:pathLst>
                  <a:path w="64" h="29" extrusionOk="0">
                    <a:moveTo>
                      <a:pt x="64" y="17"/>
                    </a:moveTo>
                    <a:cubicBezTo>
                      <a:pt x="61" y="18"/>
                      <a:pt x="61" y="18"/>
                      <a:pt x="61" y="18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7" y="23"/>
                      <a:pt x="55" y="21"/>
                    </a:cubicBezTo>
                    <a:cubicBezTo>
                      <a:pt x="53" y="19"/>
                      <a:pt x="53" y="21"/>
                      <a:pt x="49" y="21"/>
                    </a:cubicBezTo>
                    <a:cubicBezTo>
                      <a:pt x="45" y="20"/>
                      <a:pt x="45" y="21"/>
                      <a:pt x="41" y="22"/>
                    </a:cubicBezTo>
                    <a:cubicBezTo>
                      <a:pt x="38" y="23"/>
                      <a:pt x="38" y="24"/>
                      <a:pt x="38" y="24"/>
                    </a:cubicBezTo>
                    <a:cubicBezTo>
                      <a:pt x="38" y="24"/>
                      <a:pt x="36" y="25"/>
                      <a:pt x="34" y="23"/>
                    </a:cubicBezTo>
                    <a:cubicBezTo>
                      <a:pt x="32" y="21"/>
                      <a:pt x="32" y="22"/>
                      <a:pt x="28" y="24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8"/>
                      <a:pt x="24" y="29"/>
                      <a:pt x="19" y="27"/>
                    </a:cubicBezTo>
                    <a:cubicBezTo>
                      <a:pt x="14" y="26"/>
                      <a:pt x="14" y="27"/>
                      <a:pt x="11" y="27"/>
                    </a:cubicBezTo>
                    <a:cubicBezTo>
                      <a:pt x="9" y="27"/>
                      <a:pt x="5" y="24"/>
                      <a:pt x="5" y="24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0" y="19"/>
                      <a:pt x="3" y="15"/>
                      <a:pt x="3" y="15"/>
                    </a:cubicBezTo>
                    <a:cubicBezTo>
                      <a:pt x="3" y="15"/>
                      <a:pt x="5" y="11"/>
                      <a:pt x="7" y="11"/>
                    </a:cubicBezTo>
                    <a:cubicBezTo>
                      <a:pt x="9" y="11"/>
                      <a:pt x="8" y="7"/>
                      <a:pt x="10" y="7"/>
                    </a:cubicBezTo>
                    <a:cubicBezTo>
                      <a:pt x="11" y="7"/>
                      <a:pt x="14" y="5"/>
                      <a:pt x="14" y="5"/>
                    </a:cubicBezTo>
                    <a:cubicBezTo>
                      <a:pt x="14" y="5"/>
                      <a:pt x="14" y="5"/>
                      <a:pt x="18" y="5"/>
                    </a:cubicBezTo>
                    <a:cubicBezTo>
                      <a:pt x="21" y="5"/>
                      <a:pt x="19" y="4"/>
                      <a:pt x="23" y="5"/>
                    </a:cubicBezTo>
                    <a:cubicBezTo>
                      <a:pt x="25" y="6"/>
                      <a:pt x="26" y="7"/>
                      <a:pt x="28" y="8"/>
                    </a:cubicBezTo>
                    <a:cubicBezTo>
                      <a:pt x="31" y="9"/>
                      <a:pt x="33" y="11"/>
                      <a:pt x="34" y="8"/>
                    </a:cubicBezTo>
                    <a:cubicBezTo>
                      <a:pt x="35" y="5"/>
                      <a:pt x="37" y="7"/>
                      <a:pt x="39" y="6"/>
                    </a:cubicBezTo>
                    <a:cubicBezTo>
                      <a:pt x="43" y="5"/>
                      <a:pt x="45" y="0"/>
                      <a:pt x="47" y="2"/>
                    </a:cubicBezTo>
                    <a:cubicBezTo>
                      <a:pt x="50" y="4"/>
                      <a:pt x="51" y="6"/>
                      <a:pt x="53" y="6"/>
                    </a:cubicBezTo>
                    <a:cubicBezTo>
                      <a:pt x="55" y="6"/>
                      <a:pt x="55" y="8"/>
                      <a:pt x="58" y="9"/>
                    </a:cubicBezTo>
                    <a:cubicBezTo>
                      <a:pt x="60" y="10"/>
                      <a:pt x="59" y="10"/>
                      <a:pt x="60" y="13"/>
                    </a:cubicBezTo>
                    <a:cubicBezTo>
                      <a:pt x="61" y="15"/>
                      <a:pt x="64" y="17"/>
                      <a:pt x="64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6" name="Google Shape;535;p9">
                <a:extLst>
                  <a:ext uri="{FF2B5EF4-FFF2-40B4-BE49-F238E27FC236}">
                    <a16:creationId xmlns:a16="http://schemas.microsoft.com/office/drawing/2014/main" id="{049FC691-4C5B-7C4A-B2A7-A2FF3FC20085}"/>
                  </a:ext>
                </a:extLst>
              </p:cNvPr>
              <p:cNvSpPr/>
              <p:nvPr/>
            </p:nvSpPr>
            <p:spPr>
              <a:xfrm>
                <a:off x="3396" y="1134"/>
                <a:ext cx="125" cy="57"/>
              </a:xfrm>
              <a:custGeom>
                <a:avLst/>
                <a:gdLst/>
                <a:ahLst/>
                <a:cxnLst/>
                <a:rect l="l" t="t" r="r" b="b"/>
                <a:pathLst>
                  <a:path w="64" h="29" extrusionOk="0">
                    <a:moveTo>
                      <a:pt x="64" y="17"/>
                    </a:moveTo>
                    <a:cubicBezTo>
                      <a:pt x="61" y="18"/>
                      <a:pt x="61" y="18"/>
                      <a:pt x="61" y="18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7" y="23"/>
                      <a:pt x="55" y="21"/>
                    </a:cubicBezTo>
                    <a:cubicBezTo>
                      <a:pt x="53" y="19"/>
                      <a:pt x="53" y="21"/>
                      <a:pt x="49" y="21"/>
                    </a:cubicBezTo>
                    <a:cubicBezTo>
                      <a:pt x="45" y="20"/>
                      <a:pt x="45" y="21"/>
                      <a:pt x="41" y="22"/>
                    </a:cubicBezTo>
                    <a:cubicBezTo>
                      <a:pt x="38" y="23"/>
                      <a:pt x="38" y="24"/>
                      <a:pt x="38" y="24"/>
                    </a:cubicBezTo>
                    <a:cubicBezTo>
                      <a:pt x="38" y="24"/>
                      <a:pt x="36" y="25"/>
                      <a:pt x="34" y="23"/>
                    </a:cubicBezTo>
                    <a:cubicBezTo>
                      <a:pt x="32" y="21"/>
                      <a:pt x="32" y="22"/>
                      <a:pt x="28" y="24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8"/>
                      <a:pt x="24" y="29"/>
                      <a:pt x="19" y="27"/>
                    </a:cubicBezTo>
                    <a:cubicBezTo>
                      <a:pt x="14" y="26"/>
                      <a:pt x="14" y="27"/>
                      <a:pt x="11" y="27"/>
                    </a:cubicBezTo>
                    <a:cubicBezTo>
                      <a:pt x="9" y="27"/>
                      <a:pt x="5" y="24"/>
                      <a:pt x="5" y="24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0" y="19"/>
                      <a:pt x="3" y="15"/>
                      <a:pt x="3" y="15"/>
                    </a:cubicBezTo>
                    <a:cubicBezTo>
                      <a:pt x="3" y="15"/>
                      <a:pt x="5" y="11"/>
                      <a:pt x="7" y="11"/>
                    </a:cubicBezTo>
                    <a:cubicBezTo>
                      <a:pt x="9" y="11"/>
                      <a:pt x="8" y="7"/>
                      <a:pt x="10" y="7"/>
                    </a:cubicBezTo>
                    <a:cubicBezTo>
                      <a:pt x="11" y="7"/>
                      <a:pt x="14" y="5"/>
                      <a:pt x="14" y="5"/>
                    </a:cubicBezTo>
                    <a:cubicBezTo>
                      <a:pt x="14" y="5"/>
                      <a:pt x="14" y="5"/>
                      <a:pt x="18" y="5"/>
                    </a:cubicBezTo>
                    <a:cubicBezTo>
                      <a:pt x="21" y="5"/>
                      <a:pt x="19" y="4"/>
                      <a:pt x="23" y="5"/>
                    </a:cubicBezTo>
                    <a:cubicBezTo>
                      <a:pt x="25" y="6"/>
                      <a:pt x="26" y="7"/>
                      <a:pt x="28" y="8"/>
                    </a:cubicBezTo>
                    <a:cubicBezTo>
                      <a:pt x="31" y="9"/>
                      <a:pt x="33" y="11"/>
                      <a:pt x="34" y="8"/>
                    </a:cubicBezTo>
                    <a:cubicBezTo>
                      <a:pt x="35" y="5"/>
                      <a:pt x="37" y="7"/>
                      <a:pt x="39" y="6"/>
                    </a:cubicBezTo>
                    <a:cubicBezTo>
                      <a:pt x="43" y="5"/>
                      <a:pt x="45" y="0"/>
                      <a:pt x="47" y="2"/>
                    </a:cubicBezTo>
                    <a:cubicBezTo>
                      <a:pt x="50" y="4"/>
                      <a:pt x="51" y="6"/>
                      <a:pt x="53" y="6"/>
                    </a:cubicBezTo>
                    <a:cubicBezTo>
                      <a:pt x="55" y="6"/>
                      <a:pt x="55" y="8"/>
                      <a:pt x="58" y="9"/>
                    </a:cubicBezTo>
                    <a:cubicBezTo>
                      <a:pt x="60" y="10"/>
                      <a:pt x="59" y="10"/>
                      <a:pt x="60" y="13"/>
                    </a:cubicBezTo>
                    <a:cubicBezTo>
                      <a:pt x="61" y="15"/>
                      <a:pt x="64" y="17"/>
                      <a:pt x="64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7" name="Google Shape;536;p9">
                <a:extLst>
                  <a:ext uri="{FF2B5EF4-FFF2-40B4-BE49-F238E27FC236}">
                    <a16:creationId xmlns:a16="http://schemas.microsoft.com/office/drawing/2014/main" id="{2B11E028-27D6-6647-95D7-20146E104CAC}"/>
                  </a:ext>
                </a:extLst>
              </p:cNvPr>
              <p:cNvSpPr/>
              <p:nvPr/>
            </p:nvSpPr>
            <p:spPr>
              <a:xfrm>
                <a:off x="2882" y="2035"/>
                <a:ext cx="61" cy="74"/>
              </a:xfrm>
              <a:custGeom>
                <a:avLst/>
                <a:gdLst/>
                <a:ahLst/>
                <a:cxnLst/>
                <a:rect l="l" t="t" r="r" b="b"/>
                <a:pathLst>
                  <a:path w="31" h="38" extrusionOk="0">
                    <a:moveTo>
                      <a:pt x="2" y="13"/>
                    </a:moveTo>
                    <a:cubicBezTo>
                      <a:pt x="0" y="15"/>
                      <a:pt x="4" y="21"/>
                      <a:pt x="5" y="23"/>
                    </a:cubicBezTo>
                    <a:cubicBezTo>
                      <a:pt x="3" y="22"/>
                      <a:pt x="3" y="24"/>
                      <a:pt x="4" y="24"/>
                    </a:cubicBezTo>
                    <a:cubicBezTo>
                      <a:pt x="4" y="24"/>
                      <a:pt x="7" y="25"/>
                      <a:pt x="7" y="25"/>
                    </a:cubicBezTo>
                    <a:cubicBezTo>
                      <a:pt x="7" y="26"/>
                      <a:pt x="7" y="32"/>
                      <a:pt x="7" y="32"/>
                    </a:cubicBezTo>
                    <a:cubicBezTo>
                      <a:pt x="8" y="32"/>
                      <a:pt x="7" y="32"/>
                      <a:pt x="8" y="31"/>
                    </a:cubicBezTo>
                    <a:cubicBezTo>
                      <a:pt x="7" y="31"/>
                      <a:pt x="7" y="30"/>
                      <a:pt x="9" y="30"/>
                    </a:cubicBezTo>
                    <a:cubicBezTo>
                      <a:pt x="10" y="33"/>
                      <a:pt x="11" y="36"/>
                      <a:pt x="14" y="37"/>
                    </a:cubicBezTo>
                    <a:cubicBezTo>
                      <a:pt x="16" y="38"/>
                      <a:pt x="17" y="38"/>
                      <a:pt x="18" y="38"/>
                    </a:cubicBezTo>
                    <a:cubicBezTo>
                      <a:pt x="18" y="38"/>
                      <a:pt x="19" y="35"/>
                      <a:pt x="21" y="32"/>
                    </a:cubicBezTo>
                    <a:cubicBezTo>
                      <a:pt x="23" y="29"/>
                      <a:pt x="25" y="26"/>
                      <a:pt x="25" y="26"/>
                    </a:cubicBezTo>
                    <a:cubicBezTo>
                      <a:pt x="25" y="26"/>
                      <a:pt x="27" y="23"/>
                      <a:pt x="29" y="23"/>
                    </a:cubicBezTo>
                    <a:cubicBezTo>
                      <a:pt x="31" y="23"/>
                      <a:pt x="31" y="20"/>
                      <a:pt x="31" y="20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7" y="20"/>
                      <a:pt x="29" y="17"/>
                      <a:pt x="28" y="15"/>
                    </a:cubicBezTo>
                    <a:cubicBezTo>
                      <a:pt x="27" y="13"/>
                      <a:pt x="27" y="14"/>
                      <a:pt x="26" y="11"/>
                    </a:cubicBezTo>
                    <a:cubicBezTo>
                      <a:pt x="25" y="8"/>
                      <a:pt x="23" y="10"/>
                      <a:pt x="23" y="7"/>
                    </a:cubicBezTo>
                    <a:cubicBezTo>
                      <a:pt x="23" y="4"/>
                      <a:pt x="23" y="2"/>
                      <a:pt x="21" y="2"/>
                    </a:cubicBezTo>
                    <a:cubicBezTo>
                      <a:pt x="19" y="2"/>
                      <a:pt x="19" y="4"/>
                      <a:pt x="16" y="2"/>
                    </a:cubicBezTo>
                    <a:cubicBezTo>
                      <a:pt x="13" y="0"/>
                      <a:pt x="11" y="0"/>
                      <a:pt x="9" y="3"/>
                    </a:cubicBezTo>
                    <a:cubicBezTo>
                      <a:pt x="8" y="6"/>
                      <a:pt x="9" y="9"/>
                      <a:pt x="7" y="10"/>
                    </a:cubicBezTo>
                    <a:cubicBezTo>
                      <a:pt x="5" y="11"/>
                      <a:pt x="6" y="13"/>
                      <a:pt x="4" y="13"/>
                    </a:cubicBezTo>
                    <a:cubicBezTo>
                      <a:pt x="2" y="13"/>
                      <a:pt x="2" y="13"/>
                      <a:pt x="2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8" name="Google Shape;537;p9">
                <a:extLst>
                  <a:ext uri="{FF2B5EF4-FFF2-40B4-BE49-F238E27FC236}">
                    <a16:creationId xmlns:a16="http://schemas.microsoft.com/office/drawing/2014/main" id="{EB5AA815-6924-C249-B993-A3C7F8C04399}"/>
                  </a:ext>
                </a:extLst>
              </p:cNvPr>
              <p:cNvSpPr/>
              <p:nvPr/>
            </p:nvSpPr>
            <p:spPr>
              <a:xfrm>
                <a:off x="2882" y="2035"/>
                <a:ext cx="61" cy="74"/>
              </a:xfrm>
              <a:custGeom>
                <a:avLst/>
                <a:gdLst/>
                <a:ahLst/>
                <a:cxnLst/>
                <a:rect l="l" t="t" r="r" b="b"/>
                <a:pathLst>
                  <a:path w="31" h="38" extrusionOk="0">
                    <a:moveTo>
                      <a:pt x="2" y="13"/>
                    </a:moveTo>
                    <a:cubicBezTo>
                      <a:pt x="0" y="15"/>
                      <a:pt x="4" y="21"/>
                      <a:pt x="5" y="23"/>
                    </a:cubicBezTo>
                    <a:cubicBezTo>
                      <a:pt x="3" y="22"/>
                      <a:pt x="3" y="24"/>
                      <a:pt x="4" y="24"/>
                    </a:cubicBezTo>
                    <a:cubicBezTo>
                      <a:pt x="4" y="24"/>
                      <a:pt x="7" y="25"/>
                      <a:pt x="7" y="25"/>
                    </a:cubicBezTo>
                    <a:cubicBezTo>
                      <a:pt x="7" y="26"/>
                      <a:pt x="7" y="32"/>
                      <a:pt x="7" y="32"/>
                    </a:cubicBezTo>
                    <a:cubicBezTo>
                      <a:pt x="8" y="32"/>
                      <a:pt x="7" y="32"/>
                      <a:pt x="8" y="31"/>
                    </a:cubicBezTo>
                    <a:cubicBezTo>
                      <a:pt x="7" y="31"/>
                      <a:pt x="7" y="30"/>
                      <a:pt x="9" y="30"/>
                    </a:cubicBezTo>
                    <a:cubicBezTo>
                      <a:pt x="10" y="33"/>
                      <a:pt x="11" y="36"/>
                      <a:pt x="14" y="37"/>
                    </a:cubicBezTo>
                    <a:cubicBezTo>
                      <a:pt x="16" y="38"/>
                      <a:pt x="17" y="38"/>
                      <a:pt x="18" y="38"/>
                    </a:cubicBezTo>
                    <a:cubicBezTo>
                      <a:pt x="18" y="38"/>
                      <a:pt x="19" y="35"/>
                      <a:pt x="21" y="32"/>
                    </a:cubicBezTo>
                    <a:cubicBezTo>
                      <a:pt x="23" y="29"/>
                      <a:pt x="25" y="26"/>
                      <a:pt x="25" y="26"/>
                    </a:cubicBezTo>
                    <a:cubicBezTo>
                      <a:pt x="25" y="26"/>
                      <a:pt x="27" y="23"/>
                      <a:pt x="29" y="23"/>
                    </a:cubicBezTo>
                    <a:cubicBezTo>
                      <a:pt x="31" y="23"/>
                      <a:pt x="31" y="20"/>
                      <a:pt x="31" y="20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7" y="20"/>
                      <a:pt x="29" y="17"/>
                      <a:pt x="28" y="15"/>
                    </a:cubicBezTo>
                    <a:cubicBezTo>
                      <a:pt x="27" y="13"/>
                      <a:pt x="27" y="14"/>
                      <a:pt x="26" y="11"/>
                    </a:cubicBezTo>
                    <a:cubicBezTo>
                      <a:pt x="25" y="8"/>
                      <a:pt x="23" y="10"/>
                      <a:pt x="23" y="7"/>
                    </a:cubicBezTo>
                    <a:cubicBezTo>
                      <a:pt x="23" y="4"/>
                      <a:pt x="23" y="2"/>
                      <a:pt x="21" y="2"/>
                    </a:cubicBezTo>
                    <a:cubicBezTo>
                      <a:pt x="19" y="2"/>
                      <a:pt x="19" y="4"/>
                      <a:pt x="16" y="2"/>
                    </a:cubicBezTo>
                    <a:cubicBezTo>
                      <a:pt x="13" y="0"/>
                      <a:pt x="11" y="0"/>
                      <a:pt x="9" y="3"/>
                    </a:cubicBezTo>
                    <a:cubicBezTo>
                      <a:pt x="8" y="6"/>
                      <a:pt x="9" y="9"/>
                      <a:pt x="7" y="10"/>
                    </a:cubicBezTo>
                    <a:cubicBezTo>
                      <a:pt x="5" y="11"/>
                      <a:pt x="6" y="13"/>
                      <a:pt x="4" y="13"/>
                    </a:cubicBezTo>
                    <a:cubicBezTo>
                      <a:pt x="2" y="13"/>
                      <a:pt x="2" y="13"/>
                      <a:pt x="2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39" name="Google Shape;538;p9">
                <a:extLst>
                  <a:ext uri="{FF2B5EF4-FFF2-40B4-BE49-F238E27FC236}">
                    <a16:creationId xmlns:a16="http://schemas.microsoft.com/office/drawing/2014/main" id="{0FC6FE36-6424-9B42-A207-61A57A913274}"/>
                  </a:ext>
                </a:extLst>
              </p:cNvPr>
              <p:cNvSpPr/>
              <p:nvPr/>
            </p:nvSpPr>
            <p:spPr>
              <a:xfrm>
                <a:off x="2819" y="1889"/>
                <a:ext cx="98" cy="103"/>
              </a:xfrm>
              <a:custGeom>
                <a:avLst/>
                <a:gdLst/>
                <a:ahLst/>
                <a:cxnLst/>
                <a:rect l="l" t="t" r="r" b="b"/>
                <a:pathLst>
                  <a:path w="50" h="52" extrusionOk="0">
                    <a:moveTo>
                      <a:pt x="9" y="7"/>
                    </a:moveTo>
                    <a:cubicBezTo>
                      <a:pt x="8" y="8"/>
                      <a:pt x="7" y="10"/>
                      <a:pt x="7" y="12"/>
                    </a:cubicBezTo>
                    <a:cubicBezTo>
                      <a:pt x="7" y="14"/>
                      <a:pt x="8" y="15"/>
                      <a:pt x="8" y="18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4" y="23"/>
                      <a:pt x="3" y="23"/>
                      <a:pt x="3" y="24"/>
                    </a:cubicBezTo>
                    <a:cubicBezTo>
                      <a:pt x="2" y="25"/>
                      <a:pt x="3" y="26"/>
                      <a:pt x="2" y="27"/>
                    </a:cubicBezTo>
                    <a:cubicBezTo>
                      <a:pt x="2" y="27"/>
                      <a:pt x="1" y="27"/>
                      <a:pt x="0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32"/>
                      <a:pt x="3" y="35"/>
                      <a:pt x="4" y="38"/>
                    </a:cubicBezTo>
                    <a:cubicBezTo>
                      <a:pt x="5" y="38"/>
                      <a:pt x="5" y="38"/>
                      <a:pt x="6" y="39"/>
                    </a:cubicBezTo>
                    <a:cubicBezTo>
                      <a:pt x="6" y="39"/>
                      <a:pt x="8" y="38"/>
                      <a:pt x="10" y="38"/>
                    </a:cubicBezTo>
                    <a:cubicBezTo>
                      <a:pt x="12" y="38"/>
                      <a:pt x="12" y="38"/>
                      <a:pt x="14" y="37"/>
                    </a:cubicBezTo>
                    <a:cubicBezTo>
                      <a:pt x="17" y="35"/>
                      <a:pt x="15" y="35"/>
                      <a:pt x="17" y="36"/>
                    </a:cubicBezTo>
                    <a:cubicBezTo>
                      <a:pt x="19" y="38"/>
                      <a:pt x="23" y="36"/>
                      <a:pt x="25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3" y="36"/>
                      <a:pt x="34" y="35"/>
                      <a:pt x="34" y="38"/>
                    </a:cubicBezTo>
                    <a:cubicBezTo>
                      <a:pt x="34" y="41"/>
                      <a:pt x="33" y="42"/>
                      <a:pt x="30" y="42"/>
                    </a:cubicBezTo>
                    <a:cubicBezTo>
                      <a:pt x="28" y="42"/>
                      <a:pt x="20" y="42"/>
                      <a:pt x="17" y="42"/>
                    </a:cubicBezTo>
                    <a:cubicBezTo>
                      <a:pt x="14" y="42"/>
                      <a:pt x="13" y="44"/>
                      <a:pt x="13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6" y="45"/>
                      <a:pt x="6" y="46"/>
                      <a:pt x="6" y="46"/>
                    </a:cubicBezTo>
                    <a:cubicBezTo>
                      <a:pt x="6" y="46"/>
                      <a:pt x="8" y="47"/>
                      <a:pt x="8" y="47"/>
                    </a:cubicBezTo>
                    <a:cubicBezTo>
                      <a:pt x="4" y="48"/>
                      <a:pt x="8" y="51"/>
                      <a:pt x="9" y="52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28" y="48"/>
                      <a:pt x="31" y="48"/>
                    </a:cubicBezTo>
                    <a:cubicBezTo>
                      <a:pt x="33" y="49"/>
                      <a:pt x="35" y="50"/>
                      <a:pt x="37" y="49"/>
                    </a:cubicBezTo>
                    <a:cubicBezTo>
                      <a:pt x="39" y="48"/>
                      <a:pt x="40" y="49"/>
                      <a:pt x="42" y="50"/>
                    </a:cubicBezTo>
                    <a:cubicBezTo>
                      <a:pt x="44" y="51"/>
                      <a:pt x="50" y="49"/>
                      <a:pt x="50" y="49"/>
                    </a:cubicBezTo>
                    <a:cubicBezTo>
                      <a:pt x="50" y="49"/>
                      <a:pt x="49" y="44"/>
                      <a:pt x="49" y="43"/>
                    </a:cubicBezTo>
                    <a:cubicBezTo>
                      <a:pt x="49" y="41"/>
                      <a:pt x="48" y="41"/>
                      <a:pt x="46" y="39"/>
                    </a:cubicBezTo>
                    <a:cubicBezTo>
                      <a:pt x="45" y="38"/>
                      <a:pt x="45" y="36"/>
                      <a:pt x="45" y="36"/>
                    </a:cubicBezTo>
                    <a:cubicBezTo>
                      <a:pt x="45" y="36"/>
                      <a:pt x="48" y="29"/>
                      <a:pt x="46" y="28"/>
                    </a:cubicBezTo>
                    <a:cubicBezTo>
                      <a:pt x="45" y="28"/>
                      <a:pt x="46" y="23"/>
                      <a:pt x="46" y="23"/>
                    </a:cubicBezTo>
                    <a:cubicBezTo>
                      <a:pt x="46" y="23"/>
                      <a:pt x="44" y="21"/>
                      <a:pt x="44" y="20"/>
                    </a:cubicBezTo>
                    <a:cubicBezTo>
                      <a:pt x="44" y="18"/>
                      <a:pt x="40" y="21"/>
                      <a:pt x="39" y="18"/>
                    </a:cubicBezTo>
                    <a:cubicBezTo>
                      <a:pt x="38" y="15"/>
                      <a:pt x="39" y="13"/>
                      <a:pt x="38" y="12"/>
                    </a:cubicBezTo>
                    <a:cubicBezTo>
                      <a:pt x="36" y="12"/>
                      <a:pt x="33" y="13"/>
                      <a:pt x="33" y="10"/>
                    </a:cubicBezTo>
                    <a:cubicBezTo>
                      <a:pt x="33" y="7"/>
                      <a:pt x="32" y="6"/>
                      <a:pt x="31" y="5"/>
                    </a:cubicBezTo>
                    <a:cubicBezTo>
                      <a:pt x="29" y="4"/>
                      <a:pt x="29" y="2"/>
                      <a:pt x="26" y="2"/>
                    </a:cubicBezTo>
                    <a:cubicBezTo>
                      <a:pt x="22" y="3"/>
                      <a:pt x="22" y="3"/>
                      <a:pt x="20" y="3"/>
                    </a:cubicBezTo>
                    <a:cubicBezTo>
                      <a:pt x="17" y="2"/>
                      <a:pt x="16" y="0"/>
                      <a:pt x="15" y="3"/>
                    </a:cubicBezTo>
                    <a:cubicBezTo>
                      <a:pt x="14" y="5"/>
                      <a:pt x="11" y="5"/>
                      <a:pt x="11" y="5"/>
                    </a:cubicBezTo>
                    <a:lnTo>
                      <a:pt x="9" y="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0" name="Google Shape;539;p9">
                <a:extLst>
                  <a:ext uri="{FF2B5EF4-FFF2-40B4-BE49-F238E27FC236}">
                    <a16:creationId xmlns:a16="http://schemas.microsoft.com/office/drawing/2014/main" id="{02DE5686-ADB0-CA47-8D9C-32438B06C40B}"/>
                  </a:ext>
                </a:extLst>
              </p:cNvPr>
              <p:cNvSpPr/>
              <p:nvPr/>
            </p:nvSpPr>
            <p:spPr>
              <a:xfrm>
                <a:off x="2819" y="1889"/>
                <a:ext cx="98" cy="103"/>
              </a:xfrm>
              <a:custGeom>
                <a:avLst/>
                <a:gdLst/>
                <a:ahLst/>
                <a:cxnLst/>
                <a:rect l="l" t="t" r="r" b="b"/>
                <a:pathLst>
                  <a:path w="50" h="52" extrusionOk="0">
                    <a:moveTo>
                      <a:pt x="9" y="7"/>
                    </a:moveTo>
                    <a:cubicBezTo>
                      <a:pt x="8" y="8"/>
                      <a:pt x="7" y="10"/>
                      <a:pt x="7" y="12"/>
                    </a:cubicBezTo>
                    <a:cubicBezTo>
                      <a:pt x="7" y="14"/>
                      <a:pt x="8" y="15"/>
                      <a:pt x="8" y="18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4" y="23"/>
                      <a:pt x="3" y="23"/>
                      <a:pt x="3" y="24"/>
                    </a:cubicBezTo>
                    <a:cubicBezTo>
                      <a:pt x="2" y="25"/>
                      <a:pt x="3" y="26"/>
                      <a:pt x="2" y="27"/>
                    </a:cubicBezTo>
                    <a:cubicBezTo>
                      <a:pt x="2" y="27"/>
                      <a:pt x="1" y="27"/>
                      <a:pt x="0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32"/>
                      <a:pt x="3" y="35"/>
                      <a:pt x="4" y="38"/>
                    </a:cubicBezTo>
                    <a:cubicBezTo>
                      <a:pt x="5" y="38"/>
                      <a:pt x="5" y="38"/>
                      <a:pt x="6" y="39"/>
                    </a:cubicBezTo>
                    <a:cubicBezTo>
                      <a:pt x="6" y="39"/>
                      <a:pt x="8" y="38"/>
                      <a:pt x="10" y="38"/>
                    </a:cubicBezTo>
                    <a:cubicBezTo>
                      <a:pt x="12" y="38"/>
                      <a:pt x="12" y="38"/>
                      <a:pt x="14" y="37"/>
                    </a:cubicBezTo>
                    <a:cubicBezTo>
                      <a:pt x="17" y="35"/>
                      <a:pt x="15" y="35"/>
                      <a:pt x="17" y="36"/>
                    </a:cubicBezTo>
                    <a:cubicBezTo>
                      <a:pt x="19" y="38"/>
                      <a:pt x="23" y="36"/>
                      <a:pt x="25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3" y="36"/>
                      <a:pt x="34" y="35"/>
                      <a:pt x="34" y="38"/>
                    </a:cubicBezTo>
                    <a:cubicBezTo>
                      <a:pt x="34" y="41"/>
                      <a:pt x="33" y="42"/>
                      <a:pt x="30" y="42"/>
                    </a:cubicBezTo>
                    <a:cubicBezTo>
                      <a:pt x="28" y="42"/>
                      <a:pt x="20" y="42"/>
                      <a:pt x="17" y="42"/>
                    </a:cubicBezTo>
                    <a:cubicBezTo>
                      <a:pt x="14" y="42"/>
                      <a:pt x="13" y="44"/>
                      <a:pt x="13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6" y="45"/>
                      <a:pt x="6" y="46"/>
                      <a:pt x="6" y="46"/>
                    </a:cubicBezTo>
                    <a:cubicBezTo>
                      <a:pt x="6" y="46"/>
                      <a:pt x="8" y="47"/>
                      <a:pt x="8" y="47"/>
                    </a:cubicBezTo>
                    <a:cubicBezTo>
                      <a:pt x="4" y="48"/>
                      <a:pt x="8" y="51"/>
                      <a:pt x="9" y="52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28" y="48"/>
                      <a:pt x="31" y="48"/>
                    </a:cubicBezTo>
                    <a:cubicBezTo>
                      <a:pt x="33" y="49"/>
                      <a:pt x="35" y="50"/>
                      <a:pt x="37" y="49"/>
                    </a:cubicBezTo>
                    <a:cubicBezTo>
                      <a:pt x="39" y="48"/>
                      <a:pt x="40" y="49"/>
                      <a:pt x="42" y="50"/>
                    </a:cubicBezTo>
                    <a:cubicBezTo>
                      <a:pt x="44" y="51"/>
                      <a:pt x="50" y="49"/>
                      <a:pt x="50" y="49"/>
                    </a:cubicBezTo>
                    <a:cubicBezTo>
                      <a:pt x="50" y="49"/>
                      <a:pt x="49" y="44"/>
                      <a:pt x="49" y="43"/>
                    </a:cubicBezTo>
                    <a:cubicBezTo>
                      <a:pt x="49" y="41"/>
                      <a:pt x="48" y="41"/>
                      <a:pt x="46" y="39"/>
                    </a:cubicBezTo>
                    <a:cubicBezTo>
                      <a:pt x="45" y="38"/>
                      <a:pt x="45" y="36"/>
                      <a:pt x="45" y="36"/>
                    </a:cubicBezTo>
                    <a:cubicBezTo>
                      <a:pt x="45" y="36"/>
                      <a:pt x="48" y="29"/>
                      <a:pt x="46" y="28"/>
                    </a:cubicBezTo>
                    <a:cubicBezTo>
                      <a:pt x="45" y="28"/>
                      <a:pt x="46" y="23"/>
                      <a:pt x="46" y="23"/>
                    </a:cubicBezTo>
                    <a:cubicBezTo>
                      <a:pt x="46" y="23"/>
                      <a:pt x="44" y="21"/>
                      <a:pt x="44" y="20"/>
                    </a:cubicBezTo>
                    <a:cubicBezTo>
                      <a:pt x="44" y="18"/>
                      <a:pt x="40" y="21"/>
                      <a:pt x="39" y="18"/>
                    </a:cubicBezTo>
                    <a:cubicBezTo>
                      <a:pt x="38" y="15"/>
                      <a:pt x="39" y="13"/>
                      <a:pt x="38" y="12"/>
                    </a:cubicBezTo>
                    <a:cubicBezTo>
                      <a:pt x="36" y="12"/>
                      <a:pt x="33" y="13"/>
                      <a:pt x="33" y="10"/>
                    </a:cubicBezTo>
                    <a:cubicBezTo>
                      <a:pt x="33" y="7"/>
                      <a:pt x="32" y="6"/>
                      <a:pt x="31" y="5"/>
                    </a:cubicBezTo>
                    <a:cubicBezTo>
                      <a:pt x="29" y="4"/>
                      <a:pt x="29" y="2"/>
                      <a:pt x="26" y="2"/>
                    </a:cubicBezTo>
                    <a:cubicBezTo>
                      <a:pt x="22" y="3"/>
                      <a:pt x="22" y="3"/>
                      <a:pt x="20" y="3"/>
                    </a:cubicBezTo>
                    <a:cubicBezTo>
                      <a:pt x="17" y="2"/>
                      <a:pt x="16" y="0"/>
                      <a:pt x="15" y="3"/>
                    </a:cubicBezTo>
                    <a:cubicBezTo>
                      <a:pt x="14" y="5"/>
                      <a:pt x="11" y="5"/>
                      <a:pt x="11" y="5"/>
                    </a:cubicBezTo>
                    <a:lnTo>
                      <a:pt x="9" y="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1" name="Google Shape;540;p9">
                <a:extLst>
                  <a:ext uri="{FF2B5EF4-FFF2-40B4-BE49-F238E27FC236}">
                    <a16:creationId xmlns:a16="http://schemas.microsoft.com/office/drawing/2014/main" id="{B033B97F-55C9-5146-A765-886148CE66D5}"/>
                  </a:ext>
                </a:extLst>
              </p:cNvPr>
              <p:cNvSpPr/>
              <p:nvPr/>
            </p:nvSpPr>
            <p:spPr>
              <a:xfrm>
                <a:off x="3704" y="1570"/>
                <a:ext cx="357" cy="343"/>
              </a:xfrm>
              <a:custGeom>
                <a:avLst/>
                <a:gdLst/>
                <a:ahLst/>
                <a:cxnLst/>
                <a:rect l="l" t="t" r="r" b="b"/>
                <a:pathLst>
                  <a:path w="182" h="175" extrusionOk="0">
                    <a:moveTo>
                      <a:pt x="69" y="167"/>
                    </a:moveTo>
                    <a:cubicBezTo>
                      <a:pt x="69" y="167"/>
                      <a:pt x="72" y="166"/>
                      <a:pt x="72" y="165"/>
                    </a:cubicBezTo>
                    <a:cubicBezTo>
                      <a:pt x="72" y="163"/>
                      <a:pt x="73" y="164"/>
                      <a:pt x="73" y="162"/>
                    </a:cubicBezTo>
                    <a:cubicBezTo>
                      <a:pt x="73" y="160"/>
                      <a:pt x="73" y="161"/>
                      <a:pt x="74" y="160"/>
                    </a:cubicBezTo>
                    <a:cubicBezTo>
                      <a:pt x="75" y="159"/>
                      <a:pt x="75" y="158"/>
                      <a:pt x="77" y="158"/>
                    </a:cubicBezTo>
                    <a:cubicBezTo>
                      <a:pt x="80" y="157"/>
                      <a:pt x="78" y="159"/>
                      <a:pt x="80" y="160"/>
                    </a:cubicBezTo>
                    <a:cubicBezTo>
                      <a:pt x="82" y="161"/>
                      <a:pt x="82" y="161"/>
                      <a:pt x="85" y="160"/>
                    </a:cubicBezTo>
                    <a:cubicBezTo>
                      <a:pt x="88" y="160"/>
                      <a:pt x="100" y="164"/>
                      <a:pt x="100" y="164"/>
                    </a:cubicBezTo>
                    <a:cubicBezTo>
                      <a:pt x="102" y="175"/>
                      <a:pt x="102" y="175"/>
                      <a:pt x="102" y="175"/>
                    </a:cubicBezTo>
                    <a:cubicBezTo>
                      <a:pt x="101" y="175"/>
                      <a:pt x="106" y="170"/>
                      <a:pt x="106" y="170"/>
                    </a:cubicBezTo>
                    <a:cubicBezTo>
                      <a:pt x="118" y="155"/>
                      <a:pt x="118" y="155"/>
                      <a:pt x="118" y="155"/>
                    </a:cubicBezTo>
                    <a:cubicBezTo>
                      <a:pt x="148" y="145"/>
                      <a:pt x="148" y="145"/>
                      <a:pt x="148" y="145"/>
                    </a:cubicBezTo>
                    <a:cubicBezTo>
                      <a:pt x="148" y="145"/>
                      <a:pt x="171" y="135"/>
                      <a:pt x="176" y="132"/>
                    </a:cubicBezTo>
                    <a:cubicBezTo>
                      <a:pt x="178" y="131"/>
                      <a:pt x="182" y="108"/>
                      <a:pt x="182" y="107"/>
                    </a:cubicBez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100"/>
                      <a:pt x="174" y="100"/>
                    </a:cubicBezTo>
                    <a:cubicBezTo>
                      <a:pt x="172" y="100"/>
                      <a:pt x="145" y="95"/>
                      <a:pt x="145" y="95"/>
                    </a:cubicBezTo>
                    <a:cubicBezTo>
                      <a:pt x="145" y="86"/>
                      <a:pt x="145" y="86"/>
                      <a:pt x="145" y="86"/>
                    </a:cubicBezTo>
                    <a:cubicBezTo>
                      <a:pt x="140" y="81"/>
                      <a:pt x="140" y="81"/>
                      <a:pt x="140" y="81"/>
                    </a:cubicBezTo>
                    <a:cubicBezTo>
                      <a:pt x="140" y="77"/>
                      <a:pt x="140" y="77"/>
                      <a:pt x="140" y="77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5" y="74"/>
                      <a:pt x="135" y="74"/>
                      <a:pt x="135" y="74"/>
                    </a:cubicBezTo>
                    <a:cubicBezTo>
                      <a:pt x="134" y="73"/>
                      <a:pt x="134" y="73"/>
                      <a:pt x="133" y="72"/>
                    </a:cubicBezTo>
                    <a:cubicBezTo>
                      <a:pt x="133" y="71"/>
                      <a:pt x="133" y="71"/>
                      <a:pt x="133" y="71"/>
                    </a:cubicBezTo>
                    <a:cubicBezTo>
                      <a:pt x="133" y="73"/>
                      <a:pt x="133" y="67"/>
                      <a:pt x="133" y="65"/>
                    </a:cubicBezTo>
                    <a:cubicBezTo>
                      <a:pt x="133" y="65"/>
                      <a:pt x="134" y="61"/>
                      <a:pt x="133" y="59"/>
                    </a:cubicBezTo>
                    <a:cubicBezTo>
                      <a:pt x="132" y="59"/>
                      <a:pt x="132" y="59"/>
                      <a:pt x="132" y="59"/>
                    </a:cubicBezTo>
                    <a:cubicBezTo>
                      <a:pt x="131" y="59"/>
                      <a:pt x="130" y="56"/>
                      <a:pt x="129" y="55"/>
                    </a:cubicBezTo>
                    <a:cubicBezTo>
                      <a:pt x="128" y="54"/>
                      <a:pt x="126" y="54"/>
                      <a:pt x="126" y="53"/>
                    </a:cubicBezTo>
                    <a:cubicBezTo>
                      <a:pt x="125" y="53"/>
                      <a:pt x="125" y="49"/>
                      <a:pt x="126" y="48"/>
                    </a:cubicBezTo>
                    <a:cubicBezTo>
                      <a:pt x="125" y="48"/>
                      <a:pt x="124" y="48"/>
                      <a:pt x="124" y="48"/>
                    </a:cubicBezTo>
                    <a:cubicBezTo>
                      <a:pt x="123" y="47"/>
                      <a:pt x="123" y="46"/>
                      <a:pt x="123" y="45"/>
                    </a:cubicBezTo>
                    <a:cubicBezTo>
                      <a:pt x="123" y="45"/>
                      <a:pt x="121" y="45"/>
                      <a:pt x="121" y="45"/>
                    </a:cubicBezTo>
                    <a:cubicBezTo>
                      <a:pt x="121" y="45"/>
                      <a:pt x="121" y="44"/>
                      <a:pt x="121" y="43"/>
                    </a:cubicBezTo>
                    <a:cubicBezTo>
                      <a:pt x="121" y="42"/>
                      <a:pt x="118" y="39"/>
                      <a:pt x="118" y="37"/>
                    </a:cubicBezTo>
                    <a:cubicBezTo>
                      <a:pt x="117" y="36"/>
                      <a:pt x="118" y="35"/>
                      <a:pt x="118" y="34"/>
                    </a:cubicBezTo>
                    <a:cubicBezTo>
                      <a:pt x="116" y="34"/>
                      <a:pt x="116" y="34"/>
                      <a:pt x="116" y="34"/>
                    </a:cubicBezTo>
                    <a:cubicBezTo>
                      <a:pt x="109" y="34"/>
                      <a:pt x="109" y="34"/>
                      <a:pt x="109" y="34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80" y="26"/>
                      <a:pt x="80" y="26"/>
                      <a:pt x="80" y="26"/>
                    </a:cubicBezTo>
                    <a:cubicBezTo>
                      <a:pt x="74" y="23"/>
                      <a:pt x="74" y="23"/>
                      <a:pt x="74" y="23"/>
                    </a:cubicBezTo>
                    <a:cubicBezTo>
                      <a:pt x="73" y="17"/>
                      <a:pt x="73" y="17"/>
                      <a:pt x="73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15"/>
                      <a:pt x="26" y="17"/>
                      <a:pt x="25" y="19"/>
                    </a:cubicBezTo>
                    <a:cubicBezTo>
                      <a:pt x="25" y="22"/>
                      <a:pt x="23" y="21"/>
                      <a:pt x="22" y="23"/>
                    </a:cubicBezTo>
                    <a:cubicBezTo>
                      <a:pt x="21" y="25"/>
                      <a:pt x="19" y="27"/>
                      <a:pt x="19" y="27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2" y="31"/>
                      <a:pt x="1" y="37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1" y="37"/>
                      <a:pt x="1" y="39"/>
                      <a:pt x="1" y="40"/>
                    </a:cubicBezTo>
                    <a:cubicBezTo>
                      <a:pt x="0" y="39"/>
                      <a:pt x="1" y="41"/>
                      <a:pt x="1" y="42"/>
                    </a:cubicBezTo>
                    <a:cubicBezTo>
                      <a:pt x="2" y="42"/>
                      <a:pt x="3" y="42"/>
                      <a:pt x="4" y="42"/>
                    </a:cubicBezTo>
                    <a:cubicBezTo>
                      <a:pt x="4" y="42"/>
                      <a:pt x="7" y="42"/>
                      <a:pt x="9" y="46"/>
                    </a:cubicBezTo>
                    <a:cubicBezTo>
                      <a:pt x="9" y="48"/>
                      <a:pt x="10" y="53"/>
                      <a:pt x="11" y="54"/>
                    </a:cubicBezTo>
                    <a:cubicBezTo>
                      <a:pt x="12" y="55"/>
                      <a:pt x="14" y="55"/>
                      <a:pt x="15" y="57"/>
                    </a:cubicBezTo>
                    <a:cubicBezTo>
                      <a:pt x="15" y="58"/>
                      <a:pt x="14" y="59"/>
                      <a:pt x="15" y="60"/>
                    </a:cubicBezTo>
                    <a:cubicBezTo>
                      <a:pt x="15" y="60"/>
                      <a:pt x="17" y="60"/>
                      <a:pt x="17" y="61"/>
                    </a:cubicBezTo>
                    <a:cubicBezTo>
                      <a:pt x="18" y="62"/>
                      <a:pt x="17" y="63"/>
                      <a:pt x="17" y="64"/>
                    </a:cubicBezTo>
                    <a:cubicBezTo>
                      <a:pt x="18" y="65"/>
                      <a:pt x="21" y="65"/>
                      <a:pt x="21" y="66"/>
                    </a:cubicBezTo>
                    <a:cubicBezTo>
                      <a:pt x="21" y="68"/>
                      <a:pt x="21" y="68"/>
                      <a:pt x="21" y="68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5" y="71"/>
                      <a:pt x="24" y="78"/>
                      <a:pt x="26" y="81"/>
                    </a:cubicBezTo>
                    <a:cubicBezTo>
                      <a:pt x="27" y="81"/>
                      <a:pt x="27" y="81"/>
                      <a:pt x="27" y="81"/>
                    </a:cubicBezTo>
                    <a:cubicBezTo>
                      <a:pt x="29" y="82"/>
                      <a:pt x="34" y="88"/>
                      <a:pt x="35" y="90"/>
                    </a:cubicBezTo>
                    <a:cubicBezTo>
                      <a:pt x="36" y="92"/>
                      <a:pt x="38" y="104"/>
                      <a:pt x="38" y="106"/>
                    </a:cubicBezTo>
                    <a:cubicBezTo>
                      <a:pt x="38" y="107"/>
                      <a:pt x="36" y="108"/>
                      <a:pt x="35" y="109"/>
                    </a:cubicBezTo>
                    <a:cubicBezTo>
                      <a:pt x="36" y="109"/>
                      <a:pt x="35" y="112"/>
                      <a:pt x="35" y="112"/>
                    </a:cubicBezTo>
                    <a:cubicBezTo>
                      <a:pt x="36" y="112"/>
                      <a:pt x="37" y="112"/>
                      <a:pt x="38" y="112"/>
                    </a:cubicBezTo>
                    <a:cubicBezTo>
                      <a:pt x="38" y="115"/>
                      <a:pt x="38" y="121"/>
                      <a:pt x="39" y="124"/>
                    </a:cubicBezTo>
                    <a:cubicBezTo>
                      <a:pt x="39" y="125"/>
                      <a:pt x="41" y="127"/>
                      <a:pt x="41" y="127"/>
                    </a:cubicBezTo>
                    <a:cubicBezTo>
                      <a:pt x="41" y="128"/>
                      <a:pt x="41" y="129"/>
                      <a:pt x="41" y="129"/>
                    </a:cubicBezTo>
                    <a:cubicBezTo>
                      <a:pt x="41" y="130"/>
                      <a:pt x="43" y="130"/>
                      <a:pt x="43" y="130"/>
                    </a:cubicBezTo>
                    <a:cubicBezTo>
                      <a:pt x="44" y="131"/>
                      <a:pt x="45" y="133"/>
                      <a:pt x="46" y="134"/>
                    </a:cubicBezTo>
                    <a:cubicBezTo>
                      <a:pt x="47" y="135"/>
                      <a:pt x="47" y="134"/>
                      <a:pt x="48" y="133"/>
                    </a:cubicBezTo>
                    <a:cubicBezTo>
                      <a:pt x="49" y="135"/>
                      <a:pt x="52" y="137"/>
                      <a:pt x="53" y="138"/>
                    </a:cubicBezTo>
                    <a:cubicBezTo>
                      <a:pt x="54" y="139"/>
                      <a:pt x="56" y="141"/>
                      <a:pt x="56" y="142"/>
                    </a:cubicBezTo>
                    <a:cubicBezTo>
                      <a:pt x="56" y="143"/>
                      <a:pt x="55" y="144"/>
                      <a:pt x="56" y="145"/>
                    </a:cubicBezTo>
                    <a:cubicBezTo>
                      <a:pt x="57" y="147"/>
                      <a:pt x="59" y="148"/>
                      <a:pt x="59" y="150"/>
                    </a:cubicBezTo>
                    <a:cubicBezTo>
                      <a:pt x="60" y="153"/>
                      <a:pt x="58" y="153"/>
                      <a:pt x="59" y="155"/>
                    </a:cubicBezTo>
                    <a:cubicBezTo>
                      <a:pt x="60" y="156"/>
                      <a:pt x="62" y="157"/>
                      <a:pt x="63" y="158"/>
                    </a:cubicBezTo>
                    <a:cubicBezTo>
                      <a:pt x="64" y="159"/>
                      <a:pt x="64" y="162"/>
                      <a:pt x="65" y="163"/>
                    </a:cubicBezTo>
                    <a:cubicBezTo>
                      <a:pt x="66" y="164"/>
                      <a:pt x="69" y="166"/>
                      <a:pt x="69" y="16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2" name="Google Shape;541;p9">
                <a:extLst>
                  <a:ext uri="{FF2B5EF4-FFF2-40B4-BE49-F238E27FC236}">
                    <a16:creationId xmlns:a16="http://schemas.microsoft.com/office/drawing/2014/main" id="{E57E38B0-FF31-544A-9A7E-E25711077EC5}"/>
                  </a:ext>
                </a:extLst>
              </p:cNvPr>
              <p:cNvSpPr/>
              <p:nvPr/>
            </p:nvSpPr>
            <p:spPr>
              <a:xfrm>
                <a:off x="3704" y="1570"/>
                <a:ext cx="357" cy="343"/>
              </a:xfrm>
              <a:custGeom>
                <a:avLst/>
                <a:gdLst/>
                <a:ahLst/>
                <a:cxnLst/>
                <a:rect l="l" t="t" r="r" b="b"/>
                <a:pathLst>
                  <a:path w="182" h="175" extrusionOk="0">
                    <a:moveTo>
                      <a:pt x="69" y="167"/>
                    </a:moveTo>
                    <a:cubicBezTo>
                      <a:pt x="69" y="167"/>
                      <a:pt x="72" y="166"/>
                      <a:pt x="72" y="165"/>
                    </a:cubicBezTo>
                    <a:cubicBezTo>
                      <a:pt x="72" y="163"/>
                      <a:pt x="73" y="164"/>
                      <a:pt x="73" y="162"/>
                    </a:cubicBezTo>
                    <a:cubicBezTo>
                      <a:pt x="73" y="160"/>
                      <a:pt x="73" y="161"/>
                      <a:pt x="74" y="160"/>
                    </a:cubicBezTo>
                    <a:cubicBezTo>
                      <a:pt x="75" y="159"/>
                      <a:pt x="75" y="158"/>
                      <a:pt x="77" y="158"/>
                    </a:cubicBezTo>
                    <a:cubicBezTo>
                      <a:pt x="80" y="157"/>
                      <a:pt x="78" y="159"/>
                      <a:pt x="80" y="160"/>
                    </a:cubicBezTo>
                    <a:cubicBezTo>
                      <a:pt x="82" y="161"/>
                      <a:pt x="82" y="161"/>
                      <a:pt x="85" y="160"/>
                    </a:cubicBezTo>
                    <a:cubicBezTo>
                      <a:pt x="88" y="160"/>
                      <a:pt x="100" y="164"/>
                      <a:pt x="100" y="164"/>
                    </a:cubicBezTo>
                    <a:cubicBezTo>
                      <a:pt x="102" y="175"/>
                      <a:pt x="102" y="175"/>
                      <a:pt x="102" y="175"/>
                    </a:cubicBezTo>
                    <a:cubicBezTo>
                      <a:pt x="101" y="175"/>
                      <a:pt x="106" y="170"/>
                      <a:pt x="106" y="170"/>
                    </a:cubicBezTo>
                    <a:cubicBezTo>
                      <a:pt x="118" y="155"/>
                      <a:pt x="118" y="155"/>
                      <a:pt x="118" y="155"/>
                    </a:cubicBezTo>
                    <a:cubicBezTo>
                      <a:pt x="148" y="145"/>
                      <a:pt x="148" y="145"/>
                      <a:pt x="148" y="145"/>
                    </a:cubicBezTo>
                    <a:cubicBezTo>
                      <a:pt x="148" y="145"/>
                      <a:pt x="171" y="135"/>
                      <a:pt x="176" y="132"/>
                    </a:cubicBezTo>
                    <a:cubicBezTo>
                      <a:pt x="178" y="131"/>
                      <a:pt x="182" y="108"/>
                      <a:pt x="182" y="107"/>
                    </a:cubicBez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100"/>
                      <a:pt x="174" y="100"/>
                    </a:cubicBezTo>
                    <a:cubicBezTo>
                      <a:pt x="172" y="100"/>
                      <a:pt x="145" y="95"/>
                      <a:pt x="145" y="95"/>
                    </a:cubicBezTo>
                    <a:cubicBezTo>
                      <a:pt x="145" y="86"/>
                      <a:pt x="145" y="86"/>
                      <a:pt x="145" y="86"/>
                    </a:cubicBezTo>
                    <a:cubicBezTo>
                      <a:pt x="140" y="81"/>
                      <a:pt x="140" y="81"/>
                      <a:pt x="140" y="81"/>
                    </a:cubicBezTo>
                    <a:cubicBezTo>
                      <a:pt x="140" y="77"/>
                      <a:pt x="140" y="77"/>
                      <a:pt x="140" y="77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5" y="74"/>
                      <a:pt x="135" y="74"/>
                      <a:pt x="135" y="74"/>
                    </a:cubicBezTo>
                    <a:cubicBezTo>
                      <a:pt x="134" y="73"/>
                      <a:pt x="134" y="73"/>
                      <a:pt x="133" y="72"/>
                    </a:cubicBezTo>
                    <a:cubicBezTo>
                      <a:pt x="133" y="71"/>
                      <a:pt x="133" y="71"/>
                      <a:pt x="133" y="71"/>
                    </a:cubicBezTo>
                    <a:cubicBezTo>
                      <a:pt x="133" y="73"/>
                      <a:pt x="133" y="67"/>
                      <a:pt x="133" y="65"/>
                    </a:cubicBezTo>
                    <a:cubicBezTo>
                      <a:pt x="133" y="65"/>
                      <a:pt x="134" y="61"/>
                      <a:pt x="133" y="59"/>
                    </a:cubicBezTo>
                    <a:cubicBezTo>
                      <a:pt x="132" y="59"/>
                      <a:pt x="132" y="59"/>
                      <a:pt x="132" y="59"/>
                    </a:cubicBezTo>
                    <a:cubicBezTo>
                      <a:pt x="131" y="59"/>
                      <a:pt x="130" y="56"/>
                      <a:pt x="129" y="55"/>
                    </a:cubicBezTo>
                    <a:cubicBezTo>
                      <a:pt x="128" y="54"/>
                      <a:pt x="126" y="54"/>
                      <a:pt x="126" y="53"/>
                    </a:cubicBezTo>
                    <a:cubicBezTo>
                      <a:pt x="125" y="53"/>
                      <a:pt x="125" y="49"/>
                      <a:pt x="126" y="48"/>
                    </a:cubicBezTo>
                    <a:cubicBezTo>
                      <a:pt x="125" y="48"/>
                      <a:pt x="124" y="48"/>
                      <a:pt x="124" y="48"/>
                    </a:cubicBezTo>
                    <a:cubicBezTo>
                      <a:pt x="123" y="47"/>
                      <a:pt x="123" y="46"/>
                      <a:pt x="123" y="45"/>
                    </a:cubicBezTo>
                    <a:cubicBezTo>
                      <a:pt x="123" y="45"/>
                      <a:pt x="121" y="45"/>
                      <a:pt x="121" y="45"/>
                    </a:cubicBezTo>
                    <a:cubicBezTo>
                      <a:pt x="121" y="45"/>
                      <a:pt x="121" y="44"/>
                      <a:pt x="121" y="43"/>
                    </a:cubicBezTo>
                    <a:cubicBezTo>
                      <a:pt x="121" y="42"/>
                      <a:pt x="118" y="39"/>
                      <a:pt x="118" y="37"/>
                    </a:cubicBezTo>
                    <a:cubicBezTo>
                      <a:pt x="117" y="36"/>
                      <a:pt x="118" y="35"/>
                      <a:pt x="118" y="34"/>
                    </a:cubicBezTo>
                    <a:cubicBezTo>
                      <a:pt x="116" y="34"/>
                      <a:pt x="116" y="34"/>
                      <a:pt x="116" y="34"/>
                    </a:cubicBezTo>
                    <a:cubicBezTo>
                      <a:pt x="109" y="34"/>
                      <a:pt x="109" y="34"/>
                      <a:pt x="109" y="34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80" y="26"/>
                      <a:pt x="80" y="26"/>
                      <a:pt x="80" y="26"/>
                    </a:cubicBezTo>
                    <a:cubicBezTo>
                      <a:pt x="74" y="23"/>
                      <a:pt x="74" y="23"/>
                      <a:pt x="74" y="23"/>
                    </a:cubicBezTo>
                    <a:cubicBezTo>
                      <a:pt x="73" y="17"/>
                      <a:pt x="73" y="17"/>
                      <a:pt x="73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15"/>
                      <a:pt x="26" y="17"/>
                      <a:pt x="25" y="19"/>
                    </a:cubicBezTo>
                    <a:cubicBezTo>
                      <a:pt x="25" y="22"/>
                      <a:pt x="23" y="21"/>
                      <a:pt x="22" y="23"/>
                    </a:cubicBezTo>
                    <a:cubicBezTo>
                      <a:pt x="21" y="25"/>
                      <a:pt x="19" y="27"/>
                      <a:pt x="19" y="27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2" y="31"/>
                      <a:pt x="1" y="37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1" y="37"/>
                      <a:pt x="1" y="39"/>
                      <a:pt x="1" y="40"/>
                    </a:cubicBezTo>
                    <a:cubicBezTo>
                      <a:pt x="0" y="39"/>
                      <a:pt x="1" y="41"/>
                      <a:pt x="1" y="42"/>
                    </a:cubicBezTo>
                    <a:cubicBezTo>
                      <a:pt x="2" y="42"/>
                      <a:pt x="3" y="42"/>
                      <a:pt x="4" y="42"/>
                    </a:cubicBezTo>
                    <a:cubicBezTo>
                      <a:pt x="4" y="42"/>
                      <a:pt x="7" y="42"/>
                      <a:pt x="9" y="46"/>
                    </a:cubicBezTo>
                    <a:cubicBezTo>
                      <a:pt x="9" y="48"/>
                      <a:pt x="10" y="53"/>
                      <a:pt x="11" y="54"/>
                    </a:cubicBezTo>
                    <a:cubicBezTo>
                      <a:pt x="12" y="55"/>
                      <a:pt x="14" y="55"/>
                      <a:pt x="15" y="57"/>
                    </a:cubicBezTo>
                    <a:cubicBezTo>
                      <a:pt x="15" y="58"/>
                      <a:pt x="14" y="59"/>
                      <a:pt x="15" y="60"/>
                    </a:cubicBezTo>
                    <a:cubicBezTo>
                      <a:pt x="15" y="60"/>
                      <a:pt x="17" y="60"/>
                      <a:pt x="17" y="61"/>
                    </a:cubicBezTo>
                    <a:cubicBezTo>
                      <a:pt x="18" y="62"/>
                      <a:pt x="17" y="63"/>
                      <a:pt x="17" y="64"/>
                    </a:cubicBezTo>
                    <a:cubicBezTo>
                      <a:pt x="18" y="65"/>
                      <a:pt x="21" y="65"/>
                      <a:pt x="21" y="66"/>
                    </a:cubicBezTo>
                    <a:cubicBezTo>
                      <a:pt x="21" y="68"/>
                      <a:pt x="21" y="68"/>
                      <a:pt x="21" y="68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5" y="71"/>
                      <a:pt x="24" y="78"/>
                      <a:pt x="26" y="81"/>
                    </a:cubicBezTo>
                    <a:cubicBezTo>
                      <a:pt x="27" y="81"/>
                      <a:pt x="27" y="81"/>
                      <a:pt x="27" y="81"/>
                    </a:cubicBezTo>
                    <a:cubicBezTo>
                      <a:pt x="29" y="82"/>
                      <a:pt x="34" y="88"/>
                      <a:pt x="35" y="90"/>
                    </a:cubicBezTo>
                    <a:cubicBezTo>
                      <a:pt x="36" y="92"/>
                      <a:pt x="38" y="104"/>
                      <a:pt x="38" y="106"/>
                    </a:cubicBezTo>
                    <a:cubicBezTo>
                      <a:pt x="38" y="107"/>
                      <a:pt x="36" y="108"/>
                      <a:pt x="35" y="109"/>
                    </a:cubicBezTo>
                    <a:cubicBezTo>
                      <a:pt x="36" y="109"/>
                      <a:pt x="35" y="112"/>
                      <a:pt x="35" y="112"/>
                    </a:cubicBezTo>
                    <a:cubicBezTo>
                      <a:pt x="36" y="112"/>
                      <a:pt x="37" y="112"/>
                      <a:pt x="38" y="112"/>
                    </a:cubicBezTo>
                    <a:cubicBezTo>
                      <a:pt x="38" y="115"/>
                      <a:pt x="38" y="121"/>
                      <a:pt x="39" y="124"/>
                    </a:cubicBezTo>
                    <a:cubicBezTo>
                      <a:pt x="39" y="125"/>
                      <a:pt x="41" y="127"/>
                      <a:pt x="41" y="127"/>
                    </a:cubicBezTo>
                    <a:cubicBezTo>
                      <a:pt x="41" y="128"/>
                      <a:pt x="41" y="129"/>
                      <a:pt x="41" y="129"/>
                    </a:cubicBezTo>
                    <a:cubicBezTo>
                      <a:pt x="41" y="130"/>
                      <a:pt x="43" y="130"/>
                      <a:pt x="43" y="130"/>
                    </a:cubicBezTo>
                    <a:cubicBezTo>
                      <a:pt x="44" y="131"/>
                      <a:pt x="45" y="133"/>
                      <a:pt x="46" y="134"/>
                    </a:cubicBezTo>
                    <a:cubicBezTo>
                      <a:pt x="47" y="135"/>
                      <a:pt x="47" y="134"/>
                      <a:pt x="48" y="133"/>
                    </a:cubicBezTo>
                    <a:cubicBezTo>
                      <a:pt x="49" y="135"/>
                      <a:pt x="52" y="137"/>
                      <a:pt x="53" y="138"/>
                    </a:cubicBezTo>
                    <a:cubicBezTo>
                      <a:pt x="54" y="139"/>
                      <a:pt x="56" y="141"/>
                      <a:pt x="56" y="142"/>
                    </a:cubicBezTo>
                    <a:cubicBezTo>
                      <a:pt x="56" y="143"/>
                      <a:pt x="55" y="144"/>
                      <a:pt x="56" y="145"/>
                    </a:cubicBezTo>
                    <a:cubicBezTo>
                      <a:pt x="57" y="147"/>
                      <a:pt x="59" y="148"/>
                      <a:pt x="59" y="150"/>
                    </a:cubicBezTo>
                    <a:cubicBezTo>
                      <a:pt x="60" y="153"/>
                      <a:pt x="58" y="153"/>
                      <a:pt x="59" y="155"/>
                    </a:cubicBezTo>
                    <a:cubicBezTo>
                      <a:pt x="60" y="156"/>
                      <a:pt x="62" y="157"/>
                      <a:pt x="63" y="158"/>
                    </a:cubicBezTo>
                    <a:cubicBezTo>
                      <a:pt x="64" y="159"/>
                      <a:pt x="64" y="162"/>
                      <a:pt x="65" y="163"/>
                    </a:cubicBezTo>
                    <a:cubicBezTo>
                      <a:pt x="66" y="164"/>
                      <a:pt x="69" y="166"/>
                      <a:pt x="69" y="16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3" name="Google Shape;542;p9">
                <a:extLst>
                  <a:ext uri="{FF2B5EF4-FFF2-40B4-BE49-F238E27FC236}">
                    <a16:creationId xmlns:a16="http://schemas.microsoft.com/office/drawing/2014/main" id="{3DFAE18D-4E4F-0A43-A997-FF5035A2C563}"/>
                  </a:ext>
                </a:extLst>
              </p:cNvPr>
              <p:cNvSpPr/>
              <p:nvPr/>
            </p:nvSpPr>
            <p:spPr>
              <a:xfrm>
                <a:off x="3600" y="2292"/>
                <a:ext cx="41" cy="35"/>
              </a:xfrm>
              <a:custGeom>
                <a:avLst/>
                <a:gdLst/>
                <a:ahLst/>
                <a:cxnLst/>
                <a:rect l="l" t="t" r="r" b="b"/>
                <a:pathLst>
                  <a:path w="21" h="18" extrusionOk="0">
                    <a:moveTo>
                      <a:pt x="2" y="8"/>
                    </a:moveTo>
                    <a:cubicBezTo>
                      <a:pt x="2" y="8"/>
                      <a:pt x="1" y="8"/>
                      <a:pt x="1" y="8"/>
                    </a:cubicBezTo>
                    <a:cubicBezTo>
                      <a:pt x="1" y="8"/>
                      <a:pt x="0" y="9"/>
                      <a:pt x="0" y="11"/>
                    </a:cubicBezTo>
                    <a:cubicBezTo>
                      <a:pt x="1" y="13"/>
                      <a:pt x="5" y="14"/>
                      <a:pt x="5" y="14"/>
                    </a:cubicBezTo>
                    <a:cubicBezTo>
                      <a:pt x="5" y="14"/>
                      <a:pt x="6" y="11"/>
                      <a:pt x="8" y="13"/>
                    </a:cubicBezTo>
                    <a:cubicBezTo>
                      <a:pt x="10" y="16"/>
                      <a:pt x="9" y="18"/>
                      <a:pt x="12" y="16"/>
                    </a:cubicBezTo>
                    <a:cubicBezTo>
                      <a:pt x="14" y="14"/>
                      <a:pt x="13" y="11"/>
                      <a:pt x="15" y="12"/>
                    </a:cubicBezTo>
                    <a:cubicBezTo>
                      <a:pt x="16" y="13"/>
                      <a:pt x="21" y="13"/>
                      <a:pt x="21" y="13"/>
                    </a:cubicBezTo>
                    <a:cubicBezTo>
                      <a:pt x="21" y="13"/>
                      <a:pt x="21" y="13"/>
                      <a:pt x="21" y="10"/>
                    </a:cubicBezTo>
                    <a:cubicBezTo>
                      <a:pt x="21" y="8"/>
                      <a:pt x="21" y="5"/>
                      <a:pt x="21" y="5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6" y="1"/>
                      <a:pt x="14" y="3"/>
                    </a:cubicBezTo>
                    <a:cubicBezTo>
                      <a:pt x="13" y="4"/>
                      <a:pt x="11" y="4"/>
                      <a:pt x="10" y="3"/>
                    </a:cubicBezTo>
                    <a:cubicBezTo>
                      <a:pt x="8" y="1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1"/>
                    </a:cubicBezTo>
                    <a:cubicBezTo>
                      <a:pt x="7" y="3"/>
                      <a:pt x="6" y="4"/>
                      <a:pt x="5" y="7"/>
                    </a:cubicBezTo>
                    <a:cubicBezTo>
                      <a:pt x="4" y="8"/>
                      <a:pt x="2" y="8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4" name="Google Shape;543;p9">
                <a:extLst>
                  <a:ext uri="{FF2B5EF4-FFF2-40B4-BE49-F238E27FC236}">
                    <a16:creationId xmlns:a16="http://schemas.microsoft.com/office/drawing/2014/main" id="{2FF8F797-A858-EA44-84E5-D7DEDB206DEA}"/>
                  </a:ext>
                </a:extLst>
              </p:cNvPr>
              <p:cNvSpPr/>
              <p:nvPr/>
            </p:nvSpPr>
            <p:spPr>
              <a:xfrm>
                <a:off x="3600" y="2292"/>
                <a:ext cx="41" cy="35"/>
              </a:xfrm>
              <a:custGeom>
                <a:avLst/>
                <a:gdLst/>
                <a:ahLst/>
                <a:cxnLst/>
                <a:rect l="l" t="t" r="r" b="b"/>
                <a:pathLst>
                  <a:path w="21" h="18" extrusionOk="0">
                    <a:moveTo>
                      <a:pt x="2" y="8"/>
                    </a:moveTo>
                    <a:cubicBezTo>
                      <a:pt x="2" y="8"/>
                      <a:pt x="1" y="8"/>
                      <a:pt x="1" y="8"/>
                    </a:cubicBezTo>
                    <a:cubicBezTo>
                      <a:pt x="1" y="8"/>
                      <a:pt x="0" y="9"/>
                      <a:pt x="0" y="11"/>
                    </a:cubicBezTo>
                    <a:cubicBezTo>
                      <a:pt x="1" y="13"/>
                      <a:pt x="5" y="14"/>
                      <a:pt x="5" y="14"/>
                    </a:cubicBezTo>
                    <a:cubicBezTo>
                      <a:pt x="5" y="14"/>
                      <a:pt x="6" y="11"/>
                      <a:pt x="8" y="13"/>
                    </a:cubicBezTo>
                    <a:cubicBezTo>
                      <a:pt x="10" y="16"/>
                      <a:pt x="9" y="18"/>
                      <a:pt x="12" y="16"/>
                    </a:cubicBezTo>
                    <a:cubicBezTo>
                      <a:pt x="14" y="14"/>
                      <a:pt x="13" y="11"/>
                      <a:pt x="15" y="12"/>
                    </a:cubicBezTo>
                    <a:cubicBezTo>
                      <a:pt x="16" y="13"/>
                      <a:pt x="21" y="13"/>
                      <a:pt x="21" y="13"/>
                    </a:cubicBezTo>
                    <a:cubicBezTo>
                      <a:pt x="21" y="13"/>
                      <a:pt x="21" y="13"/>
                      <a:pt x="21" y="10"/>
                    </a:cubicBezTo>
                    <a:cubicBezTo>
                      <a:pt x="21" y="8"/>
                      <a:pt x="21" y="5"/>
                      <a:pt x="21" y="5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6" y="1"/>
                      <a:pt x="14" y="3"/>
                    </a:cubicBezTo>
                    <a:cubicBezTo>
                      <a:pt x="13" y="4"/>
                      <a:pt x="11" y="4"/>
                      <a:pt x="10" y="3"/>
                    </a:cubicBezTo>
                    <a:cubicBezTo>
                      <a:pt x="8" y="1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1"/>
                    </a:cubicBezTo>
                    <a:cubicBezTo>
                      <a:pt x="7" y="3"/>
                      <a:pt x="6" y="4"/>
                      <a:pt x="5" y="7"/>
                    </a:cubicBezTo>
                    <a:cubicBezTo>
                      <a:pt x="4" y="8"/>
                      <a:pt x="2" y="8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5" name="Google Shape;544;p9">
                <a:extLst>
                  <a:ext uri="{FF2B5EF4-FFF2-40B4-BE49-F238E27FC236}">
                    <a16:creationId xmlns:a16="http://schemas.microsoft.com/office/drawing/2014/main" id="{67AB6F8D-B3DA-4545-ACE5-692DC78D2072}"/>
                  </a:ext>
                </a:extLst>
              </p:cNvPr>
              <p:cNvSpPr/>
              <p:nvPr/>
            </p:nvSpPr>
            <p:spPr>
              <a:xfrm>
                <a:off x="3449" y="129"/>
                <a:ext cx="2879" cy="1229"/>
              </a:xfrm>
              <a:custGeom>
                <a:avLst/>
                <a:gdLst/>
                <a:ahLst/>
                <a:cxnLst/>
                <a:rect l="l" t="t" r="r" b="b"/>
                <a:pathLst>
                  <a:path w="1468" h="626" extrusionOk="0">
                    <a:moveTo>
                      <a:pt x="1333" y="349"/>
                    </a:moveTo>
                    <a:cubicBezTo>
                      <a:pt x="1336" y="347"/>
                      <a:pt x="1339" y="348"/>
                      <a:pt x="1342" y="346"/>
                    </a:cubicBezTo>
                    <a:cubicBezTo>
                      <a:pt x="1342" y="346"/>
                      <a:pt x="1343" y="345"/>
                      <a:pt x="1343" y="345"/>
                    </a:cubicBezTo>
                    <a:cubicBezTo>
                      <a:pt x="1346" y="343"/>
                      <a:pt x="1350" y="342"/>
                      <a:pt x="1354" y="341"/>
                    </a:cubicBezTo>
                    <a:cubicBezTo>
                      <a:pt x="1356" y="340"/>
                      <a:pt x="1356" y="340"/>
                      <a:pt x="1356" y="340"/>
                    </a:cubicBezTo>
                    <a:cubicBezTo>
                      <a:pt x="1357" y="339"/>
                      <a:pt x="1357" y="341"/>
                      <a:pt x="1358" y="341"/>
                    </a:cubicBezTo>
                    <a:cubicBezTo>
                      <a:pt x="1359" y="341"/>
                      <a:pt x="1363" y="339"/>
                      <a:pt x="1364" y="340"/>
                    </a:cubicBezTo>
                    <a:cubicBezTo>
                      <a:pt x="1365" y="340"/>
                      <a:pt x="1367" y="342"/>
                      <a:pt x="1368" y="342"/>
                    </a:cubicBezTo>
                    <a:cubicBezTo>
                      <a:pt x="1373" y="344"/>
                      <a:pt x="1375" y="341"/>
                      <a:pt x="1378" y="339"/>
                    </a:cubicBezTo>
                    <a:cubicBezTo>
                      <a:pt x="1377" y="338"/>
                      <a:pt x="1376" y="338"/>
                      <a:pt x="1376" y="338"/>
                    </a:cubicBezTo>
                    <a:cubicBezTo>
                      <a:pt x="1375" y="335"/>
                      <a:pt x="1378" y="334"/>
                      <a:pt x="1376" y="333"/>
                    </a:cubicBezTo>
                    <a:cubicBezTo>
                      <a:pt x="1374" y="332"/>
                      <a:pt x="1373" y="333"/>
                      <a:pt x="1372" y="332"/>
                    </a:cubicBezTo>
                    <a:cubicBezTo>
                      <a:pt x="1372" y="331"/>
                      <a:pt x="1373" y="330"/>
                      <a:pt x="1373" y="330"/>
                    </a:cubicBezTo>
                    <a:cubicBezTo>
                      <a:pt x="1372" y="328"/>
                      <a:pt x="1372" y="328"/>
                      <a:pt x="1372" y="328"/>
                    </a:cubicBezTo>
                    <a:cubicBezTo>
                      <a:pt x="1371" y="327"/>
                      <a:pt x="1372" y="326"/>
                      <a:pt x="1371" y="324"/>
                    </a:cubicBezTo>
                    <a:cubicBezTo>
                      <a:pt x="1371" y="324"/>
                      <a:pt x="1370" y="324"/>
                      <a:pt x="1370" y="324"/>
                    </a:cubicBezTo>
                    <a:cubicBezTo>
                      <a:pt x="1368" y="321"/>
                      <a:pt x="1367" y="319"/>
                      <a:pt x="1366" y="316"/>
                    </a:cubicBezTo>
                    <a:cubicBezTo>
                      <a:pt x="1363" y="317"/>
                      <a:pt x="1362" y="317"/>
                      <a:pt x="1360" y="317"/>
                    </a:cubicBezTo>
                    <a:cubicBezTo>
                      <a:pt x="1360" y="316"/>
                      <a:pt x="1360" y="314"/>
                      <a:pt x="1361" y="314"/>
                    </a:cubicBezTo>
                    <a:cubicBezTo>
                      <a:pt x="1361" y="313"/>
                      <a:pt x="1362" y="313"/>
                      <a:pt x="1363" y="313"/>
                    </a:cubicBezTo>
                    <a:cubicBezTo>
                      <a:pt x="1363" y="312"/>
                      <a:pt x="1362" y="310"/>
                      <a:pt x="1362" y="310"/>
                    </a:cubicBezTo>
                    <a:cubicBezTo>
                      <a:pt x="1358" y="312"/>
                      <a:pt x="1359" y="313"/>
                      <a:pt x="1355" y="310"/>
                    </a:cubicBezTo>
                    <a:cubicBezTo>
                      <a:pt x="1350" y="310"/>
                      <a:pt x="1350" y="310"/>
                      <a:pt x="1350" y="310"/>
                    </a:cubicBezTo>
                    <a:cubicBezTo>
                      <a:pt x="1351" y="310"/>
                      <a:pt x="1351" y="308"/>
                      <a:pt x="1352" y="308"/>
                    </a:cubicBezTo>
                    <a:cubicBezTo>
                      <a:pt x="1354" y="308"/>
                      <a:pt x="1357" y="309"/>
                      <a:pt x="1360" y="309"/>
                    </a:cubicBezTo>
                    <a:cubicBezTo>
                      <a:pt x="1360" y="308"/>
                      <a:pt x="1360" y="308"/>
                      <a:pt x="1360" y="308"/>
                    </a:cubicBezTo>
                    <a:cubicBezTo>
                      <a:pt x="1365" y="310"/>
                      <a:pt x="1370" y="312"/>
                      <a:pt x="1376" y="311"/>
                    </a:cubicBezTo>
                    <a:cubicBezTo>
                      <a:pt x="1378" y="311"/>
                      <a:pt x="1384" y="309"/>
                      <a:pt x="1386" y="307"/>
                    </a:cubicBezTo>
                    <a:cubicBezTo>
                      <a:pt x="1387" y="306"/>
                      <a:pt x="1385" y="305"/>
                      <a:pt x="1386" y="304"/>
                    </a:cubicBezTo>
                    <a:cubicBezTo>
                      <a:pt x="1386" y="303"/>
                      <a:pt x="1388" y="301"/>
                      <a:pt x="1389" y="300"/>
                    </a:cubicBezTo>
                    <a:cubicBezTo>
                      <a:pt x="1389" y="299"/>
                      <a:pt x="1388" y="298"/>
                      <a:pt x="1389" y="298"/>
                    </a:cubicBezTo>
                    <a:cubicBezTo>
                      <a:pt x="1387" y="297"/>
                      <a:pt x="1386" y="296"/>
                      <a:pt x="1384" y="295"/>
                    </a:cubicBezTo>
                    <a:cubicBezTo>
                      <a:pt x="1385" y="294"/>
                      <a:pt x="1385" y="294"/>
                      <a:pt x="1385" y="292"/>
                    </a:cubicBezTo>
                    <a:cubicBezTo>
                      <a:pt x="1386" y="292"/>
                      <a:pt x="1386" y="292"/>
                      <a:pt x="1386" y="292"/>
                    </a:cubicBezTo>
                    <a:cubicBezTo>
                      <a:pt x="1387" y="291"/>
                      <a:pt x="1386" y="289"/>
                      <a:pt x="1386" y="289"/>
                    </a:cubicBezTo>
                    <a:cubicBezTo>
                      <a:pt x="1386" y="288"/>
                      <a:pt x="1386" y="288"/>
                      <a:pt x="1386" y="288"/>
                    </a:cubicBezTo>
                    <a:cubicBezTo>
                      <a:pt x="1387" y="287"/>
                      <a:pt x="1387" y="286"/>
                      <a:pt x="1388" y="286"/>
                    </a:cubicBezTo>
                    <a:cubicBezTo>
                      <a:pt x="1389" y="286"/>
                      <a:pt x="1390" y="286"/>
                      <a:pt x="1392" y="286"/>
                    </a:cubicBezTo>
                    <a:cubicBezTo>
                      <a:pt x="1387" y="290"/>
                      <a:pt x="1392" y="290"/>
                      <a:pt x="1392" y="292"/>
                    </a:cubicBezTo>
                    <a:cubicBezTo>
                      <a:pt x="1392" y="293"/>
                      <a:pt x="1392" y="293"/>
                      <a:pt x="1392" y="293"/>
                    </a:cubicBezTo>
                    <a:cubicBezTo>
                      <a:pt x="1390" y="295"/>
                      <a:pt x="1391" y="296"/>
                      <a:pt x="1390" y="298"/>
                    </a:cubicBezTo>
                    <a:cubicBezTo>
                      <a:pt x="1391" y="299"/>
                      <a:pt x="1393" y="298"/>
                      <a:pt x="1394" y="299"/>
                    </a:cubicBezTo>
                    <a:cubicBezTo>
                      <a:pt x="1395" y="299"/>
                      <a:pt x="1396" y="302"/>
                      <a:pt x="1396" y="302"/>
                    </a:cubicBezTo>
                    <a:cubicBezTo>
                      <a:pt x="1398" y="302"/>
                      <a:pt x="1403" y="300"/>
                      <a:pt x="1404" y="299"/>
                    </a:cubicBezTo>
                    <a:cubicBezTo>
                      <a:pt x="1405" y="299"/>
                      <a:pt x="1405" y="297"/>
                      <a:pt x="1405" y="296"/>
                    </a:cubicBezTo>
                    <a:cubicBezTo>
                      <a:pt x="1407" y="296"/>
                      <a:pt x="1407" y="296"/>
                      <a:pt x="1407" y="296"/>
                    </a:cubicBezTo>
                    <a:cubicBezTo>
                      <a:pt x="1407" y="296"/>
                      <a:pt x="1407" y="298"/>
                      <a:pt x="1407" y="298"/>
                    </a:cubicBezTo>
                    <a:cubicBezTo>
                      <a:pt x="1409" y="298"/>
                      <a:pt x="1412" y="297"/>
                      <a:pt x="1413" y="298"/>
                    </a:cubicBezTo>
                    <a:cubicBezTo>
                      <a:pt x="1414" y="298"/>
                      <a:pt x="1414" y="298"/>
                      <a:pt x="1414" y="298"/>
                    </a:cubicBezTo>
                    <a:cubicBezTo>
                      <a:pt x="1415" y="301"/>
                      <a:pt x="1419" y="303"/>
                      <a:pt x="1418" y="306"/>
                    </a:cubicBezTo>
                    <a:cubicBezTo>
                      <a:pt x="1418" y="307"/>
                      <a:pt x="1417" y="308"/>
                      <a:pt x="1417" y="308"/>
                    </a:cubicBezTo>
                    <a:cubicBezTo>
                      <a:pt x="1418" y="309"/>
                      <a:pt x="1421" y="312"/>
                      <a:pt x="1422" y="312"/>
                    </a:cubicBezTo>
                    <a:cubicBezTo>
                      <a:pt x="1424" y="313"/>
                      <a:pt x="1425" y="311"/>
                      <a:pt x="1425" y="311"/>
                    </a:cubicBezTo>
                    <a:cubicBezTo>
                      <a:pt x="1427" y="311"/>
                      <a:pt x="1434" y="315"/>
                      <a:pt x="1435" y="316"/>
                    </a:cubicBezTo>
                    <a:cubicBezTo>
                      <a:pt x="1435" y="316"/>
                      <a:pt x="1435" y="318"/>
                      <a:pt x="1435" y="318"/>
                    </a:cubicBezTo>
                    <a:cubicBezTo>
                      <a:pt x="1437" y="318"/>
                      <a:pt x="1438" y="318"/>
                      <a:pt x="1439" y="318"/>
                    </a:cubicBezTo>
                    <a:cubicBezTo>
                      <a:pt x="1439" y="318"/>
                      <a:pt x="1439" y="316"/>
                      <a:pt x="1439" y="316"/>
                    </a:cubicBezTo>
                    <a:cubicBezTo>
                      <a:pt x="1441" y="316"/>
                      <a:pt x="1441" y="316"/>
                      <a:pt x="1441" y="316"/>
                    </a:cubicBezTo>
                    <a:cubicBezTo>
                      <a:pt x="1440" y="315"/>
                      <a:pt x="1442" y="315"/>
                      <a:pt x="1442" y="315"/>
                    </a:cubicBezTo>
                    <a:cubicBezTo>
                      <a:pt x="1442" y="315"/>
                      <a:pt x="1442" y="318"/>
                      <a:pt x="1442" y="318"/>
                    </a:cubicBezTo>
                    <a:cubicBezTo>
                      <a:pt x="1443" y="318"/>
                      <a:pt x="1443" y="318"/>
                      <a:pt x="1443" y="318"/>
                    </a:cubicBezTo>
                    <a:cubicBezTo>
                      <a:pt x="1445" y="320"/>
                      <a:pt x="1444" y="318"/>
                      <a:pt x="1446" y="319"/>
                    </a:cubicBezTo>
                    <a:cubicBezTo>
                      <a:pt x="1446" y="318"/>
                      <a:pt x="1446" y="318"/>
                      <a:pt x="1446" y="318"/>
                    </a:cubicBezTo>
                    <a:cubicBezTo>
                      <a:pt x="1448" y="318"/>
                      <a:pt x="1448" y="318"/>
                      <a:pt x="1451" y="318"/>
                    </a:cubicBezTo>
                    <a:cubicBezTo>
                      <a:pt x="1450" y="318"/>
                      <a:pt x="1449" y="316"/>
                      <a:pt x="1449" y="316"/>
                    </a:cubicBezTo>
                    <a:cubicBezTo>
                      <a:pt x="1448" y="315"/>
                      <a:pt x="1448" y="314"/>
                      <a:pt x="1447" y="314"/>
                    </a:cubicBezTo>
                    <a:cubicBezTo>
                      <a:pt x="1447" y="313"/>
                      <a:pt x="1448" y="312"/>
                      <a:pt x="1447" y="311"/>
                    </a:cubicBezTo>
                    <a:cubicBezTo>
                      <a:pt x="1447" y="311"/>
                      <a:pt x="1446" y="311"/>
                      <a:pt x="1445" y="310"/>
                    </a:cubicBezTo>
                    <a:cubicBezTo>
                      <a:pt x="1447" y="309"/>
                      <a:pt x="1449" y="309"/>
                      <a:pt x="1451" y="308"/>
                    </a:cubicBezTo>
                    <a:cubicBezTo>
                      <a:pt x="1451" y="308"/>
                      <a:pt x="1451" y="304"/>
                      <a:pt x="1451" y="304"/>
                    </a:cubicBezTo>
                    <a:cubicBezTo>
                      <a:pt x="1449" y="304"/>
                      <a:pt x="1449" y="305"/>
                      <a:pt x="1447" y="304"/>
                    </a:cubicBezTo>
                    <a:cubicBezTo>
                      <a:pt x="1447" y="301"/>
                      <a:pt x="1447" y="301"/>
                      <a:pt x="1447" y="301"/>
                    </a:cubicBezTo>
                    <a:cubicBezTo>
                      <a:pt x="1451" y="302"/>
                      <a:pt x="1453" y="301"/>
                      <a:pt x="1456" y="301"/>
                    </a:cubicBezTo>
                    <a:cubicBezTo>
                      <a:pt x="1456" y="301"/>
                      <a:pt x="1457" y="302"/>
                      <a:pt x="1458" y="302"/>
                    </a:cubicBezTo>
                    <a:cubicBezTo>
                      <a:pt x="1458" y="303"/>
                      <a:pt x="1458" y="303"/>
                      <a:pt x="1458" y="303"/>
                    </a:cubicBezTo>
                    <a:cubicBezTo>
                      <a:pt x="1459" y="303"/>
                      <a:pt x="1460" y="303"/>
                      <a:pt x="1461" y="303"/>
                    </a:cubicBezTo>
                    <a:cubicBezTo>
                      <a:pt x="1462" y="302"/>
                      <a:pt x="1462" y="301"/>
                      <a:pt x="1462" y="299"/>
                    </a:cubicBezTo>
                    <a:cubicBezTo>
                      <a:pt x="1462" y="299"/>
                      <a:pt x="1465" y="299"/>
                      <a:pt x="1465" y="299"/>
                    </a:cubicBezTo>
                    <a:cubicBezTo>
                      <a:pt x="1466" y="299"/>
                      <a:pt x="1464" y="296"/>
                      <a:pt x="1465" y="295"/>
                    </a:cubicBezTo>
                    <a:cubicBezTo>
                      <a:pt x="1466" y="294"/>
                      <a:pt x="1467" y="295"/>
                      <a:pt x="1468" y="294"/>
                    </a:cubicBezTo>
                    <a:cubicBezTo>
                      <a:pt x="1468" y="293"/>
                      <a:pt x="1468" y="293"/>
                      <a:pt x="1468" y="293"/>
                    </a:cubicBezTo>
                    <a:cubicBezTo>
                      <a:pt x="1467" y="293"/>
                      <a:pt x="1466" y="293"/>
                      <a:pt x="1465" y="293"/>
                    </a:cubicBezTo>
                    <a:cubicBezTo>
                      <a:pt x="1465" y="293"/>
                      <a:pt x="1464" y="291"/>
                      <a:pt x="1464" y="291"/>
                    </a:cubicBezTo>
                    <a:cubicBezTo>
                      <a:pt x="1461" y="289"/>
                      <a:pt x="1458" y="289"/>
                      <a:pt x="1455" y="286"/>
                    </a:cubicBezTo>
                    <a:cubicBezTo>
                      <a:pt x="1455" y="286"/>
                      <a:pt x="1455" y="285"/>
                      <a:pt x="1455" y="284"/>
                    </a:cubicBezTo>
                    <a:cubicBezTo>
                      <a:pt x="1454" y="284"/>
                      <a:pt x="1452" y="283"/>
                      <a:pt x="1451" y="282"/>
                    </a:cubicBezTo>
                    <a:cubicBezTo>
                      <a:pt x="1451" y="281"/>
                      <a:pt x="1451" y="280"/>
                      <a:pt x="1450" y="279"/>
                    </a:cubicBezTo>
                    <a:cubicBezTo>
                      <a:pt x="1449" y="278"/>
                      <a:pt x="1447" y="278"/>
                      <a:pt x="1445" y="278"/>
                    </a:cubicBezTo>
                    <a:cubicBezTo>
                      <a:pt x="1444" y="276"/>
                      <a:pt x="1444" y="276"/>
                      <a:pt x="1444" y="276"/>
                    </a:cubicBezTo>
                    <a:cubicBezTo>
                      <a:pt x="1440" y="276"/>
                      <a:pt x="1433" y="277"/>
                      <a:pt x="1429" y="278"/>
                    </a:cubicBezTo>
                    <a:cubicBezTo>
                      <a:pt x="1430" y="281"/>
                      <a:pt x="1430" y="282"/>
                      <a:pt x="1431" y="285"/>
                    </a:cubicBezTo>
                    <a:cubicBezTo>
                      <a:pt x="1429" y="284"/>
                      <a:pt x="1428" y="284"/>
                      <a:pt x="1427" y="284"/>
                    </a:cubicBezTo>
                    <a:cubicBezTo>
                      <a:pt x="1427" y="282"/>
                      <a:pt x="1428" y="276"/>
                      <a:pt x="1427" y="274"/>
                    </a:cubicBezTo>
                    <a:cubicBezTo>
                      <a:pt x="1427" y="273"/>
                      <a:pt x="1424" y="273"/>
                      <a:pt x="1423" y="272"/>
                    </a:cubicBezTo>
                    <a:cubicBezTo>
                      <a:pt x="1423" y="271"/>
                      <a:pt x="1423" y="269"/>
                      <a:pt x="1423" y="269"/>
                    </a:cubicBezTo>
                    <a:cubicBezTo>
                      <a:pt x="1421" y="268"/>
                      <a:pt x="1419" y="269"/>
                      <a:pt x="1417" y="268"/>
                    </a:cubicBezTo>
                    <a:cubicBezTo>
                      <a:pt x="1417" y="268"/>
                      <a:pt x="1417" y="266"/>
                      <a:pt x="1416" y="265"/>
                    </a:cubicBezTo>
                    <a:cubicBezTo>
                      <a:pt x="1415" y="264"/>
                      <a:pt x="1413" y="265"/>
                      <a:pt x="1411" y="264"/>
                    </a:cubicBezTo>
                    <a:cubicBezTo>
                      <a:pt x="1411" y="263"/>
                      <a:pt x="1410" y="262"/>
                      <a:pt x="1409" y="261"/>
                    </a:cubicBezTo>
                    <a:cubicBezTo>
                      <a:pt x="1409" y="261"/>
                      <a:pt x="1408" y="261"/>
                      <a:pt x="1407" y="261"/>
                    </a:cubicBezTo>
                    <a:cubicBezTo>
                      <a:pt x="1404" y="259"/>
                      <a:pt x="1402" y="256"/>
                      <a:pt x="1400" y="255"/>
                    </a:cubicBezTo>
                    <a:cubicBezTo>
                      <a:pt x="1398" y="255"/>
                      <a:pt x="1398" y="255"/>
                      <a:pt x="1398" y="255"/>
                    </a:cubicBezTo>
                    <a:cubicBezTo>
                      <a:pt x="1397" y="254"/>
                      <a:pt x="1399" y="254"/>
                      <a:pt x="1399" y="253"/>
                    </a:cubicBezTo>
                    <a:cubicBezTo>
                      <a:pt x="1399" y="252"/>
                      <a:pt x="1397" y="250"/>
                      <a:pt x="1397" y="250"/>
                    </a:cubicBezTo>
                    <a:cubicBezTo>
                      <a:pt x="1395" y="250"/>
                      <a:pt x="1395" y="251"/>
                      <a:pt x="1393" y="251"/>
                    </a:cubicBezTo>
                    <a:cubicBezTo>
                      <a:pt x="1392" y="249"/>
                      <a:pt x="1392" y="249"/>
                      <a:pt x="1392" y="249"/>
                    </a:cubicBezTo>
                    <a:cubicBezTo>
                      <a:pt x="1389" y="248"/>
                      <a:pt x="1388" y="248"/>
                      <a:pt x="1386" y="247"/>
                    </a:cubicBezTo>
                    <a:cubicBezTo>
                      <a:pt x="1385" y="244"/>
                      <a:pt x="1384" y="242"/>
                      <a:pt x="1381" y="240"/>
                    </a:cubicBezTo>
                    <a:cubicBezTo>
                      <a:pt x="1380" y="239"/>
                      <a:pt x="1379" y="239"/>
                      <a:pt x="1378" y="239"/>
                    </a:cubicBezTo>
                    <a:cubicBezTo>
                      <a:pt x="1378" y="238"/>
                      <a:pt x="1378" y="237"/>
                      <a:pt x="1378" y="236"/>
                    </a:cubicBezTo>
                    <a:cubicBezTo>
                      <a:pt x="1378" y="235"/>
                      <a:pt x="1377" y="234"/>
                      <a:pt x="1376" y="233"/>
                    </a:cubicBezTo>
                    <a:cubicBezTo>
                      <a:pt x="1374" y="233"/>
                      <a:pt x="1371" y="234"/>
                      <a:pt x="1369" y="233"/>
                    </a:cubicBezTo>
                    <a:cubicBezTo>
                      <a:pt x="1368" y="233"/>
                      <a:pt x="1367" y="231"/>
                      <a:pt x="1366" y="231"/>
                    </a:cubicBezTo>
                    <a:cubicBezTo>
                      <a:pt x="1361" y="230"/>
                      <a:pt x="1361" y="234"/>
                      <a:pt x="1356" y="232"/>
                    </a:cubicBezTo>
                    <a:cubicBezTo>
                      <a:pt x="1355" y="231"/>
                      <a:pt x="1354" y="228"/>
                      <a:pt x="1353" y="227"/>
                    </a:cubicBezTo>
                    <a:cubicBezTo>
                      <a:pt x="1351" y="225"/>
                      <a:pt x="1348" y="226"/>
                      <a:pt x="1345" y="225"/>
                    </a:cubicBezTo>
                    <a:cubicBezTo>
                      <a:pt x="1342" y="223"/>
                      <a:pt x="1342" y="223"/>
                      <a:pt x="1342" y="223"/>
                    </a:cubicBezTo>
                    <a:cubicBezTo>
                      <a:pt x="1342" y="221"/>
                      <a:pt x="1342" y="221"/>
                      <a:pt x="1342" y="221"/>
                    </a:cubicBezTo>
                    <a:cubicBezTo>
                      <a:pt x="1340" y="221"/>
                      <a:pt x="1340" y="222"/>
                      <a:pt x="1340" y="223"/>
                    </a:cubicBezTo>
                    <a:cubicBezTo>
                      <a:pt x="1337" y="223"/>
                      <a:pt x="1333" y="223"/>
                      <a:pt x="1330" y="223"/>
                    </a:cubicBezTo>
                    <a:cubicBezTo>
                      <a:pt x="1329" y="222"/>
                      <a:pt x="1326" y="221"/>
                      <a:pt x="1324" y="221"/>
                    </a:cubicBezTo>
                    <a:cubicBezTo>
                      <a:pt x="1323" y="221"/>
                      <a:pt x="1323" y="223"/>
                      <a:pt x="1320" y="223"/>
                    </a:cubicBezTo>
                    <a:cubicBezTo>
                      <a:pt x="1320" y="223"/>
                      <a:pt x="1319" y="221"/>
                      <a:pt x="1318" y="221"/>
                    </a:cubicBezTo>
                    <a:cubicBezTo>
                      <a:pt x="1315" y="220"/>
                      <a:pt x="1311" y="222"/>
                      <a:pt x="1307" y="221"/>
                    </a:cubicBezTo>
                    <a:cubicBezTo>
                      <a:pt x="1306" y="221"/>
                      <a:pt x="1305" y="219"/>
                      <a:pt x="1304" y="219"/>
                    </a:cubicBezTo>
                    <a:cubicBezTo>
                      <a:pt x="1304" y="219"/>
                      <a:pt x="1303" y="220"/>
                      <a:pt x="1302" y="219"/>
                    </a:cubicBezTo>
                    <a:cubicBezTo>
                      <a:pt x="1303" y="224"/>
                      <a:pt x="1303" y="224"/>
                      <a:pt x="1302" y="228"/>
                    </a:cubicBezTo>
                    <a:cubicBezTo>
                      <a:pt x="1302" y="228"/>
                      <a:pt x="1303" y="228"/>
                      <a:pt x="1304" y="228"/>
                    </a:cubicBezTo>
                    <a:cubicBezTo>
                      <a:pt x="1304" y="229"/>
                      <a:pt x="1306" y="229"/>
                      <a:pt x="1306" y="230"/>
                    </a:cubicBezTo>
                    <a:cubicBezTo>
                      <a:pt x="1307" y="232"/>
                      <a:pt x="1306" y="235"/>
                      <a:pt x="1306" y="237"/>
                    </a:cubicBezTo>
                    <a:cubicBezTo>
                      <a:pt x="1306" y="238"/>
                      <a:pt x="1304" y="237"/>
                      <a:pt x="1304" y="237"/>
                    </a:cubicBezTo>
                    <a:cubicBezTo>
                      <a:pt x="1304" y="237"/>
                      <a:pt x="1302" y="240"/>
                      <a:pt x="1302" y="241"/>
                    </a:cubicBezTo>
                    <a:cubicBezTo>
                      <a:pt x="1301" y="241"/>
                      <a:pt x="1300" y="240"/>
                      <a:pt x="1300" y="241"/>
                    </a:cubicBezTo>
                    <a:cubicBezTo>
                      <a:pt x="1300" y="241"/>
                      <a:pt x="1300" y="243"/>
                      <a:pt x="1300" y="243"/>
                    </a:cubicBezTo>
                    <a:cubicBezTo>
                      <a:pt x="1299" y="244"/>
                      <a:pt x="1296" y="243"/>
                      <a:pt x="1295" y="243"/>
                    </a:cubicBezTo>
                    <a:cubicBezTo>
                      <a:pt x="1295" y="243"/>
                      <a:pt x="1295" y="244"/>
                      <a:pt x="1294" y="245"/>
                    </a:cubicBezTo>
                    <a:cubicBezTo>
                      <a:pt x="1293" y="245"/>
                      <a:pt x="1291" y="245"/>
                      <a:pt x="1289" y="245"/>
                    </a:cubicBezTo>
                    <a:cubicBezTo>
                      <a:pt x="1288" y="243"/>
                      <a:pt x="1287" y="238"/>
                      <a:pt x="1287" y="236"/>
                    </a:cubicBezTo>
                    <a:cubicBezTo>
                      <a:pt x="1286" y="235"/>
                      <a:pt x="1284" y="236"/>
                      <a:pt x="1283" y="235"/>
                    </a:cubicBezTo>
                    <a:cubicBezTo>
                      <a:pt x="1282" y="233"/>
                      <a:pt x="1283" y="228"/>
                      <a:pt x="1283" y="227"/>
                    </a:cubicBezTo>
                    <a:cubicBezTo>
                      <a:pt x="1281" y="228"/>
                      <a:pt x="1279" y="230"/>
                      <a:pt x="1279" y="231"/>
                    </a:cubicBezTo>
                    <a:cubicBezTo>
                      <a:pt x="1277" y="231"/>
                      <a:pt x="1279" y="230"/>
                      <a:pt x="1277" y="230"/>
                    </a:cubicBezTo>
                    <a:cubicBezTo>
                      <a:pt x="1275" y="230"/>
                      <a:pt x="1271" y="233"/>
                      <a:pt x="1269" y="233"/>
                    </a:cubicBezTo>
                    <a:cubicBezTo>
                      <a:pt x="1268" y="233"/>
                      <a:pt x="1269" y="230"/>
                      <a:pt x="1269" y="230"/>
                    </a:cubicBezTo>
                    <a:cubicBezTo>
                      <a:pt x="1267" y="229"/>
                      <a:pt x="1263" y="228"/>
                      <a:pt x="1262" y="228"/>
                    </a:cubicBezTo>
                    <a:cubicBezTo>
                      <a:pt x="1261" y="228"/>
                      <a:pt x="1257" y="228"/>
                      <a:pt x="1255" y="229"/>
                    </a:cubicBezTo>
                    <a:cubicBezTo>
                      <a:pt x="1255" y="229"/>
                      <a:pt x="1254" y="231"/>
                      <a:pt x="1254" y="231"/>
                    </a:cubicBezTo>
                    <a:cubicBezTo>
                      <a:pt x="1252" y="231"/>
                      <a:pt x="1251" y="230"/>
                      <a:pt x="1250" y="229"/>
                    </a:cubicBezTo>
                    <a:cubicBezTo>
                      <a:pt x="1250" y="229"/>
                      <a:pt x="1250" y="227"/>
                      <a:pt x="1250" y="227"/>
                    </a:cubicBezTo>
                    <a:cubicBezTo>
                      <a:pt x="1246" y="227"/>
                      <a:pt x="1240" y="228"/>
                      <a:pt x="1235" y="227"/>
                    </a:cubicBezTo>
                    <a:cubicBezTo>
                      <a:pt x="1234" y="227"/>
                      <a:pt x="1234" y="226"/>
                      <a:pt x="1233" y="227"/>
                    </a:cubicBezTo>
                    <a:cubicBezTo>
                      <a:pt x="1232" y="227"/>
                      <a:pt x="1229" y="230"/>
                      <a:pt x="1228" y="230"/>
                    </a:cubicBezTo>
                    <a:cubicBezTo>
                      <a:pt x="1226" y="230"/>
                      <a:pt x="1225" y="230"/>
                      <a:pt x="1223" y="231"/>
                    </a:cubicBezTo>
                    <a:cubicBezTo>
                      <a:pt x="1223" y="233"/>
                      <a:pt x="1222" y="237"/>
                      <a:pt x="1221" y="240"/>
                    </a:cubicBezTo>
                    <a:cubicBezTo>
                      <a:pt x="1221" y="240"/>
                      <a:pt x="1219" y="242"/>
                      <a:pt x="1219" y="242"/>
                    </a:cubicBezTo>
                    <a:cubicBezTo>
                      <a:pt x="1219" y="241"/>
                      <a:pt x="1220" y="240"/>
                      <a:pt x="1219" y="239"/>
                    </a:cubicBezTo>
                    <a:cubicBezTo>
                      <a:pt x="1218" y="238"/>
                      <a:pt x="1218" y="238"/>
                      <a:pt x="1218" y="238"/>
                    </a:cubicBezTo>
                    <a:cubicBezTo>
                      <a:pt x="1218" y="237"/>
                      <a:pt x="1218" y="236"/>
                      <a:pt x="1218" y="235"/>
                    </a:cubicBezTo>
                    <a:cubicBezTo>
                      <a:pt x="1218" y="234"/>
                      <a:pt x="1216" y="233"/>
                      <a:pt x="1216" y="233"/>
                    </a:cubicBezTo>
                    <a:cubicBezTo>
                      <a:pt x="1215" y="231"/>
                      <a:pt x="1216" y="230"/>
                      <a:pt x="1215" y="229"/>
                    </a:cubicBezTo>
                    <a:cubicBezTo>
                      <a:pt x="1214" y="229"/>
                      <a:pt x="1212" y="229"/>
                      <a:pt x="1211" y="229"/>
                    </a:cubicBezTo>
                    <a:cubicBezTo>
                      <a:pt x="1211" y="228"/>
                      <a:pt x="1212" y="225"/>
                      <a:pt x="1212" y="225"/>
                    </a:cubicBezTo>
                    <a:cubicBezTo>
                      <a:pt x="1211" y="223"/>
                      <a:pt x="1211" y="225"/>
                      <a:pt x="1211" y="223"/>
                    </a:cubicBezTo>
                    <a:cubicBezTo>
                      <a:pt x="1212" y="222"/>
                      <a:pt x="1213" y="221"/>
                      <a:pt x="1213" y="221"/>
                    </a:cubicBezTo>
                    <a:cubicBezTo>
                      <a:pt x="1212" y="219"/>
                      <a:pt x="1210" y="216"/>
                      <a:pt x="1208" y="215"/>
                    </a:cubicBezTo>
                    <a:cubicBezTo>
                      <a:pt x="1208" y="215"/>
                      <a:pt x="1206" y="216"/>
                      <a:pt x="1206" y="215"/>
                    </a:cubicBezTo>
                    <a:cubicBezTo>
                      <a:pt x="1205" y="214"/>
                      <a:pt x="1205" y="212"/>
                      <a:pt x="1203" y="211"/>
                    </a:cubicBezTo>
                    <a:cubicBezTo>
                      <a:pt x="1202" y="210"/>
                      <a:pt x="1200" y="211"/>
                      <a:pt x="1197" y="210"/>
                    </a:cubicBezTo>
                    <a:cubicBezTo>
                      <a:pt x="1196" y="210"/>
                      <a:pt x="1195" y="208"/>
                      <a:pt x="1193" y="207"/>
                    </a:cubicBezTo>
                    <a:cubicBezTo>
                      <a:pt x="1193" y="208"/>
                      <a:pt x="1191" y="209"/>
                      <a:pt x="1191" y="209"/>
                    </a:cubicBezTo>
                    <a:cubicBezTo>
                      <a:pt x="1191" y="210"/>
                      <a:pt x="1191" y="210"/>
                      <a:pt x="1191" y="210"/>
                    </a:cubicBezTo>
                    <a:cubicBezTo>
                      <a:pt x="1190" y="210"/>
                      <a:pt x="1189" y="208"/>
                      <a:pt x="1187" y="209"/>
                    </a:cubicBezTo>
                    <a:cubicBezTo>
                      <a:pt x="1185" y="209"/>
                      <a:pt x="1184" y="211"/>
                      <a:pt x="1181" y="211"/>
                    </a:cubicBezTo>
                    <a:cubicBezTo>
                      <a:pt x="1180" y="209"/>
                      <a:pt x="1180" y="209"/>
                      <a:pt x="1180" y="209"/>
                    </a:cubicBezTo>
                    <a:cubicBezTo>
                      <a:pt x="1179" y="209"/>
                      <a:pt x="1177" y="210"/>
                      <a:pt x="1174" y="209"/>
                    </a:cubicBezTo>
                    <a:cubicBezTo>
                      <a:pt x="1173" y="209"/>
                      <a:pt x="1171" y="208"/>
                      <a:pt x="1169" y="208"/>
                    </a:cubicBezTo>
                    <a:cubicBezTo>
                      <a:pt x="1166" y="208"/>
                      <a:pt x="1164" y="212"/>
                      <a:pt x="1160" y="211"/>
                    </a:cubicBezTo>
                    <a:cubicBezTo>
                      <a:pt x="1157" y="211"/>
                      <a:pt x="1157" y="209"/>
                      <a:pt x="1153" y="209"/>
                    </a:cubicBezTo>
                    <a:cubicBezTo>
                      <a:pt x="1150" y="210"/>
                      <a:pt x="1146" y="213"/>
                      <a:pt x="1142" y="213"/>
                    </a:cubicBezTo>
                    <a:cubicBezTo>
                      <a:pt x="1139" y="213"/>
                      <a:pt x="1136" y="212"/>
                      <a:pt x="1132" y="213"/>
                    </a:cubicBezTo>
                    <a:cubicBezTo>
                      <a:pt x="1130" y="213"/>
                      <a:pt x="1127" y="214"/>
                      <a:pt x="1124" y="213"/>
                    </a:cubicBezTo>
                    <a:cubicBezTo>
                      <a:pt x="1123" y="213"/>
                      <a:pt x="1122" y="214"/>
                      <a:pt x="1122" y="214"/>
                    </a:cubicBezTo>
                    <a:cubicBezTo>
                      <a:pt x="1118" y="213"/>
                      <a:pt x="1117" y="213"/>
                      <a:pt x="1113" y="214"/>
                    </a:cubicBezTo>
                    <a:cubicBezTo>
                      <a:pt x="1115" y="210"/>
                      <a:pt x="1117" y="208"/>
                      <a:pt x="1121" y="205"/>
                    </a:cubicBezTo>
                    <a:cubicBezTo>
                      <a:pt x="1120" y="203"/>
                      <a:pt x="1120" y="203"/>
                      <a:pt x="1120" y="203"/>
                    </a:cubicBezTo>
                    <a:cubicBezTo>
                      <a:pt x="1119" y="203"/>
                      <a:pt x="1118" y="203"/>
                      <a:pt x="1116" y="203"/>
                    </a:cubicBezTo>
                    <a:cubicBezTo>
                      <a:pt x="1117" y="202"/>
                      <a:pt x="1116" y="200"/>
                      <a:pt x="1116" y="199"/>
                    </a:cubicBezTo>
                    <a:cubicBezTo>
                      <a:pt x="1118" y="199"/>
                      <a:pt x="1118" y="199"/>
                      <a:pt x="1118" y="199"/>
                    </a:cubicBezTo>
                    <a:cubicBezTo>
                      <a:pt x="1116" y="198"/>
                      <a:pt x="1119" y="197"/>
                      <a:pt x="1119" y="197"/>
                    </a:cubicBezTo>
                    <a:cubicBezTo>
                      <a:pt x="1120" y="198"/>
                      <a:pt x="1120" y="200"/>
                      <a:pt x="1120" y="201"/>
                    </a:cubicBezTo>
                    <a:cubicBezTo>
                      <a:pt x="1121" y="200"/>
                      <a:pt x="1123" y="199"/>
                      <a:pt x="1124" y="199"/>
                    </a:cubicBezTo>
                    <a:cubicBezTo>
                      <a:pt x="1124" y="198"/>
                      <a:pt x="1124" y="197"/>
                      <a:pt x="1125" y="195"/>
                    </a:cubicBezTo>
                    <a:cubicBezTo>
                      <a:pt x="1123" y="193"/>
                      <a:pt x="1120" y="190"/>
                      <a:pt x="1118" y="190"/>
                    </a:cubicBezTo>
                    <a:cubicBezTo>
                      <a:pt x="1116" y="190"/>
                      <a:pt x="1116" y="191"/>
                      <a:pt x="1114" y="191"/>
                    </a:cubicBezTo>
                    <a:cubicBezTo>
                      <a:pt x="1114" y="191"/>
                      <a:pt x="1112" y="188"/>
                      <a:pt x="1111" y="188"/>
                    </a:cubicBezTo>
                    <a:cubicBezTo>
                      <a:pt x="1107" y="187"/>
                      <a:pt x="1103" y="188"/>
                      <a:pt x="1099" y="189"/>
                    </a:cubicBezTo>
                    <a:cubicBezTo>
                      <a:pt x="1097" y="194"/>
                      <a:pt x="1094" y="196"/>
                      <a:pt x="1092" y="201"/>
                    </a:cubicBezTo>
                    <a:cubicBezTo>
                      <a:pt x="1092" y="201"/>
                      <a:pt x="1091" y="203"/>
                      <a:pt x="1091" y="203"/>
                    </a:cubicBezTo>
                    <a:cubicBezTo>
                      <a:pt x="1091" y="203"/>
                      <a:pt x="1083" y="205"/>
                      <a:pt x="1083" y="205"/>
                    </a:cubicBezTo>
                    <a:cubicBezTo>
                      <a:pt x="1082" y="204"/>
                      <a:pt x="1082" y="204"/>
                      <a:pt x="1082" y="204"/>
                    </a:cubicBezTo>
                    <a:cubicBezTo>
                      <a:pt x="1080" y="203"/>
                      <a:pt x="1084" y="202"/>
                      <a:pt x="1085" y="201"/>
                    </a:cubicBezTo>
                    <a:cubicBezTo>
                      <a:pt x="1085" y="200"/>
                      <a:pt x="1083" y="200"/>
                      <a:pt x="1083" y="199"/>
                    </a:cubicBezTo>
                    <a:cubicBezTo>
                      <a:pt x="1083" y="199"/>
                      <a:pt x="1084" y="198"/>
                      <a:pt x="1083" y="197"/>
                    </a:cubicBezTo>
                    <a:cubicBezTo>
                      <a:pt x="1088" y="196"/>
                      <a:pt x="1087" y="196"/>
                      <a:pt x="1089" y="191"/>
                    </a:cubicBezTo>
                    <a:cubicBezTo>
                      <a:pt x="1090" y="192"/>
                      <a:pt x="1091" y="192"/>
                      <a:pt x="1091" y="192"/>
                    </a:cubicBezTo>
                    <a:cubicBezTo>
                      <a:pt x="1091" y="193"/>
                      <a:pt x="1091" y="193"/>
                      <a:pt x="1091" y="193"/>
                    </a:cubicBezTo>
                    <a:cubicBezTo>
                      <a:pt x="1090" y="193"/>
                      <a:pt x="1089" y="195"/>
                      <a:pt x="1092" y="196"/>
                    </a:cubicBezTo>
                    <a:cubicBezTo>
                      <a:pt x="1093" y="194"/>
                      <a:pt x="1093" y="193"/>
                      <a:pt x="1094" y="190"/>
                    </a:cubicBezTo>
                    <a:cubicBezTo>
                      <a:pt x="1088" y="190"/>
                      <a:pt x="1081" y="191"/>
                      <a:pt x="1076" y="191"/>
                    </a:cubicBezTo>
                    <a:cubicBezTo>
                      <a:pt x="1074" y="183"/>
                      <a:pt x="1075" y="186"/>
                      <a:pt x="1084" y="187"/>
                    </a:cubicBezTo>
                    <a:cubicBezTo>
                      <a:pt x="1084" y="185"/>
                      <a:pt x="1084" y="185"/>
                      <a:pt x="1084" y="185"/>
                    </a:cubicBezTo>
                    <a:cubicBezTo>
                      <a:pt x="1081" y="185"/>
                      <a:pt x="1078" y="184"/>
                      <a:pt x="1074" y="183"/>
                    </a:cubicBezTo>
                    <a:cubicBezTo>
                      <a:pt x="1072" y="182"/>
                      <a:pt x="1072" y="182"/>
                      <a:pt x="1072" y="182"/>
                    </a:cubicBezTo>
                    <a:cubicBezTo>
                      <a:pt x="1070" y="182"/>
                      <a:pt x="1069" y="183"/>
                      <a:pt x="1066" y="183"/>
                    </a:cubicBezTo>
                    <a:cubicBezTo>
                      <a:pt x="1064" y="183"/>
                      <a:pt x="1061" y="181"/>
                      <a:pt x="1060" y="181"/>
                    </a:cubicBezTo>
                    <a:cubicBezTo>
                      <a:pt x="1058" y="180"/>
                      <a:pt x="1057" y="181"/>
                      <a:pt x="1055" y="181"/>
                    </a:cubicBezTo>
                    <a:cubicBezTo>
                      <a:pt x="1055" y="181"/>
                      <a:pt x="1050" y="179"/>
                      <a:pt x="1049" y="179"/>
                    </a:cubicBezTo>
                    <a:cubicBezTo>
                      <a:pt x="1049" y="178"/>
                      <a:pt x="1048" y="176"/>
                      <a:pt x="1047" y="176"/>
                    </a:cubicBezTo>
                    <a:cubicBezTo>
                      <a:pt x="1046" y="176"/>
                      <a:pt x="1043" y="176"/>
                      <a:pt x="1041" y="176"/>
                    </a:cubicBezTo>
                    <a:cubicBezTo>
                      <a:pt x="1042" y="176"/>
                      <a:pt x="1041" y="178"/>
                      <a:pt x="1042" y="178"/>
                    </a:cubicBezTo>
                    <a:cubicBezTo>
                      <a:pt x="1043" y="178"/>
                      <a:pt x="1043" y="178"/>
                      <a:pt x="1044" y="178"/>
                    </a:cubicBezTo>
                    <a:cubicBezTo>
                      <a:pt x="1044" y="178"/>
                      <a:pt x="1044" y="179"/>
                      <a:pt x="1045" y="179"/>
                    </a:cubicBezTo>
                    <a:cubicBezTo>
                      <a:pt x="1045" y="179"/>
                      <a:pt x="1045" y="180"/>
                      <a:pt x="1045" y="180"/>
                    </a:cubicBezTo>
                    <a:cubicBezTo>
                      <a:pt x="1045" y="182"/>
                      <a:pt x="1045" y="182"/>
                      <a:pt x="1045" y="182"/>
                    </a:cubicBezTo>
                    <a:cubicBezTo>
                      <a:pt x="1042" y="182"/>
                      <a:pt x="1039" y="182"/>
                      <a:pt x="1036" y="182"/>
                    </a:cubicBezTo>
                    <a:cubicBezTo>
                      <a:pt x="1036" y="182"/>
                      <a:pt x="1036" y="185"/>
                      <a:pt x="1035" y="186"/>
                    </a:cubicBezTo>
                    <a:cubicBezTo>
                      <a:pt x="1036" y="186"/>
                      <a:pt x="1041" y="187"/>
                      <a:pt x="1040" y="187"/>
                    </a:cubicBezTo>
                    <a:cubicBezTo>
                      <a:pt x="1041" y="187"/>
                      <a:pt x="1042" y="187"/>
                      <a:pt x="1043" y="187"/>
                    </a:cubicBezTo>
                    <a:cubicBezTo>
                      <a:pt x="1044" y="189"/>
                      <a:pt x="1044" y="189"/>
                      <a:pt x="1044" y="189"/>
                    </a:cubicBezTo>
                    <a:cubicBezTo>
                      <a:pt x="1037" y="187"/>
                      <a:pt x="1032" y="188"/>
                      <a:pt x="1035" y="197"/>
                    </a:cubicBezTo>
                    <a:cubicBezTo>
                      <a:pt x="1035" y="198"/>
                      <a:pt x="1036" y="199"/>
                      <a:pt x="1037" y="199"/>
                    </a:cubicBezTo>
                    <a:cubicBezTo>
                      <a:pt x="1036" y="200"/>
                      <a:pt x="1037" y="201"/>
                      <a:pt x="1037" y="203"/>
                    </a:cubicBezTo>
                    <a:cubicBezTo>
                      <a:pt x="1036" y="203"/>
                      <a:pt x="1034" y="204"/>
                      <a:pt x="1033" y="203"/>
                    </a:cubicBezTo>
                    <a:cubicBezTo>
                      <a:pt x="1032" y="203"/>
                      <a:pt x="1032" y="202"/>
                      <a:pt x="1030" y="202"/>
                    </a:cubicBezTo>
                    <a:cubicBezTo>
                      <a:pt x="1030" y="202"/>
                      <a:pt x="1029" y="203"/>
                      <a:pt x="1028" y="203"/>
                    </a:cubicBezTo>
                    <a:cubicBezTo>
                      <a:pt x="1028" y="202"/>
                      <a:pt x="1028" y="202"/>
                      <a:pt x="1029" y="200"/>
                    </a:cubicBezTo>
                    <a:cubicBezTo>
                      <a:pt x="1028" y="200"/>
                      <a:pt x="1028" y="199"/>
                      <a:pt x="1027" y="198"/>
                    </a:cubicBezTo>
                    <a:cubicBezTo>
                      <a:pt x="1027" y="198"/>
                      <a:pt x="1024" y="199"/>
                      <a:pt x="1025" y="199"/>
                    </a:cubicBezTo>
                    <a:cubicBezTo>
                      <a:pt x="1025" y="199"/>
                      <a:pt x="1024" y="199"/>
                      <a:pt x="1023" y="199"/>
                    </a:cubicBezTo>
                    <a:cubicBezTo>
                      <a:pt x="1023" y="200"/>
                      <a:pt x="1024" y="200"/>
                      <a:pt x="1023" y="200"/>
                    </a:cubicBezTo>
                    <a:cubicBezTo>
                      <a:pt x="1023" y="200"/>
                      <a:pt x="1022" y="202"/>
                      <a:pt x="1022" y="203"/>
                    </a:cubicBezTo>
                    <a:cubicBezTo>
                      <a:pt x="1023" y="203"/>
                      <a:pt x="1024" y="204"/>
                      <a:pt x="1024" y="205"/>
                    </a:cubicBezTo>
                    <a:cubicBezTo>
                      <a:pt x="1021" y="206"/>
                      <a:pt x="1019" y="207"/>
                      <a:pt x="1015" y="207"/>
                    </a:cubicBezTo>
                    <a:cubicBezTo>
                      <a:pt x="1015" y="205"/>
                      <a:pt x="1015" y="205"/>
                      <a:pt x="1015" y="205"/>
                    </a:cubicBezTo>
                    <a:cubicBezTo>
                      <a:pt x="1014" y="205"/>
                      <a:pt x="1012" y="206"/>
                      <a:pt x="1011" y="205"/>
                    </a:cubicBezTo>
                    <a:cubicBezTo>
                      <a:pt x="1011" y="205"/>
                      <a:pt x="1011" y="204"/>
                      <a:pt x="1011" y="203"/>
                    </a:cubicBezTo>
                    <a:cubicBezTo>
                      <a:pt x="1008" y="201"/>
                      <a:pt x="1005" y="199"/>
                      <a:pt x="1002" y="198"/>
                    </a:cubicBezTo>
                    <a:cubicBezTo>
                      <a:pt x="1002" y="197"/>
                      <a:pt x="1002" y="197"/>
                      <a:pt x="1002" y="197"/>
                    </a:cubicBezTo>
                    <a:cubicBezTo>
                      <a:pt x="1001" y="197"/>
                      <a:pt x="1000" y="198"/>
                      <a:pt x="999" y="197"/>
                    </a:cubicBezTo>
                    <a:cubicBezTo>
                      <a:pt x="998" y="197"/>
                      <a:pt x="997" y="195"/>
                      <a:pt x="997" y="195"/>
                    </a:cubicBezTo>
                    <a:cubicBezTo>
                      <a:pt x="992" y="195"/>
                      <a:pt x="989" y="200"/>
                      <a:pt x="986" y="201"/>
                    </a:cubicBezTo>
                    <a:cubicBezTo>
                      <a:pt x="985" y="202"/>
                      <a:pt x="984" y="201"/>
                      <a:pt x="983" y="201"/>
                    </a:cubicBezTo>
                    <a:cubicBezTo>
                      <a:pt x="982" y="201"/>
                      <a:pt x="980" y="203"/>
                      <a:pt x="979" y="203"/>
                    </a:cubicBezTo>
                    <a:cubicBezTo>
                      <a:pt x="980" y="201"/>
                      <a:pt x="980" y="199"/>
                      <a:pt x="980" y="197"/>
                    </a:cubicBezTo>
                    <a:cubicBezTo>
                      <a:pt x="980" y="197"/>
                      <a:pt x="979" y="197"/>
                      <a:pt x="979" y="196"/>
                    </a:cubicBezTo>
                    <a:cubicBezTo>
                      <a:pt x="978" y="196"/>
                      <a:pt x="977" y="196"/>
                      <a:pt x="977" y="195"/>
                    </a:cubicBezTo>
                    <a:cubicBezTo>
                      <a:pt x="976" y="194"/>
                      <a:pt x="977" y="193"/>
                      <a:pt x="977" y="192"/>
                    </a:cubicBezTo>
                    <a:cubicBezTo>
                      <a:pt x="977" y="192"/>
                      <a:pt x="975" y="192"/>
                      <a:pt x="975" y="191"/>
                    </a:cubicBezTo>
                    <a:cubicBezTo>
                      <a:pt x="972" y="197"/>
                      <a:pt x="972" y="197"/>
                      <a:pt x="972" y="197"/>
                    </a:cubicBezTo>
                    <a:cubicBezTo>
                      <a:pt x="972" y="199"/>
                      <a:pt x="973" y="201"/>
                      <a:pt x="973" y="202"/>
                    </a:cubicBezTo>
                    <a:cubicBezTo>
                      <a:pt x="973" y="202"/>
                      <a:pt x="970" y="203"/>
                      <a:pt x="970" y="203"/>
                    </a:cubicBezTo>
                    <a:cubicBezTo>
                      <a:pt x="970" y="211"/>
                      <a:pt x="969" y="211"/>
                      <a:pt x="966" y="215"/>
                    </a:cubicBezTo>
                    <a:cubicBezTo>
                      <a:pt x="966" y="216"/>
                      <a:pt x="965" y="218"/>
                      <a:pt x="965" y="219"/>
                    </a:cubicBezTo>
                    <a:cubicBezTo>
                      <a:pt x="964" y="219"/>
                      <a:pt x="963" y="219"/>
                      <a:pt x="962" y="219"/>
                    </a:cubicBezTo>
                    <a:cubicBezTo>
                      <a:pt x="962" y="218"/>
                      <a:pt x="961" y="218"/>
                      <a:pt x="961" y="218"/>
                    </a:cubicBezTo>
                    <a:cubicBezTo>
                      <a:pt x="962" y="215"/>
                      <a:pt x="962" y="214"/>
                      <a:pt x="963" y="211"/>
                    </a:cubicBezTo>
                    <a:cubicBezTo>
                      <a:pt x="962" y="211"/>
                      <a:pt x="961" y="211"/>
                      <a:pt x="961" y="211"/>
                    </a:cubicBezTo>
                    <a:cubicBezTo>
                      <a:pt x="961" y="213"/>
                      <a:pt x="961" y="213"/>
                      <a:pt x="961" y="213"/>
                    </a:cubicBezTo>
                    <a:cubicBezTo>
                      <a:pt x="958" y="213"/>
                      <a:pt x="955" y="209"/>
                      <a:pt x="954" y="208"/>
                    </a:cubicBezTo>
                    <a:cubicBezTo>
                      <a:pt x="951" y="209"/>
                      <a:pt x="950" y="208"/>
                      <a:pt x="948" y="209"/>
                    </a:cubicBezTo>
                    <a:cubicBezTo>
                      <a:pt x="946" y="207"/>
                      <a:pt x="945" y="206"/>
                      <a:pt x="944" y="203"/>
                    </a:cubicBezTo>
                    <a:cubicBezTo>
                      <a:pt x="943" y="204"/>
                      <a:pt x="942" y="204"/>
                      <a:pt x="940" y="205"/>
                    </a:cubicBezTo>
                    <a:cubicBezTo>
                      <a:pt x="940" y="204"/>
                      <a:pt x="941" y="203"/>
                      <a:pt x="940" y="203"/>
                    </a:cubicBezTo>
                    <a:cubicBezTo>
                      <a:pt x="940" y="203"/>
                      <a:pt x="940" y="201"/>
                      <a:pt x="941" y="201"/>
                    </a:cubicBezTo>
                    <a:cubicBezTo>
                      <a:pt x="945" y="198"/>
                      <a:pt x="946" y="202"/>
                      <a:pt x="943" y="196"/>
                    </a:cubicBezTo>
                    <a:cubicBezTo>
                      <a:pt x="942" y="196"/>
                      <a:pt x="942" y="196"/>
                      <a:pt x="942" y="196"/>
                    </a:cubicBezTo>
                    <a:cubicBezTo>
                      <a:pt x="941" y="197"/>
                      <a:pt x="942" y="198"/>
                      <a:pt x="942" y="198"/>
                    </a:cubicBezTo>
                    <a:cubicBezTo>
                      <a:pt x="942" y="198"/>
                      <a:pt x="942" y="199"/>
                      <a:pt x="942" y="199"/>
                    </a:cubicBezTo>
                    <a:cubicBezTo>
                      <a:pt x="941" y="199"/>
                      <a:pt x="939" y="199"/>
                      <a:pt x="938" y="199"/>
                    </a:cubicBezTo>
                    <a:cubicBezTo>
                      <a:pt x="936" y="194"/>
                      <a:pt x="932" y="192"/>
                      <a:pt x="928" y="189"/>
                    </a:cubicBezTo>
                    <a:cubicBezTo>
                      <a:pt x="927" y="189"/>
                      <a:pt x="926" y="189"/>
                      <a:pt x="925" y="189"/>
                    </a:cubicBezTo>
                    <a:cubicBezTo>
                      <a:pt x="922" y="192"/>
                      <a:pt x="926" y="196"/>
                      <a:pt x="926" y="197"/>
                    </a:cubicBezTo>
                    <a:cubicBezTo>
                      <a:pt x="926" y="197"/>
                      <a:pt x="926" y="199"/>
                      <a:pt x="926" y="198"/>
                    </a:cubicBezTo>
                    <a:cubicBezTo>
                      <a:pt x="925" y="198"/>
                      <a:pt x="926" y="200"/>
                      <a:pt x="925" y="199"/>
                    </a:cubicBezTo>
                    <a:cubicBezTo>
                      <a:pt x="923" y="197"/>
                      <a:pt x="923" y="192"/>
                      <a:pt x="920" y="190"/>
                    </a:cubicBezTo>
                    <a:cubicBezTo>
                      <a:pt x="919" y="190"/>
                      <a:pt x="918" y="190"/>
                      <a:pt x="917" y="190"/>
                    </a:cubicBezTo>
                    <a:cubicBezTo>
                      <a:pt x="916" y="190"/>
                      <a:pt x="909" y="187"/>
                      <a:pt x="912" y="187"/>
                    </a:cubicBezTo>
                    <a:cubicBezTo>
                      <a:pt x="914" y="188"/>
                      <a:pt x="915" y="188"/>
                      <a:pt x="918" y="188"/>
                    </a:cubicBezTo>
                    <a:cubicBezTo>
                      <a:pt x="917" y="186"/>
                      <a:pt x="917" y="185"/>
                      <a:pt x="916" y="183"/>
                    </a:cubicBezTo>
                    <a:cubicBezTo>
                      <a:pt x="915" y="184"/>
                      <a:pt x="914" y="184"/>
                      <a:pt x="912" y="184"/>
                    </a:cubicBezTo>
                    <a:cubicBezTo>
                      <a:pt x="911" y="187"/>
                      <a:pt x="911" y="187"/>
                      <a:pt x="911" y="187"/>
                    </a:cubicBezTo>
                    <a:cubicBezTo>
                      <a:pt x="910" y="187"/>
                      <a:pt x="910" y="187"/>
                      <a:pt x="910" y="187"/>
                    </a:cubicBezTo>
                    <a:cubicBezTo>
                      <a:pt x="909" y="187"/>
                      <a:pt x="908" y="185"/>
                      <a:pt x="907" y="185"/>
                    </a:cubicBezTo>
                    <a:cubicBezTo>
                      <a:pt x="905" y="184"/>
                      <a:pt x="904" y="185"/>
                      <a:pt x="904" y="185"/>
                    </a:cubicBezTo>
                    <a:cubicBezTo>
                      <a:pt x="904" y="185"/>
                      <a:pt x="905" y="185"/>
                      <a:pt x="906" y="184"/>
                    </a:cubicBezTo>
                    <a:cubicBezTo>
                      <a:pt x="906" y="184"/>
                      <a:pt x="907" y="183"/>
                      <a:pt x="908" y="182"/>
                    </a:cubicBezTo>
                    <a:cubicBezTo>
                      <a:pt x="908" y="182"/>
                      <a:pt x="906" y="180"/>
                      <a:pt x="906" y="180"/>
                    </a:cubicBezTo>
                    <a:cubicBezTo>
                      <a:pt x="906" y="180"/>
                      <a:pt x="903" y="181"/>
                      <a:pt x="904" y="181"/>
                    </a:cubicBezTo>
                    <a:cubicBezTo>
                      <a:pt x="898" y="182"/>
                      <a:pt x="904" y="180"/>
                      <a:pt x="904" y="179"/>
                    </a:cubicBezTo>
                    <a:cubicBezTo>
                      <a:pt x="906" y="178"/>
                      <a:pt x="905" y="178"/>
                      <a:pt x="905" y="176"/>
                    </a:cubicBezTo>
                    <a:cubicBezTo>
                      <a:pt x="906" y="176"/>
                      <a:pt x="907" y="176"/>
                      <a:pt x="908" y="176"/>
                    </a:cubicBezTo>
                    <a:cubicBezTo>
                      <a:pt x="909" y="176"/>
                      <a:pt x="911" y="174"/>
                      <a:pt x="911" y="174"/>
                    </a:cubicBezTo>
                    <a:cubicBezTo>
                      <a:pt x="912" y="174"/>
                      <a:pt x="913" y="174"/>
                      <a:pt x="914" y="174"/>
                    </a:cubicBezTo>
                    <a:cubicBezTo>
                      <a:pt x="916" y="173"/>
                      <a:pt x="917" y="170"/>
                      <a:pt x="919" y="169"/>
                    </a:cubicBezTo>
                    <a:cubicBezTo>
                      <a:pt x="920" y="169"/>
                      <a:pt x="920" y="169"/>
                      <a:pt x="920" y="169"/>
                    </a:cubicBezTo>
                    <a:cubicBezTo>
                      <a:pt x="920" y="168"/>
                      <a:pt x="919" y="166"/>
                      <a:pt x="920" y="165"/>
                    </a:cubicBezTo>
                    <a:cubicBezTo>
                      <a:pt x="918" y="165"/>
                      <a:pt x="916" y="166"/>
                      <a:pt x="914" y="165"/>
                    </a:cubicBezTo>
                    <a:cubicBezTo>
                      <a:pt x="913" y="165"/>
                      <a:pt x="912" y="162"/>
                      <a:pt x="911" y="161"/>
                    </a:cubicBezTo>
                    <a:cubicBezTo>
                      <a:pt x="910" y="161"/>
                      <a:pt x="909" y="162"/>
                      <a:pt x="908" y="161"/>
                    </a:cubicBezTo>
                    <a:cubicBezTo>
                      <a:pt x="907" y="161"/>
                      <a:pt x="907" y="160"/>
                      <a:pt x="907" y="159"/>
                    </a:cubicBezTo>
                    <a:cubicBezTo>
                      <a:pt x="905" y="158"/>
                      <a:pt x="900" y="158"/>
                      <a:pt x="898" y="159"/>
                    </a:cubicBezTo>
                    <a:cubicBezTo>
                      <a:pt x="889" y="161"/>
                      <a:pt x="888" y="162"/>
                      <a:pt x="889" y="169"/>
                    </a:cubicBezTo>
                    <a:cubicBezTo>
                      <a:pt x="891" y="170"/>
                      <a:pt x="891" y="169"/>
                      <a:pt x="892" y="170"/>
                    </a:cubicBezTo>
                    <a:cubicBezTo>
                      <a:pt x="892" y="170"/>
                      <a:pt x="892" y="173"/>
                      <a:pt x="892" y="173"/>
                    </a:cubicBezTo>
                    <a:cubicBezTo>
                      <a:pt x="894" y="174"/>
                      <a:pt x="897" y="172"/>
                      <a:pt x="899" y="173"/>
                    </a:cubicBezTo>
                    <a:cubicBezTo>
                      <a:pt x="899" y="173"/>
                      <a:pt x="901" y="175"/>
                      <a:pt x="902" y="175"/>
                    </a:cubicBezTo>
                    <a:cubicBezTo>
                      <a:pt x="904" y="176"/>
                      <a:pt x="901" y="176"/>
                      <a:pt x="900" y="177"/>
                    </a:cubicBezTo>
                    <a:cubicBezTo>
                      <a:pt x="900" y="177"/>
                      <a:pt x="900" y="180"/>
                      <a:pt x="901" y="179"/>
                    </a:cubicBezTo>
                    <a:cubicBezTo>
                      <a:pt x="896" y="180"/>
                      <a:pt x="896" y="180"/>
                      <a:pt x="896" y="180"/>
                    </a:cubicBezTo>
                    <a:cubicBezTo>
                      <a:pt x="895" y="181"/>
                      <a:pt x="895" y="182"/>
                      <a:pt x="896" y="183"/>
                    </a:cubicBezTo>
                    <a:cubicBezTo>
                      <a:pt x="892" y="183"/>
                      <a:pt x="889" y="183"/>
                      <a:pt x="886" y="182"/>
                    </a:cubicBezTo>
                    <a:cubicBezTo>
                      <a:pt x="885" y="182"/>
                      <a:pt x="884" y="179"/>
                      <a:pt x="882" y="179"/>
                    </a:cubicBezTo>
                    <a:cubicBezTo>
                      <a:pt x="881" y="178"/>
                      <a:pt x="881" y="180"/>
                      <a:pt x="880" y="179"/>
                    </a:cubicBezTo>
                    <a:cubicBezTo>
                      <a:pt x="879" y="179"/>
                      <a:pt x="876" y="177"/>
                      <a:pt x="875" y="177"/>
                    </a:cubicBezTo>
                    <a:cubicBezTo>
                      <a:pt x="874" y="177"/>
                      <a:pt x="873" y="178"/>
                      <a:pt x="873" y="178"/>
                    </a:cubicBezTo>
                    <a:cubicBezTo>
                      <a:pt x="870" y="179"/>
                      <a:pt x="868" y="176"/>
                      <a:pt x="865" y="177"/>
                    </a:cubicBezTo>
                    <a:cubicBezTo>
                      <a:pt x="865" y="177"/>
                      <a:pt x="865" y="179"/>
                      <a:pt x="865" y="179"/>
                    </a:cubicBezTo>
                    <a:cubicBezTo>
                      <a:pt x="865" y="179"/>
                      <a:pt x="864" y="179"/>
                      <a:pt x="863" y="179"/>
                    </a:cubicBezTo>
                    <a:cubicBezTo>
                      <a:pt x="862" y="178"/>
                      <a:pt x="861" y="176"/>
                      <a:pt x="860" y="175"/>
                    </a:cubicBezTo>
                    <a:cubicBezTo>
                      <a:pt x="859" y="175"/>
                      <a:pt x="858" y="176"/>
                      <a:pt x="857" y="175"/>
                    </a:cubicBezTo>
                    <a:cubicBezTo>
                      <a:pt x="856" y="174"/>
                      <a:pt x="856" y="174"/>
                      <a:pt x="856" y="174"/>
                    </a:cubicBezTo>
                    <a:cubicBezTo>
                      <a:pt x="855" y="173"/>
                      <a:pt x="854" y="174"/>
                      <a:pt x="852" y="173"/>
                    </a:cubicBezTo>
                    <a:cubicBezTo>
                      <a:pt x="851" y="173"/>
                      <a:pt x="850" y="172"/>
                      <a:pt x="848" y="171"/>
                    </a:cubicBezTo>
                    <a:cubicBezTo>
                      <a:pt x="849" y="170"/>
                      <a:pt x="848" y="170"/>
                      <a:pt x="848" y="169"/>
                    </a:cubicBezTo>
                    <a:cubicBezTo>
                      <a:pt x="850" y="169"/>
                      <a:pt x="850" y="169"/>
                      <a:pt x="850" y="169"/>
                    </a:cubicBezTo>
                    <a:cubicBezTo>
                      <a:pt x="850" y="166"/>
                      <a:pt x="850" y="164"/>
                      <a:pt x="850" y="162"/>
                    </a:cubicBezTo>
                    <a:cubicBezTo>
                      <a:pt x="847" y="162"/>
                      <a:pt x="844" y="161"/>
                      <a:pt x="839" y="161"/>
                    </a:cubicBezTo>
                    <a:cubicBezTo>
                      <a:pt x="839" y="162"/>
                      <a:pt x="837" y="162"/>
                      <a:pt x="835" y="162"/>
                    </a:cubicBezTo>
                    <a:cubicBezTo>
                      <a:pt x="834" y="160"/>
                      <a:pt x="834" y="160"/>
                      <a:pt x="834" y="160"/>
                    </a:cubicBezTo>
                    <a:cubicBezTo>
                      <a:pt x="833" y="160"/>
                      <a:pt x="831" y="161"/>
                      <a:pt x="829" y="161"/>
                    </a:cubicBezTo>
                    <a:cubicBezTo>
                      <a:pt x="827" y="161"/>
                      <a:pt x="824" y="158"/>
                      <a:pt x="821" y="158"/>
                    </a:cubicBezTo>
                    <a:cubicBezTo>
                      <a:pt x="820" y="158"/>
                      <a:pt x="819" y="160"/>
                      <a:pt x="819" y="161"/>
                    </a:cubicBezTo>
                    <a:cubicBezTo>
                      <a:pt x="814" y="164"/>
                      <a:pt x="810" y="165"/>
                      <a:pt x="807" y="170"/>
                    </a:cubicBezTo>
                    <a:cubicBezTo>
                      <a:pt x="807" y="171"/>
                      <a:pt x="807" y="172"/>
                      <a:pt x="807" y="173"/>
                    </a:cubicBezTo>
                    <a:cubicBezTo>
                      <a:pt x="807" y="172"/>
                      <a:pt x="806" y="172"/>
                      <a:pt x="805" y="172"/>
                    </a:cubicBezTo>
                    <a:cubicBezTo>
                      <a:pt x="805" y="172"/>
                      <a:pt x="806" y="170"/>
                      <a:pt x="805" y="169"/>
                    </a:cubicBezTo>
                    <a:cubicBezTo>
                      <a:pt x="805" y="168"/>
                      <a:pt x="807" y="167"/>
                      <a:pt x="807" y="164"/>
                    </a:cubicBezTo>
                    <a:cubicBezTo>
                      <a:pt x="807" y="164"/>
                      <a:pt x="805" y="162"/>
                      <a:pt x="805" y="162"/>
                    </a:cubicBezTo>
                    <a:cubicBezTo>
                      <a:pt x="805" y="162"/>
                      <a:pt x="802" y="161"/>
                      <a:pt x="803" y="161"/>
                    </a:cubicBezTo>
                    <a:cubicBezTo>
                      <a:pt x="803" y="163"/>
                      <a:pt x="803" y="165"/>
                      <a:pt x="803" y="166"/>
                    </a:cubicBezTo>
                    <a:cubicBezTo>
                      <a:pt x="790" y="166"/>
                      <a:pt x="793" y="168"/>
                      <a:pt x="789" y="159"/>
                    </a:cubicBezTo>
                    <a:cubicBezTo>
                      <a:pt x="787" y="159"/>
                      <a:pt x="787" y="159"/>
                      <a:pt x="787" y="159"/>
                    </a:cubicBezTo>
                    <a:cubicBezTo>
                      <a:pt x="787" y="160"/>
                      <a:pt x="787" y="160"/>
                      <a:pt x="787" y="161"/>
                    </a:cubicBezTo>
                    <a:cubicBezTo>
                      <a:pt x="785" y="161"/>
                      <a:pt x="787" y="162"/>
                      <a:pt x="785" y="162"/>
                    </a:cubicBezTo>
                    <a:cubicBezTo>
                      <a:pt x="783" y="162"/>
                      <a:pt x="784" y="158"/>
                      <a:pt x="780" y="161"/>
                    </a:cubicBezTo>
                    <a:cubicBezTo>
                      <a:pt x="780" y="161"/>
                      <a:pt x="779" y="163"/>
                      <a:pt x="779" y="163"/>
                    </a:cubicBezTo>
                    <a:cubicBezTo>
                      <a:pt x="779" y="164"/>
                      <a:pt x="778" y="164"/>
                      <a:pt x="777" y="165"/>
                    </a:cubicBezTo>
                    <a:cubicBezTo>
                      <a:pt x="777" y="166"/>
                      <a:pt x="777" y="166"/>
                      <a:pt x="777" y="166"/>
                    </a:cubicBezTo>
                    <a:cubicBezTo>
                      <a:pt x="776" y="165"/>
                      <a:pt x="776" y="168"/>
                      <a:pt x="776" y="168"/>
                    </a:cubicBezTo>
                    <a:cubicBezTo>
                      <a:pt x="776" y="168"/>
                      <a:pt x="777" y="170"/>
                      <a:pt x="777" y="170"/>
                    </a:cubicBezTo>
                    <a:cubicBezTo>
                      <a:pt x="778" y="170"/>
                      <a:pt x="781" y="171"/>
                      <a:pt x="781" y="171"/>
                    </a:cubicBezTo>
                    <a:cubicBezTo>
                      <a:pt x="781" y="171"/>
                      <a:pt x="780" y="173"/>
                      <a:pt x="779" y="173"/>
                    </a:cubicBezTo>
                    <a:cubicBezTo>
                      <a:pt x="776" y="174"/>
                      <a:pt x="775" y="172"/>
                      <a:pt x="773" y="171"/>
                    </a:cubicBezTo>
                    <a:cubicBezTo>
                      <a:pt x="773" y="172"/>
                      <a:pt x="774" y="172"/>
                      <a:pt x="774" y="173"/>
                    </a:cubicBezTo>
                    <a:cubicBezTo>
                      <a:pt x="773" y="174"/>
                      <a:pt x="772" y="176"/>
                      <a:pt x="771" y="176"/>
                    </a:cubicBezTo>
                    <a:cubicBezTo>
                      <a:pt x="769" y="177"/>
                      <a:pt x="767" y="176"/>
                      <a:pt x="765" y="177"/>
                    </a:cubicBezTo>
                    <a:cubicBezTo>
                      <a:pt x="764" y="178"/>
                      <a:pt x="766" y="179"/>
                      <a:pt x="764" y="179"/>
                    </a:cubicBezTo>
                    <a:cubicBezTo>
                      <a:pt x="761" y="179"/>
                      <a:pt x="758" y="176"/>
                      <a:pt x="753" y="178"/>
                    </a:cubicBezTo>
                    <a:cubicBezTo>
                      <a:pt x="753" y="179"/>
                      <a:pt x="753" y="179"/>
                      <a:pt x="753" y="179"/>
                    </a:cubicBezTo>
                    <a:cubicBezTo>
                      <a:pt x="752" y="179"/>
                      <a:pt x="754" y="180"/>
                      <a:pt x="753" y="181"/>
                    </a:cubicBezTo>
                    <a:cubicBezTo>
                      <a:pt x="749" y="183"/>
                      <a:pt x="749" y="183"/>
                      <a:pt x="749" y="183"/>
                    </a:cubicBezTo>
                    <a:cubicBezTo>
                      <a:pt x="745" y="184"/>
                      <a:pt x="738" y="184"/>
                      <a:pt x="733" y="184"/>
                    </a:cubicBezTo>
                    <a:cubicBezTo>
                      <a:pt x="734" y="183"/>
                      <a:pt x="734" y="183"/>
                      <a:pt x="734" y="183"/>
                    </a:cubicBezTo>
                    <a:cubicBezTo>
                      <a:pt x="739" y="181"/>
                      <a:pt x="746" y="182"/>
                      <a:pt x="749" y="179"/>
                    </a:cubicBezTo>
                    <a:cubicBezTo>
                      <a:pt x="751" y="178"/>
                      <a:pt x="750" y="175"/>
                      <a:pt x="753" y="174"/>
                    </a:cubicBezTo>
                    <a:cubicBezTo>
                      <a:pt x="755" y="173"/>
                      <a:pt x="756" y="174"/>
                      <a:pt x="758" y="173"/>
                    </a:cubicBezTo>
                    <a:cubicBezTo>
                      <a:pt x="759" y="173"/>
                      <a:pt x="760" y="172"/>
                      <a:pt x="760" y="171"/>
                    </a:cubicBezTo>
                    <a:cubicBezTo>
                      <a:pt x="762" y="171"/>
                      <a:pt x="764" y="171"/>
                      <a:pt x="765" y="170"/>
                    </a:cubicBezTo>
                    <a:cubicBezTo>
                      <a:pt x="767" y="169"/>
                      <a:pt x="767" y="165"/>
                      <a:pt x="769" y="164"/>
                    </a:cubicBezTo>
                    <a:cubicBezTo>
                      <a:pt x="771" y="163"/>
                      <a:pt x="772" y="164"/>
                      <a:pt x="773" y="163"/>
                    </a:cubicBezTo>
                    <a:cubicBezTo>
                      <a:pt x="772" y="161"/>
                      <a:pt x="772" y="160"/>
                      <a:pt x="772" y="157"/>
                    </a:cubicBezTo>
                    <a:cubicBezTo>
                      <a:pt x="773" y="157"/>
                      <a:pt x="774" y="157"/>
                      <a:pt x="775" y="156"/>
                    </a:cubicBezTo>
                    <a:cubicBezTo>
                      <a:pt x="775" y="155"/>
                      <a:pt x="775" y="153"/>
                      <a:pt x="775" y="153"/>
                    </a:cubicBezTo>
                    <a:cubicBezTo>
                      <a:pt x="777" y="152"/>
                      <a:pt x="779" y="153"/>
                      <a:pt x="780" y="153"/>
                    </a:cubicBezTo>
                    <a:cubicBezTo>
                      <a:pt x="781" y="153"/>
                      <a:pt x="786" y="152"/>
                      <a:pt x="788" y="151"/>
                    </a:cubicBezTo>
                    <a:cubicBezTo>
                      <a:pt x="788" y="151"/>
                      <a:pt x="790" y="149"/>
                      <a:pt x="790" y="149"/>
                    </a:cubicBezTo>
                    <a:cubicBezTo>
                      <a:pt x="791" y="148"/>
                      <a:pt x="793" y="149"/>
                      <a:pt x="795" y="149"/>
                    </a:cubicBezTo>
                    <a:cubicBezTo>
                      <a:pt x="797" y="149"/>
                      <a:pt x="811" y="145"/>
                      <a:pt x="813" y="144"/>
                    </a:cubicBezTo>
                    <a:cubicBezTo>
                      <a:pt x="817" y="140"/>
                      <a:pt x="809" y="134"/>
                      <a:pt x="807" y="134"/>
                    </a:cubicBezTo>
                    <a:cubicBezTo>
                      <a:pt x="807" y="133"/>
                      <a:pt x="807" y="131"/>
                      <a:pt x="808" y="131"/>
                    </a:cubicBezTo>
                    <a:cubicBezTo>
                      <a:pt x="808" y="131"/>
                      <a:pt x="809" y="132"/>
                      <a:pt x="809" y="132"/>
                    </a:cubicBezTo>
                    <a:cubicBezTo>
                      <a:pt x="810" y="133"/>
                      <a:pt x="811" y="132"/>
                      <a:pt x="813" y="133"/>
                    </a:cubicBezTo>
                    <a:cubicBezTo>
                      <a:pt x="813" y="130"/>
                      <a:pt x="815" y="127"/>
                      <a:pt x="813" y="124"/>
                    </a:cubicBezTo>
                    <a:cubicBezTo>
                      <a:pt x="812" y="124"/>
                      <a:pt x="810" y="124"/>
                      <a:pt x="810" y="124"/>
                    </a:cubicBezTo>
                    <a:cubicBezTo>
                      <a:pt x="809" y="122"/>
                      <a:pt x="808" y="120"/>
                      <a:pt x="808" y="117"/>
                    </a:cubicBezTo>
                    <a:cubicBezTo>
                      <a:pt x="805" y="116"/>
                      <a:pt x="799" y="116"/>
                      <a:pt x="798" y="114"/>
                    </a:cubicBezTo>
                    <a:cubicBezTo>
                      <a:pt x="796" y="111"/>
                      <a:pt x="798" y="108"/>
                      <a:pt x="795" y="106"/>
                    </a:cubicBezTo>
                    <a:cubicBezTo>
                      <a:pt x="794" y="106"/>
                      <a:pt x="794" y="106"/>
                      <a:pt x="794" y="106"/>
                    </a:cubicBezTo>
                    <a:cubicBezTo>
                      <a:pt x="793" y="106"/>
                      <a:pt x="792" y="107"/>
                      <a:pt x="792" y="107"/>
                    </a:cubicBezTo>
                    <a:cubicBezTo>
                      <a:pt x="790" y="107"/>
                      <a:pt x="789" y="107"/>
                      <a:pt x="787" y="107"/>
                    </a:cubicBezTo>
                    <a:cubicBezTo>
                      <a:pt x="787" y="107"/>
                      <a:pt x="785" y="109"/>
                      <a:pt x="785" y="109"/>
                    </a:cubicBezTo>
                    <a:cubicBezTo>
                      <a:pt x="783" y="109"/>
                      <a:pt x="783" y="107"/>
                      <a:pt x="782" y="107"/>
                    </a:cubicBezTo>
                    <a:cubicBezTo>
                      <a:pt x="780" y="106"/>
                      <a:pt x="768" y="109"/>
                      <a:pt x="767" y="110"/>
                    </a:cubicBezTo>
                    <a:cubicBezTo>
                      <a:pt x="766" y="110"/>
                      <a:pt x="765" y="112"/>
                      <a:pt x="765" y="113"/>
                    </a:cubicBezTo>
                    <a:cubicBezTo>
                      <a:pt x="763" y="115"/>
                      <a:pt x="759" y="116"/>
                      <a:pt x="756" y="116"/>
                    </a:cubicBezTo>
                    <a:cubicBezTo>
                      <a:pt x="757" y="113"/>
                      <a:pt x="758" y="110"/>
                      <a:pt x="759" y="107"/>
                    </a:cubicBezTo>
                    <a:cubicBezTo>
                      <a:pt x="758" y="107"/>
                      <a:pt x="755" y="107"/>
                      <a:pt x="753" y="106"/>
                    </a:cubicBezTo>
                    <a:cubicBezTo>
                      <a:pt x="752" y="104"/>
                      <a:pt x="752" y="104"/>
                      <a:pt x="752" y="104"/>
                    </a:cubicBezTo>
                    <a:cubicBezTo>
                      <a:pt x="749" y="104"/>
                      <a:pt x="748" y="106"/>
                      <a:pt x="745" y="106"/>
                    </a:cubicBezTo>
                    <a:cubicBezTo>
                      <a:pt x="744" y="105"/>
                      <a:pt x="745" y="105"/>
                      <a:pt x="745" y="105"/>
                    </a:cubicBezTo>
                    <a:cubicBezTo>
                      <a:pt x="747" y="102"/>
                      <a:pt x="742" y="104"/>
                      <a:pt x="741" y="104"/>
                    </a:cubicBezTo>
                    <a:cubicBezTo>
                      <a:pt x="741" y="103"/>
                      <a:pt x="743" y="100"/>
                      <a:pt x="744" y="100"/>
                    </a:cubicBezTo>
                    <a:cubicBezTo>
                      <a:pt x="745" y="99"/>
                      <a:pt x="746" y="100"/>
                      <a:pt x="746" y="100"/>
                    </a:cubicBezTo>
                    <a:cubicBezTo>
                      <a:pt x="745" y="99"/>
                      <a:pt x="746" y="97"/>
                      <a:pt x="745" y="96"/>
                    </a:cubicBezTo>
                    <a:cubicBezTo>
                      <a:pt x="743" y="96"/>
                      <a:pt x="741" y="97"/>
                      <a:pt x="740" y="96"/>
                    </a:cubicBezTo>
                    <a:cubicBezTo>
                      <a:pt x="739" y="96"/>
                      <a:pt x="740" y="94"/>
                      <a:pt x="739" y="93"/>
                    </a:cubicBezTo>
                    <a:cubicBezTo>
                      <a:pt x="738" y="93"/>
                      <a:pt x="737" y="94"/>
                      <a:pt x="734" y="94"/>
                    </a:cubicBezTo>
                    <a:cubicBezTo>
                      <a:pt x="734" y="94"/>
                      <a:pt x="732" y="92"/>
                      <a:pt x="730" y="92"/>
                    </a:cubicBezTo>
                    <a:cubicBezTo>
                      <a:pt x="729" y="93"/>
                      <a:pt x="728" y="96"/>
                      <a:pt x="726" y="96"/>
                    </a:cubicBezTo>
                    <a:cubicBezTo>
                      <a:pt x="723" y="96"/>
                      <a:pt x="723" y="94"/>
                      <a:pt x="719" y="94"/>
                    </a:cubicBezTo>
                    <a:cubicBezTo>
                      <a:pt x="718" y="96"/>
                      <a:pt x="718" y="96"/>
                      <a:pt x="718" y="96"/>
                    </a:cubicBezTo>
                    <a:cubicBezTo>
                      <a:pt x="716" y="97"/>
                      <a:pt x="715" y="96"/>
                      <a:pt x="713" y="97"/>
                    </a:cubicBezTo>
                    <a:cubicBezTo>
                      <a:pt x="711" y="98"/>
                      <a:pt x="713" y="99"/>
                      <a:pt x="712" y="101"/>
                    </a:cubicBezTo>
                    <a:cubicBezTo>
                      <a:pt x="711" y="101"/>
                      <a:pt x="705" y="105"/>
                      <a:pt x="704" y="106"/>
                    </a:cubicBezTo>
                    <a:cubicBezTo>
                      <a:pt x="704" y="106"/>
                      <a:pt x="704" y="106"/>
                      <a:pt x="704" y="106"/>
                    </a:cubicBezTo>
                    <a:cubicBezTo>
                      <a:pt x="703" y="107"/>
                      <a:pt x="704" y="109"/>
                      <a:pt x="704" y="110"/>
                    </a:cubicBezTo>
                    <a:cubicBezTo>
                      <a:pt x="706" y="112"/>
                      <a:pt x="707" y="113"/>
                      <a:pt x="709" y="116"/>
                    </a:cubicBezTo>
                    <a:cubicBezTo>
                      <a:pt x="708" y="115"/>
                      <a:pt x="707" y="116"/>
                      <a:pt x="706" y="116"/>
                    </a:cubicBezTo>
                    <a:cubicBezTo>
                      <a:pt x="705" y="115"/>
                      <a:pt x="703" y="113"/>
                      <a:pt x="703" y="113"/>
                    </a:cubicBezTo>
                    <a:cubicBezTo>
                      <a:pt x="701" y="113"/>
                      <a:pt x="700" y="114"/>
                      <a:pt x="700" y="114"/>
                    </a:cubicBezTo>
                    <a:cubicBezTo>
                      <a:pt x="696" y="115"/>
                      <a:pt x="691" y="114"/>
                      <a:pt x="687" y="114"/>
                    </a:cubicBezTo>
                    <a:cubicBezTo>
                      <a:pt x="687" y="114"/>
                      <a:pt x="687" y="116"/>
                      <a:pt x="688" y="116"/>
                    </a:cubicBezTo>
                    <a:cubicBezTo>
                      <a:pt x="689" y="117"/>
                      <a:pt x="689" y="116"/>
                      <a:pt x="690" y="117"/>
                    </a:cubicBezTo>
                    <a:cubicBezTo>
                      <a:pt x="692" y="118"/>
                      <a:pt x="692" y="122"/>
                      <a:pt x="693" y="125"/>
                    </a:cubicBezTo>
                    <a:cubicBezTo>
                      <a:pt x="693" y="125"/>
                      <a:pt x="691" y="125"/>
                      <a:pt x="691" y="126"/>
                    </a:cubicBezTo>
                    <a:cubicBezTo>
                      <a:pt x="690" y="128"/>
                      <a:pt x="690" y="128"/>
                      <a:pt x="690" y="128"/>
                    </a:cubicBezTo>
                    <a:cubicBezTo>
                      <a:pt x="688" y="128"/>
                      <a:pt x="692" y="121"/>
                      <a:pt x="690" y="120"/>
                    </a:cubicBezTo>
                    <a:cubicBezTo>
                      <a:pt x="685" y="116"/>
                      <a:pt x="684" y="119"/>
                      <a:pt x="681" y="122"/>
                    </a:cubicBezTo>
                    <a:cubicBezTo>
                      <a:pt x="680" y="123"/>
                      <a:pt x="678" y="124"/>
                      <a:pt x="677" y="125"/>
                    </a:cubicBezTo>
                    <a:cubicBezTo>
                      <a:pt x="677" y="125"/>
                      <a:pt x="676" y="124"/>
                      <a:pt x="674" y="124"/>
                    </a:cubicBezTo>
                    <a:cubicBezTo>
                      <a:pt x="674" y="124"/>
                      <a:pt x="673" y="126"/>
                      <a:pt x="673" y="127"/>
                    </a:cubicBezTo>
                    <a:cubicBezTo>
                      <a:pt x="672" y="127"/>
                      <a:pt x="672" y="127"/>
                      <a:pt x="672" y="127"/>
                    </a:cubicBezTo>
                    <a:cubicBezTo>
                      <a:pt x="671" y="126"/>
                      <a:pt x="672" y="125"/>
                      <a:pt x="672" y="124"/>
                    </a:cubicBezTo>
                    <a:cubicBezTo>
                      <a:pt x="670" y="124"/>
                      <a:pt x="670" y="124"/>
                      <a:pt x="670" y="124"/>
                    </a:cubicBezTo>
                    <a:cubicBezTo>
                      <a:pt x="669" y="124"/>
                      <a:pt x="670" y="126"/>
                      <a:pt x="669" y="126"/>
                    </a:cubicBezTo>
                    <a:cubicBezTo>
                      <a:pt x="667" y="127"/>
                      <a:pt x="665" y="127"/>
                      <a:pt x="664" y="128"/>
                    </a:cubicBezTo>
                    <a:cubicBezTo>
                      <a:pt x="664" y="126"/>
                      <a:pt x="664" y="126"/>
                      <a:pt x="664" y="126"/>
                    </a:cubicBezTo>
                    <a:cubicBezTo>
                      <a:pt x="666" y="125"/>
                      <a:pt x="667" y="124"/>
                      <a:pt x="668" y="122"/>
                    </a:cubicBezTo>
                    <a:cubicBezTo>
                      <a:pt x="670" y="123"/>
                      <a:pt x="669" y="120"/>
                      <a:pt x="667" y="119"/>
                    </a:cubicBezTo>
                    <a:cubicBezTo>
                      <a:pt x="664" y="117"/>
                      <a:pt x="663" y="120"/>
                      <a:pt x="660" y="120"/>
                    </a:cubicBezTo>
                    <a:cubicBezTo>
                      <a:pt x="659" y="120"/>
                      <a:pt x="658" y="118"/>
                      <a:pt x="656" y="118"/>
                    </a:cubicBezTo>
                    <a:cubicBezTo>
                      <a:pt x="655" y="120"/>
                      <a:pt x="655" y="120"/>
                      <a:pt x="655" y="120"/>
                    </a:cubicBezTo>
                    <a:cubicBezTo>
                      <a:pt x="653" y="120"/>
                      <a:pt x="653" y="119"/>
                      <a:pt x="652" y="118"/>
                    </a:cubicBezTo>
                    <a:cubicBezTo>
                      <a:pt x="651" y="118"/>
                      <a:pt x="647" y="118"/>
                      <a:pt x="648" y="118"/>
                    </a:cubicBezTo>
                    <a:cubicBezTo>
                      <a:pt x="646" y="118"/>
                      <a:pt x="646" y="118"/>
                      <a:pt x="646" y="118"/>
                    </a:cubicBezTo>
                    <a:cubicBezTo>
                      <a:pt x="646" y="118"/>
                      <a:pt x="647" y="119"/>
                      <a:pt x="645" y="120"/>
                    </a:cubicBezTo>
                    <a:cubicBezTo>
                      <a:pt x="644" y="120"/>
                      <a:pt x="643" y="118"/>
                      <a:pt x="642" y="118"/>
                    </a:cubicBezTo>
                    <a:cubicBezTo>
                      <a:pt x="636" y="118"/>
                      <a:pt x="643" y="122"/>
                      <a:pt x="638" y="123"/>
                    </a:cubicBezTo>
                    <a:cubicBezTo>
                      <a:pt x="635" y="123"/>
                      <a:pt x="633" y="122"/>
                      <a:pt x="630" y="123"/>
                    </a:cubicBezTo>
                    <a:cubicBezTo>
                      <a:pt x="629" y="123"/>
                      <a:pt x="626" y="125"/>
                      <a:pt x="626" y="125"/>
                    </a:cubicBezTo>
                    <a:cubicBezTo>
                      <a:pt x="623" y="126"/>
                      <a:pt x="622" y="124"/>
                      <a:pt x="619" y="125"/>
                    </a:cubicBezTo>
                    <a:cubicBezTo>
                      <a:pt x="619" y="125"/>
                      <a:pt x="615" y="127"/>
                      <a:pt x="615" y="127"/>
                    </a:cubicBezTo>
                    <a:cubicBezTo>
                      <a:pt x="613" y="127"/>
                      <a:pt x="613" y="125"/>
                      <a:pt x="611" y="126"/>
                    </a:cubicBezTo>
                    <a:cubicBezTo>
                      <a:pt x="608" y="126"/>
                      <a:pt x="607" y="128"/>
                      <a:pt x="605" y="129"/>
                    </a:cubicBezTo>
                    <a:cubicBezTo>
                      <a:pt x="604" y="130"/>
                      <a:pt x="603" y="129"/>
                      <a:pt x="602" y="130"/>
                    </a:cubicBezTo>
                    <a:cubicBezTo>
                      <a:pt x="601" y="131"/>
                      <a:pt x="601" y="131"/>
                      <a:pt x="601" y="131"/>
                    </a:cubicBezTo>
                    <a:cubicBezTo>
                      <a:pt x="600" y="131"/>
                      <a:pt x="598" y="131"/>
                      <a:pt x="597" y="131"/>
                    </a:cubicBezTo>
                    <a:cubicBezTo>
                      <a:pt x="595" y="132"/>
                      <a:pt x="595" y="132"/>
                      <a:pt x="595" y="132"/>
                    </a:cubicBezTo>
                    <a:cubicBezTo>
                      <a:pt x="592" y="133"/>
                      <a:pt x="591" y="132"/>
                      <a:pt x="587" y="132"/>
                    </a:cubicBezTo>
                    <a:cubicBezTo>
                      <a:pt x="588" y="132"/>
                      <a:pt x="587" y="133"/>
                      <a:pt x="588" y="134"/>
                    </a:cubicBezTo>
                    <a:cubicBezTo>
                      <a:pt x="589" y="134"/>
                      <a:pt x="590" y="133"/>
                      <a:pt x="591" y="134"/>
                    </a:cubicBezTo>
                    <a:cubicBezTo>
                      <a:pt x="591" y="134"/>
                      <a:pt x="591" y="135"/>
                      <a:pt x="592" y="135"/>
                    </a:cubicBezTo>
                    <a:cubicBezTo>
                      <a:pt x="591" y="135"/>
                      <a:pt x="592" y="136"/>
                      <a:pt x="591" y="137"/>
                    </a:cubicBezTo>
                    <a:cubicBezTo>
                      <a:pt x="591" y="137"/>
                      <a:pt x="589" y="137"/>
                      <a:pt x="589" y="137"/>
                    </a:cubicBezTo>
                    <a:cubicBezTo>
                      <a:pt x="587" y="139"/>
                      <a:pt x="587" y="141"/>
                      <a:pt x="587" y="144"/>
                    </a:cubicBezTo>
                    <a:cubicBezTo>
                      <a:pt x="584" y="142"/>
                      <a:pt x="582" y="142"/>
                      <a:pt x="579" y="140"/>
                    </a:cubicBezTo>
                    <a:cubicBezTo>
                      <a:pt x="579" y="141"/>
                      <a:pt x="578" y="143"/>
                      <a:pt x="578" y="144"/>
                    </a:cubicBezTo>
                    <a:cubicBezTo>
                      <a:pt x="579" y="144"/>
                      <a:pt x="581" y="143"/>
                      <a:pt x="583" y="144"/>
                    </a:cubicBezTo>
                    <a:cubicBezTo>
                      <a:pt x="584" y="145"/>
                      <a:pt x="583" y="147"/>
                      <a:pt x="585" y="148"/>
                    </a:cubicBezTo>
                    <a:cubicBezTo>
                      <a:pt x="585" y="149"/>
                      <a:pt x="585" y="149"/>
                      <a:pt x="585" y="149"/>
                    </a:cubicBezTo>
                    <a:cubicBezTo>
                      <a:pt x="581" y="148"/>
                      <a:pt x="581" y="148"/>
                      <a:pt x="577" y="149"/>
                    </a:cubicBezTo>
                    <a:cubicBezTo>
                      <a:pt x="577" y="149"/>
                      <a:pt x="577" y="151"/>
                      <a:pt x="577" y="151"/>
                    </a:cubicBezTo>
                    <a:cubicBezTo>
                      <a:pt x="579" y="152"/>
                      <a:pt x="581" y="152"/>
                      <a:pt x="582" y="154"/>
                    </a:cubicBezTo>
                    <a:cubicBezTo>
                      <a:pt x="583" y="154"/>
                      <a:pt x="589" y="164"/>
                      <a:pt x="586" y="165"/>
                    </a:cubicBezTo>
                    <a:cubicBezTo>
                      <a:pt x="585" y="166"/>
                      <a:pt x="578" y="165"/>
                      <a:pt x="581" y="163"/>
                    </a:cubicBezTo>
                    <a:cubicBezTo>
                      <a:pt x="585" y="162"/>
                      <a:pt x="581" y="159"/>
                      <a:pt x="579" y="158"/>
                    </a:cubicBezTo>
                    <a:cubicBezTo>
                      <a:pt x="576" y="158"/>
                      <a:pt x="574" y="160"/>
                      <a:pt x="571" y="160"/>
                    </a:cubicBezTo>
                    <a:cubicBezTo>
                      <a:pt x="570" y="160"/>
                      <a:pt x="569" y="159"/>
                      <a:pt x="568" y="159"/>
                    </a:cubicBezTo>
                    <a:cubicBezTo>
                      <a:pt x="567" y="161"/>
                      <a:pt x="567" y="161"/>
                      <a:pt x="567" y="161"/>
                    </a:cubicBezTo>
                    <a:cubicBezTo>
                      <a:pt x="564" y="162"/>
                      <a:pt x="564" y="159"/>
                      <a:pt x="562" y="159"/>
                    </a:cubicBezTo>
                    <a:cubicBezTo>
                      <a:pt x="558" y="158"/>
                      <a:pt x="555" y="161"/>
                      <a:pt x="553" y="161"/>
                    </a:cubicBezTo>
                    <a:cubicBezTo>
                      <a:pt x="551" y="161"/>
                      <a:pt x="550" y="160"/>
                      <a:pt x="547" y="160"/>
                    </a:cubicBezTo>
                    <a:cubicBezTo>
                      <a:pt x="545" y="161"/>
                      <a:pt x="545" y="161"/>
                      <a:pt x="545" y="161"/>
                    </a:cubicBezTo>
                    <a:cubicBezTo>
                      <a:pt x="543" y="162"/>
                      <a:pt x="541" y="161"/>
                      <a:pt x="539" y="161"/>
                    </a:cubicBezTo>
                    <a:cubicBezTo>
                      <a:pt x="537" y="163"/>
                      <a:pt x="537" y="163"/>
                      <a:pt x="537" y="163"/>
                    </a:cubicBezTo>
                    <a:cubicBezTo>
                      <a:pt x="536" y="163"/>
                      <a:pt x="535" y="162"/>
                      <a:pt x="534" y="163"/>
                    </a:cubicBezTo>
                    <a:cubicBezTo>
                      <a:pt x="534" y="163"/>
                      <a:pt x="531" y="167"/>
                      <a:pt x="531" y="167"/>
                    </a:cubicBezTo>
                    <a:cubicBezTo>
                      <a:pt x="531" y="169"/>
                      <a:pt x="532" y="169"/>
                      <a:pt x="532" y="171"/>
                    </a:cubicBezTo>
                    <a:cubicBezTo>
                      <a:pt x="532" y="172"/>
                      <a:pt x="530" y="175"/>
                      <a:pt x="530" y="176"/>
                    </a:cubicBezTo>
                    <a:cubicBezTo>
                      <a:pt x="529" y="184"/>
                      <a:pt x="532" y="186"/>
                      <a:pt x="537" y="188"/>
                    </a:cubicBezTo>
                    <a:cubicBezTo>
                      <a:pt x="538" y="189"/>
                      <a:pt x="538" y="189"/>
                      <a:pt x="538" y="189"/>
                    </a:cubicBezTo>
                    <a:cubicBezTo>
                      <a:pt x="540" y="190"/>
                      <a:pt x="542" y="189"/>
                      <a:pt x="544" y="189"/>
                    </a:cubicBezTo>
                    <a:cubicBezTo>
                      <a:pt x="545" y="190"/>
                      <a:pt x="546" y="193"/>
                      <a:pt x="547" y="193"/>
                    </a:cubicBezTo>
                    <a:cubicBezTo>
                      <a:pt x="548" y="194"/>
                      <a:pt x="552" y="195"/>
                      <a:pt x="553" y="196"/>
                    </a:cubicBezTo>
                    <a:cubicBezTo>
                      <a:pt x="553" y="198"/>
                      <a:pt x="554" y="199"/>
                      <a:pt x="554" y="201"/>
                    </a:cubicBezTo>
                    <a:cubicBezTo>
                      <a:pt x="554" y="201"/>
                      <a:pt x="551" y="205"/>
                      <a:pt x="551" y="206"/>
                    </a:cubicBezTo>
                    <a:cubicBezTo>
                      <a:pt x="550" y="209"/>
                      <a:pt x="553" y="212"/>
                      <a:pt x="553" y="215"/>
                    </a:cubicBezTo>
                    <a:cubicBezTo>
                      <a:pt x="554" y="216"/>
                      <a:pt x="553" y="218"/>
                      <a:pt x="553" y="219"/>
                    </a:cubicBezTo>
                    <a:cubicBezTo>
                      <a:pt x="552" y="220"/>
                      <a:pt x="550" y="220"/>
                      <a:pt x="547" y="221"/>
                    </a:cubicBezTo>
                    <a:cubicBezTo>
                      <a:pt x="548" y="225"/>
                      <a:pt x="548" y="225"/>
                      <a:pt x="548" y="225"/>
                    </a:cubicBezTo>
                    <a:cubicBezTo>
                      <a:pt x="550" y="225"/>
                      <a:pt x="556" y="230"/>
                      <a:pt x="557" y="230"/>
                    </a:cubicBezTo>
                    <a:cubicBezTo>
                      <a:pt x="559" y="230"/>
                      <a:pt x="561" y="227"/>
                      <a:pt x="563" y="227"/>
                    </a:cubicBezTo>
                    <a:cubicBezTo>
                      <a:pt x="563" y="227"/>
                      <a:pt x="564" y="226"/>
                      <a:pt x="565" y="227"/>
                    </a:cubicBezTo>
                    <a:cubicBezTo>
                      <a:pt x="565" y="227"/>
                      <a:pt x="565" y="229"/>
                      <a:pt x="566" y="229"/>
                    </a:cubicBezTo>
                    <a:cubicBezTo>
                      <a:pt x="567" y="230"/>
                      <a:pt x="567" y="229"/>
                      <a:pt x="569" y="230"/>
                    </a:cubicBezTo>
                    <a:cubicBezTo>
                      <a:pt x="571" y="231"/>
                      <a:pt x="572" y="234"/>
                      <a:pt x="572" y="237"/>
                    </a:cubicBezTo>
                    <a:cubicBezTo>
                      <a:pt x="571" y="236"/>
                      <a:pt x="569" y="237"/>
                      <a:pt x="569" y="236"/>
                    </a:cubicBezTo>
                    <a:cubicBezTo>
                      <a:pt x="568" y="236"/>
                      <a:pt x="568" y="232"/>
                      <a:pt x="568" y="232"/>
                    </a:cubicBezTo>
                    <a:cubicBezTo>
                      <a:pt x="567" y="232"/>
                      <a:pt x="566" y="232"/>
                      <a:pt x="565" y="231"/>
                    </a:cubicBezTo>
                    <a:cubicBezTo>
                      <a:pt x="565" y="231"/>
                      <a:pt x="565" y="230"/>
                      <a:pt x="565" y="230"/>
                    </a:cubicBezTo>
                    <a:cubicBezTo>
                      <a:pt x="561" y="229"/>
                      <a:pt x="561" y="232"/>
                      <a:pt x="560" y="232"/>
                    </a:cubicBezTo>
                    <a:cubicBezTo>
                      <a:pt x="558" y="232"/>
                      <a:pt x="549" y="231"/>
                      <a:pt x="547" y="230"/>
                    </a:cubicBezTo>
                    <a:cubicBezTo>
                      <a:pt x="547" y="230"/>
                      <a:pt x="548" y="227"/>
                      <a:pt x="547" y="227"/>
                    </a:cubicBezTo>
                    <a:cubicBezTo>
                      <a:pt x="544" y="225"/>
                      <a:pt x="544" y="225"/>
                      <a:pt x="544" y="225"/>
                    </a:cubicBezTo>
                    <a:cubicBezTo>
                      <a:pt x="544" y="224"/>
                      <a:pt x="544" y="223"/>
                      <a:pt x="543" y="223"/>
                    </a:cubicBezTo>
                    <a:cubicBezTo>
                      <a:pt x="543" y="223"/>
                      <a:pt x="542" y="222"/>
                      <a:pt x="542" y="222"/>
                    </a:cubicBezTo>
                    <a:cubicBezTo>
                      <a:pt x="541" y="223"/>
                      <a:pt x="540" y="224"/>
                      <a:pt x="539" y="225"/>
                    </a:cubicBezTo>
                    <a:cubicBezTo>
                      <a:pt x="538" y="226"/>
                      <a:pt x="537" y="226"/>
                      <a:pt x="535" y="227"/>
                    </a:cubicBezTo>
                    <a:cubicBezTo>
                      <a:pt x="539" y="223"/>
                      <a:pt x="539" y="222"/>
                      <a:pt x="541" y="217"/>
                    </a:cubicBezTo>
                    <a:cubicBezTo>
                      <a:pt x="542" y="215"/>
                      <a:pt x="542" y="215"/>
                      <a:pt x="542" y="215"/>
                    </a:cubicBezTo>
                    <a:cubicBezTo>
                      <a:pt x="543" y="209"/>
                      <a:pt x="541" y="208"/>
                      <a:pt x="545" y="203"/>
                    </a:cubicBezTo>
                    <a:cubicBezTo>
                      <a:pt x="545" y="203"/>
                      <a:pt x="552" y="198"/>
                      <a:pt x="547" y="197"/>
                    </a:cubicBezTo>
                    <a:cubicBezTo>
                      <a:pt x="543" y="195"/>
                      <a:pt x="537" y="198"/>
                      <a:pt x="533" y="196"/>
                    </a:cubicBezTo>
                    <a:cubicBezTo>
                      <a:pt x="531" y="195"/>
                      <a:pt x="531" y="192"/>
                      <a:pt x="529" y="191"/>
                    </a:cubicBezTo>
                    <a:cubicBezTo>
                      <a:pt x="528" y="190"/>
                      <a:pt x="527" y="191"/>
                      <a:pt x="527" y="191"/>
                    </a:cubicBezTo>
                    <a:cubicBezTo>
                      <a:pt x="526" y="190"/>
                      <a:pt x="525" y="188"/>
                      <a:pt x="525" y="188"/>
                    </a:cubicBezTo>
                    <a:cubicBezTo>
                      <a:pt x="524" y="188"/>
                      <a:pt x="518" y="185"/>
                      <a:pt x="517" y="185"/>
                    </a:cubicBezTo>
                    <a:cubicBezTo>
                      <a:pt x="511" y="184"/>
                      <a:pt x="507" y="189"/>
                      <a:pt x="504" y="191"/>
                    </a:cubicBezTo>
                    <a:cubicBezTo>
                      <a:pt x="505" y="191"/>
                      <a:pt x="506" y="191"/>
                      <a:pt x="507" y="191"/>
                    </a:cubicBezTo>
                    <a:cubicBezTo>
                      <a:pt x="508" y="192"/>
                      <a:pt x="509" y="192"/>
                      <a:pt x="510" y="193"/>
                    </a:cubicBezTo>
                    <a:cubicBezTo>
                      <a:pt x="509" y="194"/>
                      <a:pt x="508" y="198"/>
                      <a:pt x="506" y="198"/>
                    </a:cubicBezTo>
                    <a:cubicBezTo>
                      <a:pt x="506" y="198"/>
                      <a:pt x="503" y="198"/>
                      <a:pt x="504" y="197"/>
                    </a:cubicBezTo>
                    <a:cubicBezTo>
                      <a:pt x="501" y="195"/>
                      <a:pt x="499" y="194"/>
                      <a:pt x="493" y="193"/>
                    </a:cubicBezTo>
                    <a:cubicBezTo>
                      <a:pt x="492" y="196"/>
                      <a:pt x="492" y="198"/>
                      <a:pt x="491" y="201"/>
                    </a:cubicBezTo>
                    <a:cubicBezTo>
                      <a:pt x="492" y="201"/>
                      <a:pt x="494" y="200"/>
                      <a:pt x="495" y="201"/>
                    </a:cubicBezTo>
                    <a:cubicBezTo>
                      <a:pt x="496" y="202"/>
                      <a:pt x="495" y="204"/>
                      <a:pt x="496" y="204"/>
                    </a:cubicBezTo>
                    <a:cubicBezTo>
                      <a:pt x="497" y="204"/>
                      <a:pt x="499" y="204"/>
                      <a:pt x="500" y="204"/>
                    </a:cubicBezTo>
                    <a:cubicBezTo>
                      <a:pt x="500" y="204"/>
                      <a:pt x="500" y="206"/>
                      <a:pt x="501" y="206"/>
                    </a:cubicBezTo>
                    <a:cubicBezTo>
                      <a:pt x="502" y="207"/>
                      <a:pt x="503" y="206"/>
                      <a:pt x="504" y="207"/>
                    </a:cubicBezTo>
                    <a:cubicBezTo>
                      <a:pt x="504" y="207"/>
                      <a:pt x="504" y="209"/>
                      <a:pt x="505" y="209"/>
                    </a:cubicBezTo>
                    <a:cubicBezTo>
                      <a:pt x="504" y="209"/>
                      <a:pt x="504" y="211"/>
                      <a:pt x="504" y="211"/>
                    </a:cubicBezTo>
                    <a:cubicBezTo>
                      <a:pt x="503" y="209"/>
                      <a:pt x="503" y="209"/>
                      <a:pt x="503" y="209"/>
                    </a:cubicBezTo>
                    <a:cubicBezTo>
                      <a:pt x="499" y="210"/>
                      <a:pt x="497" y="211"/>
                      <a:pt x="494" y="211"/>
                    </a:cubicBezTo>
                    <a:cubicBezTo>
                      <a:pt x="494" y="209"/>
                      <a:pt x="494" y="209"/>
                      <a:pt x="494" y="209"/>
                    </a:cubicBezTo>
                    <a:cubicBezTo>
                      <a:pt x="492" y="209"/>
                      <a:pt x="489" y="209"/>
                      <a:pt x="489" y="209"/>
                    </a:cubicBezTo>
                    <a:cubicBezTo>
                      <a:pt x="488" y="210"/>
                      <a:pt x="488" y="212"/>
                      <a:pt x="486" y="211"/>
                    </a:cubicBezTo>
                    <a:cubicBezTo>
                      <a:pt x="484" y="211"/>
                      <a:pt x="482" y="209"/>
                      <a:pt x="481" y="208"/>
                    </a:cubicBezTo>
                    <a:cubicBezTo>
                      <a:pt x="481" y="207"/>
                      <a:pt x="481" y="207"/>
                      <a:pt x="481" y="207"/>
                    </a:cubicBezTo>
                    <a:cubicBezTo>
                      <a:pt x="485" y="205"/>
                      <a:pt x="479" y="200"/>
                      <a:pt x="479" y="199"/>
                    </a:cubicBezTo>
                    <a:cubicBezTo>
                      <a:pt x="479" y="197"/>
                      <a:pt x="479" y="196"/>
                      <a:pt x="479" y="195"/>
                    </a:cubicBezTo>
                    <a:cubicBezTo>
                      <a:pt x="478" y="195"/>
                      <a:pt x="478" y="195"/>
                      <a:pt x="478" y="195"/>
                    </a:cubicBezTo>
                    <a:cubicBezTo>
                      <a:pt x="478" y="195"/>
                      <a:pt x="479" y="191"/>
                      <a:pt x="479" y="191"/>
                    </a:cubicBezTo>
                    <a:cubicBezTo>
                      <a:pt x="479" y="191"/>
                      <a:pt x="481" y="189"/>
                      <a:pt x="481" y="189"/>
                    </a:cubicBezTo>
                    <a:cubicBezTo>
                      <a:pt x="480" y="187"/>
                      <a:pt x="477" y="186"/>
                      <a:pt x="478" y="183"/>
                    </a:cubicBezTo>
                    <a:cubicBezTo>
                      <a:pt x="478" y="182"/>
                      <a:pt x="480" y="182"/>
                      <a:pt x="480" y="181"/>
                    </a:cubicBezTo>
                    <a:cubicBezTo>
                      <a:pt x="480" y="181"/>
                      <a:pt x="476" y="176"/>
                      <a:pt x="476" y="176"/>
                    </a:cubicBezTo>
                    <a:cubicBezTo>
                      <a:pt x="476" y="176"/>
                      <a:pt x="475" y="177"/>
                      <a:pt x="474" y="177"/>
                    </a:cubicBezTo>
                    <a:cubicBezTo>
                      <a:pt x="476" y="182"/>
                      <a:pt x="477" y="187"/>
                      <a:pt x="476" y="193"/>
                    </a:cubicBezTo>
                    <a:cubicBezTo>
                      <a:pt x="475" y="195"/>
                      <a:pt x="472" y="199"/>
                      <a:pt x="471" y="200"/>
                    </a:cubicBezTo>
                    <a:cubicBezTo>
                      <a:pt x="470" y="201"/>
                      <a:pt x="469" y="201"/>
                      <a:pt x="468" y="201"/>
                    </a:cubicBezTo>
                    <a:cubicBezTo>
                      <a:pt x="468" y="202"/>
                      <a:pt x="469" y="204"/>
                      <a:pt x="468" y="205"/>
                    </a:cubicBezTo>
                    <a:cubicBezTo>
                      <a:pt x="468" y="207"/>
                      <a:pt x="466" y="208"/>
                      <a:pt x="466" y="209"/>
                    </a:cubicBezTo>
                    <a:cubicBezTo>
                      <a:pt x="466" y="210"/>
                      <a:pt x="465" y="211"/>
                      <a:pt x="466" y="211"/>
                    </a:cubicBezTo>
                    <a:cubicBezTo>
                      <a:pt x="466" y="212"/>
                      <a:pt x="468" y="213"/>
                      <a:pt x="469" y="214"/>
                    </a:cubicBezTo>
                    <a:cubicBezTo>
                      <a:pt x="470" y="216"/>
                      <a:pt x="472" y="220"/>
                      <a:pt x="472" y="222"/>
                    </a:cubicBezTo>
                    <a:cubicBezTo>
                      <a:pt x="471" y="223"/>
                      <a:pt x="469" y="225"/>
                      <a:pt x="469" y="227"/>
                    </a:cubicBezTo>
                    <a:cubicBezTo>
                      <a:pt x="469" y="227"/>
                      <a:pt x="470" y="231"/>
                      <a:pt x="470" y="233"/>
                    </a:cubicBezTo>
                    <a:cubicBezTo>
                      <a:pt x="471" y="233"/>
                      <a:pt x="471" y="233"/>
                      <a:pt x="471" y="233"/>
                    </a:cubicBezTo>
                    <a:cubicBezTo>
                      <a:pt x="471" y="235"/>
                      <a:pt x="471" y="237"/>
                      <a:pt x="471" y="239"/>
                    </a:cubicBezTo>
                    <a:cubicBezTo>
                      <a:pt x="472" y="238"/>
                      <a:pt x="472" y="240"/>
                      <a:pt x="474" y="239"/>
                    </a:cubicBezTo>
                    <a:cubicBezTo>
                      <a:pt x="474" y="238"/>
                      <a:pt x="474" y="238"/>
                      <a:pt x="474" y="238"/>
                    </a:cubicBezTo>
                    <a:cubicBezTo>
                      <a:pt x="474" y="238"/>
                      <a:pt x="476" y="237"/>
                      <a:pt x="476" y="237"/>
                    </a:cubicBezTo>
                    <a:cubicBezTo>
                      <a:pt x="477" y="237"/>
                      <a:pt x="479" y="238"/>
                      <a:pt x="481" y="237"/>
                    </a:cubicBezTo>
                    <a:cubicBezTo>
                      <a:pt x="482" y="237"/>
                      <a:pt x="484" y="235"/>
                      <a:pt x="486" y="235"/>
                    </a:cubicBezTo>
                    <a:cubicBezTo>
                      <a:pt x="489" y="234"/>
                      <a:pt x="500" y="237"/>
                      <a:pt x="502" y="239"/>
                    </a:cubicBezTo>
                    <a:cubicBezTo>
                      <a:pt x="503" y="240"/>
                      <a:pt x="502" y="244"/>
                      <a:pt x="504" y="246"/>
                    </a:cubicBezTo>
                    <a:cubicBezTo>
                      <a:pt x="504" y="247"/>
                      <a:pt x="506" y="247"/>
                      <a:pt x="506" y="247"/>
                    </a:cubicBezTo>
                    <a:cubicBezTo>
                      <a:pt x="507" y="248"/>
                      <a:pt x="506" y="250"/>
                      <a:pt x="507" y="251"/>
                    </a:cubicBezTo>
                    <a:cubicBezTo>
                      <a:pt x="507" y="252"/>
                      <a:pt x="508" y="253"/>
                      <a:pt x="509" y="254"/>
                    </a:cubicBezTo>
                    <a:cubicBezTo>
                      <a:pt x="506" y="255"/>
                      <a:pt x="501" y="257"/>
                      <a:pt x="504" y="262"/>
                    </a:cubicBezTo>
                    <a:cubicBezTo>
                      <a:pt x="504" y="262"/>
                      <a:pt x="505" y="262"/>
                      <a:pt x="506" y="263"/>
                    </a:cubicBezTo>
                    <a:cubicBezTo>
                      <a:pt x="506" y="263"/>
                      <a:pt x="507" y="265"/>
                      <a:pt x="508" y="265"/>
                    </a:cubicBezTo>
                    <a:cubicBezTo>
                      <a:pt x="512" y="267"/>
                      <a:pt x="516" y="266"/>
                      <a:pt x="519" y="268"/>
                    </a:cubicBezTo>
                    <a:cubicBezTo>
                      <a:pt x="520" y="268"/>
                      <a:pt x="520" y="270"/>
                      <a:pt x="521" y="270"/>
                    </a:cubicBezTo>
                    <a:cubicBezTo>
                      <a:pt x="518" y="270"/>
                      <a:pt x="513" y="270"/>
                      <a:pt x="510" y="269"/>
                    </a:cubicBezTo>
                    <a:cubicBezTo>
                      <a:pt x="510" y="268"/>
                      <a:pt x="509" y="267"/>
                      <a:pt x="509" y="267"/>
                    </a:cubicBezTo>
                    <a:cubicBezTo>
                      <a:pt x="507" y="267"/>
                      <a:pt x="506" y="267"/>
                      <a:pt x="505" y="268"/>
                    </a:cubicBezTo>
                    <a:cubicBezTo>
                      <a:pt x="505" y="268"/>
                      <a:pt x="505" y="270"/>
                      <a:pt x="505" y="271"/>
                    </a:cubicBezTo>
                    <a:cubicBezTo>
                      <a:pt x="505" y="271"/>
                      <a:pt x="506" y="272"/>
                      <a:pt x="505" y="272"/>
                    </a:cubicBezTo>
                    <a:cubicBezTo>
                      <a:pt x="505" y="272"/>
                      <a:pt x="502" y="270"/>
                      <a:pt x="502" y="269"/>
                    </a:cubicBezTo>
                    <a:cubicBezTo>
                      <a:pt x="500" y="268"/>
                      <a:pt x="499" y="267"/>
                      <a:pt x="498" y="266"/>
                    </a:cubicBezTo>
                    <a:cubicBezTo>
                      <a:pt x="498" y="260"/>
                      <a:pt x="500" y="255"/>
                      <a:pt x="499" y="249"/>
                    </a:cubicBezTo>
                    <a:cubicBezTo>
                      <a:pt x="499" y="248"/>
                      <a:pt x="497" y="247"/>
                      <a:pt x="497" y="247"/>
                    </a:cubicBezTo>
                    <a:cubicBezTo>
                      <a:pt x="496" y="245"/>
                      <a:pt x="495" y="241"/>
                      <a:pt x="494" y="239"/>
                    </a:cubicBezTo>
                    <a:cubicBezTo>
                      <a:pt x="493" y="239"/>
                      <a:pt x="491" y="239"/>
                      <a:pt x="489" y="239"/>
                    </a:cubicBezTo>
                    <a:cubicBezTo>
                      <a:pt x="489" y="239"/>
                      <a:pt x="488" y="241"/>
                      <a:pt x="488" y="241"/>
                    </a:cubicBezTo>
                    <a:cubicBezTo>
                      <a:pt x="484" y="243"/>
                      <a:pt x="480" y="242"/>
                      <a:pt x="477" y="245"/>
                    </a:cubicBezTo>
                    <a:cubicBezTo>
                      <a:pt x="476" y="246"/>
                      <a:pt x="476" y="248"/>
                      <a:pt x="476" y="249"/>
                    </a:cubicBezTo>
                    <a:cubicBezTo>
                      <a:pt x="476" y="249"/>
                      <a:pt x="474" y="251"/>
                      <a:pt x="474" y="252"/>
                    </a:cubicBezTo>
                    <a:cubicBezTo>
                      <a:pt x="474" y="253"/>
                      <a:pt x="477" y="254"/>
                      <a:pt x="477" y="255"/>
                    </a:cubicBezTo>
                    <a:cubicBezTo>
                      <a:pt x="477" y="256"/>
                      <a:pt x="476" y="260"/>
                      <a:pt x="476" y="261"/>
                    </a:cubicBezTo>
                    <a:cubicBezTo>
                      <a:pt x="475" y="262"/>
                      <a:pt x="474" y="264"/>
                      <a:pt x="474" y="265"/>
                    </a:cubicBezTo>
                    <a:cubicBezTo>
                      <a:pt x="474" y="265"/>
                      <a:pt x="474" y="267"/>
                      <a:pt x="474" y="267"/>
                    </a:cubicBezTo>
                    <a:cubicBezTo>
                      <a:pt x="474" y="267"/>
                      <a:pt x="475" y="268"/>
                      <a:pt x="474" y="269"/>
                    </a:cubicBezTo>
                    <a:cubicBezTo>
                      <a:pt x="469" y="276"/>
                      <a:pt x="469" y="276"/>
                      <a:pt x="469" y="276"/>
                    </a:cubicBezTo>
                    <a:cubicBezTo>
                      <a:pt x="467" y="277"/>
                      <a:pt x="464" y="276"/>
                      <a:pt x="462" y="277"/>
                    </a:cubicBezTo>
                    <a:cubicBezTo>
                      <a:pt x="461" y="277"/>
                      <a:pt x="457" y="279"/>
                      <a:pt x="456" y="279"/>
                    </a:cubicBezTo>
                    <a:cubicBezTo>
                      <a:pt x="456" y="280"/>
                      <a:pt x="455" y="281"/>
                      <a:pt x="454" y="282"/>
                    </a:cubicBezTo>
                    <a:cubicBezTo>
                      <a:pt x="456" y="282"/>
                      <a:pt x="457" y="282"/>
                      <a:pt x="459" y="282"/>
                    </a:cubicBezTo>
                    <a:cubicBezTo>
                      <a:pt x="460" y="287"/>
                      <a:pt x="460" y="290"/>
                      <a:pt x="462" y="294"/>
                    </a:cubicBezTo>
                    <a:cubicBezTo>
                      <a:pt x="461" y="294"/>
                      <a:pt x="461" y="293"/>
                      <a:pt x="460" y="292"/>
                    </a:cubicBezTo>
                    <a:cubicBezTo>
                      <a:pt x="459" y="292"/>
                      <a:pt x="459" y="293"/>
                      <a:pt x="458" y="293"/>
                    </a:cubicBezTo>
                    <a:cubicBezTo>
                      <a:pt x="457" y="292"/>
                      <a:pt x="457" y="290"/>
                      <a:pt x="456" y="288"/>
                    </a:cubicBezTo>
                    <a:cubicBezTo>
                      <a:pt x="456" y="288"/>
                      <a:pt x="454" y="288"/>
                      <a:pt x="454" y="287"/>
                    </a:cubicBezTo>
                    <a:cubicBezTo>
                      <a:pt x="453" y="287"/>
                      <a:pt x="453" y="285"/>
                      <a:pt x="453" y="284"/>
                    </a:cubicBezTo>
                    <a:cubicBezTo>
                      <a:pt x="452" y="284"/>
                      <a:pt x="447" y="283"/>
                      <a:pt x="445" y="284"/>
                    </a:cubicBezTo>
                    <a:cubicBezTo>
                      <a:pt x="444" y="285"/>
                      <a:pt x="444" y="285"/>
                      <a:pt x="444" y="285"/>
                    </a:cubicBezTo>
                    <a:cubicBezTo>
                      <a:pt x="439" y="285"/>
                      <a:pt x="435" y="282"/>
                      <a:pt x="432" y="280"/>
                    </a:cubicBezTo>
                    <a:cubicBezTo>
                      <a:pt x="433" y="280"/>
                      <a:pt x="432" y="277"/>
                      <a:pt x="432" y="277"/>
                    </a:cubicBezTo>
                    <a:cubicBezTo>
                      <a:pt x="438" y="276"/>
                      <a:pt x="446" y="279"/>
                      <a:pt x="450" y="276"/>
                    </a:cubicBezTo>
                    <a:cubicBezTo>
                      <a:pt x="450" y="276"/>
                      <a:pt x="451" y="273"/>
                      <a:pt x="452" y="272"/>
                    </a:cubicBezTo>
                    <a:cubicBezTo>
                      <a:pt x="454" y="274"/>
                      <a:pt x="455" y="273"/>
                      <a:pt x="458" y="274"/>
                    </a:cubicBezTo>
                    <a:cubicBezTo>
                      <a:pt x="458" y="273"/>
                      <a:pt x="459" y="273"/>
                      <a:pt x="460" y="272"/>
                    </a:cubicBezTo>
                    <a:cubicBezTo>
                      <a:pt x="459" y="270"/>
                      <a:pt x="459" y="270"/>
                      <a:pt x="459" y="270"/>
                    </a:cubicBezTo>
                    <a:cubicBezTo>
                      <a:pt x="459" y="269"/>
                      <a:pt x="461" y="269"/>
                      <a:pt x="462" y="269"/>
                    </a:cubicBezTo>
                    <a:cubicBezTo>
                      <a:pt x="462" y="268"/>
                      <a:pt x="462" y="265"/>
                      <a:pt x="462" y="265"/>
                    </a:cubicBezTo>
                    <a:cubicBezTo>
                      <a:pt x="464" y="264"/>
                      <a:pt x="464" y="265"/>
                      <a:pt x="466" y="264"/>
                    </a:cubicBezTo>
                    <a:cubicBezTo>
                      <a:pt x="462" y="256"/>
                      <a:pt x="464" y="256"/>
                      <a:pt x="466" y="248"/>
                    </a:cubicBezTo>
                    <a:cubicBezTo>
                      <a:pt x="462" y="245"/>
                      <a:pt x="461" y="244"/>
                      <a:pt x="459" y="239"/>
                    </a:cubicBezTo>
                    <a:cubicBezTo>
                      <a:pt x="458" y="238"/>
                      <a:pt x="458" y="238"/>
                      <a:pt x="458" y="238"/>
                    </a:cubicBezTo>
                    <a:cubicBezTo>
                      <a:pt x="457" y="237"/>
                      <a:pt x="458" y="235"/>
                      <a:pt x="458" y="235"/>
                    </a:cubicBezTo>
                    <a:cubicBezTo>
                      <a:pt x="458" y="233"/>
                      <a:pt x="458" y="233"/>
                      <a:pt x="458" y="233"/>
                    </a:cubicBezTo>
                    <a:cubicBezTo>
                      <a:pt x="457" y="233"/>
                      <a:pt x="458" y="230"/>
                      <a:pt x="458" y="229"/>
                    </a:cubicBezTo>
                    <a:cubicBezTo>
                      <a:pt x="458" y="228"/>
                      <a:pt x="460" y="226"/>
                      <a:pt x="460" y="225"/>
                    </a:cubicBezTo>
                    <a:cubicBezTo>
                      <a:pt x="460" y="225"/>
                      <a:pt x="461" y="220"/>
                      <a:pt x="460" y="219"/>
                    </a:cubicBezTo>
                    <a:cubicBezTo>
                      <a:pt x="460" y="219"/>
                      <a:pt x="458" y="218"/>
                      <a:pt x="458" y="218"/>
                    </a:cubicBezTo>
                    <a:cubicBezTo>
                      <a:pt x="458" y="217"/>
                      <a:pt x="459" y="215"/>
                      <a:pt x="459" y="213"/>
                    </a:cubicBezTo>
                    <a:cubicBezTo>
                      <a:pt x="456" y="212"/>
                      <a:pt x="453" y="211"/>
                      <a:pt x="453" y="207"/>
                    </a:cubicBezTo>
                    <a:cubicBezTo>
                      <a:pt x="453" y="202"/>
                      <a:pt x="456" y="202"/>
                      <a:pt x="458" y="199"/>
                    </a:cubicBezTo>
                    <a:cubicBezTo>
                      <a:pt x="459" y="195"/>
                      <a:pt x="458" y="193"/>
                      <a:pt x="458" y="189"/>
                    </a:cubicBezTo>
                    <a:cubicBezTo>
                      <a:pt x="458" y="188"/>
                      <a:pt x="460" y="187"/>
                      <a:pt x="460" y="186"/>
                    </a:cubicBezTo>
                    <a:cubicBezTo>
                      <a:pt x="461" y="185"/>
                      <a:pt x="459" y="184"/>
                      <a:pt x="460" y="182"/>
                    </a:cubicBezTo>
                    <a:cubicBezTo>
                      <a:pt x="460" y="182"/>
                      <a:pt x="461" y="181"/>
                      <a:pt x="460" y="181"/>
                    </a:cubicBezTo>
                    <a:cubicBezTo>
                      <a:pt x="460" y="180"/>
                      <a:pt x="458" y="179"/>
                      <a:pt x="458" y="178"/>
                    </a:cubicBezTo>
                    <a:cubicBezTo>
                      <a:pt x="458" y="177"/>
                      <a:pt x="459" y="175"/>
                      <a:pt x="458" y="175"/>
                    </a:cubicBezTo>
                    <a:cubicBezTo>
                      <a:pt x="458" y="175"/>
                      <a:pt x="457" y="175"/>
                      <a:pt x="456" y="175"/>
                    </a:cubicBezTo>
                    <a:cubicBezTo>
                      <a:pt x="456" y="175"/>
                      <a:pt x="452" y="172"/>
                      <a:pt x="452" y="172"/>
                    </a:cubicBezTo>
                    <a:cubicBezTo>
                      <a:pt x="451" y="172"/>
                      <a:pt x="448" y="173"/>
                      <a:pt x="448" y="173"/>
                    </a:cubicBezTo>
                    <a:cubicBezTo>
                      <a:pt x="444" y="173"/>
                      <a:pt x="440" y="173"/>
                      <a:pt x="437" y="173"/>
                    </a:cubicBezTo>
                    <a:cubicBezTo>
                      <a:pt x="437" y="173"/>
                      <a:pt x="438" y="172"/>
                      <a:pt x="436" y="172"/>
                    </a:cubicBezTo>
                    <a:cubicBezTo>
                      <a:pt x="436" y="174"/>
                      <a:pt x="436" y="174"/>
                      <a:pt x="436" y="174"/>
                    </a:cubicBezTo>
                    <a:cubicBezTo>
                      <a:pt x="434" y="175"/>
                      <a:pt x="432" y="175"/>
                      <a:pt x="431" y="177"/>
                    </a:cubicBezTo>
                    <a:cubicBezTo>
                      <a:pt x="429" y="179"/>
                      <a:pt x="429" y="183"/>
                      <a:pt x="428" y="185"/>
                    </a:cubicBezTo>
                    <a:cubicBezTo>
                      <a:pt x="426" y="189"/>
                      <a:pt x="422" y="191"/>
                      <a:pt x="420" y="194"/>
                    </a:cubicBezTo>
                    <a:cubicBezTo>
                      <a:pt x="419" y="196"/>
                      <a:pt x="419" y="198"/>
                      <a:pt x="417" y="199"/>
                    </a:cubicBezTo>
                    <a:cubicBezTo>
                      <a:pt x="416" y="200"/>
                      <a:pt x="413" y="201"/>
                      <a:pt x="411" y="202"/>
                    </a:cubicBezTo>
                    <a:cubicBezTo>
                      <a:pt x="411" y="205"/>
                      <a:pt x="411" y="207"/>
                      <a:pt x="411" y="209"/>
                    </a:cubicBezTo>
                    <a:cubicBezTo>
                      <a:pt x="411" y="209"/>
                      <a:pt x="414" y="213"/>
                      <a:pt x="414" y="214"/>
                    </a:cubicBezTo>
                    <a:cubicBezTo>
                      <a:pt x="414" y="217"/>
                      <a:pt x="413" y="218"/>
                      <a:pt x="414" y="221"/>
                    </a:cubicBezTo>
                    <a:cubicBezTo>
                      <a:pt x="409" y="224"/>
                      <a:pt x="410" y="224"/>
                      <a:pt x="410" y="231"/>
                    </a:cubicBezTo>
                    <a:cubicBezTo>
                      <a:pt x="411" y="231"/>
                      <a:pt x="411" y="230"/>
                      <a:pt x="412" y="230"/>
                    </a:cubicBezTo>
                    <a:cubicBezTo>
                      <a:pt x="414" y="230"/>
                      <a:pt x="416" y="233"/>
                      <a:pt x="417" y="233"/>
                    </a:cubicBezTo>
                    <a:cubicBezTo>
                      <a:pt x="418" y="233"/>
                      <a:pt x="417" y="232"/>
                      <a:pt x="418" y="233"/>
                    </a:cubicBezTo>
                    <a:cubicBezTo>
                      <a:pt x="417" y="232"/>
                      <a:pt x="420" y="233"/>
                      <a:pt x="420" y="233"/>
                    </a:cubicBezTo>
                    <a:cubicBezTo>
                      <a:pt x="420" y="233"/>
                      <a:pt x="420" y="235"/>
                      <a:pt x="420" y="235"/>
                    </a:cubicBezTo>
                    <a:cubicBezTo>
                      <a:pt x="420" y="236"/>
                      <a:pt x="417" y="236"/>
                      <a:pt x="418" y="239"/>
                    </a:cubicBezTo>
                    <a:cubicBezTo>
                      <a:pt x="418" y="239"/>
                      <a:pt x="419" y="240"/>
                      <a:pt x="418" y="241"/>
                    </a:cubicBezTo>
                    <a:cubicBezTo>
                      <a:pt x="419" y="241"/>
                      <a:pt x="420" y="244"/>
                      <a:pt x="420" y="245"/>
                    </a:cubicBezTo>
                    <a:cubicBezTo>
                      <a:pt x="420" y="245"/>
                      <a:pt x="422" y="244"/>
                      <a:pt x="422" y="244"/>
                    </a:cubicBezTo>
                    <a:cubicBezTo>
                      <a:pt x="424" y="244"/>
                      <a:pt x="424" y="244"/>
                      <a:pt x="424" y="244"/>
                    </a:cubicBezTo>
                    <a:cubicBezTo>
                      <a:pt x="423" y="247"/>
                      <a:pt x="422" y="251"/>
                      <a:pt x="420" y="254"/>
                    </a:cubicBezTo>
                    <a:cubicBezTo>
                      <a:pt x="419" y="255"/>
                      <a:pt x="418" y="255"/>
                      <a:pt x="416" y="256"/>
                    </a:cubicBezTo>
                    <a:cubicBezTo>
                      <a:pt x="416" y="255"/>
                      <a:pt x="416" y="253"/>
                      <a:pt x="416" y="252"/>
                    </a:cubicBezTo>
                    <a:cubicBezTo>
                      <a:pt x="415" y="251"/>
                      <a:pt x="414" y="252"/>
                      <a:pt x="413" y="251"/>
                    </a:cubicBezTo>
                    <a:cubicBezTo>
                      <a:pt x="413" y="251"/>
                      <a:pt x="413" y="249"/>
                      <a:pt x="412" y="249"/>
                    </a:cubicBezTo>
                    <a:cubicBezTo>
                      <a:pt x="410" y="245"/>
                      <a:pt x="407" y="243"/>
                      <a:pt x="401" y="242"/>
                    </a:cubicBezTo>
                    <a:cubicBezTo>
                      <a:pt x="400" y="240"/>
                      <a:pt x="400" y="240"/>
                      <a:pt x="400" y="240"/>
                    </a:cubicBezTo>
                    <a:cubicBezTo>
                      <a:pt x="401" y="240"/>
                      <a:pt x="401" y="239"/>
                      <a:pt x="401" y="239"/>
                    </a:cubicBezTo>
                    <a:cubicBezTo>
                      <a:pt x="398" y="238"/>
                      <a:pt x="396" y="237"/>
                      <a:pt x="394" y="236"/>
                    </a:cubicBezTo>
                    <a:cubicBezTo>
                      <a:pt x="392" y="241"/>
                      <a:pt x="392" y="241"/>
                      <a:pt x="392" y="241"/>
                    </a:cubicBezTo>
                    <a:cubicBezTo>
                      <a:pt x="391" y="241"/>
                      <a:pt x="391" y="241"/>
                      <a:pt x="391" y="241"/>
                    </a:cubicBezTo>
                    <a:cubicBezTo>
                      <a:pt x="391" y="239"/>
                      <a:pt x="390" y="237"/>
                      <a:pt x="391" y="233"/>
                    </a:cubicBezTo>
                    <a:cubicBezTo>
                      <a:pt x="388" y="232"/>
                      <a:pt x="385" y="233"/>
                      <a:pt x="382" y="232"/>
                    </a:cubicBezTo>
                    <a:cubicBezTo>
                      <a:pt x="381" y="232"/>
                      <a:pt x="381" y="229"/>
                      <a:pt x="381" y="229"/>
                    </a:cubicBezTo>
                    <a:cubicBezTo>
                      <a:pt x="380" y="229"/>
                      <a:pt x="379" y="230"/>
                      <a:pt x="378" y="230"/>
                    </a:cubicBezTo>
                    <a:cubicBezTo>
                      <a:pt x="378" y="230"/>
                      <a:pt x="377" y="225"/>
                      <a:pt x="373" y="227"/>
                    </a:cubicBezTo>
                    <a:cubicBezTo>
                      <a:pt x="371" y="227"/>
                      <a:pt x="373" y="231"/>
                      <a:pt x="365" y="230"/>
                    </a:cubicBezTo>
                    <a:cubicBezTo>
                      <a:pt x="364" y="230"/>
                      <a:pt x="361" y="227"/>
                      <a:pt x="359" y="228"/>
                    </a:cubicBezTo>
                    <a:cubicBezTo>
                      <a:pt x="359" y="228"/>
                      <a:pt x="358" y="231"/>
                      <a:pt x="358" y="231"/>
                    </a:cubicBezTo>
                    <a:cubicBezTo>
                      <a:pt x="356" y="231"/>
                      <a:pt x="354" y="232"/>
                      <a:pt x="353" y="232"/>
                    </a:cubicBezTo>
                    <a:cubicBezTo>
                      <a:pt x="354" y="233"/>
                      <a:pt x="353" y="233"/>
                      <a:pt x="353" y="234"/>
                    </a:cubicBezTo>
                    <a:cubicBezTo>
                      <a:pt x="353" y="234"/>
                      <a:pt x="355" y="235"/>
                      <a:pt x="355" y="235"/>
                    </a:cubicBezTo>
                    <a:cubicBezTo>
                      <a:pt x="357" y="239"/>
                      <a:pt x="357" y="244"/>
                      <a:pt x="357" y="248"/>
                    </a:cubicBezTo>
                    <a:cubicBezTo>
                      <a:pt x="356" y="248"/>
                      <a:pt x="356" y="249"/>
                      <a:pt x="355" y="249"/>
                    </a:cubicBezTo>
                    <a:cubicBezTo>
                      <a:pt x="352" y="250"/>
                      <a:pt x="350" y="247"/>
                      <a:pt x="349" y="247"/>
                    </a:cubicBezTo>
                    <a:cubicBezTo>
                      <a:pt x="349" y="247"/>
                      <a:pt x="347" y="249"/>
                      <a:pt x="347" y="249"/>
                    </a:cubicBezTo>
                    <a:cubicBezTo>
                      <a:pt x="347" y="250"/>
                      <a:pt x="346" y="254"/>
                      <a:pt x="346" y="255"/>
                    </a:cubicBezTo>
                    <a:cubicBezTo>
                      <a:pt x="346" y="255"/>
                      <a:pt x="341" y="251"/>
                      <a:pt x="341" y="251"/>
                    </a:cubicBezTo>
                    <a:cubicBezTo>
                      <a:pt x="341" y="250"/>
                      <a:pt x="342" y="244"/>
                      <a:pt x="342" y="243"/>
                    </a:cubicBezTo>
                    <a:cubicBezTo>
                      <a:pt x="341" y="243"/>
                      <a:pt x="340" y="243"/>
                      <a:pt x="339" y="243"/>
                    </a:cubicBezTo>
                    <a:cubicBezTo>
                      <a:pt x="336" y="244"/>
                      <a:pt x="333" y="247"/>
                      <a:pt x="330" y="247"/>
                    </a:cubicBezTo>
                    <a:cubicBezTo>
                      <a:pt x="330" y="247"/>
                      <a:pt x="331" y="245"/>
                      <a:pt x="331" y="245"/>
                    </a:cubicBezTo>
                    <a:cubicBezTo>
                      <a:pt x="330" y="245"/>
                      <a:pt x="329" y="245"/>
                      <a:pt x="329" y="245"/>
                    </a:cubicBezTo>
                    <a:cubicBezTo>
                      <a:pt x="329" y="247"/>
                      <a:pt x="329" y="247"/>
                      <a:pt x="329" y="247"/>
                    </a:cubicBezTo>
                    <a:cubicBezTo>
                      <a:pt x="329" y="245"/>
                      <a:pt x="330" y="248"/>
                      <a:pt x="330" y="248"/>
                    </a:cubicBezTo>
                    <a:cubicBezTo>
                      <a:pt x="330" y="249"/>
                      <a:pt x="329" y="249"/>
                      <a:pt x="329" y="250"/>
                    </a:cubicBezTo>
                    <a:cubicBezTo>
                      <a:pt x="328" y="250"/>
                      <a:pt x="327" y="250"/>
                      <a:pt x="326" y="250"/>
                    </a:cubicBezTo>
                    <a:cubicBezTo>
                      <a:pt x="324" y="248"/>
                      <a:pt x="321" y="245"/>
                      <a:pt x="316" y="246"/>
                    </a:cubicBezTo>
                    <a:cubicBezTo>
                      <a:pt x="313" y="246"/>
                      <a:pt x="309" y="249"/>
                      <a:pt x="305" y="250"/>
                    </a:cubicBezTo>
                    <a:cubicBezTo>
                      <a:pt x="306" y="251"/>
                      <a:pt x="307" y="252"/>
                      <a:pt x="307" y="253"/>
                    </a:cubicBezTo>
                    <a:cubicBezTo>
                      <a:pt x="307" y="254"/>
                      <a:pt x="306" y="254"/>
                      <a:pt x="306" y="255"/>
                    </a:cubicBezTo>
                    <a:cubicBezTo>
                      <a:pt x="306" y="254"/>
                      <a:pt x="304" y="253"/>
                      <a:pt x="303" y="253"/>
                    </a:cubicBezTo>
                    <a:cubicBezTo>
                      <a:pt x="304" y="253"/>
                      <a:pt x="302" y="251"/>
                      <a:pt x="302" y="251"/>
                    </a:cubicBezTo>
                    <a:cubicBezTo>
                      <a:pt x="302" y="252"/>
                      <a:pt x="299" y="254"/>
                      <a:pt x="299" y="255"/>
                    </a:cubicBezTo>
                    <a:cubicBezTo>
                      <a:pt x="297" y="255"/>
                      <a:pt x="292" y="254"/>
                      <a:pt x="290" y="255"/>
                    </a:cubicBezTo>
                    <a:cubicBezTo>
                      <a:pt x="290" y="254"/>
                      <a:pt x="290" y="253"/>
                      <a:pt x="290" y="253"/>
                    </a:cubicBezTo>
                    <a:cubicBezTo>
                      <a:pt x="291" y="252"/>
                      <a:pt x="291" y="251"/>
                      <a:pt x="292" y="251"/>
                    </a:cubicBezTo>
                    <a:cubicBezTo>
                      <a:pt x="292" y="251"/>
                      <a:pt x="297" y="251"/>
                      <a:pt x="297" y="251"/>
                    </a:cubicBezTo>
                    <a:cubicBezTo>
                      <a:pt x="297" y="251"/>
                      <a:pt x="297" y="249"/>
                      <a:pt x="297" y="249"/>
                    </a:cubicBezTo>
                    <a:cubicBezTo>
                      <a:pt x="296" y="249"/>
                      <a:pt x="294" y="248"/>
                      <a:pt x="294" y="248"/>
                    </a:cubicBezTo>
                    <a:cubicBezTo>
                      <a:pt x="294" y="247"/>
                      <a:pt x="295" y="246"/>
                      <a:pt x="294" y="245"/>
                    </a:cubicBezTo>
                    <a:cubicBezTo>
                      <a:pt x="293" y="245"/>
                      <a:pt x="289" y="246"/>
                      <a:pt x="292" y="244"/>
                    </a:cubicBezTo>
                    <a:cubicBezTo>
                      <a:pt x="292" y="243"/>
                      <a:pt x="291" y="243"/>
                      <a:pt x="292" y="243"/>
                    </a:cubicBezTo>
                    <a:cubicBezTo>
                      <a:pt x="291" y="243"/>
                      <a:pt x="293" y="240"/>
                      <a:pt x="291" y="241"/>
                    </a:cubicBezTo>
                    <a:cubicBezTo>
                      <a:pt x="289" y="242"/>
                      <a:pt x="289" y="244"/>
                      <a:pt x="288" y="245"/>
                    </a:cubicBezTo>
                    <a:cubicBezTo>
                      <a:pt x="288" y="245"/>
                      <a:pt x="283" y="247"/>
                      <a:pt x="283" y="247"/>
                    </a:cubicBezTo>
                    <a:cubicBezTo>
                      <a:pt x="282" y="248"/>
                      <a:pt x="285" y="249"/>
                      <a:pt x="282" y="251"/>
                    </a:cubicBezTo>
                    <a:cubicBezTo>
                      <a:pt x="282" y="251"/>
                      <a:pt x="282" y="251"/>
                      <a:pt x="282" y="251"/>
                    </a:cubicBezTo>
                    <a:cubicBezTo>
                      <a:pt x="281" y="251"/>
                      <a:pt x="282" y="250"/>
                      <a:pt x="282" y="249"/>
                    </a:cubicBezTo>
                    <a:cubicBezTo>
                      <a:pt x="279" y="249"/>
                      <a:pt x="278" y="248"/>
                      <a:pt x="276" y="249"/>
                    </a:cubicBezTo>
                    <a:cubicBezTo>
                      <a:pt x="275" y="249"/>
                      <a:pt x="274" y="251"/>
                      <a:pt x="274" y="251"/>
                    </a:cubicBezTo>
                    <a:cubicBezTo>
                      <a:pt x="272" y="252"/>
                      <a:pt x="271" y="251"/>
                      <a:pt x="270" y="251"/>
                    </a:cubicBezTo>
                    <a:cubicBezTo>
                      <a:pt x="268" y="252"/>
                      <a:pt x="268" y="253"/>
                      <a:pt x="267" y="254"/>
                    </a:cubicBezTo>
                    <a:cubicBezTo>
                      <a:pt x="266" y="255"/>
                      <a:pt x="265" y="254"/>
                      <a:pt x="264" y="255"/>
                    </a:cubicBezTo>
                    <a:cubicBezTo>
                      <a:pt x="263" y="255"/>
                      <a:pt x="262" y="256"/>
                      <a:pt x="262" y="257"/>
                    </a:cubicBezTo>
                    <a:cubicBezTo>
                      <a:pt x="258" y="258"/>
                      <a:pt x="255" y="259"/>
                      <a:pt x="251" y="259"/>
                    </a:cubicBezTo>
                    <a:cubicBezTo>
                      <a:pt x="251" y="259"/>
                      <a:pt x="251" y="261"/>
                      <a:pt x="251" y="261"/>
                    </a:cubicBezTo>
                    <a:cubicBezTo>
                      <a:pt x="249" y="262"/>
                      <a:pt x="248" y="263"/>
                      <a:pt x="246" y="263"/>
                    </a:cubicBezTo>
                    <a:cubicBezTo>
                      <a:pt x="245" y="263"/>
                      <a:pt x="245" y="262"/>
                      <a:pt x="244" y="263"/>
                    </a:cubicBezTo>
                    <a:cubicBezTo>
                      <a:pt x="243" y="267"/>
                      <a:pt x="242" y="270"/>
                      <a:pt x="242" y="276"/>
                    </a:cubicBezTo>
                    <a:cubicBezTo>
                      <a:pt x="242" y="276"/>
                      <a:pt x="239" y="276"/>
                      <a:pt x="239" y="276"/>
                    </a:cubicBezTo>
                    <a:cubicBezTo>
                      <a:pt x="238" y="276"/>
                      <a:pt x="239" y="278"/>
                      <a:pt x="238" y="278"/>
                    </a:cubicBezTo>
                    <a:cubicBezTo>
                      <a:pt x="238" y="278"/>
                      <a:pt x="235" y="279"/>
                      <a:pt x="234" y="279"/>
                    </a:cubicBezTo>
                    <a:cubicBezTo>
                      <a:pt x="231" y="280"/>
                      <a:pt x="230" y="279"/>
                      <a:pt x="226" y="280"/>
                    </a:cubicBezTo>
                    <a:cubicBezTo>
                      <a:pt x="226" y="279"/>
                      <a:pt x="226" y="275"/>
                      <a:pt x="225" y="273"/>
                    </a:cubicBezTo>
                    <a:cubicBezTo>
                      <a:pt x="225" y="272"/>
                      <a:pt x="222" y="272"/>
                      <a:pt x="223" y="269"/>
                    </a:cubicBezTo>
                    <a:cubicBezTo>
                      <a:pt x="223" y="268"/>
                      <a:pt x="225" y="267"/>
                      <a:pt x="225" y="267"/>
                    </a:cubicBezTo>
                    <a:cubicBezTo>
                      <a:pt x="226" y="266"/>
                      <a:pt x="226" y="265"/>
                      <a:pt x="226" y="264"/>
                    </a:cubicBezTo>
                    <a:cubicBezTo>
                      <a:pt x="230" y="264"/>
                      <a:pt x="231" y="264"/>
                      <a:pt x="236" y="263"/>
                    </a:cubicBezTo>
                    <a:cubicBezTo>
                      <a:pt x="236" y="261"/>
                      <a:pt x="236" y="261"/>
                      <a:pt x="236" y="261"/>
                    </a:cubicBezTo>
                    <a:cubicBezTo>
                      <a:pt x="236" y="261"/>
                      <a:pt x="235" y="260"/>
                      <a:pt x="234" y="259"/>
                    </a:cubicBezTo>
                    <a:cubicBezTo>
                      <a:pt x="234" y="259"/>
                      <a:pt x="235" y="258"/>
                      <a:pt x="234" y="257"/>
                    </a:cubicBezTo>
                    <a:cubicBezTo>
                      <a:pt x="234" y="257"/>
                      <a:pt x="233" y="256"/>
                      <a:pt x="232" y="256"/>
                    </a:cubicBezTo>
                    <a:cubicBezTo>
                      <a:pt x="231" y="254"/>
                      <a:pt x="229" y="248"/>
                      <a:pt x="226" y="247"/>
                    </a:cubicBezTo>
                    <a:cubicBezTo>
                      <a:pt x="224" y="246"/>
                      <a:pt x="221" y="247"/>
                      <a:pt x="218" y="247"/>
                    </a:cubicBezTo>
                    <a:cubicBezTo>
                      <a:pt x="217" y="245"/>
                      <a:pt x="217" y="245"/>
                      <a:pt x="217" y="245"/>
                    </a:cubicBezTo>
                    <a:cubicBezTo>
                      <a:pt x="213" y="244"/>
                      <a:pt x="211" y="244"/>
                      <a:pt x="208" y="242"/>
                    </a:cubicBezTo>
                    <a:cubicBezTo>
                      <a:pt x="209" y="243"/>
                      <a:pt x="208" y="244"/>
                      <a:pt x="208" y="245"/>
                    </a:cubicBezTo>
                    <a:cubicBezTo>
                      <a:pt x="209" y="246"/>
                      <a:pt x="213" y="249"/>
                      <a:pt x="215" y="250"/>
                    </a:cubicBezTo>
                    <a:cubicBezTo>
                      <a:pt x="214" y="253"/>
                      <a:pt x="215" y="254"/>
                      <a:pt x="214" y="257"/>
                    </a:cubicBezTo>
                    <a:cubicBezTo>
                      <a:pt x="214" y="257"/>
                      <a:pt x="212" y="257"/>
                      <a:pt x="212" y="257"/>
                    </a:cubicBezTo>
                    <a:cubicBezTo>
                      <a:pt x="212" y="258"/>
                      <a:pt x="213" y="259"/>
                      <a:pt x="212" y="259"/>
                    </a:cubicBezTo>
                    <a:cubicBezTo>
                      <a:pt x="212" y="260"/>
                      <a:pt x="211" y="259"/>
                      <a:pt x="210" y="260"/>
                    </a:cubicBezTo>
                    <a:cubicBezTo>
                      <a:pt x="209" y="263"/>
                      <a:pt x="211" y="262"/>
                      <a:pt x="208" y="264"/>
                    </a:cubicBezTo>
                    <a:cubicBezTo>
                      <a:pt x="207" y="265"/>
                      <a:pt x="212" y="270"/>
                      <a:pt x="212" y="270"/>
                    </a:cubicBezTo>
                    <a:cubicBezTo>
                      <a:pt x="212" y="270"/>
                      <a:pt x="212" y="272"/>
                      <a:pt x="212" y="272"/>
                    </a:cubicBezTo>
                    <a:cubicBezTo>
                      <a:pt x="212" y="272"/>
                      <a:pt x="213" y="272"/>
                      <a:pt x="212" y="273"/>
                    </a:cubicBezTo>
                    <a:cubicBezTo>
                      <a:pt x="212" y="274"/>
                      <a:pt x="210" y="275"/>
                      <a:pt x="209" y="276"/>
                    </a:cubicBezTo>
                    <a:cubicBezTo>
                      <a:pt x="207" y="279"/>
                      <a:pt x="207" y="282"/>
                      <a:pt x="206" y="287"/>
                    </a:cubicBezTo>
                    <a:cubicBezTo>
                      <a:pt x="205" y="287"/>
                      <a:pt x="204" y="287"/>
                      <a:pt x="202" y="287"/>
                    </a:cubicBezTo>
                    <a:cubicBezTo>
                      <a:pt x="203" y="285"/>
                      <a:pt x="203" y="285"/>
                      <a:pt x="203" y="285"/>
                    </a:cubicBezTo>
                    <a:cubicBezTo>
                      <a:pt x="204" y="286"/>
                      <a:pt x="200" y="281"/>
                      <a:pt x="200" y="281"/>
                    </a:cubicBezTo>
                    <a:cubicBezTo>
                      <a:pt x="199" y="281"/>
                      <a:pt x="198" y="281"/>
                      <a:pt x="197" y="281"/>
                    </a:cubicBezTo>
                    <a:cubicBezTo>
                      <a:pt x="197" y="281"/>
                      <a:pt x="196" y="279"/>
                      <a:pt x="195" y="278"/>
                    </a:cubicBezTo>
                    <a:cubicBezTo>
                      <a:pt x="191" y="278"/>
                      <a:pt x="191" y="281"/>
                      <a:pt x="188" y="282"/>
                    </a:cubicBezTo>
                    <a:cubicBezTo>
                      <a:pt x="187" y="283"/>
                      <a:pt x="186" y="282"/>
                      <a:pt x="184" y="283"/>
                    </a:cubicBezTo>
                    <a:cubicBezTo>
                      <a:pt x="184" y="284"/>
                      <a:pt x="184" y="286"/>
                      <a:pt x="183" y="286"/>
                    </a:cubicBezTo>
                    <a:cubicBezTo>
                      <a:pt x="182" y="288"/>
                      <a:pt x="176" y="291"/>
                      <a:pt x="176" y="292"/>
                    </a:cubicBezTo>
                    <a:cubicBezTo>
                      <a:pt x="176" y="292"/>
                      <a:pt x="176" y="294"/>
                      <a:pt x="176" y="294"/>
                    </a:cubicBezTo>
                    <a:cubicBezTo>
                      <a:pt x="176" y="297"/>
                      <a:pt x="180" y="298"/>
                      <a:pt x="181" y="300"/>
                    </a:cubicBezTo>
                    <a:cubicBezTo>
                      <a:pt x="183" y="302"/>
                      <a:pt x="183" y="304"/>
                      <a:pt x="184" y="306"/>
                    </a:cubicBezTo>
                    <a:cubicBezTo>
                      <a:pt x="181" y="306"/>
                      <a:pt x="179" y="306"/>
                      <a:pt x="175" y="305"/>
                    </a:cubicBezTo>
                    <a:cubicBezTo>
                      <a:pt x="175" y="305"/>
                      <a:pt x="173" y="303"/>
                      <a:pt x="173" y="303"/>
                    </a:cubicBezTo>
                    <a:cubicBezTo>
                      <a:pt x="171" y="302"/>
                      <a:pt x="169" y="303"/>
                      <a:pt x="168" y="302"/>
                    </a:cubicBezTo>
                    <a:cubicBezTo>
                      <a:pt x="168" y="302"/>
                      <a:pt x="168" y="301"/>
                      <a:pt x="169" y="300"/>
                    </a:cubicBezTo>
                    <a:cubicBezTo>
                      <a:pt x="167" y="300"/>
                      <a:pt x="165" y="299"/>
                      <a:pt x="163" y="298"/>
                    </a:cubicBezTo>
                    <a:cubicBezTo>
                      <a:pt x="162" y="298"/>
                      <a:pt x="161" y="296"/>
                      <a:pt x="160" y="295"/>
                    </a:cubicBezTo>
                    <a:cubicBezTo>
                      <a:pt x="156" y="294"/>
                      <a:pt x="155" y="298"/>
                      <a:pt x="157" y="297"/>
                    </a:cubicBezTo>
                    <a:cubicBezTo>
                      <a:pt x="157" y="297"/>
                      <a:pt x="158" y="300"/>
                      <a:pt x="157" y="300"/>
                    </a:cubicBezTo>
                    <a:cubicBezTo>
                      <a:pt x="157" y="301"/>
                      <a:pt x="155" y="301"/>
                      <a:pt x="155" y="301"/>
                    </a:cubicBezTo>
                    <a:cubicBezTo>
                      <a:pt x="156" y="303"/>
                      <a:pt x="157" y="307"/>
                      <a:pt x="159" y="308"/>
                    </a:cubicBezTo>
                    <a:cubicBezTo>
                      <a:pt x="160" y="309"/>
                      <a:pt x="162" y="309"/>
                      <a:pt x="163" y="310"/>
                    </a:cubicBezTo>
                    <a:cubicBezTo>
                      <a:pt x="163" y="317"/>
                      <a:pt x="163" y="317"/>
                      <a:pt x="163" y="317"/>
                    </a:cubicBezTo>
                    <a:cubicBezTo>
                      <a:pt x="163" y="317"/>
                      <a:pt x="163" y="319"/>
                      <a:pt x="163" y="319"/>
                    </a:cubicBezTo>
                    <a:cubicBezTo>
                      <a:pt x="162" y="319"/>
                      <a:pt x="161" y="319"/>
                      <a:pt x="160" y="319"/>
                    </a:cubicBezTo>
                    <a:cubicBezTo>
                      <a:pt x="159" y="320"/>
                      <a:pt x="161" y="321"/>
                      <a:pt x="158" y="321"/>
                    </a:cubicBezTo>
                    <a:cubicBezTo>
                      <a:pt x="158" y="320"/>
                      <a:pt x="158" y="320"/>
                      <a:pt x="158" y="320"/>
                    </a:cubicBezTo>
                    <a:cubicBezTo>
                      <a:pt x="157" y="319"/>
                      <a:pt x="156" y="319"/>
                      <a:pt x="155" y="318"/>
                    </a:cubicBezTo>
                    <a:cubicBezTo>
                      <a:pt x="152" y="317"/>
                      <a:pt x="149" y="318"/>
                      <a:pt x="147" y="318"/>
                    </a:cubicBezTo>
                    <a:cubicBezTo>
                      <a:pt x="146" y="318"/>
                      <a:pt x="146" y="315"/>
                      <a:pt x="146" y="314"/>
                    </a:cubicBezTo>
                    <a:cubicBezTo>
                      <a:pt x="146" y="313"/>
                      <a:pt x="144" y="312"/>
                      <a:pt x="144" y="312"/>
                    </a:cubicBezTo>
                    <a:cubicBezTo>
                      <a:pt x="144" y="312"/>
                      <a:pt x="141" y="312"/>
                      <a:pt x="142" y="312"/>
                    </a:cubicBezTo>
                    <a:cubicBezTo>
                      <a:pt x="141" y="313"/>
                      <a:pt x="141" y="313"/>
                      <a:pt x="141" y="313"/>
                    </a:cubicBezTo>
                    <a:cubicBezTo>
                      <a:pt x="140" y="313"/>
                      <a:pt x="140" y="312"/>
                      <a:pt x="139" y="312"/>
                    </a:cubicBezTo>
                    <a:cubicBezTo>
                      <a:pt x="138" y="307"/>
                      <a:pt x="138" y="306"/>
                      <a:pt x="137" y="300"/>
                    </a:cubicBezTo>
                    <a:cubicBezTo>
                      <a:pt x="137" y="299"/>
                      <a:pt x="135" y="297"/>
                      <a:pt x="135" y="296"/>
                    </a:cubicBezTo>
                    <a:cubicBezTo>
                      <a:pt x="135" y="295"/>
                      <a:pt x="137" y="292"/>
                      <a:pt x="137" y="292"/>
                    </a:cubicBezTo>
                    <a:cubicBezTo>
                      <a:pt x="138" y="290"/>
                      <a:pt x="136" y="291"/>
                      <a:pt x="137" y="289"/>
                    </a:cubicBezTo>
                    <a:cubicBezTo>
                      <a:pt x="136" y="289"/>
                      <a:pt x="135" y="289"/>
                      <a:pt x="135" y="289"/>
                    </a:cubicBezTo>
                    <a:cubicBezTo>
                      <a:pt x="134" y="289"/>
                      <a:pt x="134" y="286"/>
                      <a:pt x="133" y="286"/>
                    </a:cubicBezTo>
                    <a:cubicBezTo>
                      <a:pt x="131" y="285"/>
                      <a:pt x="129" y="286"/>
                      <a:pt x="128" y="286"/>
                    </a:cubicBezTo>
                    <a:cubicBezTo>
                      <a:pt x="127" y="284"/>
                      <a:pt x="127" y="284"/>
                      <a:pt x="127" y="284"/>
                    </a:cubicBezTo>
                    <a:cubicBezTo>
                      <a:pt x="124" y="284"/>
                      <a:pt x="123" y="284"/>
                      <a:pt x="120" y="283"/>
                    </a:cubicBezTo>
                    <a:cubicBezTo>
                      <a:pt x="120" y="283"/>
                      <a:pt x="118" y="282"/>
                      <a:pt x="118" y="282"/>
                    </a:cubicBezTo>
                    <a:cubicBezTo>
                      <a:pt x="119" y="281"/>
                      <a:pt x="120" y="282"/>
                      <a:pt x="121" y="282"/>
                    </a:cubicBezTo>
                    <a:cubicBezTo>
                      <a:pt x="122" y="279"/>
                      <a:pt x="122" y="279"/>
                      <a:pt x="122" y="279"/>
                    </a:cubicBezTo>
                    <a:cubicBezTo>
                      <a:pt x="121" y="279"/>
                      <a:pt x="120" y="280"/>
                      <a:pt x="118" y="280"/>
                    </a:cubicBezTo>
                    <a:cubicBezTo>
                      <a:pt x="117" y="279"/>
                      <a:pt x="118" y="278"/>
                      <a:pt x="117" y="278"/>
                    </a:cubicBez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22" y="273"/>
                      <a:pt x="116" y="273"/>
                      <a:pt x="113" y="274"/>
                    </a:cubicBezTo>
                    <a:cubicBezTo>
                      <a:pt x="117" y="273"/>
                      <a:pt x="113" y="269"/>
                      <a:pt x="111" y="267"/>
                    </a:cubicBezTo>
                    <a:cubicBezTo>
                      <a:pt x="110" y="267"/>
                      <a:pt x="110" y="267"/>
                      <a:pt x="110" y="267"/>
                    </a:cubicBezTo>
                    <a:cubicBezTo>
                      <a:pt x="110" y="266"/>
                      <a:pt x="111" y="265"/>
                      <a:pt x="111" y="265"/>
                    </a:cubicBezTo>
                    <a:cubicBezTo>
                      <a:pt x="112" y="265"/>
                      <a:pt x="114" y="266"/>
                      <a:pt x="115" y="267"/>
                    </a:cubicBezTo>
                    <a:cubicBezTo>
                      <a:pt x="116" y="267"/>
                      <a:pt x="116" y="269"/>
                      <a:pt x="118" y="271"/>
                    </a:cubicBezTo>
                    <a:cubicBezTo>
                      <a:pt x="121" y="272"/>
                      <a:pt x="122" y="270"/>
                      <a:pt x="124" y="271"/>
                    </a:cubicBezTo>
                    <a:cubicBezTo>
                      <a:pt x="125" y="271"/>
                      <a:pt x="125" y="273"/>
                      <a:pt x="126" y="274"/>
                    </a:cubicBezTo>
                    <a:cubicBezTo>
                      <a:pt x="127" y="274"/>
                      <a:pt x="128" y="274"/>
                      <a:pt x="129" y="274"/>
                    </a:cubicBezTo>
                    <a:cubicBezTo>
                      <a:pt x="129" y="275"/>
                      <a:pt x="129" y="276"/>
                      <a:pt x="129" y="276"/>
                    </a:cubicBezTo>
                    <a:cubicBezTo>
                      <a:pt x="130" y="276"/>
                      <a:pt x="130" y="276"/>
                      <a:pt x="130" y="276"/>
                    </a:cubicBezTo>
                    <a:cubicBezTo>
                      <a:pt x="130" y="276"/>
                      <a:pt x="130" y="274"/>
                      <a:pt x="130" y="273"/>
                    </a:cubicBezTo>
                    <a:cubicBezTo>
                      <a:pt x="132" y="272"/>
                      <a:pt x="132" y="272"/>
                      <a:pt x="132" y="272"/>
                    </a:cubicBezTo>
                    <a:cubicBezTo>
                      <a:pt x="132" y="274"/>
                      <a:pt x="134" y="277"/>
                      <a:pt x="134" y="278"/>
                    </a:cubicBezTo>
                    <a:cubicBezTo>
                      <a:pt x="136" y="278"/>
                      <a:pt x="138" y="278"/>
                      <a:pt x="140" y="278"/>
                    </a:cubicBezTo>
                    <a:cubicBezTo>
                      <a:pt x="141" y="280"/>
                      <a:pt x="141" y="280"/>
                      <a:pt x="141" y="280"/>
                    </a:cubicBezTo>
                    <a:cubicBezTo>
                      <a:pt x="142" y="280"/>
                      <a:pt x="144" y="279"/>
                      <a:pt x="146" y="280"/>
                    </a:cubicBezTo>
                    <a:cubicBezTo>
                      <a:pt x="147" y="280"/>
                      <a:pt x="149" y="282"/>
                      <a:pt x="150" y="282"/>
                    </a:cubicBezTo>
                    <a:cubicBezTo>
                      <a:pt x="156" y="284"/>
                      <a:pt x="160" y="283"/>
                      <a:pt x="166" y="284"/>
                    </a:cubicBezTo>
                    <a:cubicBezTo>
                      <a:pt x="166" y="284"/>
                      <a:pt x="168" y="285"/>
                      <a:pt x="169" y="284"/>
                    </a:cubicBezTo>
                    <a:cubicBezTo>
                      <a:pt x="170" y="284"/>
                      <a:pt x="171" y="283"/>
                      <a:pt x="171" y="282"/>
                    </a:cubicBezTo>
                    <a:cubicBezTo>
                      <a:pt x="173" y="282"/>
                      <a:pt x="174" y="282"/>
                      <a:pt x="176" y="281"/>
                    </a:cubicBezTo>
                    <a:cubicBezTo>
                      <a:pt x="177" y="281"/>
                      <a:pt x="178" y="279"/>
                      <a:pt x="179" y="278"/>
                    </a:cubicBezTo>
                    <a:cubicBezTo>
                      <a:pt x="180" y="278"/>
                      <a:pt x="180" y="278"/>
                      <a:pt x="180" y="278"/>
                    </a:cubicBezTo>
                    <a:cubicBezTo>
                      <a:pt x="180" y="278"/>
                      <a:pt x="180" y="276"/>
                      <a:pt x="181" y="276"/>
                    </a:cubicBezTo>
                    <a:cubicBezTo>
                      <a:pt x="181" y="275"/>
                      <a:pt x="183" y="275"/>
                      <a:pt x="184" y="274"/>
                    </a:cubicBezTo>
                    <a:cubicBezTo>
                      <a:pt x="186" y="272"/>
                      <a:pt x="187" y="266"/>
                      <a:pt x="185" y="263"/>
                    </a:cubicBezTo>
                    <a:cubicBezTo>
                      <a:pt x="178" y="256"/>
                      <a:pt x="178" y="256"/>
                      <a:pt x="178" y="256"/>
                    </a:cubicBezTo>
                    <a:cubicBezTo>
                      <a:pt x="177" y="256"/>
                      <a:pt x="175" y="256"/>
                      <a:pt x="175" y="256"/>
                    </a:cubicBezTo>
                    <a:cubicBezTo>
                      <a:pt x="173" y="255"/>
                      <a:pt x="173" y="252"/>
                      <a:pt x="172" y="251"/>
                    </a:cubicBezTo>
                    <a:cubicBezTo>
                      <a:pt x="172" y="251"/>
                      <a:pt x="170" y="252"/>
                      <a:pt x="170" y="253"/>
                    </a:cubicBezTo>
                    <a:cubicBezTo>
                      <a:pt x="167" y="250"/>
                      <a:pt x="163" y="246"/>
                      <a:pt x="160" y="245"/>
                    </a:cubicBezTo>
                    <a:cubicBezTo>
                      <a:pt x="158" y="244"/>
                      <a:pt x="157" y="245"/>
                      <a:pt x="156" y="244"/>
                    </a:cubicBezTo>
                    <a:cubicBezTo>
                      <a:pt x="155" y="244"/>
                      <a:pt x="155" y="242"/>
                      <a:pt x="154" y="241"/>
                    </a:cubicBezTo>
                    <a:cubicBezTo>
                      <a:pt x="152" y="241"/>
                      <a:pt x="151" y="241"/>
                      <a:pt x="149" y="241"/>
                    </a:cubicBezTo>
                    <a:cubicBezTo>
                      <a:pt x="148" y="240"/>
                      <a:pt x="145" y="238"/>
                      <a:pt x="143" y="237"/>
                    </a:cubicBezTo>
                    <a:cubicBezTo>
                      <a:pt x="142" y="237"/>
                      <a:pt x="142" y="238"/>
                      <a:pt x="141" y="238"/>
                    </a:cubicBezTo>
                    <a:cubicBezTo>
                      <a:pt x="140" y="237"/>
                      <a:pt x="139" y="235"/>
                      <a:pt x="138" y="235"/>
                    </a:cubicBezTo>
                    <a:cubicBezTo>
                      <a:pt x="136" y="234"/>
                      <a:pt x="135" y="235"/>
                      <a:pt x="135" y="235"/>
                    </a:cubicBezTo>
                    <a:cubicBezTo>
                      <a:pt x="134" y="235"/>
                      <a:pt x="132" y="233"/>
                      <a:pt x="132" y="233"/>
                    </a:cubicBezTo>
                    <a:cubicBezTo>
                      <a:pt x="129" y="231"/>
                      <a:pt x="126" y="231"/>
                      <a:pt x="123" y="231"/>
                    </a:cubicBezTo>
                    <a:cubicBezTo>
                      <a:pt x="123" y="231"/>
                      <a:pt x="123" y="229"/>
                      <a:pt x="123" y="229"/>
                    </a:cubicBezTo>
                    <a:cubicBezTo>
                      <a:pt x="122" y="229"/>
                      <a:pt x="121" y="230"/>
                      <a:pt x="120" y="230"/>
                    </a:cubicBezTo>
                    <a:cubicBezTo>
                      <a:pt x="121" y="230"/>
                      <a:pt x="119" y="229"/>
                      <a:pt x="118" y="229"/>
                    </a:cubicBezTo>
                    <a:cubicBezTo>
                      <a:pt x="115" y="229"/>
                      <a:pt x="115" y="230"/>
                      <a:pt x="111" y="229"/>
                    </a:cubicBezTo>
                    <a:cubicBezTo>
                      <a:pt x="111" y="229"/>
                      <a:pt x="111" y="227"/>
                      <a:pt x="111" y="227"/>
                    </a:cubicBezTo>
                    <a:cubicBezTo>
                      <a:pt x="114" y="226"/>
                      <a:pt x="114" y="226"/>
                      <a:pt x="117" y="225"/>
                    </a:cubicBezTo>
                    <a:cubicBezTo>
                      <a:pt x="116" y="224"/>
                      <a:pt x="109" y="221"/>
                      <a:pt x="109" y="221"/>
                    </a:cubicBezTo>
                    <a:cubicBezTo>
                      <a:pt x="109" y="221"/>
                      <a:pt x="109" y="221"/>
                      <a:pt x="108" y="221"/>
                    </a:cubicBezTo>
                    <a:cubicBezTo>
                      <a:pt x="108" y="221"/>
                      <a:pt x="109" y="222"/>
                      <a:pt x="109" y="223"/>
                    </a:cubicBezTo>
                    <a:cubicBezTo>
                      <a:pt x="108" y="223"/>
                      <a:pt x="107" y="222"/>
                      <a:pt x="106" y="223"/>
                    </a:cubicBezTo>
                    <a:cubicBezTo>
                      <a:pt x="106" y="224"/>
                      <a:pt x="106" y="224"/>
                      <a:pt x="106" y="224"/>
                    </a:cubicBezTo>
                    <a:cubicBezTo>
                      <a:pt x="104" y="224"/>
                      <a:pt x="105" y="222"/>
                      <a:pt x="104" y="222"/>
                    </a:cubicBezTo>
                    <a:cubicBezTo>
                      <a:pt x="103" y="221"/>
                      <a:pt x="105" y="224"/>
                      <a:pt x="103" y="225"/>
                    </a:cubicBezTo>
                    <a:cubicBezTo>
                      <a:pt x="101" y="225"/>
                      <a:pt x="100" y="223"/>
                      <a:pt x="97" y="222"/>
                    </a:cubicBezTo>
                    <a:cubicBezTo>
                      <a:pt x="96" y="222"/>
                      <a:pt x="97" y="225"/>
                      <a:pt x="96" y="225"/>
                    </a:cubicBezTo>
                    <a:cubicBezTo>
                      <a:pt x="95" y="226"/>
                      <a:pt x="92" y="227"/>
                      <a:pt x="92" y="227"/>
                    </a:cubicBezTo>
                    <a:cubicBezTo>
                      <a:pt x="92" y="227"/>
                      <a:pt x="90" y="229"/>
                      <a:pt x="88" y="230"/>
                    </a:cubicBezTo>
                    <a:cubicBezTo>
                      <a:pt x="87" y="232"/>
                      <a:pt x="84" y="234"/>
                      <a:pt x="84" y="234"/>
                    </a:cubicBezTo>
                    <a:cubicBezTo>
                      <a:pt x="84" y="234"/>
                      <a:pt x="82" y="236"/>
                      <a:pt x="80" y="237"/>
                    </a:cubicBezTo>
                    <a:cubicBezTo>
                      <a:pt x="78" y="237"/>
                      <a:pt x="81" y="239"/>
                      <a:pt x="81" y="239"/>
                    </a:cubicBezTo>
                    <a:cubicBezTo>
                      <a:pt x="81" y="239"/>
                      <a:pt x="78" y="242"/>
                      <a:pt x="78" y="242"/>
                    </a:cubicBezTo>
                    <a:cubicBezTo>
                      <a:pt x="79" y="243"/>
                      <a:pt x="82" y="242"/>
                      <a:pt x="82" y="242"/>
                    </a:cubicBezTo>
                    <a:cubicBezTo>
                      <a:pt x="82" y="244"/>
                      <a:pt x="81" y="247"/>
                      <a:pt x="82" y="248"/>
                    </a:cubicBezTo>
                    <a:cubicBezTo>
                      <a:pt x="83" y="250"/>
                      <a:pt x="87" y="251"/>
                      <a:pt x="87" y="251"/>
                    </a:cubicBezTo>
                    <a:cubicBezTo>
                      <a:pt x="87" y="251"/>
                      <a:pt x="87" y="255"/>
                      <a:pt x="92" y="257"/>
                    </a:cubicBezTo>
                    <a:cubicBezTo>
                      <a:pt x="98" y="261"/>
                      <a:pt x="86" y="266"/>
                      <a:pt x="86" y="268"/>
                    </a:cubicBezTo>
                    <a:cubicBezTo>
                      <a:pt x="86" y="269"/>
                      <a:pt x="87" y="274"/>
                      <a:pt x="88" y="277"/>
                    </a:cubicBezTo>
                    <a:cubicBezTo>
                      <a:pt x="89" y="280"/>
                      <a:pt x="91" y="282"/>
                      <a:pt x="91" y="282"/>
                    </a:cubicBezTo>
                    <a:cubicBezTo>
                      <a:pt x="91" y="282"/>
                      <a:pt x="95" y="287"/>
                      <a:pt x="94" y="288"/>
                    </a:cubicBezTo>
                    <a:cubicBezTo>
                      <a:pt x="94" y="290"/>
                      <a:pt x="92" y="287"/>
                      <a:pt x="91" y="289"/>
                    </a:cubicBezTo>
                    <a:cubicBezTo>
                      <a:pt x="90" y="291"/>
                      <a:pt x="90" y="295"/>
                      <a:pt x="91" y="297"/>
                    </a:cubicBezTo>
                    <a:cubicBezTo>
                      <a:pt x="92" y="298"/>
                      <a:pt x="93" y="302"/>
                      <a:pt x="93" y="302"/>
                    </a:cubicBezTo>
                    <a:cubicBezTo>
                      <a:pt x="93" y="302"/>
                      <a:pt x="93" y="303"/>
                      <a:pt x="95" y="305"/>
                    </a:cubicBezTo>
                    <a:cubicBezTo>
                      <a:pt x="97" y="307"/>
                      <a:pt x="99" y="309"/>
                      <a:pt x="98" y="311"/>
                    </a:cubicBezTo>
                    <a:cubicBezTo>
                      <a:pt x="97" y="313"/>
                      <a:pt x="95" y="312"/>
                      <a:pt x="94" y="314"/>
                    </a:cubicBezTo>
                    <a:cubicBezTo>
                      <a:pt x="93" y="318"/>
                      <a:pt x="99" y="319"/>
                      <a:pt x="100" y="322"/>
                    </a:cubicBezTo>
                    <a:cubicBezTo>
                      <a:pt x="101" y="324"/>
                      <a:pt x="104" y="324"/>
                      <a:pt x="106" y="326"/>
                    </a:cubicBezTo>
                    <a:cubicBezTo>
                      <a:pt x="108" y="327"/>
                      <a:pt x="107" y="330"/>
                      <a:pt x="105" y="332"/>
                    </a:cubicBezTo>
                    <a:cubicBezTo>
                      <a:pt x="104" y="334"/>
                      <a:pt x="97" y="340"/>
                      <a:pt x="97" y="342"/>
                    </a:cubicBezTo>
                    <a:cubicBezTo>
                      <a:pt x="97" y="344"/>
                      <a:pt x="81" y="354"/>
                      <a:pt x="81" y="354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1" y="363"/>
                      <a:pt x="71" y="363"/>
                      <a:pt x="71" y="363"/>
                    </a:cubicBezTo>
                    <a:cubicBezTo>
                      <a:pt x="71" y="362"/>
                      <a:pt x="71" y="362"/>
                      <a:pt x="71" y="362"/>
                    </a:cubicBezTo>
                    <a:cubicBezTo>
                      <a:pt x="73" y="361"/>
                      <a:pt x="75" y="360"/>
                      <a:pt x="77" y="360"/>
                    </a:cubicBezTo>
                    <a:cubicBezTo>
                      <a:pt x="76" y="362"/>
                      <a:pt x="76" y="361"/>
                      <a:pt x="76" y="362"/>
                    </a:cubicBezTo>
                    <a:cubicBezTo>
                      <a:pt x="76" y="362"/>
                      <a:pt x="76" y="362"/>
                      <a:pt x="75" y="363"/>
                    </a:cubicBezTo>
                    <a:cubicBezTo>
                      <a:pt x="77" y="365"/>
                      <a:pt x="80" y="367"/>
                      <a:pt x="83" y="370"/>
                    </a:cubicBezTo>
                    <a:cubicBezTo>
                      <a:pt x="84" y="369"/>
                      <a:pt x="88" y="368"/>
                      <a:pt x="89" y="368"/>
                    </a:cubicBezTo>
                    <a:cubicBezTo>
                      <a:pt x="91" y="369"/>
                      <a:pt x="92" y="372"/>
                      <a:pt x="93" y="373"/>
                    </a:cubicBezTo>
                    <a:cubicBezTo>
                      <a:pt x="94" y="373"/>
                      <a:pt x="96" y="373"/>
                      <a:pt x="96" y="374"/>
                    </a:cubicBezTo>
                    <a:cubicBezTo>
                      <a:pt x="96" y="374"/>
                      <a:pt x="94" y="375"/>
                      <a:pt x="92" y="375"/>
                    </a:cubicBezTo>
                    <a:cubicBezTo>
                      <a:pt x="91" y="375"/>
                      <a:pt x="90" y="373"/>
                      <a:pt x="87" y="374"/>
                    </a:cubicBezTo>
                    <a:cubicBezTo>
                      <a:pt x="86" y="374"/>
                      <a:pt x="85" y="376"/>
                      <a:pt x="83" y="377"/>
                    </a:cubicBezTo>
                    <a:cubicBezTo>
                      <a:pt x="81" y="377"/>
                      <a:pt x="81" y="376"/>
                      <a:pt x="79" y="376"/>
                    </a:cubicBezTo>
                    <a:cubicBezTo>
                      <a:pt x="78" y="376"/>
                      <a:pt x="78" y="377"/>
                      <a:pt x="77" y="378"/>
                    </a:cubicBezTo>
                    <a:cubicBezTo>
                      <a:pt x="77" y="377"/>
                      <a:pt x="77" y="376"/>
                      <a:pt x="76" y="376"/>
                    </a:cubicBezTo>
                    <a:cubicBezTo>
                      <a:pt x="76" y="377"/>
                      <a:pt x="75" y="380"/>
                      <a:pt x="74" y="382"/>
                    </a:cubicBezTo>
                    <a:cubicBezTo>
                      <a:pt x="74" y="382"/>
                      <a:pt x="76" y="384"/>
                      <a:pt x="76" y="385"/>
                    </a:cubicBezTo>
                    <a:cubicBezTo>
                      <a:pt x="76" y="387"/>
                      <a:pt x="74" y="389"/>
                      <a:pt x="74" y="389"/>
                    </a:cubicBezTo>
                    <a:cubicBezTo>
                      <a:pt x="73" y="390"/>
                      <a:pt x="73" y="390"/>
                      <a:pt x="73" y="390"/>
                    </a:cubicBezTo>
                    <a:cubicBezTo>
                      <a:pt x="74" y="394"/>
                      <a:pt x="74" y="396"/>
                      <a:pt x="73" y="401"/>
                    </a:cubicBezTo>
                    <a:cubicBezTo>
                      <a:pt x="73" y="401"/>
                      <a:pt x="71" y="401"/>
                      <a:pt x="71" y="401"/>
                    </a:cubicBezTo>
                    <a:cubicBezTo>
                      <a:pt x="71" y="401"/>
                      <a:pt x="69" y="404"/>
                      <a:pt x="67" y="405"/>
                    </a:cubicBezTo>
                    <a:cubicBezTo>
                      <a:pt x="65" y="405"/>
                      <a:pt x="65" y="410"/>
                      <a:pt x="65" y="410"/>
                    </a:cubicBezTo>
                    <a:cubicBezTo>
                      <a:pt x="65" y="410"/>
                      <a:pt x="66" y="411"/>
                      <a:pt x="66" y="413"/>
                    </a:cubicBezTo>
                    <a:cubicBezTo>
                      <a:pt x="67" y="415"/>
                      <a:pt x="71" y="413"/>
                      <a:pt x="71" y="413"/>
                    </a:cubicBezTo>
                    <a:cubicBezTo>
                      <a:pt x="71" y="413"/>
                      <a:pt x="72" y="418"/>
                      <a:pt x="72" y="420"/>
                    </a:cubicBezTo>
                    <a:cubicBezTo>
                      <a:pt x="72" y="422"/>
                      <a:pt x="74" y="420"/>
                      <a:pt x="75" y="422"/>
                    </a:cubicBezTo>
                    <a:cubicBezTo>
                      <a:pt x="76" y="424"/>
                      <a:pt x="78" y="426"/>
                      <a:pt x="78" y="426"/>
                    </a:cubicBezTo>
                    <a:cubicBezTo>
                      <a:pt x="79" y="430"/>
                      <a:pt x="79" y="430"/>
                      <a:pt x="79" y="430"/>
                    </a:cubicBezTo>
                    <a:cubicBezTo>
                      <a:pt x="80" y="427"/>
                      <a:pt x="79" y="434"/>
                      <a:pt x="81" y="432"/>
                    </a:cubicBezTo>
                    <a:cubicBezTo>
                      <a:pt x="83" y="431"/>
                      <a:pt x="85" y="431"/>
                      <a:pt x="85" y="431"/>
                    </a:cubicBezTo>
                    <a:cubicBezTo>
                      <a:pt x="85" y="431"/>
                      <a:pt x="87" y="431"/>
                      <a:pt x="89" y="432"/>
                    </a:cubicBezTo>
                    <a:cubicBezTo>
                      <a:pt x="91" y="433"/>
                      <a:pt x="94" y="433"/>
                      <a:pt x="94" y="436"/>
                    </a:cubicBezTo>
                    <a:cubicBezTo>
                      <a:pt x="94" y="438"/>
                      <a:pt x="97" y="436"/>
                      <a:pt x="97" y="440"/>
                    </a:cubicBezTo>
                    <a:cubicBezTo>
                      <a:pt x="97" y="443"/>
                      <a:pt x="99" y="443"/>
                      <a:pt x="99" y="447"/>
                    </a:cubicBezTo>
                    <a:cubicBezTo>
                      <a:pt x="99" y="451"/>
                      <a:pt x="98" y="453"/>
                      <a:pt x="100" y="454"/>
                    </a:cubicBezTo>
                    <a:cubicBezTo>
                      <a:pt x="102" y="456"/>
                      <a:pt x="105" y="456"/>
                      <a:pt x="106" y="459"/>
                    </a:cubicBezTo>
                    <a:cubicBezTo>
                      <a:pt x="107" y="462"/>
                      <a:pt x="108" y="465"/>
                      <a:pt x="106" y="466"/>
                    </a:cubicBezTo>
                    <a:cubicBezTo>
                      <a:pt x="103" y="466"/>
                      <a:pt x="102" y="463"/>
                      <a:pt x="100" y="466"/>
                    </a:cubicBezTo>
                    <a:cubicBezTo>
                      <a:pt x="99" y="469"/>
                      <a:pt x="103" y="469"/>
                      <a:pt x="103" y="471"/>
                    </a:cubicBezTo>
                    <a:cubicBezTo>
                      <a:pt x="103" y="482"/>
                      <a:pt x="103" y="482"/>
                      <a:pt x="103" y="482"/>
                    </a:cubicBezTo>
                    <a:cubicBezTo>
                      <a:pt x="103" y="482"/>
                      <a:pt x="106" y="487"/>
                      <a:pt x="109" y="482"/>
                    </a:cubicBezTo>
                    <a:cubicBezTo>
                      <a:pt x="110" y="480"/>
                      <a:pt x="110" y="482"/>
                      <a:pt x="112" y="483"/>
                    </a:cubicBezTo>
                    <a:cubicBezTo>
                      <a:pt x="115" y="484"/>
                      <a:pt x="117" y="482"/>
                      <a:pt x="117" y="484"/>
                    </a:cubicBezTo>
                    <a:cubicBezTo>
                      <a:pt x="117" y="486"/>
                      <a:pt x="118" y="488"/>
                      <a:pt x="118" y="488"/>
                    </a:cubicBezTo>
                    <a:cubicBezTo>
                      <a:pt x="118" y="488"/>
                      <a:pt x="118" y="492"/>
                      <a:pt x="120" y="492"/>
                    </a:cubicBezTo>
                    <a:cubicBezTo>
                      <a:pt x="121" y="492"/>
                      <a:pt x="120" y="496"/>
                      <a:pt x="122" y="496"/>
                    </a:cubicBezTo>
                    <a:cubicBezTo>
                      <a:pt x="124" y="496"/>
                      <a:pt x="127" y="495"/>
                      <a:pt x="128" y="496"/>
                    </a:cubicBezTo>
                    <a:cubicBezTo>
                      <a:pt x="131" y="498"/>
                      <a:pt x="132" y="498"/>
                      <a:pt x="134" y="497"/>
                    </a:cubicBezTo>
                    <a:cubicBezTo>
                      <a:pt x="136" y="497"/>
                      <a:pt x="136" y="500"/>
                      <a:pt x="137" y="501"/>
                    </a:cubicBezTo>
                    <a:cubicBezTo>
                      <a:pt x="140" y="502"/>
                      <a:pt x="139" y="502"/>
                      <a:pt x="141" y="502"/>
                    </a:cubicBezTo>
                    <a:cubicBezTo>
                      <a:pt x="143" y="503"/>
                      <a:pt x="143" y="508"/>
                      <a:pt x="143" y="508"/>
                    </a:cubicBezTo>
                    <a:cubicBezTo>
                      <a:pt x="143" y="508"/>
                      <a:pt x="146" y="507"/>
                      <a:pt x="148" y="507"/>
                    </a:cubicBezTo>
                    <a:cubicBezTo>
                      <a:pt x="150" y="506"/>
                      <a:pt x="151" y="505"/>
                      <a:pt x="151" y="505"/>
                    </a:cubicBezTo>
                    <a:cubicBezTo>
                      <a:pt x="151" y="505"/>
                      <a:pt x="155" y="505"/>
                      <a:pt x="156" y="506"/>
                    </a:cubicBezTo>
                    <a:cubicBezTo>
                      <a:pt x="157" y="508"/>
                      <a:pt x="155" y="508"/>
                      <a:pt x="158" y="508"/>
                    </a:cubicBezTo>
                    <a:cubicBezTo>
                      <a:pt x="161" y="508"/>
                      <a:pt x="160" y="510"/>
                      <a:pt x="163" y="511"/>
                    </a:cubicBezTo>
                    <a:cubicBezTo>
                      <a:pt x="165" y="511"/>
                      <a:pt x="172" y="514"/>
                      <a:pt x="174" y="516"/>
                    </a:cubicBezTo>
                    <a:cubicBezTo>
                      <a:pt x="177" y="518"/>
                      <a:pt x="173" y="519"/>
                      <a:pt x="175" y="520"/>
                    </a:cubicBezTo>
                    <a:cubicBezTo>
                      <a:pt x="176" y="522"/>
                      <a:pt x="179" y="521"/>
                      <a:pt x="178" y="523"/>
                    </a:cubicBezTo>
                    <a:cubicBezTo>
                      <a:pt x="177" y="525"/>
                      <a:pt x="175" y="526"/>
                      <a:pt x="177" y="526"/>
                    </a:cubicBezTo>
                    <a:cubicBezTo>
                      <a:pt x="181" y="527"/>
                      <a:pt x="177" y="531"/>
                      <a:pt x="178" y="533"/>
                    </a:cubicBezTo>
                    <a:cubicBezTo>
                      <a:pt x="179" y="534"/>
                      <a:pt x="179" y="535"/>
                      <a:pt x="179" y="537"/>
                    </a:cubicBezTo>
                    <a:cubicBezTo>
                      <a:pt x="179" y="539"/>
                      <a:pt x="178" y="541"/>
                      <a:pt x="178" y="543"/>
                    </a:cubicBezTo>
                    <a:cubicBezTo>
                      <a:pt x="177" y="545"/>
                      <a:pt x="173" y="546"/>
                      <a:pt x="171" y="546"/>
                    </a:cubicBezTo>
                    <a:cubicBezTo>
                      <a:pt x="169" y="548"/>
                      <a:pt x="169" y="548"/>
                      <a:pt x="169" y="548"/>
                    </a:cubicBezTo>
                    <a:cubicBezTo>
                      <a:pt x="168" y="551"/>
                      <a:pt x="168" y="551"/>
                      <a:pt x="168" y="551"/>
                    </a:cubicBezTo>
                    <a:cubicBezTo>
                      <a:pt x="168" y="552"/>
                      <a:pt x="170" y="551"/>
                      <a:pt x="171" y="551"/>
                    </a:cubicBezTo>
                    <a:cubicBezTo>
                      <a:pt x="171" y="550"/>
                      <a:pt x="171" y="550"/>
                      <a:pt x="171" y="550"/>
                    </a:cubicBezTo>
                    <a:cubicBezTo>
                      <a:pt x="172" y="549"/>
                      <a:pt x="172" y="551"/>
                      <a:pt x="173" y="550"/>
                    </a:cubicBezTo>
                    <a:cubicBezTo>
                      <a:pt x="173" y="552"/>
                      <a:pt x="173" y="552"/>
                      <a:pt x="173" y="552"/>
                    </a:cubicBezTo>
                    <a:cubicBezTo>
                      <a:pt x="171" y="553"/>
                      <a:pt x="170" y="553"/>
                      <a:pt x="168" y="554"/>
                    </a:cubicBezTo>
                    <a:cubicBezTo>
                      <a:pt x="167" y="554"/>
                      <a:pt x="166" y="556"/>
                      <a:pt x="165" y="556"/>
                    </a:cubicBezTo>
                    <a:cubicBezTo>
                      <a:pt x="164" y="556"/>
                      <a:pt x="165" y="555"/>
                      <a:pt x="163" y="556"/>
                    </a:cubicBezTo>
                    <a:cubicBezTo>
                      <a:pt x="163" y="557"/>
                      <a:pt x="163" y="560"/>
                      <a:pt x="163" y="560"/>
                    </a:cubicBezTo>
                    <a:cubicBezTo>
                      <a:pt x="162" y="560"/>
                      <a:pt x="157" y="560"/>
                      <a:pt x="156" y="560"/>
                    </a:cubicBezTo>
                    <a:cubicBezTo>
                      <a:pt x="156" y="561"/>
                      <a:pt x="157" y="563"/>
                      <a:pt x="158" y="563"/>
                    </a:cubicBezTo>
                    <a:cubicBezTo>
                      <a:pt x="159" y="563"/>
                      <a:pt x="161" y="563"/>
                      <a:pt x="161" y="564"/>
                    </a:cubicBezTo>
                    <a:cubicBezTo>
                      <a:pt x="161" y="565"/>
                      <a:pt x="162" y="566"/>
                      <a:pt x="161" y="568"/>
                    </a:cubicBezTo>
                    <a:cubicBezTo>
                      <a:pt x="160" y="568"/>
                      <a:pt x="158" y="569"/>
                      <a:pt x="158" y="569"/>
                    </a:cubicBezTo>
                    <a:cubicBezTo>
                      <a:pt x="158" y="570"/>
                      <a:pt x="158" y="571"/>
                      <a:pt x="158" y="572"/>
                    </a:cubicBezTo>
                    <a:cubicBezTo>
                      <a:pt x="157" y="572"/>
                      <a:pt x="153" y="572"/>
                      <a:pt x="153" y="572"/>
                    </a:cubicBezTo>
                    <a:cubicBezTo>
                      <a:pt x="152" y="572"/>
                      <a:pt x="153" y="575"/>
                      <a:pt x="153" y="575"/>
                    </a:cubicBezTo>
                    <a:cubicBezTo>
                      <a:pt x="151" y="576"/>
                      <a:pt x="150" y="575"/>
                      <a:pt x="149" y="576"/>
                    </a:cubicBezTo>
                    <a:cubicBezTo>
                      <a:pt x="149" y="576"/>
                      <a:pt x="149" y="578"/>
                      <a:pt x="149" y="578"/>
                    </a:cubicBezTo>
                    <a:cubicBezTo>
                      <a:pt x="151" y="577"/>
                      <a:pt x="152" y="576"/>
                      <a:pt x="155" y="576"/>
                    </a:cubicBezTo>
                    <a:cubicBezTo>
                      <a:pt x="155" y="576"/>
                      <a:pt x="154" y="578"/>
                      <a:pt x="155" y="578"/>
                    </a:cubicBezTo>
                    <a:cubicBezTo>
                      <a:pt x="155" y="579"/>
                      <a:pt x="157" y="581"/>
                      <a:pt x="157" y="582"/>
                    </a:cubicBezTo>
                    <a:cubicBezTo>
                      <a:pt x="158" y="582"/>
                      <a:pt x="159" y="581"/>
                      <a:pt x="160" y="582"/>
                    </a:cubicBezTo>
                    <a:cubicBezTo>
                      <a:pt x="160" y="582"/>
                      <a:pt x="161" y="584"/>
                      <a:pt x="161" y="585"/>
                    </a:cubicBezTo>
                    <a:cubicBezTo>
                      <a:pt x="162" y="586"/>
                      <a:pt x="164" y="586"/>
                      <a:pt x="165" y="586"/>
                    </a:cubicBezTo>
                    <a:cubicBezTo>
                      <a:pt x="165" y="587"/>
                      <a:pt x="165" y="589"/>
                      <a:pt x="166" y="590"/>
                    </a:cubicBezTo>
                    <a:cubicBezTo>
                      <a:pt x="167" y="591"/>
                      <a:pt x="168" y="590"/>
                      <a:pt x="169" y="591"/>
                    </a:cubicBezTo>
                    <a:cubicBezTo>
                      <a:pt x="171" y="592"/>
                      <a:pt x="172" y="595"/>
                      <a:pt x="174" y="597"/>
                    </a:cubicBezTo>
                    <a:cubicBezTo>
                      <a:pt x="174" y="597"/>
                      <a:pt x="174" y="597"/>
                      <a:pt x="175" y="598"/>
                    </a:cubicBezTo>
                    <a:cubicBezTo>
                      <a:pt x="176" y="598"/>
                      <a:pt x="176" y="593"/>
                      <a:pt x="178" y="592"/>
                    </a:cubicBezTo>
                    <a:cubicBezTo>
                      <a:pt x="180" y="591"/>
                      <a:pt x="183" y="590"/>
                      <a:pt x="184" y="592"/>
                    </a:cubicBezTo>
                    <a:cubicBezTo>
                      <a:pt x="185" y="593"/>
                      <a:pt x="187" y="593"/>
                      <a:pt x="190" y="594"/>
                    </a:cubicBezTo>
                    <a:cubicBezTo>
                      <a:pt x="193" y="595"/>
                      <a:pt x="195" y="594"/>
                      <a:pt x="197" y="594"/>
                    </a:cubicBezTo>
                    <a:cubicBezTo>
                      <a:pt x="199" y="594"/>
                      <a:pt x="199" y="595"/>
                      <a:pt x="201" y="597"/>
                    </a:cubicBezTo>
                    <a:cubicBezTo>
                      <a:pt x="204" y="598"/>
                      <a:pt x="205" y="602"/>
                      <a:pt x="208" y="602"/>
                    </a:cubicBezTo>
                    <a:cubicBezTo>
                      <a:pt x="211" y="602"/>
                      <a:pt x="213" y="599"/>
                      <a:pt x="215" y="601"/>
                    </a:cubicBezTo>
                    <a:cubicBezTo>
                      <a:pt x="216" y="603"/>
                      <a:pt x="216" y="601"/>
                      <a:pt x="218" y="600"/>
                    </a:cubicBezTo>
                    <a:cubicBezTo>
                      <a:pt x="221" y="599"/>
                      <a:pt x="222" y="599"/>
                      <a:pt x="223" y="601"/>
                    </a:cubicBezTo>
                    <a:cubicBezTo>
                      <a:pt x="224" y="602"/>
                      <a:pt x="224" y="604"/>
                      <a:pt x="226" y="605"/>
                    </a:cubicBezTo>
                    <a:cubicBezTo>
                      <a:pt x="228" y="606"/>
                      <a:pt x="228" y="606"/>
                      <a:pt x="230" y="607"/>
                    </a:cubicBezTo>
                    <a:cubicBezTo>
                      <a:pt x="231" y="607"/>
                      <a:pt x="228" y="610"/>
                      <a:pt x="230" y="611"/>
                    </a:cubicBezTo>
                    <a:cubicBezTo>
                      <a:pt x="232" y="611"/>
                      <a:pt x="234" y="610"/>
                      <a:pt x="235" y="611"/>
                    </a:cubicBezTo>
                    <a:cubicBezTo>
                      <a:pt x="236" y="613"/>
                      <a:pt x="238" y="615"/>
                      <a:pt x="238" y="615"/>
                    </a:cubicBezTo>
                    <a:cubicBezTo>
                      <a:pt x="238" y="615"/>
                      <a:pt x="240" y="616"/>
                      <a:pt x="241" y="618"/>
                    </a:cubicBezTo>
                    <a:cubicBezTo>
                      <a:pt x="243" y="620"/>
                      <a:pt x="244" y="620"/>
                      <a:pt x="245" y="622"/>
                    </a:cubicBezTo>
                    <a:cubicBezTo>
                      <a:pt x="246" y="625"/>
                      <a:pt x="247" y="626"/>
                      <a:pt x="249" y="626"/>
                    </a:cubicBezTo>
                    <a:cubicBezTo>
                      <a:pt x="250" y="626"/>
                      <a:pt x="253" y="620"/>
                      <a:pt x="253" y="620"/>
                    </a:cubicBezTo>
                    <a:cubicBezTo>
                      <a:pt x="253" y="619"/>
                      <a:pt x="252" y="618"/>
                      <a:pt x="252" y="617"/>
                    </a:cubicBezTo>
                    <a:cubicBezTo>
                      <a:pt x="251" y="616"/>
                      <a:pt x="247" y="613"/>
                      <a:pt x="246" y="613"/>
                    </a:cubicBezTo>
                    <a:cubicBezTo>
                      <a:pt x="245" y="611"/>
                      <a:pt x="246" y="610"/>
                      <a:pt x="245" y="608"/>
                    </a:cubicBezTo>
                    <a:cubicBezTo>
                      <a:pt x="244" y="606"/>
                      <a:pt x="241" y="605"/>
                      <a:pt x="240" y="602"/>
                    </a:cubicBezTo>
                    <a:cubicBezTo>
                      <a:pt x="240" y="601"/>
                      <a:pt x="240" y="594"/>
                      <a:pt x="240" y="594"/>
                    </a:cubicBezTo>
                    <a:cubicBezTo>
                      <a:pt x="238" y="593"/>
                      <a:pt x="238" y="593"/>
                      <a:pt x="238" y="593"/>
                    </a:cubicBezTo>
                    <a:cubicBezTo>
                      <a:pt x="239" y="590"/>
                      <a:pt x="239" y="589"/>
                      <a:pt x="239" y="586"/>
                    </a:cubicBezTo>
                    <a:cubicBezTo>
                      <a:pt x="238" y="586"/>
                      <a:pt x="234" y="586"/>
                      <a:pt x="232" y="586"/>
                    </a:cubicBezTo>
                    <a:cubicBezTo>
                      <a:pt x="234" y="584"/>
                      <a:pt x="232" y="584"/>
                      <a:pt x="232" y="581"/>
                    </a:cubicBezTo>
                    <a:cubicBezTo>
                      <a:pt x="232" y="581"/>
                      <a:pt x="234" y="580"/>
                      <a:pt x="234" y="580"/>
                    </a:cubicBezTo>
                    <a:cubicBezTo>
                      <a:pt x="235" y="579"/>
                      <a:pt x="234" y="577"/>
                      <a:pt x="234" y="576"/>
                    </a:cubicBezTo>
                    <a:cubicBezTo>
                      <a:pt x="235" y="574"/>
                      <a:pt x="236" y="571"/>
                      <a:pt x="237" y="569"/>
                    </a:cubicBezTo>
                    <a:cubicBezTo>
                      <a:pt x="237" y="569"/>
                      <a:pt x="239" y="567"/>
                      <a:pt x="239" y="566"/>
                    </a:cubicBezTo>
                    <a:cubicBezTo>
                      <a:pt x="239" y="566"/>
                      <a:pt x="238" y="565"/>
                      <a:pt x="238" y="566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7" y="564"/>
                      <a:pt x="238" y="562"/>
                      <a:pt x="238" y="562"/>
                    </a:cubicBezTo>
                    <a:cubicBezTo>
                      <a:pt x="238" y="562"/>
                      <a:pt x="239" y="562"/>
                      <a:pt x="240" y="563"/>
                    </a:cubicBezTo>
                    <a:cubicBezTo>
                      <a:pt x="241" y="563"/>
                      <a:pt x="241" y="562"/>
                      <a:pt x="242" y="562"/>
                    </a:cubicBezTo>
                    <a:cubicBezTo>
                      <a:pt x="242" y="562"/>
                      <a:pt x="242" y="560"/>
                      <a:pt x="242" y="560"/>
                    </a:cubicBezTo>
                    <a:cubicBezTo>
                      <a:pt x="244" y="560"/>
                      <a:pt x="244" y="560"/>
                      <a:pt x="244" y="560"/>
                    </a:cubicBezTo>
                    <a:cubicBezTo>
                      <a:pt x="244" y="560"/>
                      <a:pt x="243" y="562"/>
                      <a:pt x="244" y="563"/>
                    </a:cubicBezTo>
                    <a:cubicBezTo>
                      <a:pt x="244" y="563"/>
                      <a:pt x="246" y="563"/>
                      <a:pt x="246" y="563"/>
                    </a:cubicBezTo>
                    <a:cubicBezTo>
                      <a:pt x="245" y="564"/>
                      <a:pt x="246" y="564"/>
                      <a:pt x="246" y="565"/>
                    </a:cubicBezTo>
                    <a:cubicBezTo>
                      <a:pt x="247" y="565"/>
                      <a:pt x="249" y="563"/>
                      <a:pt x="250" y="562"/>
                    </a:cubicBezTo>
                    <a:cubicBezTo>
                      <a:pt x="250" y="562"/>
                      <a:pt x="249" y="561"/>
                      <a:pt x="250" y="560"/>
                    </a:cubicBezTo>
                    <a:cubicBezTo>
                      <a:pt x="249" y="560"/>
                      <a:pt x="248" y="560"/>
                      <a:pt x="247" y="560"/>
                    </a:cubicBezTo>
                    <a:cubicBezTo>
                      <a:pt x="247" y="560"/>
                      <a:pt x="246" y="559"/>
                      <a:pt x="246" y="559"/>
                    </a:cubicBezTo>
                    <a:cubicBezTo>
                      <a:pt x="247" y="559"/>
                      <a:pt x="247" y="558"/>
                      <a:pt x="247" y="558"/>
                    </a:cubicBezTo>
                    <a:cubicBezTo>
                      <a:pt x="248" y="558"/>
                      <a:pt x="248" y="558"/>
                      <a:pt x="248" y="560"/>
                    </a:cubicBezTo>
                    <a:cubicBezTo>
                      <a:pt x="249" y="559"/>
                      <a:pt x="250" y="560"/>
                      <a:pt x="250" y="560"/>
                    </a:cubicBezTo>
                    <a:cubicBezTo>
                      <a:pt x="251" y="559"/>
                      <a:pt x="250" y="558"/>
                      <a:pt x="251" y="558"/>
                    </a:cubicBezTo>
                    <a:cubicBezTo>
                      <a:pt x="251" y="558"/>
                      <a:pt x="249" y="554"/>
                      <a:pt x="250" y="553"/>
                    </a:cubicBezTo>
                    <a:cubicBezTo>
                      <a:pt x="251" y="552"/>
                      <a:pt x="250" y="549"/>
                      <a:pt x="250" y="549"/>
                    </a:cubicBezTo>
                    <a:cubicBezTo>
                      <a:pt x="246" y="541"/>
                      <a:pt x="246" y="541"/>
                      <a:pt x="246" y="541"/>
                    </a:cubicBezTo>
                    <a:cubicBezTo>
                      <a:pt x="246" y="541"/>
                      <a:pt x="242" y="543"/>
                      <a:pt x="242" y="541"/>
                    </a:cubicBezTo>
                    <a:cubicBezTo>
                      <a:pt x="241" y="539"/>
                      <a:pt x="243" y="535"/>
                      <a:pt x="240" y="534"/>
                    </a:cubicBezTo>
                    <a:cubicBezTo>
                      <a:pt x="238" y="533"/>
                      <a:pt x="236" y="531"/>
                      <a:pt x="237" y="530"/>
                    </a:cubicBezTo>
                    <a:cubicBezTo>
                      <a:pt x="239" y="528"/>
                      <a:pt x="241" y="524"/>
                      <a:pt x="241" y="524"/>
                    </a:cubicBezTo>
                    <a:cubicBezTo>
                      <a:pt x="241" y="524"/>
                      <a:pt x="243" y="523"/>
                      <a:pt x="243" y="521"/>
                    </a:cubicBezTo>
                    <a:cubicBezTo>
                      <a:pt x="242" y="519"/>
                      <a:pt x="240" y="518"/>
                      <a:pt x="240" y="518"/>
                    </a:cubicBezTo>
                    <a:cubicBezTo>
                      <a:pt x="240" y="518"/>
                      <a:pt x="244" y="514"/>
                      <a:pt x="243" y="510"/>
                    </a:cubicBezTo>
                    <a:cubicBezTo>
                      <a:pt x="242" y="509"/>
                      <a:pt x="246" y="510"/>
                      <a:pt x="247" y="508"/>
                    </a:cubicBezTo>
                    <a:cubicBezTo>
                      <a:pt x="247" y="506"/>
                      <a:pt x="250" y="503"/>
                      <a:pt x="251" y="505"/>
                    </a:cubicBezTo>
                    <a:cubicBezTo>
                      <a:pt x="252" y="507"/>
                      <a:pt x="254" y="511"/>
                      <a:pt x="254" y="511"/>
                    </a:cubicBezTo>
                    <a:cubicBezTo>
                      <a:pt x="260" y="508"/>
                      <a:pt x="260" y="508"/>
                      <a:pt x="260" y="508"/>
                    </a:cubicBezTo>
                    <a:cubicBezTo>
                      <a:pt x="260" y="508"/>
                      <a:pt x="255" y="505"/>
                      <a:pt x="256" y="503"/>
                    </a:cubicBezTo>
                    <a:cubicBezTo>
                      <a:pt x="256" y="501"/>
                      <a:pt x="256" y="497"/>
                      <a:pt x="258" y="497"/>
                    </a:cubicBezTo>
                    <a:cubicBezTo>
                      <a:pt x="260" y="497"/>
                      <a:pt x="260" y="493"/>
                      <a:pt x="262" y="494"/>
                    </a:cubicBezTo>
                    <a:cubicBezTo>
                      <a:pt x="264" y="495"/>
                      <a:pt x="268" y="494"/>
                      <a:pt x="268" y="494"/>
                    </a:cubicBezTo>
                    <a:cubicBezTo>
                      <a:pt x="268" y="494"/>
                      <a:pt x="274" y="489"/>
                      <a:pt x="275" y="487"/>
                    </a:cubicBezTo>
                    <a:cubicBezTo>
                      <a:pt x="276" y="485"/>
                      <a:pt x="274" y="484"/>
                      <a:pt x="274" y="484"/>
                    </a:cubicBezTo>
                    <a:cubicBezTo>
                      <a:pt x="281" y="483"/>
                      <a:pt x="281" y="483"/>
                      <a:pt x="281" y="483"/>
                    </a:cubicBezTo>
                    <a:cubicBezTo>
                      <a:pt x="281" y="485"/>
                      <a:pt x="281" y="485"/>
                      <a:pt x="281" y="485"/>
                    </a:cubicBezTo>
                    <a:cubicBezTo>
                      <a:pt x="286" y="485"/>
                      <a:pt x="286" y="485"/>
                      <a:pt x="286" y="485"/>
                    </a:cubicBezTo>
                    <a:cubicBezTo>
                      <a:pt x="286" y="485"/>
                      <a:pt x="284" y="483"/>
                      <a:pt x="286" y="483"/>
                    </a:cubicBezTo>
                    <a:cubicBezTo>
                      <a:pt x="287" y="483"/>
                      <a:pt x="289" y="483"/>
                      <a:pt x="290" y="485"/>
                    </a:cubicBezTo>
                    <a:cubicBezTo>
                      <a:pt x="291" y="487"/>
                      <a:pt x="291" y="489"/>
                      <a:pt x="291" y="489"/>
                    </a:cubicBezTo>
                    <a:cubicBezTo>
                      <a:pt x="291" y="489"/>
                      <a:pt x="294" y="489"/>
                      <a:pt x="296" y="490"/>
                    </a:cubicBezTo>
                    <a:cubicBezTo>
                      <a:pt x="298" y="491"/>
                      <a:pt x="299" y="492"/>
                      <a:pt x="301" y="494"/>
                    </a:cubicBezTo>
                    <a:cubicBezTo>
                      <a:pt x="302" y="496"/>
                      <a:pt x="302" y="498"/>
                      <a:pt x="304" y="498"/>
                    </a:cubicBezTo>
                    <a:cubicBezTo>
                      <a:pt x="306" y="498"/>
                      <a:pt x="308" y="497"/>
                      <a:pt x="309" y="499"/>
                    </a:cubicBezTo>
                    <a:cubicBezTo>
                      <a:pt x="310" y="501"/>
                      <a:pt x="307" y="504"/>
                      <a:pt x="307" y="504"/>
                    </a:cubicBezTo>
                    <a:cubicBezTo>
                      <a:pt x="312" y="505"/>
                      <a:pt x="312" y="505"/>
                      <a:pt x="312" y="505"/>
                    </a:cubicBezTo>
                    <a:cubicBezTo>
                      <a:pt x="312" y="505"/>
                      <a:pt x="312" y="499"/>
                      <a:pt x="313" y="499"/>
                    </a:cubicBezTo>
                    <a:cubicBezTo>
                      <a:pt x="314" y="499"/>
                      <a:pt x="314" y="497"/>
                      <a:pt x="317" y="498"/>
                    </a:cubicBezTo>
                    <a:cubicBezTo>
                      <a:pt x="321" y="500"/>
                      <a:pt x="323" y="502"/>
                      <a:pt x="325" y="500"/>
                    </a:cubicBezTo>
                    <a:cubicBezTo>
                      <a:pt x="327" y="499"/>
                      <a:pt x="329" y="497"/>
                      <a:pt x="332" y="496"/>
                    </a:cubicBezTo>
                    <a:cubicBezTo>
                      <a:pt x="335" y="495"/>
                      <a:pt x="335" y="499"/>
                      <a:pt x="337" y="499"/>
                    </a:cubicBezTo>
                    <a:cubicBezTo>
                      <a:pt x="339" y="498"/>
                      <a:pt x="338" y="496"/>
                      <a:pt x="340" y="498"/>
                    </a:cubicBezTo>
                    <a:cubicBezTo>
                      <a:pt x="342" y="499"/>
                      <a:pt x="345" y="504"/>
                      <a:pt x="345" y="504"/>
                    </a:cubicBezTo>
                    <a:cubicBezTo>
                      <a:pt x="350" y="506"/>
                      <a:pt x="350" y="506"/>
                      <a:pt x="350" y="506"/>
                    </a:cubicBezTo>
                    <a:cubicBezTo>
                      <a:pt x="354" y="506"/>
                      <a:pt x="354" y="506"/>
                      <a:pt x="354" y="506"/>
                    </a:cubicBezTo>
                    <a:cubicBezTo>
                      <a:pt x="354" y="506"/>
                      <a:pt x="358" y="504"/>
                      <a:pt x="358" y="500"/>
                    </a:cubicBezTo>
                    <a:cubicBezTo>
                      <a:pt x="355" y="498"/>
                      <a:pt x="352" y="497"/>
                      <a:pt x="352" y="497"/>
                    </a:cubicBezTo>
                    <a:cubicBezTo>
                      <a:pt x="349" y="494"/>
                      <a:pt x="349" y="494"/>
                      <a:pt x="349" y="494"/>
                    </a:cubicBezTo>
                    <a:cubicBezTo>
                      <a:pt x="352" y="488"/>
                      <a:pt x="352" y="488"/>
                      <a:pt x="352" y="488"/>
                    </a:cubicBezTo>
                    <a:cubicBezTo>
                      <a:pt x="352" y="485"/>
                      <a:pt x="352" y="485"/>
                      <a:pt x="352" y="485"/>
                    </a:cubicBezTo>
                    <a:cubicBezTo>
                      <a:pt x="348" y="480"/>
                      <a:pt x="348" y="480"/>
                      <a:pt x="348" y="480"/>
                    </a:cubicBezTo>
                    <a:cubicBezTo>
                      <a:pt x="348" y="476"/>
                      <a:pt x="348" y="476"/>
                      <a:pt x="348" y="476"/>
                    </a:cubicBezTo>
                    <a:cubicBezTo>
                      <a:pt x="349" y="472"/>
                      <a:pt x="349" y="472"/>
                      <a:pt x="349" y="472"/>
                    </a:cubicBezTo>
                    <a:cubicBezTo>
                      <a:pt x="349" y="467"/>
                      <a:pt x="349" y="467"/>
                      <a:pt x="349" y="467"/>
                    </a:cubicBezTo>
                    <a:cubicBezTo>
                      <a:pt x="354" y="463"/>
                      <a:pt x="354" y="463"/>
                      <a:pt x="354" y="463"/>
                    </a:cubicBezTo>
                    <a:cubicBezTo>
                      <a:pt x="354" y="459"/>
                      <a:pt x="354" y="459"/>
                      <a:pt x="354" y="459"/>
                    </a:cubicBezTo>
                    <a:cubicBezTo>
                      <a:pt x="353" y="456"/>
                      <a:pt x="353" y="456"/>
                      <a:pt x="353" y="456"/>
                    </a:cubicBezTo>
                    <a:cubicBezTo>
                      <a:pt x="357" y="454"/>
                      <a:pt x="357" y="454"/>
                      <a:pt x="357" y="454"/>
                    </a:cubicBezTo>
                    <a:cubicBezTo>
                      <a:pt x="361" y="456"/>
                      <a:pt x="361" y="456"/>
                      <a:pt x="361" y="456"/>
                    </a:cubicBezTo>
                    <a:cubicBezTo>
                      <a:pt x="367" y="456"/>
                      <a:pt x="367" y="456"/>
                      <a:pt x="367" y="456"/>
                    </a:cubicBezTo>
                    <a:cubicBezTo>
                      <a:pt x="370" y="458"/>
                      <a:pt x="370" y="458"/>
                      <a:pt x="370" y="458"/>
                    </a:cubicBezTo>
                    <a:cubicBezTo>
                      <a:pt x="378" y="457"/>
                      <a:pt x="378" y="457"/>
                      <a:pt x="378" y="457"/>
                    </a:cubicBezTo>
                    <a:cubicBezTo>
                      <a:pt x="384" y="455"/>
                      <a:pt x="384" y="455"/>
                      <a:pt x="384" y="455"/>
                    </a:cubicBezTo>
                    <a:cubicBezTo>
                      <a:pt x="393" y="455"/>
                      <a:pt x="393" y="455"/>
                      <a:pt x="393" y="455"/>
                    </a:cubicBezTo>
                    <a:cubicBezTo>
                      <a:pt x="401" y="453"/>
                      <a:pt x="401" y="453"/>
                      <a:pt x="401" y="453"/>
                    </a:cubicBezTo>
                    <a:cubicBezTo>
                      <a:pt x="404" y="453"/>
                      <a:pt x="404" y="453"/>
                      <a:pt x="404" y="453"/>
                    </a:cubicBezTo>
                    <a:cubicBezTo>
                      <a:pt x="412" y="448"/>
                      <a:pt x="412" y="448"/>
                      <a:pt x="412" y="448"/>
                    </a:cubicBezTo>
                    <a:cubicBezTo>
                      <a:pt x="418" y="446"/>
                      <a:pt x="418" y="446"/>
                      <a:pt x="418" y="446"/>
                    </a:cubicBezTo>
                    <a:cubicBezTo>
                      <a:pt x="422" y="446"/>
                      <a:pt x="422" y="446"/>
                      <a:pt x="422" y="446"/>
                    </a:cubicBezTo>
                    <a:cubicBezTo>
                      <a:pt x="424" y="448"/>
                      <a:pt x="424" y="448"/>
                      <a:pt x="424" y="448"/>
                    </a:cubicBezTo>
                    <a:cubicBezTo>
                      <a:pt x="427" y="449"/>
                      <a:pt x="427" y="449"/>
                      <a:pt x="427" y="449"/>
                    </a:cubicBezTo>
                    <a:cubicBezTo>
                      <a:pt x="427" y="452"/>
                      <a:pt x="427" y="452"/>
                      <a:pt x="427" y="452"/>
                    </a:cubicBezTo>
                    <a:cubicBezTo>
                      <a:pt x="426" y="456"/>
                      <a:pt x="426" y="456"/>
                      <a:pt x="426" y="456"/>
                    </a:cubicBezTo>
                    <a:cubicBezTo>
                      <a:pt x="429" y="456"/>
                      <a:pt x="429" y="456"/>
                      <a:pt x="429" y="456"/>
                    </a:cubicBezTo>
                    <a:cubicBezTo>
                      <a:pt x="433" y="461"/>
                      <a:pt x="433" y="461"/>
                      <a:pt x="433" y="461"/>
                    </a:cubicBezTo>
                    <a:cubicBezTo>
                      <a:pt x="436" y="459"/>
                      <a:pt x="436" y="459"/>
                      <a:pt x="436" y="459"/>
                    </a:cubicBezTo>
                    <a:cubicBezTo>
                      <a:pt x="440" y="455"/>
                      <a:pt x="440" y="455"/>
                      <a:pt x="440" y="455"/>
                    </a:cubicBezTo>
                    <a:cubicBezTo>
                      <a:pt x="446" y="458"/>
                      <a:pt x="446" y="458"/>
                      <a:pt x="446" y="458"/>
                    </a:cubicBezTo>
                    <a:cubicBezTo>
                      <a:pt x="447" y="460"/>
                      <a:pt x="447" y="460"/>
                      <a:pt x="447" y="460"/>
                    </a:cubicBezTo>
                    <a:cubicBezTo>
                      <a:pt x="450" y="458"/>
                      <a:pt x="450" y="458"/>
                      <a:pt x="450" y="458"/>
                    </a:cubicBezTo>
                    <a:cubicBezTo>
                      <a:pt x="450" y="458"/>
                      <a:pt x="452" y="457"/>
                      <a:pt x="453" y="460"/>
                    </a:cubicBezTo>
                    <a:cubicBezTo>
                      <a:pt x="454" y="463"/>
                      <a:pt x="453" y="463"/>
                      <a:pt x="453" y="463"/>
                    </a:cubicBezTo>
                    <a:cubicBezTo>
                      <a:pt x="461" y="464"/>
                      <a:pt x="461" y="464"/>
                      <a:pt x="461" y="464"/>
                    </a:cubicBezTo>
                    <a:cubicBezTo>
                      <a:pt x="468" y="461"/>
                      <a:pt x="468" y="461"/>
                      <a:pt x="468" y="461"/>
                    </a:cubicBezTo>
                    <a:cubicBezTo>
                      <a:pt x="476" y="457"/>
                      <a:pt x="476" y="457"/>
                      <a:pt x="476" y="457"/>
                    </a:cubicBezTo>
                    <a:cubicBezTo>
                      <a:pt x="483" y="454"/>
                      <a:pt x="483" y="454"/>
                      <a:pt x="483" y="454"/>
                    </a:cubicBezTo>
                    <a:cubicBezTo>
                      <a:pt x="490" y="453"/>
                      <a:pt x="490" y="453"/>
                      <a:pt x="490" y="453"/>
                    </a:cubicBezTo>
                    <a:cubicBezTo>
                      <a:pt x="491" y="454"/>
                      <a:pt x="491" y="454"/>
                      <a:pt x="491" y="454"/>
                    </a:cubicBezTo>
                    <a:cubicBezTo>
                      <a:pt x="491" y="459"/>
                      <a:pt x="491" y="459"/>
                      <a:pt x="491" y="459"/>
                    </a:cubicBezTo>
                    <a:cubicBezTo>
                      <a:pt x="497" y="468"/>
                      <a:pt x="497" y="468"/>
                      <a:pt x="497" y="468"/>
                    </a:cubicBezTo>
                    <a:cubicBezTo>
                      <a:pt x="503" y="483"/>
                      <a:pt x="503" y="483"/>
                      <a:pt x="503" y="483"/>
                    </a:cubicBezTo>
                    <a:cubicBezTo>
                      <a:pt x="508" y="493"/>
                      <a:pt x="508" y="493"/>
                      <a:pt x="508" y="493"/>
                    </a:cubicBezTo>
                    <a:cubicBezTo>
                      <a:pt x="508" y="493"/>
                      <a:pt x="511" y="499"/>
                      <a:pt x="514" y="499"/>
                    </a:cubicBezTo>
                    <a:cubicBezTo>
                      <a:pt x="516" y="499"/>
                      <a:pt x="522" y="497"/>
                      <a:pt x="522" y="497"/>
                    </a:cubicBezTo>
                    <a:cubicBezTo>
                      <a:pt x="531" y="497"/>
                      <a:pt x="531" y="497"/>
                      <a:pt x="531" y="497"/>
                    </a:cubicBezTo>
                    <a:cubicBezTo>
                      <a:pt x="534" y="497"/>
                      <a:pt x="539" y="504"/>
                      <a:pt x="539" y="504"/>
                    </a:cubicBezTo>
                    <a:cubicBezTo>
                      <a:pt x="541" y="510"/>
                      <a:pt x="541" y="510"/>
                      <a:pt x="541" y="510"/>
                    </a:cubicBezTo>
                    <a:cubicBezTo>
                      <a:pt x="543" y="516"/>
                      <a:pt x="543" y="516"/>
                      <a:pt x="543" y="516"/>
                    </a:cubicBezTo>
                    <a:cubicBezTo>
                      <a:pt x="544" y="519"/>
                      <a:pt x="544" y="519"/>
                      <a:pt x="544" y="519"/>
                    </a:cubicBezTo>
                    <a:cubicBezTo>
                      <a:pt x="549" y="521"/>
                      <a:pt x="549" y="521"/>
                      <a:pt x="549" y="521"/>
                    </a:cubicBezTo>
                    <a:cubicBezTo>
                      <a:pt x="555" y="520"/>
                      <a:pt x="555" y="520"/>
                      <a:pt x="555" y="520"/>
                    </a:cubicBezTo>
                    <a:cubicBezTo>
                      <a:pt x="566" y="515"/>
                      <a:pt x="566" y="515"/>
                      <a:pt x="566" y="515"/>
                    </a:cubicBezTo>
                    <a:cubicBezTo>
                      <a:pt x="572" y="514"/>
                      <a:pt x="572" y="514"/>
                      <a:pt x="572" y="514"/>
                    </a:cubicBezTo>
                    <a:cubicBezTo>
                      <a:pt x="577" y="514"/>
                      <a:pt x="577" y="514"/>
                      <a:pt x="577" y="514"/>
                    </a:cubicBezTo>
                    <a:cubicBezTo>
                      <a:pt x="579" y="518"/>
                      <a:pt x="579" y="518"/>
                      <a:pt x="579" y="518"/>
                    </a:cubicBezTo>
                    <a:cubicBezTo>
                      <a:pt x="582" y="522"/>
                      <a:pt x="582" y="522"/>
                      <a:pt x="582" y="522"/>
                    </a:cubicBezTo>
                    <a:cubicBezTo>
                      <a:pt x="584" y="524"/>
                      <a:pt x="584" y="524"/>
                      <a:pt x="584" y="524"/>
                    </a:cubicBezTo>
                    <a:cubicBezTo>
                      <a:pt x="590" y="525"/>
                      <a:pt x="590" y="525"/>
                      <a:pt x="590" y="525"/>
                    </a:cubicBezTo>
                    <a:cubicBezTo>
                      <a:pt x="593" y="523"/>
                      <a:pt x="593" y="523"/>
                      <a:pt x="593" y="523"/>
                    </a:cubicBezTo>
                    <a:cubicBezTo>
                      <a:pt x="598" y="522"/>
                      <a:pt x="598" y="522"/>
                      <a:pt x="598" y="522"/>
                    </a:cubicBezTo>
                    <a:cubicBezTo>
                      <a:pt x="601" y="520"/>
                      <a:pt x="601" y="520"/>
                      <a:pt x="601" y="520"/>
                    </a:cubicBezTo>
                    <a:cubicBezTo>
                      <a:pt x="603" y="517"/>
                      <a:pt x="603" y="517"/>
                      <a:pt x="603" y="517"/>
                    </a:cubicBezTo>
                    <a:cubicBezTo>
                      <a:pt x="603" y="515"/>
                      <a:pt x="603" y="515"/>
                      <a:pt x="603" y="515"/>
                    </a:cubicBezTo>
                    <a:cubicBezTo>
                      <a:pt x="605" y="512"/>
                      <a:pt x="605" y="512"/>
                      <a:pt x="605" y="512"/>
                    </a:cubicBezTo>
                    <a:cubicBezTo>
                      <a:pt x="609" y="510"/>
                      <a:pt x="609" y="510"/>
                      <a:pt x="609" y="510"/>
                    </a:cubicBezTo>
                    <a:cubicBezTo>
                      <a:pt x="613" y="508"/>
                      <a:pt x="613" y="508"/>
                      <a:pt x="613" y="508"/>
                    </a:cubicBezTo>
                    <a:cubicBezTo>
                      <a:pt x="619" y="506"/>
                      <a:pt x="619" y="506"/>
                      <a:pt x="619" y="506"/>
                    </a:cubicBezTo>
                    <a:cubicBezTo>
                      <a:pt x="622" y="503"/>
                      <a:pt x="622" y="503"/>
                      <a:pt x="622" y="503"/>
                    </a:cubicBezTo>
                    <a:cubicBezTo>
                      <a:pt x="627" y="503"/>
                      <a:pt x="627" y="503"/>
                      <a:pt x="627" y="503"/>
                    </a:cubicBezTo>
                    <a:cubicBezTo>
                      <a:pt x="632" y="504"/>
                      <a:pt x="632" y="504"/>
                      <a:pt x="632" y="504"/>
                    </a:cubicBezTo>
                    <a:cubicBezTo>
                      <a:pt x="634" y="507"/>
                      <a:pt x="634" y="507"/>
                      <a:pt x="634" y="507"/>
                    </a:cubicBezTo>
                    <a:cubicBezTo>
                      <a:pt x="639" y="504"/>
                      <a:pt x="639" y="504"/>
                      <a:pt x="639" y="504"/>
                    </a:cubicBezTo>
                    <a:cubicBezTo>
                      <a:pt x="645" y="508"/>
                      <a:pt x="645" y="508"/>
                      <a:pt x="645" y="508"/>
                    </a:cubicBezTo>
                    <a:cubicBezTo>
                      <a:pt x="650" y="510"/>
                      <a:pt x="650" y="510"/>
                      <a:pt x="650" y="510"/>
                    </a:cubicBezTo>
                    <a:cubicBezTo>
                      <a:pt x="656" y="511"/>
                      <a:pt x="656" y="511"/>
                      <a:pt x="656" y="511"/>
                    </a:cubicBezTo>
                    <a:cubicBezTo>
                      <a:pt x="662" y="512"/>
                      <a:pt x="662" y="512"/>
                      <a:pt x="662" y="512"/>
                    </a:cubicBezTo>
                    <a:cubicBezTo>
                      <a:pt x="670" y="511"/>
                      <a:pt x="670" y="511"/>
                      <a:pt x="670" y="511"/>
                    </a:cubicBezTo>
                    <a:cubicBezTo>
                      <a:pt x="677" y="511"/>
                      <a:pt x="677" y="511"/>
                      <a:pt x="677" y="511"/>
                    </a:cubicBezTo>
                    <a:cubicBezTo>
                      <a:pt x="679" y="509"/>
                      <a:pt x="679" y="509"/>
                      <a:pt x="679" y="509"/>
                    </a:cubicBezTo>
                    <a:cubicBezTo>
                      <a:pt x="678" y="503"/>
                      <a:pt x="678" y="503"/>
                      <a:pt x="678" y="503"/>
                    </a:cubicBezTo>
                    <a:cubicBezTo>
                      <a:pt x="676" y="499"/>
                      <a:pt x="676" y="499"/>
                      <a:pt x="676" y="499"/>
                    </a:cubicBezTo>
                    <a:cubicBezTo>
                      <a:pt x="671" y="497"/>
                      <a:pt x="671" y="497"/>
                      <a:pt x="671" y="497"/>
                    </a:cubicBezTo>
                    <a:cubicBezTo>
                      <a:pt x="673" y="493"/>
                      <a:pt x="673" y="493"/>
                      <a:pt x="673" y="493"/>
                    </a:cubicBezTo>
                    <a:cubicBezTo>
                      <a:pt x="675" y="490"/>
                      <a:pt x="675" y="490"/>
                      <a:pt x="675" y="490"/>
                    </a:cubicBezTo>
                    <a:cubicBezTo>
                      <a:pt x="677" y="486"/>
                      <a:pt x="677" y="486"/>
                      <a:pt x="677" y="486"/>
                    </a:cubicBezTo>
                    <a:cubicBezTo>
                      <a:pt x="683" y="487"/>
                      <a:pt x="683" y="487"/>
                      <a:pt x="683" y="487"/>
                    </a:cubicBezTo>
                    <a:cubicBezTo>
                      <a:pt x="687" y="488"/>
                      <a:pt x="687" y="488"/>
                      <a:pt x="687" y="488"/>
                    </a:cubicBezTo>
                    <a:cubicBezTo>
                      <a:pt x="693" y="488"/>
                      <a:pt x="693" y="488"/>
                      <a:pt x="693" y="488"/>
                    </a:cubicBezTo>
                    <a:cubicBezTo>
                      <a:pt x="696" y="491"/>
                      <a:pt x="696" y="491"/>
                      <a:pt x="696" y="491"/>
                    </a:cubicBezTo>
                    <a:cubicBezTo>
                      <a:pt x="702" y="491"/>
                      <a:pt x="702" y="491"/>
                      <a:pt x="702" y="491"/>
                    </a:cubicBezTo>
                    <a:cubicBezTo>
                      <a:pt x="710" y="498"/>
                      <a:pt x="710" y="498"/>
                      <a:pt x="710" y="498"/>
                    </a:cubicBezTo>
                    <a:cubicBezTo>
                      <a:pt x="715" y="502"/>
                      <a:pt x="715" y="502"/>
                      <a:pt x="715" y="502"/>
                    </a:cubicBezTo>
                    <a:cubicBezTo>
                      <a:pt x="718" y="508"/>
                      <a:pt x="718" y="508"/>
                      <a:pt x="718" y="508"/>
                    </a:cubicBezTo>
                    <a:cubicBezTo>
                      <a:pt x="721" y="510"/>
                      <a:pt x="721" y="510"/>
                      <a:pt x="721" y="510"/>
                    </a:cubicBezTo>
                    <a:cubicBezTo>
                      <a:pt x="727" y="514"/>
                      <a:pt x="727" y="514"/>
                      <a:pt x="727" y="514"/>
                    </a:cubicBezTo>
                    <a:cubicBezTo>
                      <a:pt x="731" y="513"/>
                      <a:pt x="731" y="513"/>
                      <a:pt x="731" y="513"/>
                    </a:cubicBezTo>
                    <a:cubicBezTo>
                      <a:pt x="734" y="513"/>
                      <a:pt x="734" y="513"/>
                      <a:pt x="734" y="513"/>
                    </a:cubicBezTo>
                    <a:cubicBezTo>
                      <a:pt x="739" y="512"/>
                      <a:pt x="739" y="512"/>
                      <a:pt x="739" y="512"/>
                    </a:cubicBezTo>
                    <a:cubicBezTo>
                      <a:pt x="742" y="509"/>
                      <a:pt x="742" y="509"/>
                      <a:pt x="742" y="509"/>
                    </a:cubicBezTo>
                    <a:cubicBezTo>
                      <a:pt x="748" y="511"/>
                      <a:pt x="748" y="511"/>
                      <a:pt x="748" y="511"/>
                    </a:cubicBezTo>
                    <a:cubicBezTo>
                      <a:pt x="756" y="513"/>
                      <a:pt x="756" y="513"/>
                      <a:pt x="756" y="513"/>
                    </a:cubicBezTo>
                    <a:cubicBezTo>
                      <a:pt x="759" y="514"/>
                      <a:pt x="759" y="514"/>
                      <a:pt x="759" y="514"/>
                    </a:cubicBezTo>
                    <a:cubicBezTo>
                      <a:pt x="759" y="517"/>
                      <a:pt x="759" y="517"/>
                      <a:pt x="759" y="517"/>
                    </a:cubicBezTo>
                    <a:cubicBezTo>
                      <a:pt x="762" y="520"/>
                      <a:pt x="762" y="520"/>
                      <a:pt x="762" y="520"/>
                    </a:cubicBezTo>
                    <a:cubicBezTo>
                      <a:pt x="767" y="520"/>
                      <a:pt x="767" y="520"/>
                      <a:pt x="767" y="520"/>
                    </a:cubicBezTo>
                    <a:cubicBezTo>
                      <a:pt x="771" y="523"/>
                      <a:pt x="771" y="523"/>
                      <a:pt x="771" y="523"/>
                    </a:cubicBezTo>
                    <a:cubicBezTo>
                      <a:pt x="775" y="523"/>
                      <a:pt x="775" y="523"/>
                      <a:pt x="775" y="523"/>
                    </a:cubicBezTo>
                    <a:cubicBezTo>
                      <a:pt x="779" y="521"/>
                      <a:pt x="779" y="521"/>
                      <a:pt x="779" y="521"/>
                    </a:cubicBezTo>
                    <a:cubicBezTo>
                      <a:pt x="783" y="522"/>
                      <a:pt x="783" y="522"/>
                      <a:pt x="783" y="522"/>
                    </a:cubicBezTo>
                    <a:cubicBezTo>
                      <a:pt x="788" y="524"/>
                      <a:pt x="788" y="524"/>
                      <a:pt x="788" y="524"/>
                    </a:cubicBezTo>
                    <a:cubicBezTo>
                      <a:pt x="795" y="522"/>
                      <a:pt x="795" y="522"/>
                      <a:pt x="795" y="522"/>
                    </a:cubicBezTo>
                    <a:cubicBezTo>
                      <a:pt x="799" y="520"/>
                      <a:pt x="799" y="520"/>
                      <a:pt x="799" y="520"/>
                    </a:cubicBezTo>
                    <a:cubicBezTo>
                      <a:pt x="807" y="519"/>
                      <a:pt x="807" y="519"/>
                      <a:pt x="807" y="519"/>
                    </a:cubicBezTo>
                    <a:cubicBezTo>
                      <a:pt x="815" y="513"/>
                      <a:pt x="815" y="513"/>
                      <a:pt x="815" y="513"/>
                    </a:cubicBezTo>
                    <a:cubicBezTo>
                      <a:pt x="817" y="512"/>
                      <a:pt x="817" y="512"/>
                      <a:pt x="817" y="512"/>
                    </a:cubicBezTo>
                    <a:cubicBezTo>
                      <a:pt x="823" y="517"/>
                      <a:pt x="823" y="517"/>
                      <a:pt x="823" y="517"/>
                    </a:cubicBezTo>
                    <a:cubicBezTo>
                      <a:pt x="828" y="516"/>
                      <a:pt x="828" y="516"/>
                      <a:pt x="828" y="516"/>
                    </a:cubicBezTo>
                    <a:cubicBezTo>
                      <a:pt x="834" y="518"/>
                      <a:pt x="834" y="518"/>
                      <a:pt x="834" y="518"/>
                    </a:cubicBezTo>
                    <a:cubicBezTo>
                      <a:pt x="838" y="516"/>
                      <a:pt x="838" y="516"/>
                      <a:pt x="838" y="516"/>
                    </a:cubicBezTo>
                    <a:cubicBezTo>
                      <a:pt x="844" y="519"/>
                      <a:pt x="844" y="519"/>
                      <a:pt x="844" y="519"/>
                    </a:cubicBezTo>
                    <a:cubicBezTo>
                      <a:pt x="847" y="522"/>
                      <a:pt x="847" y="522"/>
                      <a:pt x="847" y="522"/>
                    </a:cubicBezTo>
                    <a:cubicBezTo>
                      <a:pt x="853" y="517"/>
                      <a:pt x="853" y="517"/>
                      <a:pt x="853" y="517"/>
                    </a:cubicBezTo>
                    <a:cubicBezTo>
                      <a:pt x="853" y="517"/>
                      <a:pt x="859" y="515"/>
                      <a:pt x="859" y="513"/>
                    </a:cubicBezTo>
                    <a:cubicBezTo>
                      <a:pt x="856" y="512"/>
                      <a:pt x="863" y="507"/>
                      <a:pt x="863" y="507"/>
                    </a:cubicBezTo>
                    <a:cubicBezTo>
                      <a:pt x="865" y="503"/>
                      <a:pt x="865" y="503"/>
                      <a:pt x="865" y="503"/>
                    </a:cubicBezTo>
                    <a:cubicBezTo>
                      <a:pt x="868" y="499"/>
                      <a:pt x="868" y="499"/>
                      <a:pt x="868" y="499"/>
                    </a:cubicBezTo>
                    <a:cubicBezTo>
                      <a:pt x="867" y="494"/>
                      <a:pt x="867" y="494"/>
                      <a:pt x="867" y="494"/>
                    </a:cubicBezTo>
                    <a:cubicBezTo>
                      <a:pt x="869" y="492"/>
                      <a:pt x="869" y="492"/>
                      <a:pt x="869" y="492"/>
                    </a:cubicBezTo>
                    <a:cubicBezTo>
                      <a:pt x="870" y="488"/>
                      <a:pt x="870" y="488"/>
                      <a:pt x="870" y="488"/>
                    </a:cubicBezTo>
                    <a:cubicBezTo>
                      <a:pt x="869" y="483"/>
                      <a:pt x="869" y="483"/>
                      <a:pt x="869" y="483"/>
                    </a:cubicBezTo>
                    <a:cubicBezTo>
                      <a:pt x="867" y="484"/>
                      <a:pt x="867" y="484"/>
                      <a:pt x="867" y="484"/>
                    </a:cubicBezTo>
                    <a:cubicBezTo>
                      <a:pt x="867" y="481"/>
                      <a:pt x="867" y="481"/>
                      <a:pt x="867" y="481"/>
                    </a:cubicBezTo>
                    <a:cubicBezTo>
                      <a:pt x="869" y="480"/>
                      <a:pt x="869" y="480"/>
                      <a:pt x="869" y="480"/>
                    </a:cubicBezTo>
                    <a:cubicBezTo>
                      <a:pt x="872" y="476"/>
                      <a:pt x="872" y="476"/>
                      <a:pt x="872" y="476"/>
                    </a:cubicBezTo>
                    <a:cubicBezTo>
                      <a:pt x="876" y="473"/>
                      <a:pt x="876" y="473"/>
                      <a:pt x="876" y="473"/>
                    </a:cubicBezTo>
                    <a:cubicBezTo>
                      <a:pt x="879" y="470"/>
                      <a:pt x="879" y="470"/>
                      <a:pt x="879" y="470"/>
                    </a:cubicBezTo>
                    <a:cubicBezTo>
                      <a:pt x="884" y="470"/>
                      <a:pt x="884" y="470"/>
                      <a:pt x="884" y="470"/>
                    </a:cubicBezTo>
                    <a:cubicBezTo>
                      <a:pt x="889" y="468"/>
                      <a:pt x="889" y="468"/>
                      <a:pt x="889" y="468"/>
                    </a:cubicBezTo>
                    <a:cubicBezTo>
                      <a:pt x="891" y="467"/>
                      <a:pt x="891" y="467"/>
                      <a:pt x="891" y="467"/>
                    </a:cubicBezTo>
                    <a:cubicBezTo>
                      <a:pt x="897" y="468"/>
                      <a:pt x="897" y="468"/>
                      <a:pt x="897" y="468"/>
                    </a:cubicBezTo>
                    <a:cubicBezTo>
                      <a:pt x="900" y="471"/>
                      <a:pt x="900" y="471"/>
                      <a:pt x="900" y="471"/>
                    </a:cubicBezTo>
                    <a:cubicBezTo>
                      <a:pt x="903" y="474"/>
                      <a:pt x="903" y="474"/>
                      <a:pt x="903" y="474"/>
                    </a:cubicBezTo>
                    <a:cubicBezTo>
                      <a:pt x="907" y="477"/>
                      <a:pt x="907" y="477"/>
                      <a:pt x="907" y="477"/>
                    </a:cubicBezTo>
                    <a:cubicBezTo>
                      <a:pt x="913" y="478"/>
                      <a:pt x="913" y="478"/>
                      <a:pt x="913" y="478"/>
                    </a:cubicBezTo>
                    <a:cubicBezTo>
                      <a:pt x="917" y="482"/>
                      <a:pt x="917" y="482"/>
                      <a:pt x="917" y="482"/>
                    </a:cubicBezTo>
                    <a:cubicBezTo>
                      <a:pt x="920" y="485"/>
                      <a:pt x="920" y="485"/>
                      <a:pt x="920" y="485"/>
                    </a:cubicBezTo>
                    <a:cubicBezTo>
                      <a:pt x="923" y="490"/>
                      <a:pt x="923" y="490"/>
                      <a:pt x="923" y="490"/>
                    </a:cubicBezTo>
                    <a:cubicBezTo>
                      <a:pt x="923" y="493"/>
                      <a:pt x="923" y="493"/>
                      <a:pt x="923" y="493"/>
                    </a:cubicBezTo>
                    <a:cubicBezTo>
                      <a:pt x="924" y="499"/>
                      <a:pt x="924" y="499"/>
                      <a:pt x="924" y="499"/>
                    </a:cubicBezTo>
                    <a:cubicBezTo>
                      <a:pt x="928" y="505"/>
                      <a:pt x="928" y="505"/>
                      <a:pt x="928" y="505"/>
                    </a:cubicBezTo>
                    <a:cubicBezTo>
                      <a:pt x="931" y="510"/>
                      <a:pt x="931" y="510"/>
                      <a:pt x="931" y="510"/>
                    </a:cubicBezTo>
                    <a:cubicBezTo>
                      <a:pt x="934" y="513"/>
                      <a:pt x="934" y="513"/>
                      <a:pt x="934" y="513"/>
                    </a:cubicBezTo>
                    <a:cubicBezTo>
                      <a:pt x="937" y="513"/>
                      <a:pt x="937" y="513"/>
                      <a:pt x="937" y="513"/>
                    </a:cubicBezTo>
                    <a:cubicBezTo>
                      <a:pt x="941" y="513"/>
                      <a:pt x="941" y="513"/>
                      <a:pt x="941" y="513"/>
                    </a:cubicBezTo>
                    <a:cubicBezTo>
                      <a:pt x="946" y="515"/>
                      <a:pt x="946" y="515"/>
                      <a:pt x="946" y="515"/>
                    </a:cubicBezTo>
                    <a:cubicBezTo>
                      <a:pt x="949" y="518"/>
                      <a:pt x="949" y="518"/>
                      <a:pt x="949" y="518"/>
                    </a:cubicBezTo>
                    <a:cubicBezTo>
                      <a:pt x="950" y="521"/>
                      <a:pt x="950" y="521"/>
                      <a:pt x="950" y="521"/>
                    </a:cubicBezTo>
                    <a:cubicBezTo>
                      <a:pt x="952" y="526"/>
                      <a:pt x="952" y="526"/>
                      <a:pt x="952" y="526"/>
                    </a:cubicBezTo>
                    <a:cubicBezTo>
                      <a:pt x="955" y="530"/>
                      <a:pt x="955" y="530"/>
                      <a:pt x="955" y="530"/>
                    </a:cubicBezTo>
                    <a:cubicBezTo>
                      <a:pt x="957" y="533"/>
                      <a:pt x="957" y="533"/>
                      <a:pt x="957" y="533"/>
                    </a:cubicBezTo>
                    <a:cubicBezTo>
                      <a:pt x="956" y="537"/>
                      <a:pt x="956" y="537"/>
                      <a:pt x="956" y="537"/>
                    </a:cubicBezTo>
                    <a:cubicBezTo>
                      <a:pt x="958" y="541"/>
                      <a:pt x="958" y="541"/>
                      <a:pt x="958" y="541"/>
                    </a:cubicBezTo>
                    <a:cubicBezTo>
                      <a:pt x="962" y="543"/>
                      <a:pt x="962" y="543"/>
                      <a:pt x="962" y="543"/>
                    </a:cubicBezTo>
                    <a:cubicBezTo>
                      <a:pt x="966" y="545"/>
                      <a:pt x="966" y="545"/>
                      <a:pt x="966" y="545"/>
                    </a:cubicBezTo>
                    <a:cubicBezTo>
                      <a:pt x="969" y="544"/>
                      <a:pt x="969" y="544"/>
                      <a:pt x="969" y="544"/>
                    </a:cubicBezTo>
                    <a:cubicBezTo>
                      <a:pt x="972" y="542"/>
                      <a:pt x="972" y="542"/>
                      <a:pt x="972" y="542"/>
                    </a:cubicBezTo>
                    <a:cubicBezTo>
                      <a:pt x="975" y="539"/>
                      <a:pt x="975" y="539"/>
                      <a:pt x="975" y="539"/>
                    </a:cubicBezTo>
                    <a:cubicBezTo>
                      <a:pt x="978" y="537"/>
                      <a:pt x="978" y="537"/>
                      <a:pt x="978" y="537"/>
                    </a:cubicBezTo>
                    <a:cubicBezTo>
                      <a:pt x="981" y="537"/>
                      <a:pt x="981" y="537"/>
                      <a:pt x="981" y="537"/>
                    </a:cubicBezTo>
                    <a:cubicBezTo>
                      <a:pt x="985" y="536"/>
                      <a:pt x="985" y="536"/>
                      <a:pt x="985" y="536"/>
                    </a:cubicBezTo>
                    <a:cubicBezTo>
                      <a:pt x="987" y="533"/>
                      <a:pt x="987" y="533"/>
                      <a:pt x="987" y="533"/>
                    </a:cubicBezTo>
                    <a:cubicBezTo>
                      <a:pt x="991" y="531"/>
                      <a:pt x="991" y="531"/>
                      <a:pt x="991" y="531"/>
                    </a:cubicBezTo>
                    <a:cubicBezTo>
                      <a:pt x="989" y="537"/>
                      <a:pt x="989" y="537"/>
                      <a:pt x="989" y="537"/>
                    </a:cubicBezTo>
                    <a:cubicBezTo>
                      <a:pt x="989" y="540"/>
                      <a:pt x="989" y="540"/>
                      <a:pt x="989" y="540"/>
                    </a:cubicBezTo>
                    <a:cubicBezTo>
                      <a:pt x="991" y="542"/>
                      <a:pt x="991" y="542"/>
                      <a:pt x="991" y="542"/>
                    </a:cubicBezTo>
                    <a:cubicBezTo>
                      <a:pt x="991" y="547"/>
                      <a:pt x="991" y="547"/>
                      <a:pt x="991" y="547"/>
                    </a:cubicBezTo>
                    <a:cubicBezTo>
                      <a:pt x="988" y="549"/>
                      <a:pt x="988" y="549"/>
                      <a:pt x="988" y="549"/>
                    </a:cubicBezTo>
                    <a:cubicBezTo>
                      <a:pt x="989" y="552"/>
                      <a:pt x="989" y="552"/>
                      <a:pt x="989" y="552"/>
                    </a:cubicBezTo>
                    <a:cubicBezTo>
                      <a:pt x="988" y="559"/>
                      <a:pt x="988" y="559"/>
                      <a:pt x="988" y="559"/>
                    </a:cubicBezTo>
                    <a:cubicBezTo>
                      <a:pt x="986" y="563"/>
                      <a:pt x="986" y="563"/>
                      <a:pt x="986" y="563"/>
                    </a:cubicBezTo>
                    <a:cubicBezTo>
                      <a:pt x="982" y="566"/>
                      <a:pt x="982" y="566"/>
                      <a:pt x="982" y="566"/>
                    </a:cubicBezTo>
                    <a:cubicBezTo>
                      <a:pt x="979" y="568"/>
                      <a:pt x="979" y="568"/>
                      <a:pt x="979" y="568"/>
                    </a:cubicBezTo>
                    <a:cubicBezTo>
                      <a:pt x="978" y="571"/>
                      <a:pt x="978" y="571"/>
                      <a:pt x="978" y="571"/>
                    </a:cubicBezTo>
                    <a:cubicBezTo>
                      <a:pt x="974" y="573"/>
                      <a:pt x="974" y="573"/>
                      <a:pt x="974" y="573"/>
                    </a:cubicBezTo>
                    <a:cubicBezTo>
                      <a:pt x="974" y="574"/>
                      <a:pt x="972" y="576"/>
                      <a:pt x="972" y="576"/>
                    </a:cubicBezTo>
                    <a:cubicBezTo>
                      <a:pt x="972" y="578"/>
                      <a:pt x="972" y="581"/>
                      <a:pt x="971" y="584"/>
                    </a:cubicBezTo>
                    <a:cubicBezTo>
                      <a:pt x="971" y="584"/>
                      <a:pt x="969" y="583"/>
                      <a:pt x="969" y="584"/>
                    </a:cubicBezTo>
                    <a:cubicBezTo>
                      <a:pt x="969" y="582"/>
                      <a:pt x="967" y="582"/>
                      <a:pt x="967" y="580"/>
                    </a:cubicBezTo>
                    <a:cubicBezTo>
                      <a:pt x="968" y="579"/>
                      <a:pt x="969" y="578"/>
                      <a:pt x="969" y="576"/>
                    </a:cubicBezTo>
                    <a:cubicBezTo>
                      <a:pt x="969" y="576"/>
                      <a:pt x="967" y="574"/>
                      <a:pt x="967" y="574"/>
                    </a:cubicBezTo>
                    <a:cubicBezTo>
                      <a:pt x="965" y="576"/>
                      <a:pt x="965" y="576"/>
                      <a:pt x="965" y="576"/>
                    </a:cubicBezTo>
                    <a:cubicBezTo>
                      <a:pt x="962" y="578"/>
                      <a:pt x="962" y="578"/>
                      <a:pt x="962" y="578"/>
                    </a:cubicBezTo>
                    <a:cubicBezTo>
                      <a:pt x="962" y="582"/>
                      <a:pt x="962" y="582"/>
                      <a:pt x="962" y="582"/>
                    </a:cubicBezTo>
                    <a:cubicBezTo>
                      <a:pt x="961" y="586"/>
                      <a:pt x="961" y="586"/>
                      <a:pt x="961" y="586"/>
                    </a:cubicBezTo>
                    <a:cubicBezTo>
                      <a:pt x="961" y="592"/>
                      <a:pt x="961" y="592"/>
                      <a:pt x="961" y="592"/>
                    </a:cubicBezTo>
                    <a:cubicBezTo>
                      <a:pt x="961" y="596"/>
                      <a:pt x="961" y="596"/>
                      <a:pt x="961" y="596"/>
                    </a:cubicBezTo>
                    <a:cubicBezTo>
                      <a:pt x="958" y="598"/>
                      <a:pt x="958" y="598"/>
                      <a:pt x="958" y="598"/>
                    </a:cubicBezTo>
                    <a:cubicBezTo>
                      <a:pt x="959" y="601"/>
                      <a:pt x="959" y="601"/>
                      <a:pt x="959" y="601"/>
                    </a:cubicBezTo>
                    <a:cubicBezTo>
                      <a:pt x="957" y="604"/>
                      <a:pt x="957" y="604"/>
                      <a:pt x="957" y="604"/>
                    </a:cubicBezTo>
                    <a:cubicBezTo>
                      <a:pt x="958" y="605"/>
                      <a:pt x="958" y="605"/>
                      <a:pt x="958" y="605"/>
                    </a:cubicBezTo>
                    <a:cubicBezTo>
                      <a:pt x="958" y="605"/>
                      <a:pt x="960" y="605"/>
                      <a:pt x="961" y="605"/>
                    </a:cubicBezTo>
                    <a:cubicBezTo>
                      <a:pt x="961" y="604"/>
                      <a:pt x="961" y="602"/>
                      <a:pt x="961" y="602"/>
                    </a:cubicBezTo>
                    <a:cubicBezTo>
                      <a:pt x="962" y="601"/>
                      <a:pt x="963" y="602"/>
                      <a:pt x="963" y="602"/>
                    </a:cubicBezTo>
                    <a:cubicBezTo>
                      <a:pt x="965" y="601"/>
                      <a:pt x="967" y="598"/>
                      <a:pt x="967" y="596"/>
                    </a:cubicBezTo>
                    <a:cubicBezTo>
                      <a:pt x="968" y="596"/>
                      <a:pt x="969" y="595"/>
                      <a:pt x="969" y="596"/>
                    </a:cubicBezTo>
                    <a:cubicBezTo>
                      <a:pt x="971" y="596"/>
                      <a:pt x="968" y="600"/>
                      <a:pt x="972" y="598"/>
                    </a:cubicBezTo>
                    <a:cubicBezTo>
                      <a:pt x="973" y="597"/>
                      <a:pt x="973" y="597"/>
                      <a:pt x="974" y="596"/>
                    </a:cubicBezTo>
                    <a:cubicBezTo>
                      <a:pt x="973" y="600"/>
                      <a:pt x="973" y="600"/>
                      <a:pt x="975" y="603"/>
                    </a:cubicBezTo>
                    <a:cubicBezTo>
                      <a:pt x="976" y="603"/>
                      <a:pt x="976" y="603"/>
                      <a:pt x="976" y="603"/>
                    </a:cubicBezTo>
                    <a:cubicBezTo>
                      <a:pt x="977" y="604"/>
                      <a:pt x="976" y="605"/>
                      <a:pt x="977" y="606"/>
                    </a:cubicBezTo>
                    <a:cubicBezTo>
                      <a:pt x="979" y="605"/>
                      <a:pt x="979" y="605"/>
                      <a:pt x="979" y="605"/>
                    </a:cubicBezTo>
                    <a:cubicBezTo>
                      <a:pt x="982" y="606"/>
                      <a:pt x="981" y="609"/>
                      <a:pt x="985" y="607"/>
                    </a:cubicBezTo>
                    <a:cubicBezTo>
                      <a:pt x="987" y="606"/>
                      <a:pt x="991" y="598"/>
                      <a:pt x="993" y="597"/>
                    </a:cubicBezTo>
                    <a:cubicBezTo>
                      <a:pt x="994" y="597"/>
                      <a:pt x="994" y="597"/>
                      <a:pt x="994" y="597"/>
                    </a:cubicBezTo>
                    <a:cubicBezTo>
                      <a:pt x="994" y="596"/>
                      <a:pt x="994" y="594"/>
                      <a:pt x="995" y="594"/>
                    </a:cubicBezTo>
                    <a:cubicBezTo>
                      <a:pt x="995" y="594"/>
                      <a:pt x="998" y="594"/>
                      <a:pt x="998" y="594"/>
                    </a:cubicBezTo>
                    <a:cubicBezTo>
                      <a:pt x="999" y="591"/>
                      <a:pt x="998" y="589"/>
                      <a:pt x="999" y="587"/>
                    </a:cubicBezTo>
                    <a:cubicBezTo>
                      <a:pt x="1000" y="586"/>
                      <a:pt x="1001" y="586"/>
                      <a:pt x="1001" y="586"/>
                    </a:cubicBezTo>
                    <a:cubicBezTo>
                      <a:pt x="1002" y="585"/>
                      <a:pt x="1002" y="583"/>
                      <a:pt x="1002" y="583"/>
                    </a:cubicBezTo>
                    <a:cubicBezTo>
                      <a:pt x="1003" y="582"/>
                      <a:pt x="1003" y="584"/>
                      <a:pt x="1004" y="582"/>
                    </a:cubicBezTo>
                    <a:cubicBezTo>
                      <a:pt x="1005" y="582"/>
                      <a:pt x="1006" y="579"/>
                      <a:pt x="1006" y="578"/>
                    </a:cubicBezTo>
                    <a:cubicBezTo>
                      <a:pt x="1011" y="572"/>
                      <a:pt x="1011" y="572"/>
                      <a:pt x="1011" y="572"/>
                    </a:cubicBezTo>
                    <a:cubicBezTo>
                      <a:pt x="1012" y="572"/>
                      <a:pt x="1013" y="572"/>
                      <a:pt x="1014" y="572"/>
                    </a:cubicBezTo>
                    <a:cubicBezTo>
                      <a:pt x="1015" y="571"/>
                      <a:pt x="1015" y="569"/>
                      <a:pt x="1015" y="568"/>
                    </a:cubicBezTo>
                    <a:cubicBezTo>
                      <a:pt x="1016" y="567"/>
                      <a:pt x="1019" y="566"/>
                      <a:pt x="1019" y="565"/>
                    </a:cubicBezTo>
                    <a:cubicBezTo>
                      <a:pt x="1023" y="558"/>
                      <a:pt x="1023" y="558"/>
                      <a:pt x="1023" y="558"/>
                    </a:cubicBezTo>
                    <a:cubicBezTo>
                      <a:pt x="1023" y="557"/>
                      <a:pt x="1022" y="557"/>
                      <a:pt x="1023" y="555"/>
                    </a:cubicBezTo>
                    <a:cubicBezTo>
                      <a:pt x="1023" y="553"/>
                      <a:pt x="1026" y="548"/>
                      <a:pt x="1027" y="547"/>
                    </a:cubicBezTo>
                    <a:cubicBezTo>
                      <a:pt x="1028" y="547"/>
                      <a:pt x="1029" y="547"/>
                      <a:pt x="1029" y="546"/>
                    </a:cubicBezTo>
                    <a:cubicBezTo>
                      <a:pt x="1030" y="545"/>
                      <a:pt x="1030" y="543"/>
                      <a:pt x="1031" y="541"/>
                    </a:cubicBezTo>
                    <a:cubicBezTo>
                      <a:pt x="1032" y="538"/>
                      <a:pt x="1037" y="537"/>
                      <a:pt x="1038" y="534"/>
                    </a:cubicBezTo>
                    <a:cubicBezTo>
                      <a:pt x="1039" y="533"/>
                      <a:pt x="1038" y="531"/>
                      <a:pt x="1039" y="529"/>
                    </a:cubicBezTo>
                    <a:cubicBezTo>
                      <a:pt x="1039" y="529"/>
                      <a:pt x="1041" y="529"/>
                      <a:pt x="1041" y="528"/>
                    </a:cubicBezTo>
                    <a:cubicBezTo>
                      <a:pt x="1041" y="528"/>
                      <a:pt x="1039" y="525"/>
                      <a:pt x="1039" y="525"/>
                    </a:cubicBezTo>
                    <a:cubicBezTo>
                      <a:pt x="1039" y="524"/>
                      <a:pt x="1042" y="521"/>
                      <a:pt x="1042" y="520"/>
                    </a:cubicBezTo>
                    <a:cubicBezTo>
                      <a:pt x="1042" y="517"/>
                      <a:pt x="1041" y="515"/>
                      <a:pt x="1041" y="514"/>
                    </a:cubicBezTo>
                    <a:cubicBezTo>
                      <a:pt x="1041" y="514"/>
                      <a:pt x="1042" y="512"/>
                      <a:pt x="1042" y="510"/>
                    </a:cubicBezTo>
                    <a:cubicBezTo>
                      <a:pt x="1040" y="510"/>
                      <a:pt x="1040" y="510"/>
                      <a:pt x="1040" y="510"/>
                    </a:cubicBezTo>
                    <a:cubicBezTo>
                      <a:pt x="1040" y="509"/>
                      <a:pt x="1040" y="508"/>
                      <a:pt x="1040" y="507"/>
                    </a:cubicBezTo>
                    <a:cubicBezTo>
                      <a:pt x="1043" y="503"/>
                      <a:pt x="1043" y="505"/>
                      <a:pt x="1041" y="501"/>
                    </a:cubicBezTo>
                    <a:cubicBezTo>
                      <a:pt x="1042" y="499"/>
                      <a:pt x="1045" y="497"/>
                      <a:pt x="1045" y="496"/>
                    </a:cubicBezTo>
                    <a:cubicBezTo>
                      <a:pt x="1045" y="495"/>
                      <a:pt x="1045" y="494"/>
                      <a:pt x="1045" y="493"/>
                    </a:cubicBezTo>
                    <a:cubicBezTo>
                      <a:pt x="1045" y="493"/>
                      <a:pt x="1047" y="492"/>
                      <a:pt x="1047" y="492"/>
                    </a:cubicBezTo>
                    <a:cubicBezTo>
                      <a:pt x="1047" y="490"/>
                      <a:pt x="1046" y="490"/>
                      <a:pt x="1045" y="490"/>
                    </a:cubicBezTo>
                    <a:cubicBezTo>
                      <a:pt x="1045" y="490"/>
                      <a:pt x="1045" y="487"/>
                      <a:pt x="1046" y="489"/>
                    </a:cubicBezTo>
                    <a:cubicBezTo>
                      <a:pt x="1046" y="487"/>
                      <a:pt x="1046" y="487"/>
                      <a:pt x="1046" y="487"/>
                    </a:cubicBezTo>
                    <a:cubicBezTo>
                      <a:pt x="1046" y="488"/>
                      <a:pt x="1047" y="486"/>
                      <a:pt x="1045" y="485"/>
                    </a:cubicBezTo>
                    <a:cubicBezTo>
                      <a:pt x="1045" y="485"/>
                      <a:pt x="1045" y="481"/>
                      <a:pt x="1045" y="481"/>
                    </a:cubicBezTo>
                    <a:cubicBezTo>
                      <a:pt x="1048" y="479"/>
                      <a:pt x="1050" y="481"/>
                      <a:pt x="1052" y="482"/>
                    </a:cubicBezTo>
                    <a:cubicBezTo>
                      <a:pt x="1052" y="478"/>
                      <a:pt x="1052" y="478"/>
                      <a:pt x="1052" y="478"/>
                    </a:cubicBezTo>
                    <a:cubicBezTo>
                      <a:pt x="1051" y="478"/>
                      <a:pt x="1051" y="479"/>
                      <a:pt x="1051" y="479"/>
                    </a:cubicBezTo>
                    <a:cubicBezTo>
                      <a:pt x="1049" y="479"/>
                      <a:pt x="1047" y="478"/>
                      <a:pt x="1046" y="477"/>
                    </a:cubicBezTo>
                    <a:cubicBezTo>
                      <a:pt x="1046" y="477"/>
                      <a:pt x="1046" y="475"/>
                      <a:pt x="1046" y="475"/>
                    </a:cubicBezTo>
                    <a:cubicBezTo>
                      <a:pt x="1046" y="475"/>
                      <a:pt x="1044" y="476"/>
                      <a:pt x="1044" y="476"/>
                    </a:cubicBezTo>
                    <a:cubicBezTo>
                      <a:pt x="1039" y="472"/>
                      <a:pt x="1039" y="472"/>
                      <a:pt x="1039" y="472"/>
                    </a:cubicBezTo>
                    <a:cubicBezTo>
                      <a:pt x="1038" y="470"/>
                      <a:pt x="1040" y="469"/>
                      <a:pt x="1039" y="468"/>
                    </a:cubicBezTo>
                    <a:cubicBezTo>
                      <a:pt x="1038" y="467"/>
                      <a:pt x="1035" y="467"/>
                      <a:pt x="1034" y="467"/>
                    </a:cubicBezTo>
                    <a:cubicBezTo>
                      <a:pt x="1034" y="467"/>
                      <a:pt x="1033" y="465"/>
                      <a:pt x="1033" y="465"/>
                    </a:cubicBezTo>
                    <a:cubicBezTo>
                      <a:pt x="1030" y="464"/>
                      <a:pt x="1027" y="464"/>
                      <a:pt x="1025" y="464"/>
                    </a:cubicBezTo>
                    <a:cubicBezTo>
                      <a:pt x="1025" y="466"/>
                      <a:pt x="1025" y="468"/>
                      <a:pt x="1025" y="470"/>
                    </a:cubicBezTo>
                    <a:cubicBezTo>
                      <a:pt x="1024" y="470"/>
                      <a:pt x="1022" y="469"/>
                      <a:pt x="1021" y="469"/>
                    </a:cubicBezTo>
                    <a:cubicBezTo>
                      <a:pt x="1020" y="470"/>
                      <a:pt x="1019" y="473"/>
                      <a:pt x="1017" y="474"/>
                    </a:cubicBezTo>
                    <a:cubicBezTo>
                      <a:pt x="1017" y="474"/>
                      <a:pt x="1015" y="474"/>
                      <a:pt x="1015" y="474"/>
                    </a:cubicBezTo>
                    <a:cubicBezTo>
                      <a:pt x="1017" y="468"/>
                      <a:pt x="1019" y="468"/>
                      <a:pt x="1013" y="465"/>
                    </a:cubicBezTo>
                    <a:cubicBezTo>
                      <a:pt x="1013" y="466"/>
                      <a:pt x="1012" y="468"/>
                      <a:pt x="1012" y="470"/>
                    </a:cubicBezTo>
                    <a:cubicBezTo>
                      <a:pt x="1012" y="470"/>
                      <a:pt x="1010" y="470"/>
                      <a:pt x="1009" y="470"/>
                    </a:cubicBezTo>
                    <a:cubicBezTo>
                      <a:pt x="1010" y="464"/>
                      <a:pt x="1010" y="462"/>
                      <a:pt x="1009" y="457"/>
                    </a:cubicBezTo>
                    <a:cubicBezTo>
                      <a:pt x="1004" y="457"/>
                      <a:pt x="1001" y="458"/>
                      <a:pt x="996" y="457"/>
                    </a:cubicBezTo>
                    <a:cubicBezTo>
                      <a:pt x="997" y="454"/>
                      <a:pt x="999" y="450"/>
                      <a:pt x="1001" y="449"/>
                    </a:cubicBezTo>
                    <a:cubicBezTo>
                      <a:pt x="1001" y="448"/>
                      <a:pt x="1002" y="449"/>
                      <a:pt x="1003" y="448"/>
                    </a:cubicBezTo>
                    <a:cubicBezTo>
                      <a:pt x="1004" y="446"/>
                      <a:pt x="1005" y="444"/>
                      <a:pt x="1007" y="443"/>
                    </a:cubicBezTo>
                    <a:cubicBezTo>
                      <a:pt x="1008" y="442"/>
                      <a:pt x="1008" y="443"/>
                      <a:pt x="1009" y="442"/>
                    </a:cubicBezTo>
                    <a:cubicBezTo>
                      <a:pt x="1011" y="441"/>
                      <a:pt x="1012" y="438"/>
                      <a:pt x="1014" y="437"/>
                    </a:cubicBezTo>
                    <a:cubicBezTo>
                      <a:pt x="1015" y="436"/>
                      <a:pt x="1017" y="436"/>
                      <a:pt x="1017" y="435"/>
                    </a:cubicBezTo>
                    <a:cubicBezTo>
                      <a:pt x="1018" y="435"/>
                      <a:pt x="1017" y="433"/>
                      <a:pt x="1017" y="432"/>
                    </a:cubicBezTo>
                    <a:cubicBezTo>
                      <a:pt x="1018" y="431"/>
                      <a:pt x="1021" y="431"/>
                      <a:pt x="1022" y="429"/>
                    </a:cubicBezTo>
                    <a:cubicBezTo>
                      <a:pt x="1022" y="429"/>
                      <a:pt x="1022" y="427"/>
                      <a:pt x="1022" y="426"/>
                    </a:cubicBezTo>
                    <a:cubicBezTo>
                      <a:pt x="1022" y="426"/>
                      <a:pt x="1024" y="424"/>
                      <a:pt x="1024" y="423"/>
                    </a:cubicBezTo>
                    <a:cubicBezTo>
                      <a:pt x="1024" y="423"/>
                      <a:pt x="1023" y="422"/>
                      <a:pt x="1023" y="421"/>
                    </a:cubicBezTo>
                    <a:cubicBezTo>
                      <a:pt x="1024" y="421"/>
                      <a:pt x="1024" y="420"/>
                      <a:pt x="1025" y="420"/>
                    </a:cubicBezTo>
                    <a:cubicBezTo>
                      <a:pt x="1026" y="421"/>
                      <a:pt x="1025" y="421"/>
                      <a:pt x="1026" y="421"/>
                    </a:cubicBezTo>
                    <a:cubicBezTo>
                      <a:pt x="1027" y="420"/>
                      <a:pt x="1027" y="418"/>
                      <a:pt x="1029" y="417"/>
                    </a:cubicBezTo>
                    <a:cubicBezTo>
                      <a:pt x="1030" y="417"/>
                      <a:pt x="1030" y="417"/>
                      <a:pt x="1030" y="417"/>
                    </a:cubicBezTo>
                    <a:cubicBezTo>
                      <a:pt x="1030" y="417"/>
                      <a:pt x="1030" y="416"/>
                      <a:pt x="1031" y="415"/>
                    </a:cubicBezTo>
                    <a:cubicBezTo>
                      <a:pt x="1032" y="415"/>
                      <a:pt x="1033" y="415"/>
                      <a:pt x="1034" y="414"/>
                    </a:cubicBezTo>
                    <a:cubicBezTo>
                      <a:pt x="1035" y="414"/>
                      <a:pt x="1035" y="412"/>
                      <a:pt x="1036" y="411"/>
                    </a:cubicBezTo>
                    <a:cubicBezTo>
                      <a:pt x="1036" y="411"/>
                      <a:pt x="1038" y="412"/>
                      <a:pt x="1038" y="411"/>
                    </a:cubicBezTo>
                    <a:cubicBezTo>
                      <a:pt x="1039" y="411"/>
                      <a:pt x="1038" y="409"/>
                      <a:pt x="1039" y="408"/>
                    </a:cubicBezTo>
                    <a:cubicBezTo>
                      <a:pt x="1041" y="408"/>
                      <a:pt x="1042" y="407"/>
                      <a:pt x="1044" y="407"/>
                    </a:cubicBezTo>
                    <a:cubicBezTo>
                      <a:pt x="1045" y="401"/>
                      <a:pt x="1047" y="397"/>
                      <a:pt x="1050" y="393"/>
                    </a:cubicBezTo>
                    <a:cubicBezTo>
                      <a:pt x="1051" y="392"/>
                      <a:pt x="1054" y="391"/>
                      <a:pt x="1054" y="389"/>
                    </a:cubicBezTo>
                    <a:cubicBezTo>
                      <a:pt x="1054" y="388"/>
                      <a:pt x="1053" y="388"/>
                      <a:pt x="1053" y="386"/>
                    </a:cubicBezTo>
                    <a:cubicBezTo>
                      <a:pt x="1055" y="386"/>
                      <a:pt x="1055" y="387"/>
                      <a:pt x="1057" y="387"/>
                    </a:cubicBezTo>
                    <a:cubicBezTo>
                      <a:pt x="1058" y="387"/>
                      <a:pt x="1059" y="384"/>
                      <a:pt x="1060" y="383"/>
                    </a:cubicBezTo>
                    <a:cubicBezTo>
                      <a:pt x="1062" y="382"/>
                      <a:pt x="1063" y="382"/>
                      <a:pt x="1065" y="382"/>
                    </a:cubicBezTo>
                    <a:cubicBezTo>
                      <a:pt x="1065" y="381"/>
                      <a:pt x="1065" y="378"/>
                      <a:pt x="1065" y="378"/>
                    </a:cubicBezTo>
                    <a:cubicBezTo>
                      <a:pt x="1066" y="378"/>
                      <a:pt x="1067" y="379"/>
                      <a:pt x="1069" y="380"/>
                    </a:cubicBezTo>
                    <a:cubicBezTo>
                      <a:pt x="1069" y="378"/>
                      <a:pt x="1069" y="378"/>
                      <a:pt x="1069" y="378"/>
                    </a:cubicBezTo>
                    <a:cubicBezTo>
                      <a:pt x="1071" y="379"/>
                      <a:pt x="1069" y="380"/>
                      <a:pt x="1069" y="382"/>
                    </a:cubicBezTo>
                    <a:cubicBezTo>
                      <a:pt x="1078" y="380"/>
                      <a:pt x="1086" y="380"/>
                      <a:pt x="1092" y="382"/>
                    </a:cubicBezTo>
                    <a:cubicBezTo>
                      <a:pt x="1092" y="382"/>
                      <a:pt x="1091" y="385"/>
                      <a:pt x="1092" y="386"/>
                    </a:cubicBezTo>
                    <a:cubicBezTo>
                      <a:pt x="1092" y="387"/>
                      <a:pt x="1092" y="387"/>
                      <a:pt x="1092" y="387"/>
                    </a:cubicBezTo>
                    <a:cubicBezTo>
                      <a:pt x="1094" y="387"/>
                      <a:pt x="1095" y="387"/>
                      <a:pt x="1096" y="386"/>
                    </a:cubicBezTo>
                    <a:cubicBezTo>
                      <a:pt x="1098" y="382"/>
                      <a:pt x="1098" y="382"/>
                      <a:pt x="1098" y="382"/>
                    </a:cubicBezTo>
                    <a:cubicBezTo>
                      <a:pt x="1099" y="382"/>
                      <a:pt x="1099" y="381"/>
                      <a:pt x="1100" y="382"/>
                    </a:cubicBezTo>
                    <a:cubicBezTo>
                      <a:pt x="1100" y="384"/>
                      <a:pt x="1100" y="384"/>
                      <a:pt x="1100" y="384"/>
                    </a:cubicBezTo>
                    <a:cubicBezTo>
                      <a:pt x="1101" y="385"/>
                      <a:pt x="1106" y="386"/>
                      <a:pt x="1108" y="386"/>
                    </a:cubicBezTo>
                    <a:cubicBezTo>
                      <a:pt x="1110" y="386"/>
                      <a:pt x="1112" y="384"/>
                      <a:pt x="1114" y="385"/>
                    </a:cubicBezTo>
                    <a:cubicBezTo>
                      <a:pt x="1115" y="385"/>
                      <a:pt x="1114" y="387"/>
                      <a:pt x="1117" y="388"/>
                    </a:cubicBezTo>
                    <a:cubicBezTo>
                      <a:pt x="1119" y="388"/>
                      <a:pt x="1119" y="384"/>
                      <a:pt x="1118" y="385"/>
                    </a:cubicBezTo>
                    <a:cubicBezTo>
                      <a:pt x="1118" y="383"/>
                      <a:pt x="1117" y="384"/>
                      <a:pt x="1119" y="383"/>
                    </a:cubicBezTo>
                    <a:cubicBezTo>
                      <a:pt x="1119" y="382"/>
                      <a:pt x="1118" y="380"/>
                      <a:pt x="1118" y="380"/>
                    </a:cubicBezTo>
                    <a:cubicBezTo>
                      <a:pt x="1122" y="377"/>
                      <a:pt x="1124" y="380"/>
                      <a:pt x="1127" y="380"/>
                    </a:cubicBezTo>
                    <a:cubicBezTo>
                      <a:pt x="1130" y="381"/>
                      <a:pt x="1131" y="380"/>
                      <a:pt x="1134" y="380"/>
                    </a:cubicBezTo>
                    <a:cubicBezTo>
                      <a:pt x="1134" y="380"/>
                      <a:pt x="1133" y="381"/>
                      <a:pt x="1134" y="381"/>
                    </a:cubicBezTo>
                    <a:cubicBezTo>
                      <a:pt x="1133" y="381"/>
                      <a:pt x="1136" y="382"/>
                      <a:pt x="1136" y="382"/>
                    </a:cubicBezTo>
                    <a:cubicBezTo>
                      <a:pt x="1137" y="381"/>
                      <a:pt x="1137" y="380"/>
                      <a:pt x="1138" y="380"/>
                    </a:cubicBezTo>
                    <a:cubicBezTo>
                      <a:pt x="1139" y="379"/>
                      <a:pt x="1140" y="379"/>
                      <a:pt x="1142" y="378"/>
                    </a:cubicBezTo>
                    <a:cubicBezTo>
                      <a:pt x="1142" y="379"/>
                      <a:pt x="1142" y="380"/>
                      <a:pt x="1142" y="381"/>
                    </a:cubicBezTo>
                    <a:cubicBezTo>
                      <a:pt x="1143" y="382"/>
                      <a:pt x="1146" y="384"/>
                      <a:pt x="1147" y="385"/>
                    </a:cubicBezTo>
                    <a:cubicBezTo>
                      <a:pt x="1146" y="387"/>
                      <a:pt x="1146" y="387"/>
                      <a:pt x="1146" y="387"/>
                    </a:cubicBezTo>
                    <a:cubicBezTo>
                      <a:pt x="1143" y="387"/>
                      <a:pt x="1141" y="387"/>
                      <a:pt x="1138" y="387"/>
                    </a:cubicBezTo>
                    <a:cubicBezTo>
                      <a:pt x="1140" y="395"/>
                      <a:pt x="1138" y="393"/>
                      <a:pt x="1148" y="393"/>
                    </a:cubicBezTo>
                    <a:cubicBezTo>
                      <a:pt x="1148" y="390"/>
                      <a:pt x="1148" y="390"/>
                      <a:pt x="1148" y="390"/>
                    </a:cubicBezTo>
                    <a:cubicBezTo>
                      <a:pt x="1151" y="391"/>
                      <a:pt x="1152" y="391"/>
                      <a:pt x="1154" y="392"/>
                    </a:cubicBezTo>
                    <a:cubicBezTo>
                      <a:pt x="1155" y="392"/>
                      <a:pt x="1155" y="390"/>
                      <a:pt x="1155" y="389"/>
                    </a:cubicBezTo>
                    <a:cubicBezTo>
                      <a:pt x="1156" y="389"/>
                      <a:pt x="1157" y="389"/>
                      <a:pt x="1158" y="389"/>
                    </a:cubicBezTo>
                    <a:cubicBezTo>
                      <a:pt x="1158" y="388"/>
                      <a:pt x="1158" y="387"/>
                      <a:pt x="1159" y="387"/>
                    </a:cubicBezTo>
                    <a:cubicBezTo>
                      <a:pt x="1159" y="387"/>
                      <a:pt x="1160" y="387"/>
                      <a:pt x="1161" y="387"/>
                    </a:cubicBezTo>
                    <a:cubicBezTo>
                      <a:pt x="1162" y="387"/>
                      <a:pt x="1161" y="388"/>
                      <a:pt x="1162" y="389"/>
                    </a:cubicBezTo>
                    <a:cubicBezTo>
                      <a:pt x="1166" y="388"/>
                      <a:pt x="1166" y="388"/>
                      <a:pt x="1171" y="387"/>
                    </a:cubicBezTo>
                    <a:cubicBezTo>
                      <a:pt x="1170" y="385"/>
                      <a:pt x="1170" y="384"/>
                      <a:pt x="1170" y="383"/>
                    </a:cubicBezTo>
                    <a:cubicBezTo>
                      <a:pt x="1169" y="383"/>
                      <a:pt x="1169" y="383"/>
                      <a:pt x="1169" y="383"/>
                    </a:cubicBezTo>
                    <a:cubicBezTo>
                      <a:pt x="1169" y="383"/>
                      <a:pt x="1167" y="382"/>
                      <a:pt x="1166" y="382"/>
                    </a:cubicBezTo>
                    <a:cubicBezTo>
                      <a:pt x="1166" y="382"/>
                      <a:pt x="1164" y="384"/>
                      <a:pt x="1164" y="384"/>
                    </a:cubicBezTo>
                    <a:cubicBezTo>
                      <a:pt x="1162" y="384"/>
                      <a:pt x="1162" y="383"/>
                      <a:pt x="1161" y="383"/>
                    </a:cubicBezTo>
                    <a:cubicBezTo>
                      <a:pt x="1161" y="382"/>
                      <a:pt x="1163" y="376"/>
                      <a:pt x="1162" y="376"/>
                    </a:cubicBezTo>
                    <a:cubicBezTo>
                      <a:pt x="1163" y="375"/>
                      <a:pt x="1163" y="376"/>
                      <a:pt x="1164" y="376"/>
                    </a:cubicBezTo>
                    <a:cubicBezTo>
                      <a:pt x="1164" y="374"/>
                      <a:pt x="1165" y="370"/>
                      <a:pt x="1168" y="369"/>
                    </a:cubicBezTo>
                    <a:cubicBezTo>
                      <a:pt x="1169" y="368"/>
                      <a:pt x="1170" y="369"/>
                      <a:pt x="1171" y="368"/>
                    </a:cubicBezTo>
                    <a:cubicBezTo>
                      <a:pt x="1171" y="368"/>
                      <a:pt x="1172" y="366"/>
                      <a:pt x="1173" y="366"/>
                    </a:cubicBezTo>
                    <a:cubicBezTo>
                      <a:pt x="1173" y="365"/>
                      <a:pt x="1175" y="366"/>
                      <a:pt x="1177" y="366"/>
                    </a:cubicBezTo>
                    <a:cubicBezTo>
                      <a:pt x="1177" y="365"/>
                      <a:pt x="1177" y="363"/>
                      <a:pt x="1178" y="363"/>
                    </a:cubicBezTo>
                    <a:cubicBezTo>
                      <a:pt x="1180" y="362"/>
                      <a:pt x="1180" y="362"/>
                      <a:pt x="1180" y="362"/>
                    </a:cubicBezTo>
                    <a:cubicBezTo>
                      <a:pt x="1180" y="360"/>
                      <a:pt x="1178" y="360"/>
                      <a:pt x="1179" y="358"/>
                    </a:cubicBezTo>
                    <a:cubicBezTo>
                      <a:pt x="1180" y="358"/>
                      <a:pt x="1180" y="358"/>
                      <a:pt x="1180" y="358"/>
                    </a:cubicBezTo>
                    <a:cubicBezTo>
                      <a:pt x="1184" y="357"/>
                      <a:pt x="1183" y="354"/>
                      <a:pt x="1184" y="353"/>
                    </a:cubicBezTo>
                    <a:cubicBezTo>
                      <a:pt x="1185" y="352"/>
                      <a:pt x="1185" y="354"/>
                      <a:pt x="1186" y="354"/>
                    </a:cubicBezTo>
                    <a:cubicBezTo>
                      <a:pt x="1187" y="353"/>
                      <a:pt x="1188" y="351"/>
                      <a:pt x="1189" y="351"/>
                    </a:cubicBezTo>
                    <a:cubicBezTo>
                      <a:pt x="1192" y="350"/>
                      <a:pt x="1194" y="351"/>
                      <a:pt x="1197" y="350"/>
                    </a:cubicBezTo>
                    <a:cubicBezTo>
                      <a:pt x="1199" y="350"/>
                      <a:pt x="1203" y="348"/>
                      <a:pt x="1205" y="348"/>
                    </a:cubicBezTo>
                    <a:cubicBezTo>
                      <a:pt x="1206" y="349"/>
                      <a:pt x="1207" y="353"/>
                      <a:pt x="1209" y="353"/>
                    </a:cubicBezTo>
                    <a:cubicBezTo>
                      <a:pt x="1209" y="353"/>
                      <a:pt x="1211" y="353"/>
                      <a:pt x="1211" y="352"/>
                    </a:cubicBezTo>
                    <a:cubicBezTo>
                      <a:pt x="1213" y="351"/>
                      <a:pt x="1214" y="350"/>
                      <a:pt x="1215" y="349"/>
                    </a:cubicBezTo>
                    <a:cubicBezTo>
                      <a:pt x="1215" y="349"/>
                      <a:pt x="1216" y="354"/>
                      <a:pt x="1215" y="355"/>
                    </a:cubicBezTo>
                    <a:cubicBezTo>
                      <a:pt x="1215" y="356"/>
                      <a:pt x="1214" y="355"/>
                      <a:pt x="1213" y="356"/>
                    </a:cubicBezTo>
                    <a:cubicBezTo>
                      <a:pt x="1212" y="357"/>
                      <a:pt x="1212" y="360"/>
                      <a:pt x="1211" y="363"/>
                    </a:cubicBezTo>
                    <a:cubicBezTo>
                      <a:pt x="1213" y="362"/>
                      <a:pt x="1214" y="363"/>
                      <a:pt x="1215" y="362"/>
                    </a:cubicBezTo>
                    <a:cubicBezTo>
                      <a:pt x="1215" y="362"/>
                      <a:pt x="1217" y="357"/>
                      <a:pt x="1217" y="361"/>
                    </a:cubicBezTo>
                    <a:cubicBezTo>
                      <a:pt x="1216" y="362"/>
                      <a:pt x="1216" y="362"/>
                      <a:pt x="1216" y="362"/>
                    </a:cubicBezTo>
                    <a:cubicBezTo>
                      <a:pt x="1216" y="362"/>
                      <a:pt x="1216" y="363"/>
                      <a:pt x="1216" y="364"/>
                    </a:cubicBezTo>
                    <a:cubicBezTo>
                      <a:pt x="1215" y="364"/>
                      <a:pt x="1214" y="364"/>
                      <a:pt x="1214" y="364"/>
                    </a:cubicBezTo>
                    <a:cubicBezTo>
                      <a:pt x="1214" y="365"/>
                      <a:pt x="1214" y="366"/>
                      <a:pt x="1214" y="366"/>
                    </a:cubicBezTo>
                    <a:cubicBezTo>
                      <a:pt x="1216" y="368"/>
                      <a:pt x="1216" y="368"/>
                      <a:pt x="1216" y="368"/>
                    </a:cubicBezTo>
                    <a:cubicBezTo>
                      <a:pt x="1218" y="366"/>
                      <a:pt x="1219" y="364"/>
                      <a:pt x="1220" y="363"/>
                    </a:cubicBezTo>
                    <a:cubicBezTo>
                      <a:pt x="1221" y="362"/>
                      <a:pt x="1222" y="362"/>
                      <a:pt x="1223" y="361"/>
                    </a:cubicBezTo>
                    <a:cubicBezTo>
                      <a:pt x="1224" y="361"/>
                      <a:pt x="1223" y="359"/>
                      <a:pt x="1223" y="359"/>
                    </a:cubicBezTo>
                    <a:cubicBezTo>
                      <a:pt x="1224" y="358"/>
                      <a:pt x="1225" y="359"/>
                      <a:pt x="1225" y="358"/>
                    </a:cubicBezTo>
                    <a:cubicBezTo>
                      <a:pt x="1226" y="358"/>
                      <a:pt x="1226" y="356"/>
                      <a:pt x="1227" y="356"/>
                    </a:cubicBezTo>
                    <a:cubicBezTo>
                      <a:pt x="1228" y="354"/>
                      <a:pt x="1232" y="350"/>
                      <a:pt x="1235" y="350"/>
                    </a:cubicBezTo>
                    <a:cubicBezTo>
                      <a:pt x="1240" y="350"/>
                      <a:pt x="1235" y="355"/>
                      <a:pt x="1243" y="352"/>
                    </a:cubicBezTo>
                    <a:cubicBezTo>
                      <a:pt x="1242" y="351"/>
                      <a:pt x="1243" y="348"/>
                      <a:pt x="1241" y="350"/>
                    </a:cubicBezTo>
                    <a:cubicBezTo>
                      <a:pt x="1241" y="348"/>
                      <a:pt x="1240" y="345"/>
                      <a:pt x="1240" y="343"/>
                    </a:cubicBezTo>
                    <a:cubicBezTo>
                      <a:pt x="1241" y="343"/>
                      <a:pt x="1242" y="343"/>
                      <a:pt x="1243" y="342"/>
                    </a:cubicBezTo>
                    <a:cubicBezTo>
                      <a:pt x="1243" y="341"/>
                      <a:pt x="1242" y="340"/>
                      <a:pt x="1243" y="339"/>
                    </a:cubicBezTo>
                    <a:cubicBezTo>
                      <a:pt x="1243" y="339"/>
                      <a:pt x="1245" y="338"/>
                      <a:pt x="1246" y="338"/>
                    </a:cubicBezTo>
                    <a:cubicBezTo>
                      <a:pt x="1247" y="338"/>
                      <a:pt x="1249" y="336"/>
                      <a:pt x="1250" y="336"/>
                    </a:cubicBezTo>
                    <a:cubicBezTo>
                      <a:pt x="1253" y="336"/>
                      <a:pt x="1255" y="340"/>
                      <a:pt x="1259" y="341"/>
                    </a:cubicBezTo>
                    <a:cubicBezTo>
                      <a:pt x="1259" y="341"/>
                      <a:pt x="1257" y="342"/>
                      <a:pt x="1256" y="342"/>
                    </a:cubicBezTo>
                    <a:cubicBezTo>
                      <a:pt x="1251" y="341"/>
                      <a:pt x="1253" y="339"/>
                      <a:pt x="1249" y="343"/>
                    </a:cubicBezTo>
                    <a:cubicBezTo>
                      <a:pt x="1249" y="343"/>
                      <a:pt x="1247" y="344"/>
                      <a:pt x="1247" y="344"/>
                    </a:cubicBezTo>
                    <a:cubicBezTo>
                      <a:pt x="1247" y="347"/>
                      <a:pt x="1249" y="349"/>
                      <a:pt x="1249" y="352"/>
                    </a:cubicBezTo>
                    <a:cubicBezTo>
                      <a:pt x="1249" y="352"/>
                      <a:pt x="1247" y="353"/>
                      <a:pt x="1247" y="354"/>
                    </a:cubicBezTo>
                    <a:cubicBezTo>
                      <a:pt x="1245" y="357"/>
                      <a:pt x="1246" y="358"/>
                      <a:pt x="1247" y="361"/>
                    </a:cubicBezTo>
                    <a:cubicBezTo>
                      <a:pt x="1245" y="362"/>
                      <a:pt x="1245" y="362"/>
                      <a:pt x="1245" y="362"/>
                    </a:cubicBezTo>
                    <a:cubicBezTo>
                      <a:pt x="1244" y="362"/>
                      <a:pt x="1245" y="364"/>
                      <a:pt x="1245" y="364"/>
                    </a:cubicBezTo>
                    <a:cubicBezTo>
                      <a:pt x="1241" y="365"/>
                      <a:pt x="1238" y="364"/>
                      <a:pt x="1235" y="364"/>
                    </a:cubicBezTo>
                    <a:cubicBezTo>
                      <a:pt x="1235" y="364"/>
                      <a:pt x="1234" y="366"/>
                      <a:pt x="1233" y="366"/>
                    </a:cubicBezTo>
                    <a:cubicBezTo>
                      <a:pt x="1232" y="367"/>
                      <a:pt x="1230" y="366"/>
                      <a:pt x="1229" y="366"/>
                    </a:cubicBezTo>
                    <a:cubicBezTo>
                      <a:pt x="1228" y="366"/>
                      <a:pt x="1228" y="367"/>
                      <a:pt x="1227" y="368"/>
                    </a:cubicBezTo>
                    <a:cubicBezTo>
                      <a:pt x="1227" y="374"/>
                      <a:pt x="1227" y="374"/>
                      <a:pt x="1227" y="374"/>
                    </a:cubicBezTo>
                    <a:cubicBezTo>
                      <a:pt x="1227" y="374"/>
                      <a:pt x="1224" y="374"/>
                      <a:pt x="1224" y="375"/>
                    </a:cubicBezTo>
                    <a:cubicBezTo>
                      <a:pt x="1224" y="375"/>
                      <a:pt x="1224" y="377"/>
                      <a:pt x="1224" y="378"/>
                    </a:cubicBezTo>
                    <a:cubicBezTo>
                      <a:pt x="1221" y="382"/>
                      <a:pt x="1221" y="382"/>
                      <a:pt x="1221" y="382"/>
                    </a:cubicBezTo>
                    <a:cubicBezTo>
                      <a:pt x="1220" y="382"/>
                      <a:pt x="1219" y="382"/>
                      <a:pt x="1217" y="383"/>
                    </a:cubicBezTo>
                    <a:cubicBezTo>
                      <a:pt x="1216" y="384"/>
                      <a:pt x="1217" y="385"/>
                      <a:pt x="1216" y="387"/>
                    </a:cubicBezTo>
                    <a:cubicBezTo>
                      <a:pt x="1216" y="388"/>
                      <a:pt x="1213" y="388"/>
                      <a:pt x="1212" y="389"/>
                    </a:cubicBezTo>
                    <a:cubicBezTo>
                      <a:pt x="1212" y="389"/>
                      <a:pt x="1210" y="392"/>
                      <a:pt x="1209" y="392"/>
                    </a:cubicBezTo>
                    <a:cubicBezTo>
                      <a:pt x="1209" y="393"/>
                      <a:pt x="1210" y="394"/>
                      <a:pt x="1209" y="394"/>
                    </a:cubicBezTo>
                    <a:cubicBezTo>
                      <a:pt x="1208" y="396"/>
                      <a:pt x="1203" y="399"/>
                      <a:pt x="1201" y="401"/>
                    </a:cubicBezTo>
                    <a:cubicBezTo>
                      <a:pt x="1201" y="402"/>
                      <a:pt x="1200" y="404"/>
                      <a:pt x="1199" y="405"/>
                    </a:cubicBezTo>
                    <a:cubicBezTo>
                      <a:pt x="1197" y="406"/>
                      <a:pt x="1196" y="404"/>
                      <a:pt x="1195" y="404"/>
                    </a:cubicBezTo>
                    <a:cubicBezTo>
                      <a:pt x="1193" y="404"/>
                      <a:pt x="1193" y="408"/>
                      <a:pt x="1191" y="408"/>
                    </a:cubicBezTo>
                    <a:cubicBezTo>
                      <a:pt x="1190" y="408"/>
                      <a:pt x="1185" y="408"/>
                      <a:pt x="1184" y="408"/>
                    </a:cubicBezTo>
                    <a:cubicBezTo>
                      <a:pt x="1184" y="409"/>
                      <a:pt x="1184" y="409"/>
                      <a:pt x="1184" y="409"/>
                    </a:cubicBezTo>
                    <a:cubicBezTo>
                      <a:pt x="1184" y="410"/>
                      <a:pt x="1186" y="411"/>
                      <a:pt x="1187" y="411"/>
                    </a:cubicBezTo>
                    <a:cubicBezTo>
                      <a:pt x="1186" y="415"/>
                      <a:pt x="1185" y="418"/>
                      <a:pt x="1185" y="422"/>
                    </a:cubicBezTo>
                    <a:cubicBezTo>
                      <a:pt x="1180" y="422"/>
                      <a:pt x="1182" y="423"/>
                      <a:pt x="1179" y="425"/>
                    </a:cubicBezTo>
                    <a:cubicBezTo>
                      <a:pt x="1178" y="425"/>
                      <a:pt x="1177" y="425"/>
                      <a:pt x="1177" y="425"/>
                    </a:cubicBezTo>
                    <a:cubicBezTo>
                      <a:pt x="1176" y="428"/>
                      <a:pt x="1177" y="430"/>
                      <a:pt x="1176" y="433"/>
                    </a:cubicBezTo>
                    <a:cubicBezTo>
                      <a:pt x="1176" y="434"/>
                      <a:pt x="1174" y="437"/>
                      <a:pt x="1174" y="438"/>
                    </a:cubicBezTo>
                    <a:cubicBezTo>
                      <a:pt x="1173" y="443"/>
                      <a:pt x="1173" y="448"/>
                      <a:pt x="1174" y="452"/>
                    </a:cubicBezTo>
                    <a:cubicBezTo>
                      <a:pt x="1175" y="455"/>
                      <a:pt x="1177" y="458"/>
                      <a:pt x="1178" y="461"/>
                    </a:cubicBezTo>
                    <a:cubicBezTo>
                      <a:pt x="1178" y="466"/>
                      <a:pt x="1177" y="471"/>
                      <a:pt x="1178" y="477"/>
                    </a:cubicBezTo>
                    <a:cubicBezTo>
                      <a:pt x="1178" y="477"/>
                      <a:pt x="1179" y="484"/>
                      <a:pt x="1179" y="485"/>
                    </a:cubicBezTo>
                    <a:cubicBezTo>
                      <a:pt x="1179" y="486"/>
                      <a:pt x="1181" y="487"/>
                      <a:pt x="1181" y="489"/>
                    </a:cubicBezTo>
                    <a:cubicBezTo>
                      <a:pt x="1183" y="492"/>
                      <a:pt x="1181" y="495"/>
                      <a:pt x="1181" y="499"/>
                    </a:cubicBezTo>
                    <a:cubicBezTo>
                      <a:pt x="1181" y="499"/>
                      <a:pt x="1183" y="500"/>
                      <a:pt x="1183" y="501"/>
                    </a:cubicBezTo>
                    <a:cubicBezTo>
                      <a:pt x="1184" y="502"/>
                      <a:pt x="1183" y="503"/>
                      <a:pt x="1183" y="504"/>
                    </a:cubicBezTo>
                    <a:cubicBezTo>
                      <a:pt x="1184" y="504"/>
                      <a:pt x="1185" y="504"/>
                      <a:pt x="1185" y="504"/>
                    </a:cubicBezTo>
                    <a:cubicBezTo>
                      <a:pt x="1186" y="504"/>
                      <a:pt x="1197" y="493"/>
                      <a:pt x="1197" y="493"/>
                    </a:cubicBezTo>
                    <a:cubicBezTo>
                      <a:pt x="1199" y="489"/>
                      <a:pt x="1196" y="485"/>
                      <a:pt x="1198" y="481"/>
                    </a:cubicBezTo>
                    <a:cubicBezTo>
                      <a:pt x="1198" y="481"/>
                      <a:pt x="1200" y="481"/>
                      <a:pt x="1200" y="481"/>
                    </a:cubicBezTo>
                    <a:cubicBezTo>
                      <a:pt x="1201" y="481"/>
                      <a:pt x="1202" y="479"/>
                      <a:pt x="1203" y="479"/>
                    </a:cubicBezTo>
                    <a:cubicBezTo>
                      <a:pt x="1205" y="478"/>
                      <a:pt x="1207" y="479"/>
                      <a:pt x="1209" y="479"/>
                    </a:cubicBezTo>
                    <a:cubicBezTo>
                      <a:pt x="1209" y="477"/>
                      <a:pt x="1209" y="477"/>
                      <a:pt x="1209" y="477"/>
                    </a:cubicBezTo>
                    <a:cubicBezTo>
                      <a:pt x="1208" y="476"/>
                      <a:pt x="1207" y="471"/>
                      <a:pt x="1208" y="468"/>
                    </a:cubicBezTo>
                    <a:cubicBezTo>
                      <a:pt x="1208" y="468"/>
                      <a:pt x="1213" y="461"/>
                      <a:pt x="1213" y="461"/>
                    </a:cubicBezTo>
                    <a:cubicBezTo>
                      <a:pt x="1217" y="457"/>
                      <a:pt x="1220" y="457"/>
                      <a:pt x="1225" y="459"/>
                    </a:cubicBezTo>
                    <a:cubicBezTo>
                      <a:pt x="1226" y="458"/>
                      <a:pt x="1227" y="455"/>
                      <a:pt x="1228" y="455"/>
                    </a:cubicBezTo>
                    <a:cubicBezTo>
                      <a:pt x="1229" y="455"/>
                      <a:pt x="1229" y="455"/>
                      <a:pt x="1229" y="455"/>
                    </a:cubicBezTo>
                    <a:cubicBezTo>
                      <a:pt x="1229" y="454"/>
                      <a:pt x="1230" y="453"/>
                      <a:pt x="1229" y="452"/>
                    </a:cubicBezTo>
                    <a:cubicBezTo>
                      <a:pt x="1229" y="451"/>
                      <a:pt x="1225" y="448"/>
                      <a:pt x="1224" y="447"/>
                    </a:cubicBezTo>
                    <a:cubicBezTo>
                      <a:pt x="1225" y="444"/>
                      <a:pt x="1226" y="439"/>
                      <a:pt x="1226" y="436"/>
                    </a:cubicBezTo>
                    <a:cubicBezTo>
                      <a:pt x="1228" y="435"/>
                      <a:pt x="1229" y="435"/>
                      <a:pt x="1231" y="435"/>
                    </a:cubicBezTo>
                    <a:cubicBezTo>
                      <a:pt x="1231" y="435"/>
                      <a:pt x="1232" y="433"/>
                      <a:pt x="1233" y="433"/>
                    </a:cubicBezTo>
                    <a:cubicBezTo>
                      <a:pt x="1234" y="433"/>
                      <a:pt x="1236" y="434"/>
                      <a:pt x="1237" y="435"/>
                    </a:cubicBezTo>
                    <a:cubicBezTo>
                      <a:pt x="1238" y="434"/>
                      <a:pt x="1238" y="433"/>
                      <a:pt x="1239" y="433"/>
                    </a:cubicBezTo>
                    <a:cubicBezTo>
                      <a:pt x="1239" y="431"/>
                      <a:pt x="1239" y="430"/>
                      <a:pt x="1239" y="428"/>
                    </a:cubicBezTo>
                    <a:cubicBezTo>
                      <a:pt x="1237" y="428"/>
                      <a:pt x="1236" y="428"/>
                      <a:pt x="1234" y="429"/>
                    </a:cubicBezTo>
                    <a:cubicBezTo>
                      <a:pt x="1234" y="428"/>
                      <a:pt x="1234" y="427"/>
                      <a:pt x="1234" y="426"/>
                    </a:cubicBezTo>
                    <a:cubicBezTo>
                      <a:pt x="1234" y="425"/>
                      <a:pt x="1231" y="424"/>
                      <a:pt x="1231" y="423"/>
                    </a:cubicBezTo>
                    <a:cubicBezTo>
                      <a:pt x="1231" y="421"/>
                      <a:pt x="1232" y="420"/>
                      <a:pt x="1233" y="419"/>
                    </a:cubicBezTo>
                    <a:cubicBezTo>
                      <a:pt x="1233" y="418"/>
                      <a:pt x="1233" y="416"/>
                      <a:pt x="1233" y="415"/>
                    </a:cubicBezTo>
                    <a:cubicBezTo>
                      <a:pt x="1234" y="414"/>
                      <a:pt x="1235" y="414"/>
                      <a:pt x="1236" y="413"/>
                    </a:cubicBezTo>
                    <a:cubicBezTo>
                      <a:pt x="1237" y="413"/>
                      <a:pt x="1238" y="409"/>
                      <a:pt x="1238" y="409"/>
                    </a:cubicBezTo>
                    <a:cubicBezTo>
                      <a:pt x="1238" y="409"/>
                      <a:pt x="1238" y="407"/>
                      <a:pt x="1238" y="407"/>
                    </a:cubicBezTo>
                    <a:cubicBezTo>
                      <a:pt x="1236" y="406"/>
                      <a:pt x="1235" y="406"/>
                      <a:pt x="1232" y="405"/>
                    </a:cubicBezTo>
                    <a:cubicBezTo>
                      <a:pt x="1232" y="406"/>
                      <a:pt x="1232" y="406"/>
                      <a:pt x="1232" y="406"/>
                    </a:cubicBezTo>
                    <a:cubicBezTo>
                      <a:pt x="1231" y="406"/>
                      <a:pt x="1230" y="405"/>
                      <a:pt x="1230" y="405"/>
                    </a:cubicBezTo>
                    <a:cubicBezTo>
                      <a:pt x="1228" y="398"/>
                      <a:pt x="1229" y="395"/>
                      <a:pt x="1234" y="391"/>
                    </a:cubicBezTo>
                    <a:cubicBezTo>
                      <a:pt x="1234" y="391"/>
                      <a:pt x="1236" y="390"/>
                      <a:pt x="1236" y="389"/>
                    </a:cubicBezTo>
                    <a:cubicBezTo>
                      <a:pt x="1236" y="389"/>
                      <a:pt x="1236" y="388"/>
                      <a:pt x="1236" y="388"/>
                    </a:cubicBezTo>
                    <a:cubicBezTo>
                      <a:pt x="1237" y="387"/>
                      <a:pt x="1238" y="388"/>
                      <a:pt x="1239" y="387"/>
                    </a:cubicBezTo>
                    <a:cubicBezTo>
                      <a:pt x="1239" y="386"/>
                      <a:pt x="1238" y="384"/>
                      <a:pt x="1239" y="384"/>
                    </a:cubicBezTo>
                    <a:cubicBezTo>
                      <a:pt x="1239" y="384"/>
                      <a:pt x="1241" y="384"/>
                      <a:pt x="1241" y="384"/>
                    </a:cubicBezTo>
                    <a:cubicBezTo>
                      <a:pt x="1241" y="382"/>
                      <a:pt x="1239" y="382"/>
                      <a:pt x="1240" y="380"/>
                    </a:cubicBezTo>
                    <a:cubicBezTo>
                      <a:pt x="1241" y="380"/>
                      <a:pt x="1241" y="380"/>
                      <a:pt x="1241" y="380"/>
                    </a:cubicBezTo>
                    <a:cubicBezTo>
                      <a:pt x="1243" y="379"/>
                      <a:pt x="1243" y="376"/>
                      <a:pt x="1244" y="374"/>
                    </a:cubicBezTo>
                    <a:cubicBezTo>
                      <a:pt x="1244" y="374"/>
                      <a:pt x="1246" y="374"/>
                      <a:pt x="1246" y="374"/>
                    </a:cubicBezTo>
                    <a:cubicBezTo>
                      <a:pt x="1246" y="374"/>
                      <a:pt x="1247" y="376"/>
                      <a:pt x="1247" y="376"/>
                    </a:cubicBezTo>
                    <a:cubicBezTo>
                      <a:pt x="1249" y="377"/>
                      <a:pt x="1249" y="375"/>
                      <a:pt x="1251" y="376"/>
                    </a:cubicBezTo>
                    <a:cubicBezTo>
                      <a:pt x="1252" y="376"/>
                      <a:pt x="1252" y="377"/>
                      <a:pt x="1253" y="378"/>
                    </a:cubicBezTo>
                    <a:cubicBezTo>
                      <a:pt x="1253" y="378"/>
                      <a:pt x="1254" y="377"/>
                      <a:pt x="1255" y="378"/>
                    </a:cubicBezTo>
                    <a:cubicBezTo>
                      <a:pt x="1255" y="377"/>
                      <a:pt x="1255" y="375"/>
                      <a:pt x="1255" y="374"/>
                    </a:cubicBezTo>
                    <a:cubicBezTo>
                      <a:pt x="1255" y="374"/>
                      <a:pt x="1262" y="371"/>
                      <a:pt x="1263" y="370"/>
                    </a:cubicBezTo>
                    <a:cubicBezTo>
                      <a:pt x="1263" y="370"/>
                      <a:pt x="1265" y="367"/>
                      <a:pt x="1265" y="367"/>
                    </a:cubicBezTo>
                    <a:cubicBezTo>
                      <a:pt x="1268" y="365"/>
                      <a:pt x="1264" y="372"/>
                      <a:pt x="1264" y="374"/>
                    </a:cubicBezTo>
                    <a:cubicBezTo>
                      <a:pt x="1264" y="378"/>
                      <a:pt x="1265" y="380"/>
                      <a:pt x="1269" y="378"/>
                    </a:cubicBezTo>
                    <a:cubicBezTo>
                      <a:pt x="1274" y="371"/>
                      <a:pt x="1274" y="371"/>
                      <a:pt x="1274" y="371"/>
                    </a:cubicBezTo>
                    <a:cubicBezTo>
                      <a:pt x="1274" y="370"/>
                      <a:pt x="1274" y="369"/>
                      <a:pt x="1274" y="368"/>
                    </a:cubicBezTo>
                    <a:cubicBezTo>
                      <a:pt x="1275" y="367"/>
                      <a:pt x="1275" y="368"/>
                      <a:pt x="1276" y="368"/>
                    </a:cubicBezTo>
                    <a:cubicBezTo>
                      <a:pt x="1276" y="368"/>
                      <a:pt x="1276" y="367"/>
                      <a:pt x="1277" y="367"/>
                    </a:cubicBezTo>
                    <a:cubicBezTo>
                      <a:pt x="1277" y="367"/>
                      <a:pt x="1278" y="367"/>
                      <a:pt x="1279" y="367"/>
                    </a:cubicBezTo>
                    <a:cubicBezTo>
                      <a:pt x="1279" y="367"/>
                      <a:pt x="1280" y="364"/>
                      <a:pt x="1283" y="364"/>
                    </a:cubicBezTo>
                    <a:cubicBezTo>
                      <a:pt x="1285" y="364"/>
                      <a:pt x="1289" y="368"/>
                      <a:pt x="1290" y="369"/>
                    </a:cubicBezTo>
                    <a:cubicBezTo>
                      <a:pt x="1292" y="370"/>
                      <a:pt x="1293" y="368"/>
                      <a:pt x="1294" y="370"/>
                    </a:cubicBezTo>
                    <a:cubicBezTo>
                      <a:pt x="1294" y="370"/>
                      <a:pt x="1293" y="373"/>
                      <a:pt x="1294" y="374"/>
                    </a:cubicBezTo>
                    <a:cubicBezTo>
                      <a:pt x="1294" y="374"/>
                      <a:pt x="1300" y="377"/>
                      <a:pt x="1301" y="378"/>
                    </a:cubicBezTo>
                    <a:cubicBezTo>
                      <a:pt x="1302" y="376"/>
                      <a:pt x="1302" y="372"/>
                      <a:pt x="1303" y="370"/>
                    </a:cubicBezTo>
                    <a:cubicBezTo>
                      <a:pt x="1304" y="369"/>
                      <a:pt x="1306" y="368"/>
                      <a:pt x="1306" y="368"/>
                    </a:cubicBezTo>
                    <a:cubicBezTo>
                      <a:pt x="1306" y="366"/>
                      <a:pt x="1306" y="366"/>
                      <a:pt x="1306" y="366"/>
                    </a:cubicBezTo>
                    <a:cubicBezTo>
                      <a:pt x="1308" y="365"/>
                      <a:pt x="1310" y="366"/>
                      <a:pt x="1311" y="365"/>
                    </a:cubicBezTo>
                    <a:cubicBezTo>
                      <a:pt x="1312" y="364"/>
                      <a:pt x="1312" y="362"/>
                      <a:pt x="1312" y="362"/>
                    </a:cubicBezTo>
                    <a:cubicBezTo>
                      <a:pt x="1311" y="361"/>
                      <a:pt x="1311" y="361"/>
                      <a:pt x="1311" y="361"/>
                    </a:cubicBezTo>
                    <a:cubicBezTo>
                      <a:pt x="1313" y="360"/>
                      <a:pt x="1315" y="360"/>
                      <a:pt x="1315" y="360"/>
                    </a:cubicBezTo>
                    <a:cubicBezTo>
                      <a:pt x="1315" y="360"/>
                      <a:pt x="1317" y="361"/>
                      <a:pt x="1318" y="360"/>
                    </a:cubicBezTo>
                    <a:cubicBezTo>
                      <a:pt x="1319" y="360"/>
                      <a:pt x="1320" y="358"/>
                      <a:pt x="1320" y="357"/>
                    </a:cubicBezTo>
                    <a:cubicBezTo>
                      <a:pt x="1320" y="356"/>
                      <a:pt x="1319" y="356"/>
                      <a:pt x="1318" y="354"/>
                    </a:cubicBezTo>
                    <a:cubicBezTo>
                      <a:pt x="1324" y="357"/>
                      <a:pt x="1327" y="357"/>
                      <a:pt x="1325" y="350"/>
                    </a:cubicBezTo>
                    <a:cubicBezTo>
                      <a:pt x="1327" y="351"/>
                      <a:pt x="1328" y="351"/>
                      <a:pt x="1330" y="352"/>
                    </a:cubicBezTo>
                    <a:cubicBezTo>
                      <a:pt x="1331" y="351"/>
                      <a:pt x="1332" y="350"/>
                      <a:pt x="1333" y="349"/>
                    </a:cubicBezTo>
                    <a:close/>
                    <a:moveTo>
                      <a:pt x="335" y="0"/>
                    </a:moveTo>
                    <a:cubicBezTo>
                      <a:pt x="335" y="2"/>
                      <a:pt x="335" y="2"/>
                      <a:pt x="335" y="2"/>
                    </a:cubicBezTo>
                    <a:cubicBezTo>
                      <a:pt x="337" y="2"/>
                      <a:pt x="341" y="2"/>
                      <a:pt x="341" y="2"/>
                    </a:cubicBezTo>
                    <a:cubicBezTo>
                      <a:pt x="343" y="3"/>
                      <a:pt x="341" y="0"/>
                      <a:pt x="341" y="0"/>
                    </a:cubicBezTo>
                    <a:cubicBezTo>
                      <a:pt x="340" y="0"/>
                      <a:pt x="337" y="0"/>
                      <a:pt x="335" y="0"/>
                    </a:cubicBezTo>
                    <a:close/>
                    <a:moveTo>
                      <a:pt x="327" y="5"/>
                    </a:moveTo>
                    <a:cubicBezTo>
                      <a:pt x="327" y="5"/>
                      <a:pt x="327" y="8"/>
                      <a:pt x="327" y="9"/>
                    </a:cubicBezTo>
                    <a:cubicBezTo>
                      <a:pt x="328" y="9"/>
                      <a:pt x="327" y="9"/>
                      <a:pt x="328" y="10"/>
                    </a:cubicBezTo>
                    <a:cubicBezTo>
                      <a:pt x="329" y="10"/>
                      <a:pt x="335" y="9"/>
                      <a:pt x="331" y="7"/>
                    </a:cubicBezTo>
                    <a:cubicBezTo>
                      <a:pt x="330" y="7"/>
                      <a:pt x="328" y="6"/>
                      <a:pt x="327" y="5"/>
                    </a:cubicBezTo>
                    <a:close/>
                    <a:moveTo>
                      <a:pt x="318" y="9"/>
                    </a:moveTo>
                    <a:cubicBezTo>
                      <a:pt x="318" y="9"/>
                      <a:pt x="317" y="12"/>
                      <a:pt x="317" y="13"/>
                    </a:cubicBezTo>
                    <a:cubicBezTo>
                      <a:pt x="305" y="13"/>
                      <a:pt x="314" y="16"/>
                      <a:pt x="319" y="15"/>
                    </a:cubicBezTo>
                    <a:cubicBezTo>
                      <a:pt x="320" y="14"/>
                      <a:pt x="323" y="12"/>
                      <a:pt x="324" y="12"/>
                    </a:cubicBezTo>
                    <a:cubicBezTo>
                      <a:pt x="324" y="11"/>
                      <a:pt x="324" y="11"/>
                      <a:pt x="324" y="11"/>
                    </a:cubicBezTo>
                    <a:cubicBezTo>
                      <a:pt x="323" y="11"/>
                      <a:pt x="321" y="11"/>
                      <a:pt x="320" y="11"/>
                    </a:cubicBezTo>
                    <a:cubicBezTo>
                      <a:pt x="319" y="10"/>
                      <a:pt x="320" y="9"/>
                      <a:pt x="318" y="9"/>
                    </a:cubicBezTo>
                    <a:close/>
                    <a:moveTo>
                      <a:pt x="334" y="11"/>
                    </a:moveTo>
                    <a:cubicBezTo>
                      <a:pt x="334" y="11"/>
                      <a:pt x="332" y="13"/>
                      <a:pt x="334" y="13"/>
                    </a:cubicBezTo>
                    <a:cubicBezTo>
                      <a:pt x="336" y="13"/>
                      <a:pt x="338" y="10"/>
                      <a:pt x="334" y="11"/>
                    </a:cubicBezTo>
                    <a:close/>
                    <a:moveTo>
                      <a:pt x="325" y="14"/>
                    </a:moveTo>
                    <a:cubicBezTo>
                      <a:pt x="325" y="14"/>
                      <a:pt x="323" y="16"/>
                      <a:pt x="323" y="16"/>
                    </a:cubicBezTo>
                    <a:cubicBezTo>
                      <a:pt x="323" y="16"/>
                      <a:pt x="325" y="16"/>
                      <a:pt x="325" y="17"/>
                    </a:cubicBezTo>
                    <a:cubicBezTo>
                      <a:pt x="326" y="16"/>
                      <a:pt x="326" y="14"/>
                      <a:pt x="327" y="14"/>
                    </a:cubicBezTo>
                    <a:cubicBezTo>
                      <a:pt x="326" y="14"/>
                      <a:pt x="325" y="14"/>
                      <a:pt x="325" y="14"/>
                    </a:cubicBezTo>
                    <a:close/>
                    <a:moveTo>
                      <a:pt x="331" y="19"/>
                    </a:moveTo>
                    <a:cubicBezTo>
                      <a:pt x="332" y="19"/>
                      <a:pt x="332" y="21"/>
                      <a:pt x="333" y="21"/>
                    </a:cubicBezTo>
                    <a:cubicBezTo>
                      <a:pt x="334" y="22"/>
                      <a:pt x="333" y="19"/>
                      <a:pt x="333" y="19"/>
                    </a:cubicBezTo>
                    <a:cubicBezTo>
                      <a:pt x="333" y="19"/>
                      <a:pt x="332" y="19"/>
                      <a:pt x="331" y="19"/>
                    </a:cubicBezTo>
                    <a:close/>
                    <a:moveTo>
                      <a:pt x="306" y="19"/>
                    </a:moveTo>
                    <a:cubicBezTo>
                      <a:pt x="307" y="20"/>
                      <a:pt x="305" y="20"/>
                      <a:pt x="308" y="22"/>
                    </a:cubicBezTo>
                    <a:cubicBezTo>
                      <a:pt x="308" y="23"/>
                      <a:pt x="308" y="23"/>
                      <a:pt x="308" y="23"/>
                    </a:cubicBezTo>
                    <a:cubicBezTo>
                      <a:pt x="309" y="22"/>
                      <a:pt x="312" y="22"/>
                      <a:pt x="311" y="22"/>
                    </a:cubicBezTo>
                    <a:cubicBezTo>
                      <a:pt x="313" y="23"/>
                      <a:pt x="312" y="20"/>
                      <a:pt x="310" y="19"/>
                    </a:cubicBezTo>
                    <a:cubicBezTo>
                      <a:pt x="309" y="19"/>
                      <a:pt x="307" y="19"/>
                      <a:pt x="306" y="19"/>
                    </a:cubicBezTo>
                    <a:close/>
                    <a:moveTo>
                      <a:pt x="319" y="19"/>
                    </a:moveTo>
                    <a:cubicBezTo>
                      <a:pt x="320" y="20"/>
                      <a:pt x="320" y="22"/>
                      <a:pt x="321" y="22"/>
                    </a:cubicBezTo>
                    <a:cubicBezTo>
                      <a:pt x="322" y="23"/>
                      <a:pt x="324" y="22"/>
                      <a:pt x="325" y="23"/>
                    </a:cubicBezTo>
                    <a:cubicBezTo>
                      <a:pt x="326" y="24"/>
                      <a:pt x="326" y="25"/>
                      <a:pt x="327" y="25"/>
                    </a:cubicBezTo>
                    <a:cubicBezTo>
                      <a:pt x="328" y="25"/>
                      <a:pt x="328" y="25"/>
                      <a:pt x="329" y="25"/>
                    </a:cubicBezTo>
                    <a:cubicBezTo>
                      <a:pt x="335" y="21"/>
                      <a:pt x="322" y="20"/>
                      <a:pt x="319" y="19"/>
                    </a:cubicBezTo>
                    <a:close/>
                    <a:moveTo>
                      <a:pt x="315" y="20"/>
                    </a:moveTo>
                    <a:cubicBezTo>
                      <a:pt x="313" y="23"/>
                      <a:pt x="313" y="23"/>
                      <a:pt x="313" y="23"/>
                    </a:cubicBezTo>
                    <a:cubicBezTo>
                      <a:pt x="314" y="23"/>
                      <a:pt x="314" y="24"/>
                      <a:pt x="314" y="25"/>
                    </a:cubicBezTo>
                    <a:cubicBezTo>
                      <a:pt x="315" y="24"/>
                      <a:pt x="316" y="24"/>
                      <a:pt x="316" y="24"/>
                    </a:cubicBezTo>
                    <a:cubicBezTo>
                      <a:pt x="317" y="24"/>
                      <a:pt x="317" y="26"/>
                      <a:pt x="317" y="27"/>
                    </a:cubicBezTo>
                    <a:cubicBezTo>
                      <a:pt x="319" y="27"/>
                      <a:pt x="319" y="26"/>
                      <a:pt x="320" y="26"/>
                    </a:cubicBezTo>
                    <a:cubicBezTo>
                      <a:pt x="322" y="26"/>
                      <a:pt x="324" y="28"/>
                      <a:pt x="325" y="29"/>
                    </a:cubicBezTo>
                    <a:cubicBezTo>
                      <a:pt x="327" y="29"/>
                      <a:pt x="328" y="27"/>
                      <a:pt x="329" y="27"/>
                    </a:cubicBezTo>
                    <a:cubicBezTo>
                      <a:pt x="327" y="26"/>
                      <a:pt x="323" y="25"/>
                      <a:pt x="321" y="24"/>
                    </a:cubicBezTo>
                    <a:cubicBezTo>
                      <a:pt x="320" y="23"/>
                      <a:pt x="318" y="20"/>
                      <a:pt x="317" y="20"/>
                    </a:cubicBezTo>
                    <a:cubicBezTo>
                      <a:pt x="316" y="20"/>
                      <a:pt x="315" y="20"/>
                      <a:pt x="315" y="20"/>
                    </a:cubicBezTo>
                    <a:close/>
                    <a:moveTo>
                      <a:pt x="334" y="23"/>
                    </a:moveTo>
                    <a:cubicBezTo>
                      <a:pt x="334" y="23"/>
                      <a:pt x="332" y="24"/>
                      <a:pt x="332" y="24"/>
                    </a:cubicBezTo>
                    <a:cubicBezTo>
                      <a:pt x="332" y="24"/>
                      <a:pt x="331" y="26"/>
                      <a:pt x="331" y="26"/>
                    </a:cubicBezTo>
                    <a:cubicBezTo>
                      <a:pt x="332" y="26"/>
                      <a:pt x="333" y="27"/>
                      <a:pt x="334" y="27"/>
                    </a:cubicBezTo>
                    <a:cubicBezTo>
                      <a:pt x="334" y="27"/>
                      <a:pt x="337" y="22"/>
                      <a:pt x="334" y="23"/>
                    </a:cubicBezTo>
                    <a:close/>
                    <a:moveTo>
                      <a:pt x="306" y="26"/>
                    </a:moveTo>
                    <a:cubicBezTo>
                      <a:pt x="306" y="26"/>
                      <a:pt x="305" y="27"/>
                      <a:pt x="305" y="27"/>
                    </a:cubicBezTo>
                    <a:cubicBezTo>
                      <a:pt x="303" y="29"/>
                      <a:pt x="306" y="27"/>
                      <a:pt x="307" y="28"/>
                    </a:cubicBezTo>
                    <a:cubicBezTo>
                      <a:pt x="309" y="28"/>
                      <a:pt x="307" y="30"/>
                      <a:pt x="309" y="30"/>
                    </a:cubicBezTo>
                    <a:cubicBezTo>
                      <a:pt x="310" y="29"/>
                      <a:pt x="310" y="29"/>
                      <a:pt x="310" y="29"/>
                    </a:cubicBezTo>
                    <a:cubicBezTo>
                      <a:pt x="311" y="28"/>
                      <a:pt x="313" y="29"/>
                      <a:pt x="313" y="29"/>
                    </a:cubicBezTo>
                    <a:cubicBezTo>
                      <a:pt x="313" y="27"/>
                      <a:pt x="313" y="27"/>
                      <a:pt x="313" y="27"/>
                    </a:cubicBezTo>
                    <a:cubicBezTo>
                      <a:pt x="312" y="27"/>
                      <a:pt x="307" y="26"/>
                      <a:pt x="306" y="26"/>
                    </a:cubicBezTo>
                    <a:close/>
                    <a:moveTo>
                      <a:pt x="391" y="26"/>
                    </a:moveTo>
                    <a:cubicBezTo>
                      <a:pt x="389" y="26"/>
                      <a:pt x="387" y="30"/>
                      <a:pt x="385" y="31"/>
                    </a:cubicBezTo>
                    <a:cubicBezTo>
                      <a:pt x="383" y="31"/>
                      <a:pt x="381" y="30"/>
                      <a:pt x="379" y="31"/>
                    </a:cubicBezTo>
                    <a:cubicBezTo>
                      <a:pt x="379" y="31"/>
                      <a:pt x="381" y="33"/>
                      <a:pt x="381" y="33"/>
                    </a:cubicBezTo>
                    <a:cubicBezTo>
                      <a:pt x="380" y="33"/>
                      <a:pt x="379" y="33"/>
                      <a:pt x="378" y="33"/>
                    </a:cubicBezTo>
                    <a:cubicBezTo>
                      <a:pt x="378" y="33"/>
                      <a:pt x="378" y="35"/>
                      <a:pt x="378" y="35"/>
                    </a:cubicBezTo>
                    <a:cubicBezTo>
                      <a:pt x="378" y="36"/>
                      <a:pt x="379" y="35"/>
                      <a:pt x="380" y="36"/>
                    </a:cubicBezTo>
                    <a:cubicBezTo>
                      <a:pt x="381" y="37"/>
                      <a:pt x="381" y="39"/>
                      <a:pt x="382" y="39"/>
                    </a:cubicBezTo>
                    <a:cubicBezTo>
                      <a:pt x="383" y="40"/>
                      <a:pt x="384" y="39"/>
                      <a:pt x="385" y="40"/>
                    </a:cubicBezTo>
                    <a:cubicBezTo>
                      <a:pt x="386" y="38"/>
                      <a:pt x="388" y="35"/>
                      <a:pt x="390" y="35"/>
                    </a:cubicBezTo>
                    <a:cubicBezTo>
                      <a:pt x="391" y="34"/>
                      <a:pt x="393" y="35"/>
                      <a:pt x="394" y="35"/>
                    </a:cubicBezTo>
                    <a:cubicBezTo>
                      <a:pt x="395" y="34"/>
                      <a:pt x="395" y="31"/>
                      <a:pt x="397" y="31"/>
                    </a:cubicBezTo>
                    <a:cubicBezTo>
                      <a:pt x="397" y="30"/>
                      <a:pt x="398" y="31"/>
                      <a:pt x="399" y="31"/>
                    </a:cubicBezTo>
                    <a:cubicBezTo>
                      <a:pt x="399" y="30"/>
                      <a:pt x="399" y="28"/>
                      <a:pt x="399" y="28"/>
                    </a:cubicBezTo>
                    <a:cubicBezTo>
                      <a:pt x="397" y="27"/>
                      <a:pt x="394" y="25"/>
                      <a:pt x="391" y="26"/>
                    </a:cubicBezTo>
                    <a:close/>
                    <a:moveTo>
                      <a:pt x="319" y="28"/>
                    </a:moveTo>
                    <a:cubicBezTo>
                      <a:pt x="318" y="28"/>
                      <a:pt x="316" y="29"/>
                      <a:pt x="315" y="29"/>
                    </a:cubicBezTo>
                    <a:cubicBezTo>
                      <a:pt x="315" y="29"/>
                      <a:pt x="315" y="32"/>
                      <a:pt x="315" y="32"/>
                    </a:cubicBezTo>
                    <a:cubicBezTo>
                      <a:pt x="316" y="32"/>
                      <a:pt x="319" y="30"/>
                      <a:pt x="320" y="31"/>
                    </a:cubicBezTo>
                    <a:cubicBezTo>
                      <a:pt x="320" y="31"/>
                      <a:pt x="322" y="33"/>
                      <a:pt x="323" y="33"/>
                    </a:cubicBezTo>
                    <a:cubicBezTo>
                      <a:pt x="326" y="32"/>
                      <a:pt x="324" y="30"/>
                      <a:pt x="324" y="29"/>
                    </a:cubicBezTo>
                    <a:cubicBezTo>
                      <a:pt x="324" y="29"/>
                      <a:pt x="324" y="29"/>
                      <a:pt x="324" y="29"/>
                    </a:cubicBezTo>
                    <a:cubicBezTo>
                      <a:pt x="322" y="28"/>
                      <a:pt x="320" y="28"/>
                      <a:pt x="319" y="28"/>
                    </a:cubicBezTo>
                    <a:close/>
                    <a:moveTo>
                      <a:pt x="661" y="30"/>
                    </a:moveTo>
                    <a:cubicBezTo>
                      <a:pt x="659" y="33"/>
                      <a:pt x="658" y="34"/>
                      <a:pt x="654" y="35"/>
                    </a:cubicBezTo>
                    <a:cubicBezTo>
                      <a:pt x="652" y="37"/>
                      <a:pt x="652" y="37"/>
                      <a:pt x="652" y="37"/>
                    </a:cubicBezTo>
                    <a:cubicBezTo>
                      <a:pt x="651" y="37"/>
                      <a:pt x="651" y="35"/>
                      <a:pt x="650" y="36"/>
                    </a:cubicBezTo>
                    <a:cubicBezTo>
                      <a:pt x="649" y="36"/>
                      <a:pt x="650" y="37"/>
                      <a:pt x="650" y="38"/>
                    </a:cubicBezTo>
                    <a:cubicBezTo>
                      <a:pt x="646" y="40"/>
                      <a:pt x="646" y="40"/>
                      <a:pt x="646" y="40"/>
                    </a:cubicBezTo>
                    <a:cubicBezTo>
                      <a:pt x="646" y="41"/>
                      <a:pt x="647" y="43"/>
                      <a:pt x="647" y="42"/>
                    </a:cubicBezTo>
                    <a:cubicBezTo>
                      <a:pt x="647" y="43"/>
                      <a:pt x="647" y="44"/>
                      <a:pt x="647" y="44"/>
                    </a:cubicBezTo>
                    <a:cubicBezTo>
                      <a:pt x="645" y="46"/>
                      <a:pt x="642" y="45"/>
                      <a:pt x="639" y="46"/>
                    </a:cubicBezTo>
                    <a:cubicBezTo>
                      <a:pt x="638" y="46"/>
                      <a:pt x="636" y="49"/>
                      <a:pt x="635" y="49"/>
                    </a:cubicBezTo>
                    <a:cubicBezTo>
                      <a:pt x="637" y="49"/>
                      <a:pt x="640" y="49"/>
                      <a:pt x="642" y="49"/>
                    </a:cubicBezTo>
                    <a:cubicBezTo>
                      <a:pt x="642" y="49"/>
                      <a:pt x="642" y="51"/>
                      <a:pt x="642" y="51"/>
                    </a:cubicBezTo>
                    <a:cubicBezTo>
                      <a:pt x="651" y="54"/>
                      <a:pt x="651" y="54"/>
                      <a:pt x="651" y="54"/>
                    </a:cubicBezTo>
                    <a:cubicBezTo>
                      <a:pt x="655" y="54"/>
                      <a:pt x="657" y="51"/>
                      <a:pt x="660" y="50"/>
                    </a:cubicBezTo>
                    <a:cubicBezTo>
                      <a:pt x="660" y="50"/>
                      <a:pt x="662" y="51"/>
                      <a:pt x="661" y="51"/>
                    </a:cubicBezTo>
                    <a:cubicBezTo>
                      <a:pt x="664" y="52"/>
                      <a:pt x="665" y="51"/>
                      <a:pt x="668" y="52"/>
                    </a:cubicBezTo>
                    <a:cubicBezTo>
                      <a:pt x="666" y="52"/>
                      <a:pt x="663" y="54"/>
                      <a:pt x="662" y="54"/>
                    </a:cubicBezTo>
                    <a:cubicBezTo>
                      <a:pt x="660" y="55"/>
                      <a:pt x="660" y="53"/>
                      <a:pt x="658" y="54"/>
                    </a:cubicBezTo>
                    <a:cubicBezTo>
                      <a:pt x="658" y="54"/>
                      <a:pt x="657" y="56"/>
                      <a:pt x="657" y="56"/>
                    </a:cubicBezTo>
                    <a:cubicBezTo>
                      <a:pt x="656" y="57"/>
                      <a:pt x="654" y="57"/>
                      <a:pt x="652" y="58"/>
                    </a:cubicBezTo>
                    <a:cubicBezTo>
                      <a:pt x="652" y="59"/>
                      <a:pt x="653" y="60"/>
                      <a:pt x="652" y="61"/>
                    </a:cubicBezTo>
                    <a:cubicBezTo>
                      <a:pt x="646" y="62"/>
                      <a:pt x="651" y="60"/>
                      <a:pt x="646" y="63"/>
                    </a:cubicBezTo>
                    <a:cubicBezTo>
                      <a:pt x="646" y="64"/>
                      <a:pt x="645" y="63"/>
                      <a:pt x="644" y="64"/>
                    </a:cubicBezTo>
                    <a:cubicBezTo>
                      <a:pt x="644" y="64"/>
                      <a:pt x="645" y="65"/>
                      <a:pt x="644" y="66"/>
                    </a:cubicBezTo>
                    <a:cubicBezTo>
                      <a:pt x="648" y="66"/>
                      <a:pt x="649" y="65"/>
                      <a:pt x="652" y="64"/>
                    </a:cubicBezTo>
                    <a:cubicBezTo>
                      <a:pt x="653" y="66"/>
                      <a:pt x="652" y="66"/>
                      <a:pt x="652" y="67"/>
                    </a:cubicBezTo>
                    <a:cubicBezTo>
                      <a:pt x="652" y="68"/>
                      <a:pt x="653" y="67"/>
                      <a:pt x="653" y="68"/>
                    </a:cubicBezTo>
                    <a:cubicBezTo>
                      <a:pt x="655" y="68"/>
                      <a:pt x="658" y="67"/>
                      <a:pt x="660" y="67"/>
                    </a:cubicBezTo>
                    <a:cubicBezTo>
                      <a:pt x="661" y="69"/>
                      <a:pt x="661" y="69"/>
                      <a:pt x="661" y="69"/>
                    </a:cubicBezTo>
                    <a:cubicBezTo>
                      <a:pt x="662" y="69"/>
                      <a:pt x="663" y="68"/>
                      <a:pt x="664" y="68"/>
                    </a:cubicBezTo>
                    <a:cubicBezTo>
                      <a:pt x="667" y="69"/>
                      <a:pt x="675" y="73"/>
                      <a:pt x="678" y="72"/>
                    </a:cubicBezTo>
                    <a:cubicBezTo>
                      <a:pt x="678" y="70"/>
                      <a:pt x="678" y="70"/>
                      <a:pt x="678" y="70"/>
                    </a:cubicBezTo>
                    <a:cubicBezTo>
                      <a:pt x="680" y="70"/>
                      <a:pt x="680" y="70"/>
                      <a:pt x="680" y="70"/>
                    </a:cubicBezTo>
                    <a:cubicBezTo>
                      <a:pt x="681" y="70"/>
                      <a:pt x="682" y="72"/>
                      <a:pt x="683" y="72"/>
                    </a:cubicBezTo>
                    <a:cubicBezTo>
                      <a:pt x="684" y="72"/>
                      <a:pt x="684" y="71"/>
                      <a:pt x="684" y="70"/>
                    </a:cubicBezTo>
                    <a:cubicBezTo>
                      <a:pt x="687" y="69"/>
                      <a:pt x="690" y="69"/>
                      <a:pt x="692" y="68"/>
                    </a:cubicBezTo>
                    <a:cubicBezTo>
                      <a:pt x="692" y="68"/>
                      <a:pt x="693" y="67"/>
                      <a:pt x="693" y="67"/>
                    </a:cubicBezTo>
                    <a:cubicBezTo>
                      <a:pt x="692" y="67"/>
                      <a:pt x="692" y="66"/>
                      <a:pt x="692" y="65"/>
                    </a:cubicBezTo>
                    <a:cubicBezTo>
                      <a:pt x="692" y="65"/>
                      <a:pt x="694" y="65"/>
                      <a:pt x="695" y="65"/>
                    </a:cubicBezTo>
                    <a:cubicBezTo>
                      <a:pt x="697" y="61"/>
                      <a:pt x="698" y="62"/>
                      <a:pt x="695" y="58"/>
                    </a:cubicBezTo>
                    <a:cubicBezTo>
                      <a:pt x="691" y="52"/>
                      <a:pt x="691" y="56"/>
                      <a:pt x="689" y="60"/>
                    </a:cubicBezTo>
                    <a:cubicBezTo>
                      <a:pt x="687" y="60"/>
                      <a:pt x="686" y="60"/>
                      <a:pt x="684" y="60"/>
                    </a:cubicBezTo>
                    <a:cubicBezTo>
                      <a:pt x="685" y="60"/>
                      <a:pt x="686" y="60"/>
                      <a:pt x="686" y="59"/>
                    </a:cubicBezTo>
                    <a:cubicBezTo>
                      <a:pt x="687" y="58"/>
                      <a:pt x="686" y="55"/>
                      <a:pt x="686" y="55"/>
                    </a:cubicBezTo>
                    <a:cubicBezTo>
                      <a:pt x="686" y="55"/>
                      <a:pt x="686" y="53"/>
                      <a:pt x="686" y="53"/>
                    </a:cubicBezTo>
                    <a:cubicBezTo>
                      <a:pt x="684" y="52"/>
                      <a:pt x="683" y="52"/>
                      <a:pt x="680" y="51"/>
                    </a:cubicBezTo>
                    <a:cubicBezTo>
                      <a:pt x="680" y="51"/>
                      <a:pt x="679" y="53"/>
                      <a:pt x="679" y="53"/>
                    </a:cubicBezTo>
                    <a:cubicBezTo>
                      <a:pt x="677" y="54"/>
                      <a:pt x="674" y="53"/>
                      <a:pt x="672" y="53"/>
                    </a:cubicBezTo>
                    <a:cubicBezTo>
                      <a:pt x="674" y="52"/>
                      <a:pt x="674" y="52"/>
                      <a:pt x="674" y="52"/>
                    </a:cubicBezTo>
                    <a:cubicBezTo>
                      <a:pt x="680" y="50"/>
                      <a:pt x="679" y="50"/>
                      <a:pt x="680" y="44"/>
                    </a:cubicBezTo>
                    <a:cubicBezTo>
                      <a:pt x="677" y="43"/>
                      <a:pt x="673" y="41"/>
                      <a:pt x="672" y="39"/>
                    </a:cubicBezTo>
                    <a:cubicBezTo>
                      <a:pt x="671" y="38"/>
                      <a:pt x="672" y="37"/>
                      <a:pt x="671" y="37"/>
                    </a:cubicBezTo>
                    <a:cubicBezTo>
                      <a:pt x="670" y="35"/>
                      <a:pt x="667" y="35"/>
                      <a:pt x="666" y="34"/>
                    </a:cubicBezTo>
                    <a:cubicBezTo>
                      <a:pt x="666" y="34"/>
                      <a:pt x="666" y="32"/>
                      <a:pt x="666" y="32"/>
                    </a:cubicBezTo>
                    <a:cubicBezTo>
                      <a:pt x="665" y="31"/>
                      <a:pt x="664" y="31"/>
                      <a:pt x="662" y="31"/>
                    </a:cubicBezTo>
                    <a:lnTo>
                      <a:pt x="661" y="30"/>
                    </a:lnTo>
                    <a:close/>
                    <a:moveTo>
                      <a:pt x="222" y="35"/>
                    </a:moveTo>
                    <a:cubicBezTo>
                      <a:pt x="221" y="35"/>
                      <a:pt x="219" y="36"/>
                      <a:pt x="219" y="37"/>
                    </a:cubicBezTo>
                    <a:cubicBezTo>
                      <a:pt x="216" y="37"/>
                      <a:pt x="214" y="36"/>
                      <a:pt x="212" y="37"/>
                    </a:cubicBezTo>
                    <a:cubicBezTo>
                      <a:pt x="211" y="37"/>
                      <a:pt x="210" y="39"/>
                      <a:pt x="209" y="39"/>
                    </a:cubicBezTo>
                    <a:cubicBezTo>
                      <a:pt x="207" y="40"/>
                      <a:pt x="206" y="38"/>
                      <a:pt x="203" y="39"/>
                    </a:cubicBezTo>
                    <a:cubicBezTo>
                      <a:pt x="202" y="39"/>
                      <a:pt x="201" y="42"/>
                      <a:pt x="200" y="42"/>
                    </a:cubicBezTo>
                    <a:cubicBezTo>
                      <a:pt x="199" y="42"/>
                      <a:pt x="199" y="45"/>
                      <a:pt x="199" y="45"/>
                    </a:cubicBezTo>
                    <a:cubicBezTo>
                      <a:pt x="200" y="45"/>
                      <a:pt x="204" y="44"/>
                      <a:pt x="204" y="44"/>
                    </a:cubicBezTo>
                    <a:cubicBezTo>
                      <a:pt x="205" y="45"/>
                      <a:pt x="211" y="47"/>
                      <a:pt x="211" y="47"/>
                    </a:cubicBezTo>
                    <a:cubicBezTo>
                      <a:pt x="211" y="47"/>
                      <a:pt x="217" y="43"/>
                      <a:pt x="218" y="43"/>
                    </a:cubicBezTo>
                    <a:cubicBezTo>
                      <a:pt x="222" y="43"/>
                      <a:pt x="221" y="45"/>
                      <a:pt x="223" y="46"/>
                    </a:cubicBezTo>
                    <a:cubicBezTo>
                      <a:pt x="224" y="46"/>
                      <a:pt x="225" y="47"/>
                      <a:pt x="226" y="46"/>
                    </a:cubicBezTo>
                    <a:cubicBezTo>
                      <a:pt x="226" y="45"/>
                      <a:pt x="226" y="45"/>
                      <a:pt x="226" y="45"/>
                    </a:cubicBezTo>
                    <a:cubicBezTo>
                      <a:pt x="230" y="44"/>
                      <a:pt x="230" y="44"/>
                      <a:pt x="232" y="40"/>
                    </a:cubicBezTo>
                    <a:cubicBezTo>
                      <a:pt x="234" y="40"/>
                      <a:pt x="236" y="42"/>
                      <a:pt x="238" y="41"/>
                    </a:cubicBezTo>
                    <a:cubicBezTo>
                      <a:pt x="238" y="41"/>
                      <a:pt x="240" y="39"/>
                      <a:pt x="240" y="39"/>
                    </a:cubicBezTo>
                    <a:cubicBezTo>
                      <a:pt x="244" y="39"/>
                      <a:pt x="248" y="41"/>
                      <a:pt x="250" y="41"/>
                    </a:cubicBezTo>
                    <a:cubicBezTo>
                      <a:pt x="251" y="41"/>
                      <a:pt x="254" y="41"/>
                      <a:pt x="256" y="40"/>
                    </a:cubicBezTo>
                    <a:cubicBezTo>
                      <a:pt x="254" y="40"/>
                      <a:pt x="251" y="38"/>
                      <a:pt x="249" y="37"/>
                    </a:cubicBezTo>
                    <a:cubicBezTo>
                      <a:pt x="248" y="36"/>
                      <a:pt x="248" y="36"/>
                      <a:pt x="248" y="36"/>
                    </a:cubicBezTo>
                    <a:cubicBezTo>
                      <a:pt x="247" y="35"/>
                      <a:pt x="245" y="36"/>
                      <a:pt x="244" y="36"/>
                    </a:cubicBezTo>
                    <a:cubicBezTo>
                      <a:pt x="242" y="35"/>
                      <a:pt x="242" y="35"/>
                      <a:pt x="242" y="35"/>
                    </a:cubicBezTo>
                    <a:cubicBezTo>
                      <a:pt x="240" y="34"/>
                      <a:pt x="234" y="35"/>
                      <a:pt x="232" y="35"/>
                    </a:cubicBezTo>
                    <a:cubicBezTo>
                      <a:pt x="232" y="34"/>
                      <a:pt x="229" y="35"/>
                      <a:pt x="230" y="35"/>
                    </a:cubicBezTo>
                    <a:cubicBezTo>
                      <a:pt x="227" y="35"/>
                      <a:pt x="224" y="34"/>
                      <a:pt x="222" y="35"/>
                    </a:cubicBezTo>
                    <a:close/>
                    <a:moveTo>
                      <a:pt x="264" y="37"/>
                    </a:moveTo>
                    <a:cubicBezTo>
                      <a:pt x="265" y="37"/>
                      <a:pt x="262" y="37"/>
                      <a:pt x="262" y="37"/>
                    </a:cubicBezTo>
                    <a:cubicBezTo>
                      <a:pt x="263" y="38"/>
                      <a:pt x="265" y="42"/>
                      <a:pt x="263" y="40"/>
                    </a:cubicBezTo>
                    <a:cubicBezTo>
                      <a:pt x="261" y="41"/>
                      <a:pt x="258" y="43"/>
                      <a:pt x="255" y="44"/>
                    </a:cubicBezTo>
                    <a:cubicBezTo>
                      <a:pt x="251" y="44"/>
                      <a:pt x="247" y="42"/>
                      <a:pt x="244" y="42"/>
                    </a:cubicBezTo>
                    <a:cubicBezTo>
                      <a:pt x="241" y="41"/>
                      <a:pt x="239" y="42"/>
                      <a:pt x="236" y="42"/>
                    </a:cubicBezTo>
                    <a:cubicBezTo>
                      <a:pt x="236" y="44"/>
                      <a:pt x="236" y="44"/>
                      <a:pt x="236" y="44"/>
                    </a:cubicBezTo>
                    <a:cubicBezTo>
                      <a:pt x="237" y="44"/>
                      <a:pt x="239" y="44"/>
                      <a:pt x="240" y="44"/>
                    </a:cubicBezTo>
                    <a:cubicBezTo>
                      <a:pt x="240" y="44"/>
                      <a:pt x="241" y="47"/>
                      <a:pt x="240" y="46"/>
                    </a:cubicBezTo>
                    <a:cubicBezTo>
                      <a:pt x="235" y="49"/>
                      <a:pt x="243" y="50"/>
                      <a:pt x="246" y="50"/>
                    </a:cubicBezTo>
                    <a:cubicBezTo>
                      <a:pt x="245" y="51"/>
                      <a:pt x="244" y="53"/>
                      <a:pt x="244" y="53"/>
                    </a:cubicBezTo>
                    <a:cubicBezTo>
                      <a:pt x="246" y="53"/>
                      <a:pt x="247" y="51"/>
                      <a:pt x="248" y="50"/>
                    </a:cubicBezTo>
                    <a:cubicBezTo>
                      <a:pt x="249" y="50"/>
                      <a:pt x="250" y="51"/>
                      <a:pt x="251" y="51"/>
                    </a:cubicBezTo>
                    <a:cubicBezTo>
                      <a:pt x="251" y="51"/>
                      <a:pt x="253" y="50"/>
                      <a:pt x="254" y="50"/>
                    </a:cubicBezTo>
                    <a:cubicBezTo>
                      <a:pt x="254" y="50"/>
                      <a:pt x="253" y="47"/>
                      <a:pt x="254" y="47"/>
                    </a:cubicBezTo>
                    <a:cubicBezTo>
                      <a:pt x="257" y="46"/>
                      <a:pt x="261" y="48"/>
                      <a:pt x="264" y="48"/>
                    </a:cubicBezTo>
                    <a:cubicBezTo>
                      <a:pt x="265" y="48"/>
                      <a:pt x="264" y="48"/>
                      <a:pt x="266" y="48"/>
                    </a:cubicBezTo>
                    <a:cubicBezTo>
                      <a:pt x="265" y="47"/>
                      <a:pt x="265" y="45"/>
                      <a:pt x="264" y="44"/>
                    </a:cubicBezTo>
                    <a:cubicBezTo>
                      <a:pt x="267" y="44"/>
                      <a:pt x="270" y="45"/>
                      <a:pt x="272" y="44"/>
                    </a:cubicBezTo>
                    <a:cubicBezTo>
                      <a:pt x="274" y="43"/>
                      <a:pt x="274" y="43"/>
                      <a:pt x="274" y="43"/>
                    </a:cubicBezTo>
                    <a:cubicBezTo>
                      <a:pt x="276" y="42"/>
                      <a:pt x="276" y="42"/>
                      <a:pt x="276" y="42"/>
                    </a:cubicBezTo>
                    <a:cubicBezTo>
                      <a:pt x="276" y="42"/>
                      <a:pt x="276" y="40"/>
                      <a:pt x="276" y="40"/>
                    </a:cubicBezTo>
                    <a:cubicBezTo>
                      <a:pt x="275" y="40"/>
                      <a:pt x="276" y="39"/>
                      <a:pt x="275" y="39"/>
                    </a:cubicBezTo>
                    <a:cubicBezTo>
                      <a:pt x="273" y="39"/>
                      <a:pt x="272" y="40"/>
                      <a:pt x="270" y="40"/>
                    </a:cubicBezTo>
                    <a:cubicBezTo>
                      <a:pt x="270" y="39"/>
                      <a:pt x="270" y="39"/>
                      <a:pt x="270" y="39"/>
                    </a:cubicBezTo>
                    <a:cubicBezTo>
                      <a:pt x="271" y="39"/>
                      <a:pt x="271" y="38"/>
                      <a:pt x="271" y="37"/>
                    </a:cubicBezTo>
                    <a:cubicBezTo>
                      <a:pt x="267" y="37"/>
                      <a:pt x="267" y="38"/>
                      <a:pt x="264" y="37"/>
                    </a:cubicBezTo>
                    <a:close/>
                    <a:moveTo>
                      <a:pt x="293" y="38"/>
                    </a:moveTo>
                    <a:cubicBezTo>
                      <a:pt x="293" y="38"/>
                      <a:pt x="294" y="39"/>
                      <a:pt x="294" y="39"/>
                    </a:cubicBezTo>
                    <a:cubicBezTo>
                      <a:pt x="294" y="39"/>
                      <a:pt x="296" y="37"/>
                      <a:pt x="293" y="38"/>
                    </a:cubicBezTo>
                    <a:close/>
                    <a:moveTo>
                      <a:pt x="297" y="39"/>
                    </a:moveTo>
                    <a:cubicBezTo>
                      <a:pt x="297" y="39"/>
                      <a:pt x="296" y="42"/>
                      <a:pt x="297" y="42"/>
                    </a:cubicBezTo>
                    <a:cubicBezTo>
                      <a:pt x="297" y="42"/>
                      <a:pt x="300" y="42"/>
                      <a:pt x="299" y="41"/>
                    </a:cubicBezTo>
                    <a:cubicBezTo>
                      <a:pt x="300" y="42"/>
                      <a:pt x="299" y="40"/>
                      <a:pt x="299" y="40"/>
                    </a:cubicBezTo>
                    <a:cubicBezTo>
                      <a:pt x="298" y="39"/>
                      <a:pt x="298" y="40"/>
                      <a:pt x="297" y="39"/>
                    </a:cubicBezTo>
                    <a:close/>
                    <a:moveTo>
                      <a:pt x="331" y="40"/>
                    </a:moveTo>
                    <a:cubicBezTo>
                      <a:pt x="329" y="40"/>
                      <a:pt x="330" y="45"/>
                      <a:pt x="330" y="48"/>
                    </a:cubicBezTo>
                    <a:cubicBezTo>
                      <a:pt x="331" y="49"/>
                      <a:pt x="332" y="48"/>
                      <a:pt x="333" y="48"/>
                    </a:cubicBezTo>
                    <a:cubicBezTo>
                      <a:pt x="334" y="49"/>
                      <a:pt x="334" y="50"/>
                      <a:pt x="335" y="50"/>
                    </a:cubicBezTo>
                    <a:cubicBezTo>
                      <a:pt x="337" y="46"/>
                      <a:pt x="337" y="47"/>
                      <a:pt x="341" y="44"/>
                    </a:cubicBezTo>
                    <a:cubicBezTo>
                      <a:pt x="341" y="44"/>
                      <a:pt x="341" y="43"/>
                      <a:pt x="341" y="42"/>
                    </a:cubicBezTo>
                    <a:cubicBezTo>
                      <a:pt x="339" y="42"/>
                      <a:pt x="338" y="42"/>
                      <a:pt x="336" y="42"/>
                    </a:cubicBezTo>
                    <a:cubicBezTo>
                      <a:pt x="335" y="42"/>
                      <a:pt x="332" y="40"/>
                      <a:pt x="331" y="40"/>
                    </a:cubicBezTo>
                    <a:close/>
                    <a:moveTo>
                      <a:pt x="289" y="42"/>
                    </a:moveTo>
                    <a:cubicBezTo>
                      <a:pt x="289" y="42"/>
                      <a:pt x="288" y="44"/>
                      <a:pt x="288" y="44"/>
                    </a:cubicBezTo>
                    <a:cubicBezTo>
                      <a:pt x="287" y="45"/>
                      <a:pt x="285" y="44"/>
                      <a:pt x="284" y="44"/>
                    </a:cubicBezTo>
                    <a:cubicBezTo>
                      <a:pt x="284" y="44"/>
                      <a:pt x="284" y="47"/>
                      <a:pt x="285" y="47"/>
                    </a:cubicBezTo>
                    <a:cubicBezTo>
                      <a:pt x="287" y="48"/>
                      <a:pt x="291" y="48"/>
                      <a:pt x="294" y="49"/>
                    </a:cubicBezTo>
                    <a:cubicBezTo>
                      <a:pt x="294" y="48"/>
                      <a:pt x="295" y="47"/>
                      <a:pt x="295" y="45"/>
                    </a:cubicBezTo>
                    <a:cubicBezTo>
                      <a:pt x="294" y="44"/>
                      <a:pt x="291" y="42"/>
                      <a:pt x="289" y="42"/>
                    </a:cubicBezTo>
                    <a:close/>
                    <a:moveTo>
                      <a:pt x="324" y="44"/>
                    </a:moveTo>
                    <a:cubicBezTo>
                      <a:pt x="323" y="44"/>
                      <a:pt x="320" y="46"/>
                      <a:pt x="319" y="46"/>
                    </a:cubicBezTo>
                    <a:cubicBezTo>
                      <a:pt x="313" y="51"/>
                      <a:pt x="324" y="51"/>
                      <a:pt x="327" y="51"/>
                    </a:cubicBezTo>
                    <a:cubicBezTo>
                      <a:pt x="326" y="51"/>
                      <a:pt x="327" y="50"/>
                      <a:pt x="327" y="50"/>
                    </a:cubicBezTo>
                    <a:cubicBezTo>
                      <a:pt x="326" y="49"/>
                      <a:pt x="326" y="49"/>
                      <a:pt x="325" y="48"/>
                    </a:cubicBezTo>
                    <a:cubicBezTo>
                      <a:pt x="327" y="47"/>
                      <a:pt x="332" y="43"/>
                      <a:pt x="324" y="44"/>
                    </a:cubicBezTo>
                    <a:close/>
                    <a:moveTo>
                      <a:pt x="306" y="45"/>
                    </a:moveTo>
                    <a:cubicBezTo>
                      <a:pt x="306" y="45"/>
                      <a:pt x="306" y="48"/>
                      <a:pt x="307" y="48"/>
                    </a:cubicBezTo>
                    <a:cubicBezTo>
                      <a:pt x="309" y="48"/>
                      <a:pt x="308" y="46"/>
                      <a:pt x="309" y="45"/>
                    </a:cubicBezTo>
                    <a:cubicBezTo>
                      <a:pt x="308" y="45"/>
                      <a:pt x="307" y="45"/>
                      <a:pt x="306" y="45"/>
                    </a:cubicBezTo>
                    <a:close/>
                    <a:moveTo>
                      <a:pt x="297" y="46"/>
                    </a:moveTo>
                    <a:cubicBezTo>
                      <a:pt x="298" y="48"/>
                      <a:pt x="298" y="48"/>
                      <a:pt x="298" y="48"/>
                    </a:cubicBezTo>
                    <a:cubicBezTo>
                      <a:pt x="298" y="47"/>
                      <a:pt x="299" y="46"/>
                      <a:pt x="297" y="46"/>
                    </a:cubicBezTo>
                    <a:close/>
                    <a:moveTo>
                      <a:pt x="266" y="49"/>
                    </a:moveTo>
                    <a:cubicBezTo>
                      <a:pt x="259" y="52"/>
                      <a:pt x="263" y="52"/>
                      <a:pt x="268" y="53"/>
                    </a:cubicBezTo>
                    <a:cubicBezTo>
                      <a:pt x="268" y="49"/>
                      <a:pt x="268" y="49"/>
                      <a:pt x="268" y="49"/>
                    </a:cubicBezTo>
                    <a:cubicBezTo>
                      <a:pt x="268" y="49"/>
                      <a:pt x="266" y="49"/>
                      <a:pt x="266" y="49"/>
                    </a:cubicBezTo>
                    <a:close/>
                    <a:moveTo>
                      <a:pt x="343" y="50"/>
                    </a:moveTo>
                    <a:cubicBezTo>
                      <a:pt x="342" y="51"/>
                      <a:pt x="341" y="53"/>
                      <a:pt x="339" y="54"/>
                    </a:cubicBezTo>
                    <a:cubicBezTo>
                      <a:pt x="341" y="55"/>
                      <a:pt x="344" y="59"/>
                      <a:pt x="347" y="57"/>
                    </a:cubicBezTo>
                    <a:cubicBezTo>
                      <a:pt x="349" y="56"/>
                      <a:pt x="347" y="53"/>
                      <a:pt x="347" y="52"/>
                    </a:cubicBezTo>
                    <a:cubicBezTo>
                      <a:pt x="346" y="52"/>
                      <a:pt x="347" y="52"/>
                      <a:pt x="346" y="50"/>
                    </a:cubicBezTo>
                    <a:cubicBezTo>
                      <a:pt x="345" y="50"/>
                      <a:pt x="344" y="51"/>
                      <a:pt x="343" y="50"/>
                    </a:cubicBezTo>
                    <a:close/>
                    <a:moveTo>
                      <a:pt x="275" y="52"/>
                    </a:moveTo>
                    <a:cubicBezTo>
                      <a:pt x="273" y="53"/>
                      <a:pt x="272" y="55"/>
                      <a:pt x="271" y="56"/>
                    </a:cubicBezTo>
                    <a:cubicBezTo>
                      <a:pt x="268" y="58"/>
                      <a:pt x="276" y="57"/>
                      <a:pt x="278" y="57"/>
                    </a:cubicBezTo>
                    <a:cubicBezTo>
                      <a:pt x="278" y="55"/>
                      <a:pt x="277" y="54"/>
                      <a:pt x="277" y="52"/>
                    </a:cubicBezTo>
                    <a:cubicBezTo>
                      <a:pt x="277" y="52"/>
                      <a:pt x="275" y="52"/>
                      <a:pt x="275" y="52"/>
                    </a:cubicBezTo>
                    <a:close/>
                    <a:moveTo>
                      <a:pt x="710" y="58"/>
                    </a:moveTo>
                    <a:cubicBezTo>
                      <a:pt x="710" y="60"/>
                      <a:pt x="710" y="60"/>
                      <a:pt x="710" y="60"/>
                    </a:cubicBezTo>
                    <a:cubicBezTo>
                      <a:pt x="710" y="61"/>
                      <a:pt x="709" y="61"/>
                      <a:pt x="709" y="61"/>
                    </a:cubicBezTo>
                    <a:cubicBezTo>
                      <a:pt x="708" y="60"/>
                      <a:pt x="708" y="60"/>
                      <a:pt x="708" y="60"/>
                    </a:cubicBezTo>
                    <a:cubicBezTo>
                      <a:pt x="708" y="60"/>
                      <a:pt x="707" y="60"/>
                      <a:pt x="706" y="60"/>
                    </a:cubicBezTo>
                    <a:cubicBezTo>
                      <a:pt x="706" y="62"/>
                      <a:pt x="707" y="64"/>
                      <a:pt x="706" y="67"/>
                    </a:cubicBezTo>
                    <a:cubicBezTo>
                      <a:pt x="705" y="68"/>
                      <a:pt x="702" y="69"/>
                      <a:pt x="702" y="71"/>
                    </a:cubicBezTo>
                    <a:cubicBezTo>
                      <a:pt x="702" y="72"/>
                      <a:pt x="704" y="73"/>
                      <a:pt x="703" y="74"/>
                    </a:cubicBezTo>
                    <a:cubicBezTo>
                      <a:pt x="703" y="75"/>
                      <a:pt x="701" y="74"/>
                      <a:pt x="701" y="74"/>
                    </a:cubicBezTo>
                    <a:cubicBezTo>
                      <a:pt x="699" y="80"/>
                      <a:pt x="697" y="82"/>
                      <a:pt x="692" y="85"/>
                    </a:cubicBezTo>
                    <a:cubicBezTo>
                      <a:pt x="692" y="85"/>
                      <a:pt x="692" y="87"/>
                      <a:pt x="692" y="87"/>
                    </a:cubicBezTo>
                    <a:cubicBezTo>
                      <a:pt x="698" y="87"/>
                      <a:pt x="701" y="86"/>
                      <a:pt x="705" y="82"/>
                    </a:cubicBezTo>
                    <a:cubicBezTo>
                      <a:pt x="705" y="82"/>
                      <a:pt x="706" y="80"/>
                      <a:pt x="706" y="80"/>
                    </a:cubicBezTo>
                    <a:cubicBezTo>
                      <a:pt x="707" y="80"/>
                      <a:pt x="717" y="84"/>
                      <a:pt x="718" y="84"/>
                    </a:cubicBezTo>
                    <a:cubicBezTo>
                      <a:pt x="719" y="83"/>
                      <a:pt x="720" y="82"/>
                      <a:pt x="722" y="81"/>
                    </a:cubicBezTo>
                    <a:cubicBezTo>
                      <a:pt x="722" y="81"/>
                      <a:pt x="723" y="81"/>
                      <a:pt x="724" y="81"/>
                    </a:cubicBezTo>
                    <a:cubicBezTo>
                      <a:pt x="728" y="80"/>
                      <a:pt x="726" y="79"/>
                      <a:pt x="733" y="79"/>
                    </a:cubicBezTo>
                    <a:cubicBezTo>
                      <a:pt x="733" y="78"/>
                      <a:pt x="734" y="76"/>
                      <a:pt x="734" y="75"/>
                    </a:cubicBezTo>
                    <a:cubicBezTo>
                      <a:pt x="733" y="70"/>
                      <a:pt x="728" y="70"/>
                      <a:pt x="724" y="68"/>
                    </a:cubicBezTo>
                    <a:cubicBezTo>
                      <a:pt x="722" y="67"/>
                      <a:pt x="720" y="67"/>
                      <a:pt x="720" y="64"/>
                    </a:cubicBezTo>
                    <a:cubicBezTo>
                      <a:pt x="720" y="64"/>
                      <a:pt x="720" y="64"/>
                      <a:pt x="720" y="64"/>
                    </a:cubicBezTo>
                    <a:cubicBezTo>
                      <a:pt x="719" y="63"/>
                      <a:pt x="719" y="64"/>
                      <a:pt x="719" y="64"/>
                    </a:cubicBezTo>
                    <a:cubicBezTo>
                      <a:pt x="715" y="65"/>
                      <a:pt x="719" y="61"/>
                      <a:pt x="713" y="66"/>
                    </a:cubicBezTo>
                    <a:cubicBezTo>
                      <a:pt x="713" y="65"/>
                      <a:pt x="712" y="64"/>
                      <a:pt x="712" y="64"/>
                    </a:cubicBezTo>
                    <a:cubicBezTo>
                      <a:pt x="715" y="63"/>
                      <a:pt x="712" y="59"/>
                      <a:pt x="710" y="58"/>
                    </a:cubicBezTo>
                    <a:close/>
                    <a:moveTo>
                      <a:pt x="410" y="104"/>
                    </a:moveTo>
                    <a:cubicBezTo>
                      <a:pt x="409" y="104"/>
                      <a:pt x="408" y="107"/>
                      <a:pt x="407" y="107"/>
                    </a:cubicBezTo>
                    <a:cubicBezTo>
                      <a:pt x="406" y="107"/>
                      <a:pt x="405" y="107"/>
                      <a:pt x="404" y="107"/>
                    </a:cubicBezTo>
                    <a:cubicBezTo>
                      <a:pt x="403" y="108"/>
                      <a:pt x="402" y="110"/>
                      <a:pt x="401" y="112"/>
                    </a:cubicBezTo>
                    <a:cubicBezTo>
                      <a:pt x="400" y="111"/>
                      <a:pt x="399" y="110"/>
                      <a:pt x="399" y="110"/>
                    </a:cubicBezTo>
                    <a:cubicBezTo>
                      <a:pt x="396" y="110"/>
                      <a:pt x="395" y="113"/>
                      <a:pt x="393" y="114"/>
                    </a:cubicBezTo>
                    <a:cubicBezTo>
                      <a:pt x="391" y="114"/>
                      <a:pt x="392" y="112"/>
                      <a:pt x="391" y="113"/>
                    </a:cubicBezTo>
                    <a:cubicBezTo>
                      <a:pt x="389" y="113"/>
                      <a:pt x="386" y="117"/>
                      <a:pt x="384" y="117"/>
                    </a:cubicBezTo>
                    <a:cubicBezTo>
                      <a:pt x="381" y="117"/>
                      <a:pt x="381" y="116"/>
                      <a:pt x="379" y="116"/>
                    </a:cubicBezTo>
                    <a:cubicBezTo>
                      <a:pt x="379" y="116"/>
                      <a:pt x="378" y="118"/>
                      <a:pt x="377" y="118"/>
                    </a:cubicBezTo>
                    <a:cubicBezTo>
                      <a:pt x="377" y="118"/>
                      <a:pt x="370" y="118"/>
                      <a:pt x="370" y="118"/>
                    </a:cubicBezTo>
                    <a:cubicBezTo>
                      <a:pt x="370" y="117"/>
                      <a:pt x="370" y="117"/>
                      <a:pt x="370" y="117"/>
                    </a:cubicBezTo>
                    <a:cubicBezTo>
                      <a:pt x="366" y="116"/>
                      <a:pt x="365" y="115"/>
                      <a:pt x="361" y="116"/>
                    </a:cubicBezTo>
                    <a:cubicBezTo>
                      <a:pt x="361" y="117"/>
                      <a:pt x="361" y="119"/>
                      <a:pt x="361" y="121"/>
                    </a:cubicBezTo>
                    <a:cubicBezTo>
                      <a:pt x="358" y="121"/>
                      <a:pt x="354" y="121"/>
                      <a:pt x="354" y="121"/>
                    </a:cubicBezTo>
                    <a:cubicBezTo>
                      <a:pt x="354" y="121"/>
                      <a:pt x="352" y="121"/>
                      <a:pt x="353" y="122"/>
                    </a:cubicBezTo>
                    <a:cubicBezTo>
                      <a:pt x="352" y="121"/>
                      <a:pt x="350" y="121"/>
                      <a:pt x="350" y="121"/>
                    </a:cubicBezTo>
                    <a:cubicBezTo>
                      <a:pt x="349" y="121"/>
                      <a:pt x="347" y="123"/>
                      <a:pt x="346" y="124"/>
                    </a:cubicBezTo>
                    <a:cubicBezTo>
                      <a:pt x="344" y="124"/>
                      <a:pt x="343" y="123"/>
                      <a:pt x="341" y="124"/>
                    </a:cubicBezTo>
                    <a:cubicBezTo>
                      <a:pt x="341" y="125"/>
                      <a:pt x="340" y="127"/>
                      <a:pt x="339" y="127"/>
                    </a:cubicBezTo>
                    <a:cubicBezTo>
                      <a:pt x="337" y="128"/>
                      <a:pt x="335" y="127"/>
                      <a:pt x="333" y="128"/>
                    </a:cubicBezTo>
                    <a:cubicBezTo>
                      <a:pt x="333" y="128"/>
                      <a:pt x="333" y="130"/>
                      <a:pt x="333" y="130"/>
                    </a:cubicBezTo>
                    <a:cubicBezTo>
                      <a:pt x="332" y="131"/>
                      <a:pt x="330" y="131"/>
                      <a:pt x="329" y="132"/>
                    </a:cubicBezTo>
                    <a:cubicBezTo>
                      <a:pt x="329" y="132"/>
                      <a:pt x="329" y="132"/>
                      <a:pt x="329" y="132"/>
                    </a:cubicBezTo>
                    <a:cubicBezTo>
                      <a:pt x="327" y="133"/>
                      <a:pt x="323" y="130"/>
                      <a:pt x="319" y="132"/>
                    </a:cubicBezTo>
                    <a:cubicBezTo>
                      <a:pt x="319" y="132"/>
                      <a:pt x="319" y="134"/>
                      <a:pt x="318" y="134"/>
                    </a:cubicBezTo>
                    <a:cubicBezTo>
                      <a:pt x="316" y="137"/>
                      <a:pt x="313" y="135"/>
                      <a:pt x="311" y="134"/>
                    </a:cubicBezTo>
                    <a:cubicBezTo>
                      <a:pt x="309" y="137"/>
                      <a:pt x="309" y="137"/>
                      <a:pt x="309" y="137"/>
                    </a:cubicBezTo>
                    <a:cubicBezTo>
                      <a:pt x="309" y="137"/>
                      <a:pt x="309" y="137"/>
                      <a:pt x="311" y="138"/>
                    </a:cubicBezTo>
                    <a:cubicBezTo>
                      <a:pt x="309" y="140"/>
                      <a:pt x="307" y="139"/>
                      <a:pt x="311" y="142"/>
                    </a:cubicBezTo>
                    <a:cubicBezTo>
                      <a:pt x="309" y="142"/>
                      <a:pt x="308" y="142"/>
                      <a:pt x="306" y="142"/>
                    </a:cubicBezTo>
                    <a:cubicBezTo>
                      <a:pt x="307" y="140"/>
                      <a:pt x="304" y="142"/>
                      <a:pt x="304" y="142"/>
                    </a:cubicBezTo>
                    <a:cubicBezTo>
                      <a:pt x="304" y="143"/>
                      <a:pt x="304" y="145"/>
                      <a:pt x="304" y="146"/>
                    </a:cubicBezTo>
                    <a:cubicBezTo>
                      <a:pt x="304" y="146"/>
                      <a:pt x="302" y="145"/>
                      <a:pt x="301" y="145"/>
                    </a:cubicBezTo>
                    <a:cubicBezTo>
                      <a:pt x="301" y="146"/>
                      <a:pt x="300" y="149"/>
                      <a:pt x="301" y="148"/>
                    </a:cubicBezTo>
                    <a:cubicBezTo>
                      <a:pt x="300" y="147"/>
                      <a:pt x="300" y="148"/>
                      <a:pt x="300" y="147"/>
                    </a:cubicBezTo>
                    <a:cubicBezTo>
                      <a:pt x="298" y="146"/>
                      <a:pt x="298" y="148"/>
                      <a:pt x="301" y="148"/>
                    </a:cubicBezTo>
                    <a:cubicBezTo>
                      <a:pt x="301" y="150"/>
                      <a:pt x="301" y="150"/>
                      <a:pt x="301" y="150"/>
                    </a:cubicBezTo>
                    <a:cubicBezTo>
                      <a:pt x="299" y="150"/>
                      <a:pt x="300" y="148"/>
                      <a:pt x="297" y="149"/>
                    </a:cubicBezTo>
                    <a:cubicBezTo>
                      <a:pt x="296" y="149"/>
                      <a:pt x="294" y="154"/>
                      <a:pt x="292" y="154"/>
                    </a:cubicBezTo>
                    <a:cubicBezTo>
                      <a:pt x="290" y="154"/>
                      <a:pt x="289" y="154"/>
                      <a:pt x="288" y="154"/>
                    </a:cubicBezTo>
                    <a:cubicBezTo>
                      <a:pt x="288" y="154"/>
                      <a:pt x="288" y="157"/>
                      <a:pt x="288" y="157"/>
                    </a:cubicBezTo>
                    <a:cubicBezTo>
                      <a:pt x="292" y="158"/>
                      <a:pt x="294" y="157"/>
                      <a:pt x="299" y="157"/>
                    </a:cubicBezTo>
                    <a:cubicBezTo>
                      <a:pt x="293" y="158"/>
                      <a:pt x="293" y="159"/>
                      <a:pt x="292" y="164"/>
                    </a:cubicBezTo>
                    <a:cubicBezTo>
                      <a:pt x="293" y="164"/>
                      <a:pt x="292" y="165"/>
                      <a:pt x="293" y="165"/>
                    </a:cubicBezTo>
                    <a:cubicBezTo>
                      <a:pt x="294" y="165"/>
                      <a:pt x="295" y="164"/>
                      <a:pt x="296" y="164"/>
                    </a:cubicBezTo>
                    <a:cubicBezTo>
                      <a:pt x="295" y="165"/>
                      <a:pt x="293" y="168"/>
                      <a:pt x="292" y="169"/>
                    </a:cubicBezTo>
                    <a:cubicBezTo>
                      <a:pt x="292" y="169"/>
                      <a:pt x="291" y="168"/>
                      <a:pt x="290" y="168"/>
                    </a:cubicBezTo>
                    <a:cubicBezTo>
                      <a:pt x="288" y="168"/>
                      <a:pt x="286" y="170"/>
                      <a:pt x="284" y="170"/>
                    </a:cubicBezTo>
                    <a:cubicBezTo>
                      <a:pt x="285" y="174"/>
                      <a:pt x="284" y="174"/>
                      <a:pt x="286" y="178"/>
                    </a:cubicBezTo>
                    <a:cubicBezTo>
                      <a:pt x="285" y="178"/>
                      <a:pt x="284" y="178"/>
                      <a:pt x="283" y="178"/>
                    </a:cubicBezTo>
                    <a:cubicBezTo>
                      <a:pt x="282" y="179"/>
                      <a:pt x="283" y="181"/>
                      <a:pt x="283" y="182"/>
                    </a:cubicBezTo>
                    <a:cubicBezTo>
                      <a:pt x="282" y="182"/>
                      <a:pt x="282" y="182"/>
                      <a:pt x="281" y="183"/>
                    </a:cubicBezTo>
                    <a:cubicBezTo>
                      <a:pt x="280" y="183"/>
                      <a:pt x="281" y="184"/>
                      <a:pt x="282" y="184"/>
                    </a:cubicBezTo>
                    <a:cubicBezTo>
                      <a:pt x="282" y="184"/>
                      <a:pt x="282" y="185"/>
                      <a:pt x="283" y="185"/>
                    </a:cubicBezTo>
                    <a:cubicBezTo>
                      <a:pt x="282" y="185"/>
                      <a:pt x="282" y="187"/>
                      <a:pt x="282" y="187"/>
                    </a:cubicBezTo>
                    <a:cubicBezTo>
                      <a:pt x="280" y="188"/>
                      <a:pt x="279" y="188"/>
                      <a:pt x="276" y="187"/>
                    </a:cubicBezTo>
                    <a:cubicBezTo>
                      <a:pt x="273" y="192"/>
                      <a:pt x="274" y="194"/>
                      <a:pt x="276" y="200"/>
                    </a:cubicBezTo>
                    <a:cubicBezTo>
                      <a:pt x="277" y="200"/>
                      <a:pt x="278" y="200"/>
                      <a:pt x="279" y="200"/>
                    </a:cubicBezTo>
                    <a:cubicBezTo>
                      <a:pt x="279" y="200"/>
                      <a:pt x="279" y="198"/>
                      <a:pt x="279" y="198"/>
                    </a:cubicBezTo>
                    <a:cubicBezTo>
                      <a:pt x="279" y="198"/>
                      <a:pt x="281" y="198"/>
                      <a:pt x="282" y="198"/>
                    </a:cubicBezTo>
                    <a:cubicBezTo>
                      <a:pt x="282" y="198"/>
                      <a:pt x="281" y="196"/>
                      <a:pt x="282" y="195"/>
                    </a:cubicBezTo>
                    <a:cubicBezTo>
                      <a:pt x="282" y="196"/>
                      <a:pt x="284" y="196"/>
                      <a:pt x="284" y="197"/>
                    </a:cubicBezTo>
                    <a:cubicBezTo>
                      <a:pt x="284" y="198"/>
                      <a:pt x="284" y="198"/>
                      <a:pt x="284" y="198"/>
                    </a:cubicBezTo>
                    <a:cubicBezTo>
                      <a:pt x="286" y="199"/>
                      <a:pt x="287" y="197"/>
                      <a:pt x="287" y="197"/>
                    </a:cubicBezTo>
                    <a:cubicBezTo>
                      <a:pt x="288" y="196"/>
                      <a:pt x="290" y="196"/>
                      <a:pt x="292" y="195"/>
                    </a:cubicBezTo>
                    <a:cubicBezTo>
                      <a:pt x="291" y="196"/>
                      <a:pt x="291" y="197"/>
                      <a:pt x="291" y="197"/>
                    </a:cubicBezTo>
                    <a:cubicBezTo>
                      <a:pt x="291" y="197"/>
                      <a:pt x="289" y="199"/>
                      <a:pt x="290" y="199"/>
                    </a:cubicBezTo>
                    <a:cubicBezTo>
                      <a:pt x="290" y="199"/>
                      <a:pt x="291" y="201"/>
                      <a:pt x="292" y="202"/>
                    </a:cubicBezTo>
                    <a:cubicBezTo>
                      <a:pt x="295" y="202"/>
                      <a:pt x="295" y="202"/>
                      <a:pt x="298" y="201"/>
                    </a:cubicBezTo>
                    <a:cubicBezTo>
                      <a:pt x="298" y="202"/>
                      <a:pt x="298" y="205"/>
                      <a:pt x="298" y="205"/>
                    </a:cubicBezTo>
                    <a:cubicBezTo>
                      <a:pt x="296" y="206"/>
                      <a:pt x="297" y="204"/>
                      <a:pt x="295" y="205"/>
                    </a:cubicBezTo>
                    <a:cubicBezTo>
                      <a:pt x="295" y="207"/>
                      <a:pt x="295" y="207"/>
                      <a:pt x="295" y="207"/>
                    </a:cubicBezTo>
                    <a:cubicBezTo>
                      <a:pt x="293" y="206"/>
                      <a:pt x="293" y="206"/>
                      <a:pt x="292" y="207"/>
                    </a:cubicBezTo>
                    <a:cubicBezTo>
                      <a:pt x="289" y="208"/>
                      <a:pt x="294" y="209"/>
                      <a:pt x="294" y="209"/>
                    </a:cubicBezTo>
                    <a:cubicBezTo>
                      <a:pt x="294" y="209"/>
                      <a:pt x="295" y="212"/>
                      <a:pt x="293" y="211"/>
                    </a:cubicBezTo>
                    <a:cubicBezTo>
                      <a:pt x="293" y="212"/>
                      <a:pt x="292" y="212"/>
                      <a:pt x="291" y="212"/>
                    </a:cubicBezTo>
                    <a:cubicBezTo>
                      <a:pt x="292" y="215"/>
                      <a:pt x="292" y="215"/>
                      <a:pt x="292" y="215"/>
                    </a:cubicBezTo>
                    <a:cubicBezTo>
                      <a:pt x="294" y="214"/>
                      <a:pt x="298" y="213"/>
                      <a:pt x="300" y="213"/>
                    </a:cubicBezTo>
                    <a:cubicBezTo>
                      <a:pt x="301" y="213"/>
                      <a:pt x="303" y="216"/>
                      <a:pt x="304" y="217"/>
                    </a:cubicBezTo>
                    <a:cubicBezTo>
                      <a:pt x="305" y="217"/>
                      <a:pt x="305" y="217"/>
                      <a:pt x="305" y="217"/>
                    </a:cubicBezTo>
                    <a:cubicBezTo>
                      <a:pt x="306" y="216"/>
                      <a:pt x="305" y="215"/>
                      <a:pt x="305" y="214"/>
                    </a:cubicBezTo>
                    <a:cubicBezTo>
                      <a:pt x="305" y="214"/>
                      <a:pt x="307" y="213"/>
                      <a:pt x="307" y="212"/>
                    </a:cubicBezTo>
                    <a:cubicBezTo>
                      <a:pt x="311" y="215"/>
                      <a:pt x="313" y="215"/>
                      <a:pt x="318" y="213"/>
                    </a:cubicBezTo>
                    <a:cubicBezTo>
                      <a:pt x="319" y="215"/>
                      <a:pt x="318" y="215"/>
                      <a:pt x="319" y="215"/>
                    </a:cubicBezTo>
                    <a:cubicBezTo>
                      <a:pt x="319" y="215"/>
                      <a:pt x="320" y="214"/>
                      <a:pt x="319" y="213"/>
                    </a:cubicBezTo>
                    <a:cubicBezTo>
                      <a:pt x="319" y="213"/>
                      <a:pt x="318" y="212"/>
                      <a:pt x="317" y="212"/>
                    </a:cubicBezTo>
                    <a:cubicBezTo>
                      <a:pt x="318" y="212"/>
                      <a:pt x="317" y="210"/>
                      <a:pt x="317" y="209"/>
                    </a:cubicBezTo>
                    <a:cubicBezTo>
                      <a:pt x="320" y="210"/>
                      <a:pt x="321" y="209"/>
                      <a:pt x="323" y="210"/>
                    </a:cubicBezTo>
                    <a:cubicBezTo>
                      <a:pt x="324" y="210"/>
                      <a:pt x="324" y="212"/>
                      <a:pt x="327" y="212"/>
                    </a:cubicBezTo>
                    <a:cubicBezTo>
                      <a:pt x="327" y="212"/>
                      <a:pt x="330" y="210"/>
                      <a:pt x="331" y="209"/>
                    </a:cubicBezTo>
                    <a:cubicBezTo>
                      <a:pt x="322" y="207"/>
                      <a:pt x="316" y="204"/>
                      <a:pt x="313" y="197"/>
                    </a:cubicBezTo>
                    <a:cubicBezTo>
                      <a:pt x="312" y="197"/>
                      <a:pt x="313" y="195"/>
                      <a:pt x="312" y="195"/>
                    </a:cubicBezTo>
                    <a:cubicBezTo>
                      <a:pt x="310" y="194"/>
                      <a:pt x="310" y="194"/>
                      <a:pt x="310" y="194"/>
                    </a:cubicBezTo>
                    <a:cubicBezTo>
                      <a:pt x="310" y="192"/>
                      <a:pt x="313" y="190"/>
                      <a:pt x="309" y="188"/>
                    </a:cubicBezTo>
                    <a:cubicBezTo>
                      <a:pt x="309" y="187"/>
                      <a:pt x="309" y="187"/>
                      <a:pt x="309" y="187"/>
                    </a:cubicBezTo>
                    <a:cubicBezTo>
                      <a:pt x="310" y="186"/>
                      <a:pt x="311" y="186"/>
                      <a:pt x="311" y="186"/>
                    </a:cubicBezTo>
                    <a:cubicBezTo>
                      <a:pt x="311" y="185"/>
                      <a:pt x="311" y="185"/>
                      <a:pt x="311" y="185"/>
                    </a:cubicBezTo>
                    <a:cubicBezTo>
                      <a:pt x="312" y="186"/>
                      <a:pt x="312" y="182"/>
                      <a:pt x="312" y="182"/>
                    </a:cubicBezTo>
                    <a:cubicBezTo>
                      <a:pt x="312" y="182"/>
                      <a:pt x="311" y="182"/>
                      <a:pt x="311" y="181"/>
                    </a:cubicBezTo>
                    <a:cubicBezTo>
                      <a:pt x="311" y="180"/>
                      <a:pt x="311" y="180"/>
                      <a:pt x="311" y="180"/>
                    </a:cubicBezTo>
                    <a:cubicBezTo>
                      <a:pt x="311" y="180"/>
                      <a:pt x="313" y="179"/>
                      <a:pt x="313" y="179"/>
                    </a:cubicBezTo>
                    <a:cubicBezTo>
                      <a:pt x="314" y="177"/>
                      <a:pt x="313" y="174"/>
                      <a:pt x="313" y="173"/>
                    </a:cubicBezTo>
                    <a:cubicBezTo>
                      <a:pt x="314" y="172"/>
                      <a:pt x="316" y="172"/>
                      <a:pt x="316" y="171"/>
                    </a:cubicBezTo>
                    <a:cubicBezTo>
                      <a:pt x="316" y="171"/>
                      <a:pt x="316" y="170"/>
                      <a:pt x="316" y="169"/>
                    </a:cubicBezTo>
                    <a:cubicBezTo>
                      <a:pt x="316" y="169"/>
                      <a:pt x="315" y="168"/>
                      <a:pt x="315" y="168"/>
                    </a:cubicBezTo>
                    <a:cubicBezTo>
                      <a:pt x="314" y="168"/>
                      <a:pt x="312" y="168"/>
                      <a:pt x="311" y="168"/>
                    </a:cubicBezTo>
                    <a:cubicBezTo>
                      <a:pt x="310" y="168"/>
                      <a:pt x="309" y="166"/>
                      <a:pt x="309" y="166"/>
                    </a:cubicBezTo>
                    <a:cubicBezTo>
                      <a:pt x="306" y="165"/>
                      <a:pt x="303" y="167"/>
                      <a:pt x="302" y="167"/>
                    </a:cubicBezTo>
                    <a:cubicBezTo>
                      <a:pt x="301" y="163"/>
                      <a:pt x="301" y="163"/>
                      <a:pt x="301" y="163"/>
                    </a:cubicBezTo>
                    <a:cubicBezTo>
                      <a:pt x="302" y="164"/>
                      <a:pt x="306" y="167"/>
                      <a:pt x="309" y="165"/>
                    </a:cubicBezTo>
                    <a:cubicBezTo>
                      <a:pt x="309" y="165"/>
                      <a:pt x="308" y="164"/>
                      <a:pt x="310" y="164"/>
                    </a:cubicBezTo>
                    <a:cubicBezTo>
                      <a:pt x="310" y="164"/>
                      <a:pt x="311" y="166"/>
                      <a:pt x="311" y="167"/>
                    </a:cubicBezTo>
                    <a:cubicBezTo>
                      <a:pt x="313" y="167"/>
                      <a:pt x="316" y="166"/>
                      <a:pt x="316" y="166"/>
                    </a:cubicBezTo>
                    <a:cubicBezTo>
                      <a:pt x="317" y="165"/>
                      <a:pt x="319" y="165"/>
                      <a:pt x="319" y="163"/>
                    </a:cubicBezTo>
                    <a:cubicBezTo>
                      <a:pt x="320" y="163"/>
                      <a:pt x="319" y="162"/>
                      <a:pt x="319" y="161"/>
                    </a:cubicBezTo>
                    <a:cubicBezTo>
                      <a:pt x="318" y="162"/>
                      <a:pt x="319" y="160"/>
                      <a:pt x="319" y="159"/>
                    </a:cubicBezTo>
                    <a:cubicBezTo>
                      <a:pt x="319" y="159"/>
                      <a:pt x="320" y="161"/>
                      <a:pt x="321" y="161"/>
                    </a:cubicBezTo>
                    <a:cubicBezTo>
                      <a:pt x="321" y="161"/>
                      <a:pt x="322" y="160"/>
                      <a:pt x="323" y="161"/>
                    </a:cubicBezTo>
                    <a:cubicBezTo>
                      <a:pt x="325" y="159"/>
                      <a:pt x="322" y="159"/>
                      <a:pt x="323" y="157"/>
                    </a:cubicBezTo>
                    <a:cubicBezTo>
                      <a:pt x="324" y="157"/>
                      <a:pt x="326" y="157"/>
                      <a:pt x="327" y="157"/>
                    </a:cubicBezTo>
                    <a:cubicBezTo>
                      <a:pt x="327" y="156"/>
                      <a:pt x="327" y="156"/>
                      <a:pt x="327" y="156"/>
                    </a:cubicBezTo>
                    <a:cubicBezTo>
                      <a:pt x="327" y="155"/>
                      <a:pt x="326" y="152"/>
                      <a:pt x="325" y="151"/>
                    </a:cubicBezTo>
                    <a:cubicBezTo>
                      <a:pt x="326" y="151"/>
                      <a:pt x="327" y="150"/>
                      <a:pt x="328" y="151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32" y="152"/>
                      <a:pt x="332" y="152"/>
                      <a:pt x="332" y="152"/>
                    </a:cubicBezTo>
                    <a:cubicBezTo>
                      <a:pt x="333" y="150"/>
                      <a:pt x="332" y="149"/>
                      <a:pt x="333" y="148"/>
                    </a:cubicBezTo>
                    <a:cubicBezTo>
                      <a:pt x="334" y="148"/>
                      <a:pt x="335" y="148"/>
                      <a:pt x="335" y="148"/>
                    </a:cubicBezTo>
                    <a:cubicBezTo>
                      <a:pt x="335" y="147"/>
                      <a:pt x="336" y="145"/>
                      <a:pt x="335" y="146"/>
                    </a:cubicBezTo>
                    <a:cubicBezTo>
                      <a:pt x="334" y="145"/>
                      <a:pt x="335" y="144"/>
                      <a:pt x="334" y="144"/>
                    </a:cubicBezTo>
                    <a:cubicBezTo>
                      <a:pt x="336" y="144"/>
                      <a:pt x="337" y="144"/>
                      <a:pt x="339" y="143"/>
                    </a:cubicBezTo>
                    <a:cubicBezTo>
                      <a:pt x="339" y="142"/>
                      <a:pt x="339" y="141"/>
                      <a:pt x="339" y="141"/>
                    </a:cubicBezTo>
                    <a:cubicBezTo>
                      <a:pt x="340" y="141"/>
                      <a:pt x="343" y="141"/>
                      <a:pt x="345" y="142"/>
                    </a:cubicBezTo>
                    <a:cubicBezTo>
                      <a:pt x="345" y="140"/>
                      <a:pt x="344" y="139"/>
                      <a:pt x="346" y="139"/>
                    </a:cubicBezTo>
                    <a:cubicBezTo>
                      <a:pt x="347" y="139"/>
                      <a:pt x="349" y="141"/>
                      <a:pt x="351" y="140"/>
                    </a:cubicBezTo>
                    <a:cubicBezTo>
                      <a:pt x="352" y="140"/>
                      <a:pt x="351" y="137"/>
                      <a:pt x="351" y="137"/>
                    </a:cubicBezTo>
                    <a:cubicBezTo>
                      <a:pt x="352" y="136"/>
                      <a:pt x="353" y="137"/>
                      <a:pt x="354" y="137"/>
                    </a:cubicBezTo>
                    <a:cubicBezTo>
                      <a:pt x="355" y="137"/>
                      <a:pt x="355" y="134"/>
                      <a:pt x="356" y="134"/>
                    </a:cubicBezTo>
                    <a:cubicBezTo>
                      <a:pt x="357" y="133"/>
                      <a:pt x="358" y="134"/>
                      <a:pt x="359" y="134"/>
                    </a:cubicBezTo>
                    <a:cubicBezTo>
                      <a:pt x="360" y="132"/>
                      <a:pt x="360" y="132"/>
                      <a:pt x="360" y="132"/>
                    </a:cubicBezTo>
                    <a:cubicBezTo>
                      <a:pt x="360" y="132"/>
                      <a:pt x="367" y="130"/>
                      <a:pt x="367" y="130"/>
                    </a:cubicBezTo>
                    <a:cubicBezTo>
                      <a:pt x="369" y="129"/>
                      <a:pt x="369" y="131"/>
                      <a:pt x="372" y="130"/>
                    </a:cubicBezTo>
                    <a:cubicBezTo>
                      <a:pt x="374" y="130"/>
                      <a:pt x="378" y="126"/>
                      <a:pt x="380" y="126"/>
                    </a:cubicBezTo>
                    <a:cubicBezTo>
                      <a:pt x="381" y="126"/>
                      <a:pt x="382" y="128"/>
                      <a:pt x="383" y="128"/>
                    </a:cubicBezTo>
                    <a:cubicBezTo>
                      <a:pt x="383" y="128"/>
                      <a:pt x="384" y="126"/>
                      <a:pt x="384" y="126"/>
                    </a:cubicBezTo>
                    <a:cubicBezTo>
                      <a:pt x="385" y="126"/>
                      <a:pt x="386" y="126"/>
                      <a:pt x="387" y="126"/>
                    </a:cubicBezTo>
                    <a:cubicBezTo>
                      <a:pt x="387" y="126"/>
                      <a:pt x="389" y="124"/>
                      <a:pt x="389" y="124"/>
                    </a:cubicBezTo>
                    <a:cubicBezTo>
                      <a:pt x="393" y="123"/>
                      <a:pt x="396" y="124"/>
                      <a:pt x="401" y="123"/>
                    </a:cubicBezTo>
                    <a:cubicBezTo>
                      <a:pt x="401" y="123"/>
                      <a:pt x="403" y="121"/>
                      <a:pt x="404" y="121"/>
                    </a:cubicBezTo>
                    <a:cubicBezTo>
                      <a:pt x="405" y="121"/>
                      <a:pt x="407" y="121"/>
                      <a:pt x="408" y="121"/>
                    </a:cubicBezTo>
                    <a:cubicBezTo>
                      <a:pt x="408" y="121"/>
                      <a:pt x="409" y="119"/>
                      <a:pt x="410" y="119"/>
                    </a:cubicBezTo>
                    <a:cubicBezTo>
                      <a:pt x="411" y="119"/>
                      <a:pt x="412" y="119"/>
                      <a:pt x="412" y="119"/>
                    </a:cubicBezTo>
                    <a:cubicBezTo>
                      <a:pt x="413" y="119"/>
                      <a:pt x="413" y="117"/>
                      <a:pt x="413" y="117"/>
                    </a:cubicBezTo>
                    <a:cubicBezTo>
                      <a:pt x="415" y="116"/>
                      <a:pt x="415" y="117"/>
                      <a:pt x="416" y="116"/>
                    </a:cubicBezTo>
                    <a:cubicBezTo>
                      <a:pt x="417" y="115"/>
                      <a:pt x="418" y="111"/>
                      <a:pt x="418" y="109"/>
                    </a:cubicBezTo>
                    <a:cubicBezTo>
                      <a:pt x="418" y="108"/>
                      <a:pt x="415" y="108"/>
                      <a:pt x="415" y="108"/>
                    </a:cubicBezTo>
                    <a:cubicBezTo>
                      <a:pt x="415" y="107"/>
                      <a:pt x="415" y="105"/>
                      <a:pt x="414" y="105"/>
                    </a:cubicBezTo>
                    <a:cubicBezTo>
                      <a:pt x="414" y="104"/>
                      <a:pt x="411" y="104"/>
                      <a:pt x="410" y="104"/>
                    </a:cubicBezTo>
                    <a:close/>
                    <a:moveTo>
                      <a:pt x="1027" y="120"/>
                    </a:moveTo>
                    <a:cubicBezTo>
                      <a:pt x="1025" y="121"/>
                      <a:pt x="1021" y="127"/>
                      <a:pt x="1019" y="128"/>
                    </a:cubicBezTo>
                    <a:cubicBezTo>
                      <a:pt x="1019" y="128"/>
                      <a:pt x="1019" y="128"/>
                      <a:pt x="1019" y="128"/>
                    </a:cubicBezTo>
                    <a:cubicBezTo>
                      <a:pt x="1018" y="129"/>
                      <a:pt x="1019" y="130"/>
                      <a:pt x="1019" y="132"/>
                    </a:cubicBezTo>
                    <a:cubicBezTo>
                      <a:pt x="1018" y="132"/>
                      <a:pt x="1016" y="133"/>
                      <a:pt x="1016" y="134"/>
                    </a:cubicBezTo>
                    <a:cubicBezTo>
                      <a:pt x="1016" y="137"/>
                      <a:pt x="1017" y="138"/>
                      <a:pt x="1017" y="140"/>
                    </a:cubicBezTo>
                    <a:cubicBezTo>
                      <a:pt x="1017" y="140"/>
                      <a:pt x="1016" y="139"/>
                      <a:pt x="1016" y="140"/>
                    </a:cubicBezTo>
                    <a:cubicBezTo>
                      <a:pt x="1016" y="141"/>
                      <a:pt x="1018" y="141"/>
                      <a:pt x="1018" y="142"/>
                    </a:cubicBezTo>
                    <a:cubicBezTo>
                      <a:pt x="1018" y="142"/>
                      <a:pt x="1018" y="143"/>
                      <a:pt x="1018" y="144"/>
                    </a:cubicBezTo>
                    <a:cubicBezTo>
                      <a:pt x="1019" y="144"/>
                      <a:pt x="1019" y="144"/>
                      <a:pt x="1019" y="144"/>
                    </a:cubicBezTo>
                    <a:cubicBezTo>
                      <a:pt x="1018" y="144"/>
                      <a:pt x="1020" y="146"/>
                      <a:pt x="1017" y="146"/>
                    </a:cubicBezTo>
                    <a:cubicBezTo>
                      <a:pt x="1017" y="146"/>
                      <a:pt x="1017" y="146"/>
                      <a:pt x="1017" y="146"/>
                    </a:cubicBezTo>
                    <a:cubicBezTo>
                      <a:pt x="1018" y="147"/>
                      <a:pt x="1019" y="146"/>
                      <a:pt x="1020" y="147"/>
                    </a:cubicBezTo>
                    <a:cubicBezTo>
                      <a:pt x="1021" y="147"/>
                      <a:pt x="1021" y="150"/>
                      <a:pt x="1021" y="150"/>
                    </a:cubicBezTo>
                    <a:cubicBezTo>
                      <a:pt x="1023" y="152"/>
                      <a:pt x="1026" y="152"/>
                      <a:pt x="1029" y="153"/>
                    </a:cubicBezTo>
                    <a:cubicBezTo>
                      <a:pt x="1030" y="152"/>
                      <a:pt x="1033" y="149"/>
                      <a:pt x="1034" y="147"/>
                    </a:cubicBezTo>
                    <a:cubicBezTo>
                      <a:pt x="1034" y="146"/>
                      <a:pt x="1034" y="145"/>
                      <a:pt x="1034" y="144"/>
                    </a:cubicBezTo>
                    <a:cubicBezTo>
                      <a:pt x="1035" y="144"/>
                      <a:pt x="1035" y="144"/>
                      <a:pt x="1035" y="144"/>
                    </a:cubicBezTo>
                    <a:cubicBezTo>
                      <a:pt x="1040" y="138"/>
                      <a:pt x="1040" y="138"/>
                      <a:pt x="1040" y="138"/>
                    </a:cubicBezTo>
                    <a:cubicBezTo>
                      <a:pt x="1040" y="137"/>
                      <a:pt x="1039" y="132"/>
                      <a:pt x="1039" y="132"/>
                    </a:cubicBezTo>
                    <a:cubicBezTo>
                      <a:pt x="1038" y="131"/>
                      <a:pt x="1036" y="130"/>
                      <a:pt x="1035" y="130"/>
                    </a:cubicBezTo>
                    <a:cubicBezTo>
                      <a:pt x="1035" y="129"/>
                      <a:pt x="1035" y="127"/>
                      <a:pt x="1035" y="126"/>
                    </a:cubicBezTo>
                    <a:cubicBezTo>
                      <a:pt x="1034" y="126"/>
                      <a:pt x="1033" y="126"/>
                      <a:pt x="1032" y="126"/>
                    </a:cubicBezTo>
                    <a:cubicBezTo>
                      <a:pt x="1031" y="126"/>
                      <a:pt x="1030" y="123"/>
                      <a:pt x="1029" y="123"/>
                    </a:cubicBezTo>
                    <a:cubicBezTo>
                      <a:pt x="1028" y="122"/>
                      <a:pt x="1028" y="123"/>
                      <a:pt x="1027" y="122"/>
                    </a:cubicBezTo>
                    <a:cubicBezTo>
                      <a:pt x="1027" y="122"/>
                      <a:pt x="1028" y="119"/>
                      <a:pt x="1027" y="120"/>
                    </a:cubicBezTo>
                    <a:close/>
                    <a:moveTo>
                      <a:pt x="727" y="122"/>
                    </a:moveTo>
                    <a:cubicBezTo>
                      <a:pt x="731" y="123"/>
                      <a:pt x="728" y="125"/>
                      <a:pt x="730" y="126"/>
                    </a:cubicBezTo>
                    <a:cubicBezTo>
                      <a:pt x="731" y="126"/>
                      <a:pt x="731" y="125"/>
                      <a:pt x="732" y="126"/>
                    </a:cubicBezTo>
                    <a:cubicBezTo>
                      <a:pt x="732" y="127"/>
                      <a:pt x="732" y="127"/>
                      <a:pt x="732" y="127"/>
                    </a:cubicBezTo>
                    <a:cubicBezTo>
                      <a:pt x="731" y="127"/>
                      <a:pt x="729" y="129"/>
                      <a:pt x="728" y="129"/>
                    </a:cubicBezTo>
                    <a:cubicBezTo>
                      <a:pt x="727" y="129"/>
                      <a:pt x="726" y="129"/>
                      <a:pt x="726" y="129"/>
                    </a:cubicBezTo>
                    <a:cubicBezTo>
                      <a:pt x="725" y="129"/>
                      <a:pt x="724" y="131"/>
                      <a:pt x="724" y="132"/>
                    </a:cubicBezTo>
                    <a:cubicBezTo>
                      <a:pt x="722" y="132"/>
                      <a:pt x="720" y="132"/>
                      <a:pt x="718" y="133"/>
                    </a:cubicBezTo>
                    <a:cubicBezTo>
                      <a:pt x="718" y="133"/>
                      <a:pt x="718" y="135"/>
                      <a:pt x="718" y="136"/>
                    </a:cubicBezTo>
                    <a:cubicBezTo>
                      <a:pt x="716" y="137"/>
                      <a:pt x="714" y="136"/>
                      <a:pt x="714" y="138"/>
                    </a:cubicBezTo>
                    <a:cubicBezTo>
                      <a:pt x="713" y="138"/>
                      <a:pt x="714" y="139"/>
                      <a:pt x="714" y="140"/>
                    </a:cubicBezTo>
                    <a:cubicBezTo>
                      <a:pt x="713" y="140"/>
                      <a:pt x="712" y="140"/>
                      <a:pt x="712" y="140"/>
                    </a:cubicBezTo>
                    <a:cubicBezTo>
                      <a:pt x="710" y="137"/>
                      <a:pt x="712" y="137"/>
                      <a:pt x="706" y="136"/>
                    </a:cubicBezTo>
                    <a:cubicBezTo>
                      <a:pt x="708" y="133"/>
                      <a:pt x="707" y="132"/>
                      <a:pt x="708" y="129"/>
                    </a:cubicBezTo>
                    <a:cubicBezTo>
                      <a:pt x="708" y="129"/>
                      <a:pt x="709" y="128"/>
                      <a:pt x="710" y="128"/>
                    </a:cubicBezTo>
                    <a:cubicBezTo>
                      <a:pt x="710" y="129"/>
                      <a:pt x="711" y="130"/>
                      <a:pt x="712" y="131"/>
                    </a:cubicBezTo>
                    <a:cubicBezTo>
                      <a:pt x="715" y="130"/>
                      <a:pt x="719" y="130"/>
                      <a:pt x="722" y="129"/>
                    </a:cubicBezTo>
                    <a:cubicBezTo>
                      <a:pt x="724" y="128"/>
                      <a:pt x="726" y="127"/>
                      <a:pt x="728" y="126"/>
                    </a:cubicBezTo>
                    <a:cubicBezTo>
                      <a:pt x="727" y="126"/>
                      <a:pt x="728" y="124"/>
                      <a:pt x="726" y="125"/>
                    </a:cubicBezTo>
                    <a:cubicBezTo>
                      <a:pt x="726" y="124"/>
                      <a:pt x="726" y="122"/>
                      <a:pt x="727" y="122"/>
                    </a:cubicBezTo>
                    <a:close/>
                    <a:moveTo>
                      <a:pt x="1063" y="127"/>
                    </a:moveTo>
                    <a:cubicBezTo>
                      <a:pt x="1063" y="128"/>
                      <a:pt x="1065" y="129"/>
                      <a:pt x="1065" y="130"/>
                    </a:cubicBezTo>
                    <a:cubicBezTo>
                      <a:pt x="1066" y="132"/>
                      <a:pt x="1064" y="136"/>
                      <a:pt x="1065" y="138"/>
                    </a:cubicBezTo>
                    <a:cubicBezTo>
                      <a:pt x="1065" y="139"/>
                      <a:pt x="1067" y="141"/>
                      <a:pt x="1067" y="142"/>
                    </a:cubicBezTo>
                    <a:cubicBezTo>
                      <a:pt x="1068" y="142"/>
                      <a:pt x="1069" y="142"/>
                      <a:pt x="1070" y="142"/>
                    </a:cubicBezTo>
                    <a:cubicBezTo>
                      <a:pt x="1071" y="141"/>
                      <a:pt x="1072" y="140"/>
                      <a:pt x="1073" y="139"/>
                    </a:cubicBezTo>
                    <a:cubicBezTo>
                      <a:pt x="1074" y="138"/>
                      <a:pt x="1075" y="138"/>
                      <a:pt x="1077" y="138"/>
                    </a:cubicBezTo>
                    <a:cubicBezTo>
                      <a:pt x="1078" y="134"/>
                      <a:pt x="1078" y="129"/>
                      <a:pt x="1072" y="130"/>
                    </a:cubicBezTo>
                    <a:cubicBezTo>
                      <a:pt x="1072" y="130"/>
                      <a:pt x="1071" y="131"/>
                      <a:pt x="1069" y="131"/>
                    </a:cubicBezTo>
                    <a:cubicBezTo>
                      <a:pt x="1068" y="131"/>
                      <a:pt x="1067" y="128"/>
                      <a:pt x="1066" y="128"/>
                    </a:cubicBezTo>
                    <a:cubicBezTo>
                      <a:pt x="1065" y="127"/>
                      <a:pt x="1064" y="127"/>
                      <a:pt x="1063" y="127"/>
                    </a:cubicBezTo>
                    <a:close/>
                    <a:moveTo>
                      <a:pt x="1101" y="128"/>
                    </a:moveTo>
                    <a:cubicBezTo>
                      <a:pt x="1101" y="130"/>
                      <a:pt x="1101" y="133"/>
                      <a:pt x="1100" y="136"/>
                    </a:cubicBezTo>
                    <a:cubicBezTo>
                      <a:pt x="1101" y="136"/>
                      <a:pt x="1106" y="139"/>
                      <a:pt x="1106" y="140"/>
                    </a:cubicBezTo>
                    <a:cubicBezTo>
                      <a:pt x="1108" y="140"/>
                      <a:pt x="1111" y="139"/>
                      <a:pt x="1112" y="140"/>
                    </a:cubicBezTo>
                    <a:cubicBezTo>
                      <a:pt x="1113" y="140"/>
                      <a:pt x="1113" y="141"/>
                      <a:pt x="1114" y="142"/>
                    </a:cubicBezTo>
                    <a:cubicBezTo>
                      <a:pt x="1115" y="142"/>
                      <a:pt x="1121" y="141"/>
                      <a:pt x="1123" y="140"/>
                    </a:cubicBezTo>
                    <a:cubicBezTo>
                      <a:pt x="1124" y="140"/>
                      <a:pt x="1123" y="139"/>
                      <a:pt x="1124" y="138"/>
                    </a:cubicBezTo>
                    <a:cubicBezTo>
                      <a:pt x="1125" y="137"/>
                      <a:pt x="1128" y="136"/>
                      <a:pt x="1131" y="136"/>
                    </a:cubicBezTo>
                    <a:cubicBezTo>
                      <a:pt x="1130" y="133"/>
                      <a:pt x="1130" y="133"/>
                      <a:pt x="1130" y="133"/>
                    </a:cubicBezTo>
                    <a:cubicBezTo>
                      <a:pt x="1130" y="133"/>
                      <a:pt x="1128" y="131"/>
                      <a:pt x="1128" y="131"/>
                    </a:cubicBezTo>
                    <a:cubicBezTo>
                      <a:pt x="1126" y="130"/>
                      <a:pt x="1121" y="130"/>
                      <a:pt x="1118" y="130"/>
                    </a:cubicBezTo>
                    <a:cubicBezTo>
                      <a:pt x="1118" y="129"/>
                      <a:pt x="1116" y="128"/>
                      <a:pt x="1116" y="128"/>
                    </a:cubicBezTo>
                    <a:cubicBezTo>
                      <a:pt x="1114" y="127"/>
                      <a:pt x="1111" y="129"/>
                      <a:pt x="1110" y="129"/>
                    </a:cubicBezTo>
                    <a:cubicBezTo>
                      <a:pt x="1106" y="129"/>
                      <a:pt x="1104" y="128"/>
                      <a:pt x="1101" y="128"/>
                    </a:cubicBezTo>
                    <a:close/>
                    <a:moveTo>
                      <a:pt x="1040" y="152"/>
                    </a:moveTo>
                    <a:cubicBezTo>
                      <a:pt x="1040" y="152"/>
                      <a:pt x="1039" y="153"/>
                      <a:pt x="1039" y="154"/>
                    </a:cubicBezTo>
                    <a:cubicBezTo>
                      <a:pt x="1038" y="156"/>
                      <a:pt x="1040" y="155"/>
                      <a:pt x="1040" y="156"/>
                    </a:cubicBezTo>
                    <a:cubicBezTo>
                      <a:pt x="1039" y="156"/>
                      <a:pt x="1042" y="157"/>
                      <a:pt x="1042" y="157"/>
                    </a:cubicBezTo>
                    <a:cubicBezTo>
                      <a:pt x="1042" y="157"/>
                      <a:pt x="1043" y="157"/>
                      <a:pt x="1043" y="156"/>
                    </a:cubicBezTo>
                    <a:cubicBezTo>
                      <a:pt x="1043" y="156"/>
                      <a:pt x="1043" y="155"/>
                      <a:pt x="1043" y="154"/>
                    </a:cubicBezTo>
                    <a:cubicBezTo>
                      <a:pt x="1043" y="154"/>
                      <a:pt x="1042" y="152"/>
                      <a:pt x="1043" y="152"/>
                    </a:cubicBezTo>
                    <a:cubicBezTo>
                      <a:pt x="1042" y="152"/>
                      <a:pt x="1040" y="152"/>
                      <a:pt x="1040" y="152"/>
                    </a:cubicBezTo>
                    <a:close/>
                    <a:moveTo>
                      <a:pt x="1053" y="155"/>
                    </a:moveTo>
                    <a:cubicBezTo>
                      <a:pt x="1052" y="155"/>
                      <a:pt x="1051" y="157"/>
                      <a:pt x="1051" y="157"/>
                    </a:cubicBezTo>
                    <a:cubicBezTo>
                      <a:pt x="1049" y="158"/>
                      <a:pt x="1046" y="158"/>
                      <a:pt x="1045" y="159"/>
                    </a:cubicBezTo>
                    <a:cubicBezTo>
                      <a:pt x="1043" y="161"/>
                      <a:pt x="1044" y="163"/>
                      <a:pt x="1041" y="164"/>
                    </a:cubicBezTo>
                    <a:cubicBezTo>
                      <a:pt x="1040" y="165"/>
                      <a:pt x="1039" y="165"/>
                      <a:pt x="1037" y="165"/>
                    </a:cubicBezTo>
                    <a:cubicBezTo>
                      <a:pt x="1038" y="167"/>
                      <a:pt x="1038" y="167"/>
                      <a:pt x="1038" y="167"/>
                    </a:cubicBezTo>
                    <a:cubicBezTo>
                      <a:pt x="1039" y="168"/>
                      <a:pt x="1041" y="167"/>
                      <a:pt x="1043" y="167"/>
                    </a:cubicBezTo>
                    <a:cubicBezTo>
                      <a:pt x="1043" y="168"/>
                      <a:pt x="1045" y="169"/>
                      <a:pt x="1046" y="169"/>
                    </a:cubicBezTo>
                    <a:cubicBezTo>
                      <a:pt x="1049" y="170"/>
                      <a:pt x="1049" y="168"/>
                      <a:pt x="1052" y="168"/>
                    </a:cubicBezTo>
                    <a:cubicBezTo>
                      <a:pt x="1052" y="168"/>
                      <a:pt x="1054" y="170"/>
                      <a:pt x="1055" y="170"/>
                    </a:cubicBezTo>
                    <a:cubicBezTo>
                      <a:pt x="1059" y="171"/>
                      <a:pt x="1064" y="171"/>
                      <a:pt x="1068" y="171"/>
                    </a:cubicBezTo>
                    <a:cubicBezTo>
                      <a:pt x="1068" y="169"/>
                      <a:pt x="1069" y="166"/>
                      <a:pt x="1068" y="163"/>
                    </a:cubicBezTo>
                    <a:cubicBezTo>
                      <a:pt x="1067" y="162"/>
                      <a:pt x="1065" y="162"/>
                      <a:pt x="1064" y="161"/>
                    </a:cubicBezTo>
                    <a:cubicBezTo>
                      <a:pt x="1063" y="161"/>
                      <a:pt x="1063" y="160"/>
                      <a:pt x="1063" y="159"/>
                    </a:cubicBezTo>
                    <a:cubicBezTo>
                      <a:pt x="1060" y="157"/>
                      <a:pt x="1059" y="157"/>
                      <a:pt x="1055" y="156"/>
                    </a:cubicBezTo>
                    <a:cubicBezTo>
                      <a:pt x="1055" y="156"/>
                      <a:pt x="1053" y="155"/>
                      <a:pt x="1053" y="155"/>
                    </a:cubicBezTo>
                    <a:close/>
                    <a:moveTo>
                      <a:pt x="1387" y="202"/>
                    </a:moveTo>
                    <a:cubicBezTo>
                      <a:pt x="1385" y="204"/>
                      <a:pt x="1385" y="205"/>
                      <a:pt x="1382" y="206"/>
                    </a:cubicBezTo>
                    <a:cubicBezTo>
                      <a:pt x="1382" y="206"/>
                      <a:pt x="1381" y="206"/>
                      <a:pt x="1380" y="206"/>
                    </a:cubicBezTo>
                    <a:cubicBezTo>
                      <a:pt x="1376" y="211"/>
                      <a:pt x="1376" y="211"/>
                      <a:pt x="1376" y="211"/>
                    </a:cubicBezTo>
                    <a:cubicBezTo>
                      <a:pt x="1375" y="212"/>
                      <a:pt x="1376" y="213"/>
                      <a:pt x="1376" y="213"/>
                    </a:cubicBezTo>
                    <a:cubicBezTo>
                      <a:pt x="1379" y="214"/>
                      <a:pt x="1384" y="215"/>
                      <a:pt x="1387" y="215"/>
                    </a:cubicBezTo>
                    <a:cubicBezTo>
                      <a:pt x="1388" y="214"/>
                      <a:pt x="1389" y="212"/>
                      <a:pt x="1392" y="212"/>
                    </a:cubicBezTo>
                    <a:cubicBezTo>
                      <a:pt x="1392" y="213"/>
                      <a:pt x="1392" y="213"/>
                      <a:pt x="1392" y="213"/>
                    </a:cubicBezTo>
                    <a:cubicBezTo>
                      <a:pt x="1395" y="214"/>
                      <a:pt x="1402" y="214"/>
                      <a:pt x="1405" y="215"/>
                    </a:cubicBezTo>
                    <a:cubicBezTo>
                      <a:pt x="1405" y="212"/>
                      <a:pt x="1406" y="211"/>
                      <a:pt x="1405" y="209"/>
                    </a:cubicBezTo>
                    <a:cubicBezTo>
                      <a:pt x="1404" y="209"/>
                      <a:pt x="1403" y="207"/>
                      <a:pt x="1403" y="207"/>
                    </a:cubicBezTo>
                    <a:cubicBezTo>
                      <a:pt x="1400" y="205"/>
                      <a:pt x="1396" y="206"/>
                      <a:pt x="1393" y="205"/>
                    </a:cubicBezTo>
                    <a:cubicBezTo>
                      <a:pt x="1391" y="205"/>
                      <a:pt x="1389" y="203"/>
                      <a:pt x="1387" y="202"/>
                    </a:cubicBezTo>
                    <a:close/>
                    <a:moveTo>
                      <a:pt x="1285" y="219"/>
                    </a:moveTo>
                    <a:cubicBezTo>
                      <a:pt x="1284" y="220"/>
                      <a:pt x="1284" y="219"/>
                      <a:pt x="1283" y="220"/>
                    </a:cubicBezTo>
                    <a:cubicBezTo>
                      <a:pt x="1282" y="221"/>
                      <a:pt x="1283" y="222"/>
                      <a:pt x="1283" y="223"/>
                    </a:cubicBezTo>
                    <a:cubicBezTo>
                      <a:pt x="1285" y="225"/>
                      <a:pt x="1287" y="227"/>
                      <a:pt x="1291" y="225"/>
                    </a:cubicBezTo>
                    <a:cubicBezTo>
                      <a:pt x="1291" y="225"/>
                      <a:pt x="1291" y="224"/>
                      <a:pt x="1292" y="223"/>
                    </a:cubicBezTo>
                    <a:lnTo>
                      <a:pt x="1285" y="219"/>
                    </a:lnTo>
                    <a:close/>
                    <a:moveTo>
                      <a:pt x="133" y="335"/>
                    </a:moveTo>
                    <a:cubicBezTo>
                      <a:pt x="134" y="335"/>
                      <a:pt x="136" y="336"/>
                      <a:pt x="136" y="336"/>
                    </a:cubicBezTo>
                    <a:cubicBezTo>
                      <a:pt x="137" y="337"/>
                      <a:pt x="139" y="336"/>
                      <a:pt x="141" y="336"/>
                    </a:cubicBezTo>
                    <a:cubicBezTo>
                      <a:pt x="141" y="337"/>
                      <a:pt x="142" y="338"/>
                      <a:pt x="143" y="338"/>
                    </a:cubicBezTo>
                    <a:cubicBezTo>
                      <a:pt x="143" y="341"/>
                      <a:pt x="141" y="344"/>
                      <a:pt x="143" y="347"/>
                    </a:cubicBezTo>
                    <a:cubicBezTo>
                      <a:pt x="143" y="348"/>
                      <a:pt x="145" y="349"/>
                      <a:pt x="146" y="350"/>
                    </a:cubicBezTo>
                    <a:cubicBezTo>
                      <a:pt x="146" y="350"/>
                      <a:pt x="149" y="354"/>
                      <a:pt x="148" y="354"/>
                    </a:cubicBezTo>
                    <a:cubicBezTo>
                      <a:pt x="146" y="355"/>
                      <a:pt x="147" y="356"/>
                      <a:pt x="147" y="358"/>
                    </a:cubicBezTo>
                    <a:cubicBezTo>
                      <a:pt x="146" y="359"/>
                      <a:pt x="145" y="359"/>
                      <a:pt x="145" y="360"/>
                    </a:cubicBezTo>
                    <a:cubicBezTo>
                      <a:pt x="145" y="360"/>
                      <a:pt x="144" y="361"/>
                      <a:pt x="144" y="361"/>
                    </a:cubicBezTo>
                    <a:cubicBezTo>
                      <a:pt x="144" y="360"/>
                      <a:pt x="142" y="358"/>
                      <a:pt x="141" y="357"/>
                    </a:cubicBezTo>
                    <a:cubicBezTo>
                      <a:pt x="141" y="356"/>
                      <a:pt x="139" y="353"/>
                      <a:pt x="138" y="353"/>
                    </a:cubicBezTo>
                    <a:cubicBezTo>
                      <a:pt x="138" y="353"/>
                      <a:pt x="136" y="353"/>
                      <a:pt x="136" y="353"/>
                    </a:cubicBezTo>
                    <a:cubicBezTo>
                      <a:pt x="135" y="352"/>
                      <a:pt x="136" y="351"/>
                      <a:pt x="135" y="350"/>
                    </a:cubicBezTo>
                    <a:cubicBezTo>
                      <a:pt x="135" y="349"/>
                      <a:pt x="132" y="349"/>
                      <a:pt x="131" y="348"/>
                    </a:cubicBezTo>
                    <a:cubicBezTo>
                      <a:pt x="131" y="348"/>
                      <a:pt x="131" y="346"/>
                      <a:pt x="131" y="346"/>
                    </a:cubicBezTo>
                    <a:cubicBezTo>
                      <a:pt x="132" y="347"/>
                      <a:pt x="133" y="346"/>
                      <a:pt x="134" y="346"/>
                    </a:cubicBezTo>
                    <a:cubicBezTo>
                      <a:pt x="134" y="347"/>
                      <a:pt x="134" y="348"/>
                      <a:pt x="135" y="348"/>
                    </a:cubicBezTo>
                    <a:cubicBezTo>
                      <a:pt x="136" y="354"/>
                      <a:pt x="136" y="348"/>
                      <a:pt x="134" y="346"/>
                    </a:cubicBezTo>
                    <a:cubicBezTo>
                      <a:pt x="135" y="346"/>
                      <a:pt x="135" y="346"/>
                      <a:pt x="135" y="346"/>
                    </a:cubicBezTo>
                    <a:cubicBezTo>
                      <a:pt x="135" y="346"/>
                      <a:pt x="135" y="346"/>
                      <a:pt x="135" y="345"/>
                    </a:cubicBezTo>
                    <a:cubicBezTo>
                      <a:pt x="140" y="344"/>
                      <a:pt x="138" y="349"/>
                      <a:pt x="139" y="339"/>
                    </a:cubicBezTo>
                    <a:cubicBezTo>
                      <a:pt x="138" y="339"/>
                      <a:pt x="137" y="339"/>
                      <a:pt x="135" y="340"/>
                    </a:cubicBezTo>
                    <a:cubicBezTo>
                      <a:pt x="135" y="340"/>
                      <a:pt x="135" y="340"/>
                      <a:pt x="135" y="340"/>
                    </a:cubicBezTo>
                    <a:cubicBezTo>
                      <a:pt x="134" y="340"/>
                      <a:pt x="134" y="338"/>
                      <a:pt x="133" y="338"/>
                    </a:cubicBezTo>
                    <a:cubicBezTo>
                      <a:pt x="133" y="338"/>
                      <a:pt x="134" y="336"/>
                      <a:pt x="133" y="336"/>
                    </a:cubicBezTo>
                    <a:cubicBezTo>
                      <a:pt x="132" y="336"/>
                      <a:pt x="132" y="335"/>
                      <a:pt x="133" y="335"/>
                    </a:cubicBezTo>
                    <a:close/>
                    <a:moveTo>
                      <a:pt x="99" y="347"/>
                    </a:moveTo>
                    <a:cubicBezTo>
                      <a:pt x="101" y="347"/>
                      <a:pt x="99" y="348"/>
                      <a:pt x="100" y="348"/>
                    </a:cubicBezTo>
                    <a:cubicBezTo>
                      <a:pt x="101" y="349"/>
                      <a:pt x="103" y="348"/>
                      <a:pt x="104" y="348"/>
                    </a:cubicBezTo>
                    <a:cubicBezTo>
                      <a:pt x="104" y="349"/>
                      <a:pt x="105" y="351"/>
                      <a:pt x="105" y="352"/>
                    </a:cubicBezTo>
                    <a:cubicBezTo>
                      <a:pt x="106" y="352"/>
                      <a:pt x="107" y="352"/>
                      <a:pt x="108" y="352"/>
                    </a:cubicBezTo>
                    <a:cubicBezTo>
                      <a:pt x="113" y="356"/>
                      <a:pt x="114" y="360"/>
                      <a:pt x="117" y="366"/>
                    </a:cubicBezTo>
                    <a:cubicBezTo>
                      <a:pt x="115" y="366"/>
                      <a:pt x="115" y="365"/>
                      <a:pt x="113" y="365"/>
                    </a:cubicBezTo>
                    <a:cubicBezTo>
                      <a:pt x="113" y="367"/>
                      <a:pt x="114" y="368"/>
                      <a:pt x="113" y="369"/>
                    </a:cubicBezTo>
                    <a:cubicBezTo>
                      <a:pt x="112" y="369"/>
                      <a:pt x="111" y="368"/>
                      <a:pt x="111" y="368"/>
                    </a:cubicBezTo>
                    <a:cubicBezTo>
                      <a:pt x="108" y="368"/>
                      <a:pt x="108" y="369"/>
                      <a:pt x="105" y="372"/>
                    </a:cubicBezTo>
                    <a:cubicBezTo>
                      <a:pt x="104" y="371"/>
                      <a:pt x="103" y="371"/>
                      <a:pt x="101" y="371"/>
                    </a:cubicBezTo>
                    <a:cubicBezTo>
                      <a:pt x="101" y="370"/>
                      <a:pt x="102" y="368"/>
                      <a:pt x="101" y="367"/>
                    </a:cubicBezTo>
                    <a:cubicBezTo>
                      <a:pt x="101" y="365"/>
                      <a:pt x="97" y="364"/>
                      <a:pt x="97" y="362"/>
                    </a:cubicBezTo>
                    <a:cubicBezTo>
                      <a:pt x="96" y="360"/>
                      <a:pt x="97" y="359"/>
                      <a:pt x="96" y="357"/>
                    </a:cubicBezTo>
                    <a:cubicBezTo>
                      <a:pt x="96" y="356"/>
                      <a:pt x="93" y="356"/>
                      <a:pt x="93" y="355"/>
                    </a:cubicBezTo>
                    <a:cubicBezTo>
                      <a:pt x="92" y="354"/>
                      <a:pt x="92" y="353"/>
                      <a:pt x="91" y="352"/>
                    </a:cubicBezTo>
                    <a:cubicBezTo>
                      <a:pt x="93" y="352"/>
                      <a:pt x="93" y="352"/>
                      <a:pt x="93" y="352"/>
                    </a:cubicBezTo>
                    <a:cubicBezTo>
                      <a:pt x="93" y="351"/>
                      <a:pt x="94" y="349"/>
                      <a:pt x="94" y="349"/>
                    </a:cubicBezTo>
                    <a:cubicBezTo>
                      <a:pt x="94" y="349"/>
                      <a:pt x="95" y="349"/>
                      <a:pt x="95" y="350"/>
                    </a:cubicBezTo>
                    <a:cubicBezTo>
                      <a:pt x="96" y="350"/>
                      <a:pt x="97" y="350"/>
                      <a:pt x="97" y="350"/>
                    </a:cubicBezTo>
                    <a:cubicBezTo>
                      <a:pt x="98" y="348"/>
                      <a:pt x="97" y="347"/>
                      <a:pt x="99" y="347"/>
                    </a:cubicBezTo>
                    <a:close/>
                    <a:moveTo>
                      <a:pt x="1245" y="386"/>
                    </a:moveTo>
                    <a:cubicBezTo>
                      <a:pt x="1245" y="387"/>
                      <a:pt x="1244" y="388"/>
                      <a:pt x="1243" y="389"/>
                    </a:cubicBezTo>
                    <a:cubicBezTo>
                      <a:pt x="1242" y="389"/>
                      <a:pt x="1240" y="390"/>
                      <a:pt x="1239" y="391"/>
                    </a:cubicBezTo>
                    <a:cubicBezTo>
                      <a:pt x="1239" y="392"/>
                      <a:pt x="1239" y="395"/>
                      <a:pt x="1239" y="397"/>
                    </a:cubicBezTo>
                    <a:cubicBezTo>
                      <a:pt x="1237" y="396"/>
                      <a:pt x="1240" y="399"/>
                      <a:pt x="1240" y="399"/>
                    </a:cubicBezTo>
                    <a:cubicBezTo>
                      <a:pt x="1242" y="396"/>
                      <a:pt x="1244" y="394"/>
                      <a:pt x="1247" y="391"/>
                    </a:cubicBezTo>
                    <a:cubicBezTo>
                      <a:pt x="1247" y="390"/>
                      <a:pt x="1247" y="388"/>
                      <a:pt x="1247" y="386"/>
                    </a:cubicBezTo>
                    <a:lnTo>
                      <a:pt x="1245" y="386"/>
                    </a:lnTo>
                    <a:close/>
                    <a:moveTo>
                      <a:pt x="75" y="403"/>
                    </a:moveTo>
                    <a:cubicBezTo>
                      <a:pt x="76" y="404"/>
                      <a:pt x="76" y="405"/>
                      <a:pt x="75" y="405"/>
                    </a:cubicBezTo>
                    <a:cubicBezTo>
                      <a:pt x="75" y="405"/>
                      <a:pt x="73" y="403"/>
                      <a:pt x="75" y="403"/>
                    </a:cubicBezTo>
                    <a:close/>
                    <a:moveTo>
                      <a:pt x="775" y="439"/>
                    </a:moveTo>
                    <a:cubicBezTo>
                      <a:pt x="776" y="439"/>
                      <a:pt x="776" y="439"/>
                      <a:pt x="776" y="439"/>
                    </a:cubicBezTo>
                    <a:cubicBezTo>
                      <a:pt x="776" y="439"/>
                      <a:pt x="777" y="441"/>
                      <a:pt x="777" y="441"/>
                    </a:cubicBezTo>
                    <a:cubicBezTo>
                      <a:pt x="777" y="443"/>
                      <a:pt x="775" y="443"/>
                      <a:pt x="775" y="444"/>
                    </a:cubicBezTo>
                    <a:cubicBezTo>
                      <a:pt x="775" y="445"/>
                      <a:pt x="775" y="453"/>
                      <a:pt x="775" y="453"/>
                    </a:cubicBezTo>
                    <a:cubicBezTo>
                      <a:pt x="775" y="454"/>
                      <a:pt x="777" y="455"/>
                      <a:pt x="776" y="457"/>
                    </a:cubicBezTo>
                    <a:cubicBezTo>
                      <a:pt x="776" y="458"/>
                      <a:pt x="774" y="460"/>
                      <a:pt x="773" y="460"/>
                    </a:cubicBezTo>
                    <a:cubicBezTo>
                      <a:pt x="773" y="461"/>
                      <a:pt x="773" y="463"/>
                      <a:pt x="772" y="465"/>
                    </a:cubicBezTo>
                    <a:cubicBezTo>
                      <a:pt x="771" y="464"/>
                      <a:pt x="771" y="463"/>
                      <a:pt x="770" y="463"/>
                    </a:cubicBezTo>
                    <a:cubicBezTo>
                      <a:pt x="770" y="463"/>
                      <a:pt x="769" y="464"/>
                      <a:pt x="768" y="464"/>
                    </a:cubicBezTo>
                    <a:cubicBezTo>
                      <a:pt x="768" y="465"/>
                      <a:pt x="768" y="465"/>
                      <a:pt x="768" y="466"/>
                    </a:cubicBezTo>
                    <a:cubicBezTo>
                      <a:pt x="768" y="466"/>
                      <a:pt x="764" y="469"/>
                      <a:pt x="767" y="469"/>
                    </a:cubicBezTo>
                    <a:cubicBezTo>
                      <a:pt x="767" y="469"/>
                      <a:pt x="769" y="468"/>
                      <a:pt x="769" y="468"/>
                    </a:cubicBezTo>
                    <a:cubicBezTo>
                      <a:pt x="769" y="468"/>
                      <a:pt x="769" y="470"/>
                      <a:pt x="769" y="470"/>
                    </a:cubicBezTo>
                    <a:cubicBezTo>
                      <a:pt x="768" y="471"/>
                      <a:pt x="766" y="471"/>
                      <a:pt x="765" y="472"/>
                    </a:cubicBezTo>
                    <a:cubicBezTo>
                      <a:pt x="765" y="472"/>
                      <a:pt x="764" y="476"/>
                      <a:pt x="763" y="477"/>
                    </a:cubicBezTo>
                    <a:cubicBezTo>
                      <a:pt x="762" y="477"/>
                      <a:pt x="759" y="476"/>
                      <a:pt x="758" y="477"/>
                    </a:cubicBezTo>
                    <a:cubicBezTo>
                      <a:pt x="758" y="477"/>
                      <a:pt x="758" y="479"/>
                      <a:pt x="758" y="479"/>
                    </a:cubicBezTo>
                    <a:cubicBezTo>
                      <a:pt x="758" y="480"/>
                      <a:pt x="753" y="484"/>
                      <a:pt x="753" y="484"/>
                    </a:cubicBezTo>
                    <a:cubicBezTo>
                      <a:pt x="751" y="484"/>
                      <a:pt x="751" y="483"/>
                      <a:pt x="749" y="483"/>
                    </a:cubicBezTo>
                    <a:cubicBezTo>
                      <a:pt x="747" y="485"/>
                      <a:pt x="745" y="487"/>
                      <a:pt x="744" y="489"/>
                    </a:cubicBezTo>
                    <a:cubicBezTo>
                      <a:pt x="743" y="490"/>
                      <a:pt x="744" y="492"/>
                      <a:pt x="743" y="493"/>
                    </a:cubicBezTo>
                    <a:cubicBezTo>
                      <a:pt x="741" y="493"/>
                      <a:pt x="741" y="493"/>
                      <a:pt x="741" y="493"/>
                    </a:cubicBezTo>
                    <a:cubicBezTo>
                      <a:pt x="741" y="493"/>
                      <a:pt x="740" y="495"/>
                      <a:pt x="740" y="495"/>
                    </a:cubicBezTo>
                    <a:cubicBezTo>
                      <a:pt x="738" y="498"/>
                      <a:pt x="734" y="501"/>
                      <a:pt x="728" y="500"/>
                    </a:cubicBezTo>
                    <a:cubicBezTo>
                      <a:pt x="727" y="500"/>
                      <a:pt x="724" y="498"/>
                      <a:pt x="723" y="497"/>
                    </a:cubicBezTo>
                    <a:cubicBezTo>
                      <a:pt x="723" y="496"/>
                      <a:pt x="723" y="496"/>
                      <a:pt x="723" y="496"/>
                    </a:cubicBezTo>
                    <a:cubicBezTo>
                      <a:pt x="731" y="495"/>
                      <a:pt x="733" y="493"/>
                      <a:pt x="737" y="488"/>
                    </a:cubicBezTo>
                    <a:cubicBezTo>
                      <a:pt x="738" y="487"/>
                      <a:pt x="739" y="486"/>
                      <a:pt x="740" y="485"/>
                    </a:cubicBezTo>
                    <a:cubicBezTo>
                      <a:pt x="742" y="482"/>
                      <a:pt x="742" y="479"/>
                      <a:pt x="744" y="478"/>
                    </a:cubicBezTo>
                    <a:cubicBezTo>
                      <a:pt x="746" y="477"/>
                      <a:pt x="748" y="477"/>
                      <a:pt x="749" y="475"/>
                    </a:cubicBezTo>
                    <a:cubicBezTo>
                      <a:pt x="750" y="474"/>
                      <a:pt x="750" y="473"/>
                      <a:pt x="751" y="472"/>
                    </a:cubicBezTo>
                    <a:cubicBezTo>
                      <a:pt x="752" y="471"/>
                      <a:pt x="754" y="471"/>
                      <a:pt x="755" y="470"/>
                    </a:cubicBezTo>
                    <a:cubicBezTo>
                      <a:pt x="757" y="468"/>
                      <a:pt x="758" y="466"/>
                      <a:pt x="759" y="464"/>
                    </a:cubicBezTo>
                    <a:cubicBezTo>
                      <a:pt x="760" y="463"/>
                      <a:pt x="763" y="462"/>
                      <a:pt x="763" y="461"/>
                    </a:cubicBezTo>
                    <a:cubicBezTo>
                      <a:pt x="764" y="459"/>
                      <a:pt x="764" y="457"/>
                      <a:pt x="765" y="456"/>
                    </a:cubicBezTo>
                    <a:cubicBezTo>
                      <a:pt x="765" y="455"/>
                      <a:pt x="767" y="455"/>
                      <a:pt x="767" y="454"/>
                    </a:cubicBezTo>
                    <a:cubicBezTo>
                      <a:pt x="768" y="453"/>
                      <a:pt x="767" y="451"/>
                      <a:pt x="768" y="449"/>
                    </a:cubicBezTo>
                    <a:cubicBezTo>
                      <a:pt x="768" y="449"/>
                      <a:pt x="770" y="448"/>
                      <a:pt x="770" y="448"/>
                    </a:cubicBezTo>
                    <a:cubicBezTo>
                      <a:pt x="772" y="446"/>
                      <a:pt x="771" y="444"/>
                      <a:pt x="772" y="441"/>
                    </a:cubicBezTo>
                    <a:cubicBezTo>
                      <a:pt x="772" y="441"/>
                      <a:pt x="774" y="439"/>
                      <a:pt x="775" y="439"/>
                    </a:cubicBezTo>
                    <a:close/>
                    <a:moveTo>
                      <a:pt x="1016" y="449"/>
                    </a:moveTo>
                    <a:cubicBezTo>
                      <a:pt x="1012" y="453"/>
                      <a:pt x="1013" y="454"/>
                      <a:pt x="1018" y="456"/>
                    </a:cubicBezTo>
                    <a:cubicBezTo>
                      <a:pt x="1019" y="455"/>
                      <a:pt x="1019" y="453"/>
                      <a:pt x="1021" y="452"/>
                    </a:cubicBezTo>
                    <a:cubicBezTo>
                      <a:pt x="1019" y="451"/>
                      <a:pt x="1018" y="450"/>
                      <a:pt x="1016" y="449"/>
                    </a:cubicBezTo>
                    <a:close/>
                    <a:moveTo>
                      <a:pt x="1063" y="459"/>
                    </a:moveTo>
                    <a:cubicBezTo>
                      <a:pt x="1062" y="460"/>
                      <a:pt x="1062" y="461"/>
                      <a:pt x="1062" y="463"/>
                    </a:cubicBezTo>
                    <a:cubicBezTo>
                      <a:pt x="1061" y="463"/>
                      <a:pt x="1060" y="462"/>
                      <a:pt x="1059" y="463"/>
                    </a:cubicBezTo>
                    <a:cubicBezTo>
                      <a:pt x="1060" y="467"/>
                      <a:pt x="1060" y="469"/>
                      <a:pt x="1061" y="474"/>
                    </a:cubicBezTo>
                    <a:cubicBezTo>
                      <a:pt x="1059" y="475"/>
                      <a:pt x="1058" y="476"/>
                      <a:pt x="1056" y="477"/>
                    </a:cubicBezTo>
                    <a:cubicBezTo>
                      <a:pt x="1056" y="477"/>
                      <a:pt x="1056" y="479"/>
                      <a:pt x="1056" y="480"/>
                    </a:cubicBezTo>
                    <a:cubicBezTo>
                      <a:pt x="1056" y="480"/>
                      <a:pt x="1054" y="481"/>
                      <a:pt x="1054" y="481"/>
                    </a:cubicBezTo>
                    <a:cubicBezTo>
                      <a:pt x="1053" y="484"/>
                      <a:pt x="1055" y="485"/>
                      <a:pt x="1055" y="487"/>
                    </a:cubicBezTo>
                    <a:cubicBezTo>
                      <a:pt x="1054" y="489"/>
                      <a:pt x="1053" y="490"/>
                      <a:pt x="1053" y="493"/>
                    </a:cubicBezTo>
                    <a:cubicBezTo>
                      <a:pt x="1053" y="494"/>
                      <a:pt x="1055" y="497"/>
                      <a:pt x="1055" y="498"/>
                    </a:cubicBezTo>
                    <a:cubicBezTo>
                      <a:pt x="1056" y="502"/>
                      <a:pt x="1055" y="503"/>
                      <a:pt x="1055" y="507"/>
                    </a:cubicBezTo>
                    <a:cubicBezTo>
                      <a:pt x="1055" y="507"/>
                      <a:pt x="1057" y="512"/>
                      <a:pt x="1057" y="512"/>
                    </a:cubicBezTo>
                    <a:cubicBezTo>
                      <a:pt x="1057" y="516"/>
                      <a:pt x="1055" y="521"/>
                      <a:pt x="1055" y="524"/>
                    </a:cubicBezTo>
                    <a:cubicBezTo>
                      <a:pt x="1055" y="526"/>
                      <a:pt x="1056" y="530"/>
                      <a:pt x="1056" y="531"/>
                    </a:cubicBezTo>
                    <a:cubicBezTo>
                      <a:pt x="1056" y="531"/>
                      <a:pt x="1055" y="532"/>
                      <a:pt x="1055" y="532"/>
                    </a:cubicBezTo>
                    <a:cubicBezTo>
                      <a:pt x="1055" y="535"/>
                      <a:pt x="1056" y="538"/>
                      <a:pt x="1057" y="540"/>
                    </a:cubicBezTo>
                    <a:cubicBezTo>
                      <a:pt x="1057" y="542"/>
                      <a:pt x="1057" y="546"/>
                      <a:pt x="1056" y="548"/>
                    </a:cubicBezTo>
                    <a:cubicBezTo>
                      <a:pt x="1055" y="550"/>
                      <a:pt x="1055" y="550"/>
                      <a:pt x="1055" y="550"/>
                    </a:cubicBezTo>
                    <a:cubicBezTo>
                      <a:pt x="1054" y="553"/>
                      <a:pt x="1055" y="554"/>
                      <a:pt x="1055" y="556"/>
                    </a:cubicBezTo>
                    <a:cubicBezTo>
                      <a:pt x="1054" y="558"/>
                      <a:pt x="1054" y="558"/>
                      <a:pt x="1054" y="558"/>
                    </a:cubicBezTo>
                    <a:cubicBezTo>
                      <a:pt x="1053" y="560"/>
                      <a:pt x="1053" y="563"/>
                      <a:pt x="1053" y="566"/>
                    </a:cubicBezTo>
                    <a:cubicBezTo>
                      <a:pt x="1053" y="566"/>
                      <a:pt x="1054" y="566"/>
                      <a:pt x="1055" y="566"/>
                    </a:cubicBezTo>
                    <a:cubicBezTo>
                      <a:pt x="1055" y="565"/>
                      <a:pt x="1055" y="565"/>
                      <a:pt x="1055" y="564"/>
                    </a:cubicBezTo>
                    <a:cubicBezTo>
                      <a:pt x="1056" y="562"/>
                      <a:pt x="1056" y="558"/>
                      <a:pt x="1058" y="558"/>
                    </a:cubicBezTo>
                    <a:cubicBezTo>
                      <a:pt x="1058" y="557"/>
                      <a:pt x="1059" y="558"/>
                      <a:pt x="1060" y="558"/>
                    </a:cubicBezTo>
                    <a:cubicBezTo>
                      <a:pt x="1060" y="559"/>
                      <a:pt x="1060" y="559"/>
                      <a:pt x="1061" y="560"/>
                    </a:cubicBezTo>
                    <a:cubicBezTo>
                      <a:pt x="1061" y="561"/>
                      <a:pt x="1062" y="561"/>
                      <a:pt x="1063" y="562"/>
                    </a:cubicBezTo>
                    <a:cubicBezTo>
                      <a:pt x="1063" y="562"/>
                      <a:pt x="1064" y="563"/>
                      <a:pt x="1064" y="563"/>
                    </a:cubicBezTo>
                    <a:cubicBezTo>
                      <a:pt x="1065" y="564"/>
                      <a:pt x="1064" y="565"/>
                      <a:pt x="1065" y="567"/>
                    </a:cubicBezTo>
                    <a:cubicBezTo>
                      <a:pt x="1067" y="566"/>
                      <a:pt x="1067" y="566"/>
                      <a:pt x="1067" y="566"/>
                    </a:cubicBezTo>
                    <a:cubicBezTo>
                      <a:pt x="1066" y="563"/>
                      <a:pt x="1067" y="559"/>
                      <a:pt x="1066" y="557"/>
                    </a:cubicBezTo>
                    <a:cubicBezTo>
                      <a:pt x="1063" y="556"/>
                      <a:pt x="1063" y="556"/>
                      <a:pt x="1063" y="556"/>
                    </a:cubicBezTo>
                    <a:cubicBezTo>
                      <a:pt x="1062" y="552"/>
                      <a:pt x="1060" y="549"/>
                      <a:pt x="1060" y="544"/>
                    </a:cubicBezTo>
                    <a:cubicBezTo>
                      <a:pt x="1060" y="540"/>
                      <a:pt x="1062" y="536"/>
                      <a:pt x="1063" y="532"/>
                    </a:cubicBezTo>
                    <a:cubicBezTo>
                      <a:pt x="1064" y="530"/>
                      <a:pt x="1063" y="528"/>
                      <a:pt x="1064" y="525"/>
                    </a:cubicBezTo>
                    <a:cubicBezTo>
                      <a:pt x="1067" y="516"/>
                      <a:pt x="1073" y="524"/>
                      <a:pt x="1076" y="527"/>
                    </a:cubicBezTo>
                    <a:cubicBezTo>
                      <a:pt x="1076" y="525"/>
                      <a:pt x="1076" y="523"/>
                      <a:pt x="1075" y="522"/>
                    </a:cubicBezTo>
                    <a:cubicBezTo>
                      <a:pt x="1074" y="522"/>
                      <a:pt x="1074" y="522"/>
                      <a:pt x="1074" y="522"/>
                    </a:cubicBezTo>
                    <a:cubicBezTo>
                      <a:pt x="1073" y="520"/>
                      <a:pt x="1074" y="519"/>
                      <a:pt x="1072" y="517"/>
                    </a:cubicBezTo>
                    <a:cubicBezTo>
                      <a:pt x="1072" y="517"/>
                      <a:pt x="1071" y="517"/>
                      <a:pt x="1070" y="517"/>
                    </a:cubicBezTo>
                    <a:cubicBezTo>
                      <a:pt x="1067" y="513"/>
                      <a:pt x="1067" y="513"/>
                      <a:pt x="1067" y="513"/>
                    </a:cubicBezTo>
                    <a:cubicBezTo>
                      <a:pt x="1066" y="510"/>
                      <a:pt x="1069" y="510"/>
                      <a:pt x="1069" y="508"/>
                    </a:cubicBezTo>
                    <a:cubicBezTo>
                      <a:pt x="1069" y="506"/>
                      <a:pt x="1067" y="501"/>
                      <a:pt x="1067" y="501"/>
                    </a:cubicBezTo>
                    <a:cubicBezTo>
                      <a:pt x="1066" y="498"/>
                      <a:pt x="1067" y="494"/>
                      <a:pt x="1068" y="491"/>
                    </a:cubicBezTo>
                    <a:cubicBezTo>
                      <a:pt x="1068" y="491"/>
                      <a:pt x="1065" y="491"/>
                      <a:pt x="1067" y="490"/>
                    </a:cubicBezTo>
                    <a:cubicBezTo>
                      <a:pt x="1067" y="490"/>
                      <a:pt x="1068" y="485"/>
                      <a:pt x="1069" y="485"/>
                    </a:cubicBezTo>
                    <a:cubicBezTo>
                      <a:pt x="1069" y="479"/>
                      <a:pt x="1065" y="478"/>
                      <a:pt x="1065" y="474"/>
                    </a:cubicBezTo>
                    <a:cubicBezTo>
                      <a:pt x="1064" y="469"/>
                      <a:pt x="1067" y="469"/>
                      <a:pt x="1066" y="464"/>
                    </a:cubicBezTo>
                    <a:cubicBezTo>
                      <a:pt x="1066" y="463"/>
                      <a:pt x="1064" y="461"/>
                      <a:pt x="1063" y="459"/>
                    </a:cubicBezTo>
                    <a:close/>
                    <a:moveTo>
                      <a:pt x="1176" y="505"/>
                    </a:moveTo>
                    <a:cubicBezTo>
                      <a:pt x="1175" y="505"/>
                      <a:pt x="1174" y="507"/>
                      <a:pt x="1174" y="507"/>
                    </a:cubicBezTo>
                    <a:cubicBezTo>
                      <a:pt x="1171" y="508"/>
                      <a:pt x="1169" y="507"/>
                      <a:pt x="1170" y="509"/>
                    </a:cubicBezTo>
                    <a:cubicBezTo>
                      <a:pt x="1171" y="510"/>
                      <a:pt x="1170" y="511"/>
                      <a:pt x="1172" y="510"/>
                    </a:cubicBezTo>
                    <a:cubicBezTo>
                      <a:pt x="1172" y="510"/>
                      <a:pt x="1180" y="504"/>
                      <a:pt x="1176" y="505"/>
                    </a:cubicBezTo>
                    <a:close/>
                    <a:moveTo>
                      <a:pt x="1164" y="518"/>
                    </a:moveTo>
                    <a:cubicBezTo>
                      <a:pt x="1164" y="520"/>
                      <a:pt x="1164" y="520"/>
                      <a:pt x="1164" y="520"/>
                    </a:cubicBezTo>
                    <a:cubicBezTo>
                      <a:pt x="1164" y="520"/>
                      <a:pt x="1164" y="521"/>
                      <a:pt x="1165" y="521"/>
                    </a:cubicBezTo>
                    <a:cubicBezTo>
                      <a:pt x="1165" y="521"/>
                      <a:pt x="1167" y="517"/>
                      <a:pt x="1164" y="518"/>
                    </a:cubicBezTo>
                    <a:close/>
                    <a:moveTo>
                      <a:pt x="1158" y="528"/>
                    </a:moveTo>
                    <a:cubicBezTo>
                      <a:pt x="1159" y="529"/>
                      <a:pt x="1159" y="529"/>
                      <a:pt x="1159" y="529"/>
                    </a:cubicBezTo>
                    <a:cubicBezTo>
                      <a:pt x="1159" y="528"/>
                      <a:pt x="1159" y="528"/>
                      <a:pt x="1158" y="528"/>
                    </a:cubicBezTo>
                    <a:close/>
                    <a:moveTo>
                      <a:pt x="1140" y="550"/>
                    </a:moveTo>
                    <a:cubicBezTo>
                      <a:pt x="1139" y="551"/>
                      <a:pt x="1138" y="553"/>
                      <a:pt x="1138" y="554"/>
                    </a:cubicBezTo>
                    <a:cubicBezTo>
                      <a:pt x="1132" y="562"/>
                      <a:pt x="1141" y="552"/>
                      <a:pt x="1141" y="552"/>
                    </a:cubicBezTo>
                    <a:cubicBezTo>
                      <a:pt x="1141" y="552"/>
                      <a:pt x="1141" y="551"/>
                      <a:pt x="1141" y="550"/>
                    </a:cubicBezTo>
                    <a:lnTo>
                      <a:pt x="1140" y="550"/>
                    </a:lnTo>
                    <a:close/>
                    <a:moveTo>
                      <a:pt x="1125" y="562"/>
                    </a:moveTo>
                    <a:cubicBezTo>
                      <a:pt x="1124" y="562"/>
                      <a:pt x="1122" y="564"/>
                      <a:pt x="1121" y="565"/>
                    </a:cubicBezTo>
                    <a:cubicBezTo>
                      <a:pt x="1120" y="565"/>
                      <a:pt x="1120" y="565"/>
                      <a:pt x="1120" y="565"/>
                    </a:cubicBezTo>
                    <a:cubicBezTo>
                      <a:pt x="1120" y="566"/>
                      <a:pt x="1121" y="567"/>
                      <a:pt x="1120" y="568"/>
                    </a:cubicBezTo>
                    <a:cubicBezTo>
                      <a:pt x="1120" y="568"/>
                      <a:pt x="1117" y="572"/>
                      <a:pt x="1120" y="571"/>
                    </a:cubicBezTo>
                    <a:cubicBezTo>
                      <a:pt x="1122" y="570"/>
                      <a:pt x="1125" y="566"/>
                      <a:pt x="1126" y="564"/>
                    </a:cubicBezTo>
                    <a:cubicBezTo>
                      <a:pt x="1126" y="563"/>
                      <a:pt x="1126" y="561"/>
                      <a:pt x="1125" y="562"/>
                    </a:cubicBezTo>
                    <a:close/>
                    <a:moveTo>
                      <a:pt x="1111" y="570"/>
                    </a:moveTo>
                    <a:cubicBezTo>
                      <a:pt x="1110" y="572"/>
                      <a:pt x="1110" y="574"/>
                      <a:pt x="1109" y="576"/>
                    </a:cubicBezTo>
                    <a:cubicBezTo>
                      <a:pt x="1109" y="577"/>
                      <a:pt x="1107" y="577"/>
                      <a:pt x="1107" y="577"/>
                    </a:cubicBezTo>
                    <a:cubicBezTo>
                      <a:pt x="1106" y="576"/>
                      <a:pt x="1107" y="576"/>
                      <a:pt x="1105" y="575"/>
                    </a:cubicBezTo>
                    <a:cubicBezTo>
                      <a:pt x="1104" y="575"/>
                      <a:pt x="1104" y="577"/>
                      <a:pt x="1104" y="578"/>
                    </a:cubicBezTo>
                    <a:cubicBezTo>
                      <a:pt x="1103" y="578"/>
                      <a:pt x="1101" y="577"/>
                      <a:pt x="1101" y="578"/>
                    </a:cubicBezTo>
                    <a:cubicBezTo>
                      <a:pt x="1101" y="580"/>
                      <a:pt x="1101" y="580"/>
                      <a:pt x="1101" y="580"/>
                    </a:cubicBezTo>
                    <a:cubicBezTo>
                      <a:pt x="1100" y="581"/>
                      <a:pt x="1098" y="582"/>
                      <a:pt x="1097" y="583"/>
                    </a:cubicBezTo>
                    <a:cubicBezTo>
                      <a:pt x="1096" y="584"/>
                      <a:pt x="1098" y="584"/>
                      <a:pt x="1098" y="584"/>
                    </a:cubicBezTo>
                    <a:cubicBezTo>
                      <a:pt x="1099" y="584"/>
                      <a:pt x="1100" y="582"/>
                      <a:pt x="1101" y="582"/>
                    </a:cubicBezTo>
                    <a:cubicBezTo>
                      <a:pt x="1102" y="581"/>
                      <a:pt x="1104" y="581"/>
                      <a:pt x="1105" y="580"/>
                    </a:cubicBezTo>
                    <a:cubicBezTo>
                      <a:pt x="1106" y="580"/>
                      <a:pt x="1106" y="579"/>
                      <a:pt x="1106" y="578"/>
                    </a:cubicBezTo>
                    <a:cubicBezTo>
                      <a:pt x="1108" y="577"/>
                      <a:pt x="1110" y="578"/>
                      <a:pt x="1111" y="577"/>
                    </a:cubicBezTo>
                    <a:cubicBezTo>
                      <a:pt x="1113" y="575"/>
                      <a:pt x="1112" y="573"/>
                      <a:pt x="1112" y="570"/>
                    </a:cubicBezTo>
                    <a:lnTo>
                      <a:pt x="1111" y="570"/>
                    </a:lnTo>
                    <a:close/>
                    <a:moveTo>
                      <a:pt x="1090" y="586"/>
                    </a:moveTo>
                    <a:cubicBezTo>
                      <a:pt x="1089" y="588"/>
                      <a:pt x="1088" y="589"/>
                      <a:pt x="1087" y="590"/>
                    </a:cubicBezTo>
                    <a:cubicBezTo>
                      <a:pt x="1087" y="590"/>
                      <a:pt x="1084" y="597"/>
                      <a:pt x="1086" y="595"/>
                    </a:cubicBezTo>
                    <a:cubicBezTo>
                      <a:pt x="1088" y="594"/>
                      <a:pt x="1087" y="592"/>
                      <a:pt x="1088" y="591"/>
                    </a:cubicBezTo>
                    <a:cubicBezTo>
                      <a:pt x="1089" y="590"/>
                      <a:pt x="1091" y="589"/>
                      <a:pt x="1092" y="588"/>
                    </a:cubicBezTo>
                    <a:cubicBezTo>
                      <a:pt x="1093" y="588"/>
                      <a:pt x="1093" y="588"/>
                      <a:pt x="1093" y="588"/>
                    </a:cubicBezTo>
                    <a:cubicBezTo>
                      <a:pt x="1093" y="586"/>
                      <a:pt x="1093" y="586"/>
                      <a:pt x="1093" y="586"/>
                    </a:cubicBezTo>
                    <a:cubicBezTo>
                      <a:pt x="1092" y="586"/>
                      <a:pt x="1091" y="586"/>
                      <a:pt x="1090" y="586"/>
                    </a:cubicBezTo>
                    <a:close/>
                    <a:moveTo>
                      <a:pt x="1094" y="594"/>
                    </a:moveTo>
                    <a:cubicBezTo>
                      <a:pt x="1094" y="594"/>
                      <a:pt x="1095" y="596"/>
                      <a:pt x="1095" y="596"/>
                    </a:cubicBezTo>
                    <a:cubicBezTo>
                      <a:pt x="1096" y="596"/>
                      <a:pt x="1096" y="595"/>
                      <a:pt x="1096" y="595"/>
                    </a:cubicBezTo>
                    <a:cubicBezTo>
                      <a:pt x="1098" y="594"/>
                      <a:pt x="1096" y="594"/>
                      <a:pt x="1094" y="594"/>
                    </a:cubicBezTo>
                    <a:close/>
                    <a:moveTo>
                      <a:pt x="256" y="229"/>
                    </a:moveTo>
                    <a:cubicBezTo>
                      <a:pt x="255" y="230"/>
                      <a:pt x="253" y="230"/>
                      <a:pt x="253" y="231"/>
                    </a:cubicBezTo>
                    <a:cubicBezTo>
                      <a:pt x="253" y="232"/>
                      <a:pt x="253" y="233"/>
                      <a:pt x="253" y="234"/>
                    </a:cubicBezTo>
                    <a:cubicBezTo>
                      <a:pt x="251" y="234"/>
                      <a:pt x="253" y="236"/>
                      <a:pt x="253" y="236"/>
                    </a:cubicBezTo>
                    <a:cubicBezTo>
                      <a:pt x="253" y="237"/>
                      <a:pt x="253" y="238"/>
                      <a:pt x="253" y="239"/>
                    </a:cubicBezTo>
                    <a:cubicBezTo>
                      <a:pt x="253" y="239"/>
                      <a:pt x="255" y="239"/>
                      <a:pt x="256" y="240"/>
                    </a:cubicBezTo>
                    <a:cubicBezTo>
                      <a:pt x="257" y="240"/>
                      <a:pt x="257" y="241"/>
                      <a:pt x="259" y="241"/>
                    </a:cubicBezTo>
                    <a:cubicBezTo>
                      <a:pt x="260" y="240"/>
                      <a:pt x="265" y="233"/>
                      <a:pt x="262" y="231"/>
                    </a:cubicBezTo>
                    <a:cubicBezTo>
                      <a:pt x="261" y="230"/>
                      <a:pt x="257" y="230"/>
                      <a:pt x="256" y="229"/>
                    </a:cubicBezTo>
                    <a:close/>
                    <a:moveTo>
                      <a:pt x="167" y="302"/>
                    </a:moveTo>
                    <a:cubicBezTo>
                      <a:pt x="168" y="302"/>
                      <a:pt x="167" y="304"/>
                      <a:pt x="167" y="304"/>
                    </a:cubicBezTo>
                    <a:cubicBezTo>
                      <a:pt x="165" y="305"/>
                      <a:pt x="166" y="303"/>
                      <a:pt x="167" y="302"/>
                    </a:cubicBezTo>
                    <a:close/>
                    <a:moveTo>
                      <a:pt x="128" y="319"/>
                    </a:moveTo>
                    <a:cubicBezTo>
                      <a:pt x="130" y="319"/>
                      <a:pt x="132" y="321"/>
                      <a:pt x="134" y="322"/>
                    </a:cubicBezTo>
                    <a:cubicBezTo>
                      <a:pt x="135" y="323"/>
                      <a:pt x="135" y="323"/>
                      <a:pt x="136" y="324"/>
                    </a:cubicBezTo>
                    <a:cubicBezTo>
                      <a:pt x="139" y="323"/>
                      <a:pt x="137" y="326"/>
                      <a:pt x="137" y="326"/>
                    </a:cubicBezTo>
                    <a:cubicBezTo>
                      <a:pt x="131" y="326"/>
                      <a:pt x="131" y="326"/>
                      <a:pt x="131" y="326"/>
                    </a:cubicBezTo>
                    <a:cubicBezTo>
                      <a:pt x="130" y="324"/>
                      <a:pt x="130" y="323"/>
                      <a:pt x="129" y="322"/>
                    </a:cubicBezTo>
                    <a:cubicBezTo>
                      <a:pt x="129" y="322"/>
                      <a:pt x="126" y="319"/>
                      <a:pt x="128" y="319"/>
                    </a:cubicBezTo>
                    <a:close/>
                    <a:moveTo>
                      <a:pt x="155" y="366"/>
                    </a:moveTo>
                    <a:cubicBezTo>
                      <a:pt x="159" y="366"/>
                      <a:pt x="160" y="371"/>
                      <a:pt x="154" y="370"/>
                    </a:cubicBezTo>
                    <a:cubicBezTo>
                      <a:pt x="151" y="369"/>
                      <a:pt x="151" y="365"/>
                      <a:pt x="155" y="366"/>
                    </a:cubicBezTo>
                    <a:close/>
                    <a:moveTo>
                      <a:pt x="158" y="382"/>
                    </a:moveTo>
                    <a:cubicBezTo>
                      <a:pt x="158" y="382"/>
                      <a:pt x="162" y="388"/>
                      <a:pt x="159" y="387"/>
                    </a:cubicBezTo>
                    <a:cubicBezTo>
                      <a:pt x="158" y="387"/>
                      <a:pt x="158" y="385"/>
                      <a:pt x="157" y="385"/>
                    </a:cubicBezTo>
                    <a:cubicBezTo>
                      <a:pt x="156" y="384"/>
                      <a:pt x="155" y="385"/>
                      <a:pt x="154" y="386"/>
                    </a:cubicBezTo>
                    <a:cubicBezTo>
                      <a:pt x="154" y="384"/>
                      <a:pt x="154" y="384"/>
                      <a:pt x="154" y="384"/>
                    </a:cubicBezTo>
                    <a:cubicBezTo>
                      <a:pt x="155" y="384"/>
                      <a:pt x="156" y="385"/>
                      <a:pt x="157" y="384"/>
                    </a:cubicBezTo>
                    <a:cubicBezTo>
                      <a:pt x="157" y="384"/>
                      <a:pt x="157" y="383"/>
                      <a:pt x="158" y="382"/>
                    </a:cubicBezTo>
                    <a:close/>
                    <a:moveTo>
                      <a:pt x="161" y="387"/>
                    </a:moveTo>
                    <a:cubicBezTo>
                      <a:pt x="164" y="390"/>
                      <a:pt x="164" y="390"/>
                      <a:pt x="169" y="391"/>
                    </a:cubicBezTo>
                    <a:cubicBezTo>
                      <a:pt x="168" y="393"/>
                      <a:pt x="168" y="393"/>
                      <a:pt x="167" y="393"/>
                    </a:cubicBezTo>
                    <a:cubicBezTo>
                      <a:pt x="167" y="395"/>
                      <a:pt x="168" y="396"/>
                      <a:pt x="168" y="397"/>
                    </a:cubicBezTo>
                    <a:cubicBezTo>
                      <a:pt x="168" y="398"/>
                      <a:pt x="166" y="396"/>
                      <a:pt x="165" y="397"/>
                    </a:cubicBezTo>
                    <a:cubicBezTo>
                      <a:pt x="165" y="397"/>
                      <a:pt x="165" y="399"/>
                      <a:pt x="165" y="399"/>
                    </a:cubicBezTo>
                    <a:cubicBezTo>
                      <a:pt x="164" y="399"/>
                      <a:pt x="162" y="400"/>
                      <a:pt x="162" y="400"/>
                    </a:cubicBezTo>
                    <a:cubicBezTo>
                      <a:pt x="160" y="400"/>
                      <a:pt x="156" y="396"/>
                      <a:pt x="155" y="395"/>
                    </a:cubicBezTo>
                    <a:cubicBezTo>
                      <a:pt x="154" y="394"/>
                      <a:pt x="154" y="392"/>
                      <a:pt x="153" y="391"/>
                    </a:cubicBezTo>
                    <a:cubicBezTo>
                      <a:pt x="148" y="387"/>
                      <a:pt x="157" y="392"/>
                      <a:pt x="157" y="392"/>
                    </a:cubicBezTo>
                    <a:cubicBezTo>
                      <a:pt x="157" y="392"/>
                      <a:pt x="158" y="391"/>
                      <a:pt x="160" y="391"/>
                    </a:cubicBezTo>
                    <a:cubicBezTo>
                      <a:pt x="160" y="390"/>
                      <a:pt x="160" y="388"/>
                      <a:pt x="161" y="387"/>
                    </a:cubicBezTo>
                    <a:close/>
                    <a:moveTo>
                      <a:pt x="754" y="473"/>
                    </a:moveTo>
                    <a:cubicBezTo>
                      <a:pt x="753" y="473"/>
                      <a:pt x="753" y="474"/>
                      <a:pt x="755" y="474"/>
                    </a:cubicBezTo>
                    <a:cubicBezTo>
                      <a:pt x="755" y="474"/>
                      <a:pt x="756" y="472"/>
                      <a:pt x="754" y="473"/>
                    </a:cubicBezTo>
                    <a:close/>
                    <a:moveTo>
                      <a:pt x="1126" y="199"/>
                    </a:moveTo>
                    <a:cubicBezTo>
                      <a:pt x="1126" y="199"/>
                      <a:pt x="1125" y="202"/>
                      <a:pt x="1126" y="201"/>
                    </a:cubicBezTo>
                    <a:cubicBezTo>
                      <a:pt x="1127" y="201"/>
                      <a:pt x="1127" y="198"/>
                      <a:pt x="1126" y="199"/>
                    </a:cubicBezTo>
                    <a:close/>
                    <a:moveTo>
                      <a:pt x="1129" y="199"/>
                    </a:moveTo>
                    <a:cubicBezTo>
                      <a:pt x="1129" y="199"/>
                      <a:pt x="1129" y="201"/>
                      <a:pt x="1128" y="201"/>
                    </a:cubicBezTo>
                    <a:cubicBezTo>
                      <a:pt x="1127" y="203"/>
                      <a:pt x="1125" y="204"/>
                      <a:pt x="1123" y="205"/>
                    </a:cubicBezTo>
                    <a:cubicBezTo>
                      <a:pt x="1118" y="209"/>
                      <a:pt x="1118" y="211"/>
                      <a:pt x="1118" y="211"/>
                    </a:cubicBezTo>
                    <a:cubicBezTo>
                      <a:pt x="1117" y="212"/>
                      <a:pt x="1120" y="212"/>
                      <a:pt x="1120" y="212"/>
                    </a:cubicBezTo>
                    <a:cubicBezTo>
                      <a:pt x="1121" y="212"/>
                      <a:pt x="1128" y="204"/>
                      <a:pt x="1130" y="203"/>
                    </a:cubicBezTo>
                    <a:cubicBezTo>
                      <a:pt x="1130" y="203"/>
                      <a:pt x="1131" y="198"/>
                      <a:pt x="1129" y="199"/>
                    </a:cubicBezTo>
                    <a:close/>
                    <a:moveTo>
                      <a:pt x="1136" y="202"/>
                    </a:moveTo>
                    <a:cubicBezTo>
                      <a:pt x="1135" y="205"/>
                      <a:pt x="1134" y="208"/>
                      <a:pt x="1133" y="211"/>
                    </a:cubicBezTo>
                    <a:cubicBezTo>
                      <a:pt x="1135" y="211"/>
                      <a:pt x="1140" y="212"/>
                      <a:pt x="1144" y="211"/>
                    </a:cubicBezTo>
                    <a:cubicBezTo>
                      <a:pt x="1145" y="211"/>
                      <a:pt x="1146" y="208"/>
                      <a:pt x="1144" y="209"/>
                    </a:cubicBezTo>
                    <a:cubicBezTo>
                      <a:pt x="1141" y="203"/>
                      <a:pt x="1142" y="205"/>
                      <a:pt x="1136" y="202"/>
                    </a:cubicBezTo>
                    <a:close/>
                    <a:moveTo>
                      <a:pt x="1130" y="205"/>
                    </a:moveTo>
                    <a:cubicBezTo>
                      <a:pt x="1130" y="205"/>
                      <a:pt x="1129" y="206"/>
                      <a:pt x="1128" y="207"/>
                    </a:cubicBezTo>
                    <a:cubicBezTo>
                      <a:pt x="1127" y="209"/>
                      <a:pt x="1127" y="209"/>
                      <a:pt x="1127" y="209"/>
                    </a:cubicBezTo>
                    <a:cubicBezTo>
                      <a:pt x="1129" y="209"/>
                      <a:pt x="1131" y="209"/>
                      <a:pt x="1132" y="209"/>
                    </a:cubicBezTo>
                    <a:cubicBezTo>
                      <a:pt x="1131" y="208"/>
                      <a:pt x="1132" y="205"/>
                      <a:pt x="1132" y="205"/>
                    </a:cubicBezTo>
                    <a:cubicBezTo>
                      <a:pt x="1132" y="205"/>
                      <a:pt x="1131" y="205"/>
                      <a:pt x="1130" y="205"/>
                    </a:cubicBezTo>
                    <a:close/>
                    <a:moveTo>
                      <a:pt x="1126" y="209"/>
                    </a:moveTo>
                    <a:cubicBezTo>
                      <a:pt x="1125" y="210"/>
                      <a:pt x="1123" y="212"/>
                      <a:pt x="1126" y="211"/>
                    </a:cubicBezTo>
                    <a:cubicBezTo>
                      <a:pt x="1126" y="211"/>
                      <a:pt x="1127" y="209"/>
                      <a:pt x="1126" y="209"/>
                    </a:cubicBezTo>
                    <a:close/>
                    <a:moveTo>
                      <a:pt x="1217" y="227"/>
                    </a:moveTo>
                    <a:cubicBezTo>
                      <a:pt x="1218" y="228"/>
                      <a:pt x="1218" y="228"/>
                      <a:pt x="1218" y="228"/>
                    </a:cubicBezTo>
                    <a:cubicBezTo>
                      <a:pt x="1218" y="227"/>
                      <a:pt x="1219" y="227"/>
                      <a:pt x="1217" y="227"/>
                    </a:cubicBezTo>
                    <a:close/>
                    <a:moveTo>
                      <a:pt x="1219" y="232"/>
                    </a:moveTo>
                    <a:cubicBezTo>
                      <a:pt x="1219" y="232"/>
                      <a:pt x="1219" y="234"/>
                      <a:pt x="1219" y="234"/>
                    </a:cubicBezTo>
                    <a:cubicBezTo>
                      <a:pt x="1221" y="235"/>
                      <a:pt x="1220" y="232"/>
                      <a:pt x="1219" y="232"/>
                    </a:cubicBezTo>
                    <a:close/>
                    <a:moveTo>
                      <a:pt x="803" y="151"/>
                    </a:moveTo>
                    <a:cubicBezTo>
                      <a:pt x="803" y="152"/>
                      <a:pt x="803" y="152"/>
                      <a:pt x="803" y="152"/>
                    </a:cubicBezTo>
                    <a:cubicBezTo>
                      <a:pt x="802" y="152"/>
                      <a:pt x="800" y="152"/>
                      <a:pt x="799" y="152"/>
                    </a:cubicBezTo>
                    <a:cubicBezTo>
                      <a:pt x="799" y="154"/>
                      <a:pt x="799" y="154"/>
                      <a:pt x="799" y="154"/>
                    </a:cubicBezTo>
                    <a:cubicBezTo>
                      <a:pt x="799" y="154"/>
                      <a:pt x="798" y="155"/>
                      <a:pt x="798" y="157"/>
                    </a:cubicBezTo>
                    <a:cubicBezTo>
                      <a:pt x="799" y="157"/>
                      <a:pt x="801" y="157"/>
                      <a:pt x="802" y="157"/>
                    </a:cubicBezTo>
                    <a:cubicBezTo>
                      <a:pt x="803" y="157"/>
                      <a:pt x="803" y="155"/>
                      <a:pt x="804" y="155"/>
                    </a:cubicBezTo>
                    <a:cubicBezTo>
                      <a:pt x="804" y="154"/>
                      <a:pt x="804" y="153"/>
                      <a:pt x="804" y="153"/>
                    </a:cubicBezTo>
                    <a:cubicBezTo>
                      <a:pt x="804" y="153"/>
                      <a:pt x="806" y="151"/>
                      <a:pt x="803" y="151"/>
                    </a:cubicBezTo>
                    <a:close/>
                    <a:moveTo>
                      <a:pt x="785" y="166"/>
                    </a:moveTo>
                    <a:cubicBezTo>
                      <a:pt x="785" y="166"/>
                      <a:pt x="784" y="168"/>
                      <a:pt x="784" y="168"/>
                    </a:cubicBezTo>
                    <a:cubicBezTo>
                      <a:pt x="783" y="169"/>
                      <a:pt x="784" y="166"/>
                      <a:pt x="785" y="166"/>
                    </a:cubicBezTo>
                    <a:close/>
                    <a:moveTo>
                      <a:pt x="925" y="169"/>
                    </a:moveTo>
                    <a:cubicBezTo>
                      <a:pt x="925" y="172"/>
                      <a:pt x="925" y="172"/>
                      <a:pt x="925" y="172"/>
                    </a:cubicBezTo>
                    <a:cubicBezTo>
                      <a:pt x="926" y="172"/>
                      <a:pt x="927" y="172"/>
                      <a:pt x="928" y="172"/>
                    </a:cubicBezTo>
                    <a:cubicBezTo>
                      <a:pt x="927" y="169"/>
                      <a:pt x="927" y="169"/>
                      <a:pt x="927" y="169"/>
                    </a:cubicBezTo>
                    <a:cubicBezTo>
                      <a:pt x="927" y="169"/>
                      <a:pt x="925" y="170"/>
                      <a:pt x="925" y="169"/>
                    </a:cubicBezTo>
                    <a:close/>
                    <a:moveTo>
                      <a:pt x="808" y="173"/>
                    </a:moveTo>
                    <a:cubicBezTo>
                      <a:pt x="808" y="173"/>
                      <a:pt x="810" y="174"/>
                      <a:pt x="810" y="174"/>
                    </a:cubicBezTo>
                    <a:cubicBezTo>
                      <a:pt x="810" y="175"/>
                      <a:pt x="810" y="176"/>
                      <a:pt x="811" y="177"/>
                    </a:cubicBezTo>
                    <a:cubicBezTo>
                      <a:pt x="809" y="179"/>
                      <a:pt x="807" y="182"/>
                      <a:pt x="805" y="184"/>
                    </a:cubicBezTo>
                    <a:cubicBezTo>
                      <a:pt x="804" y="184"/>
                      <a:pt x="806" y="185"/>
                      <a:pt x="805" y="186"/>
                    </a:cubicBezTo>
                    <a:cubicBezTo>
                      <a:pt x="804" y="186"/>
                      <a:pt x="804" y="186"/>
                      <a:pt x="804" y="186"/>
                    </a:cubicBezTo>
                    <a:cubicBezTo>
                      <a:pt x="804" y="186"/>
                      <a:pt x="804" y="183"/>
                      <a:pt x="803" y="183"/>
                    </a:cubicBezTo>
                    <a:cubicBezTo>
                      <a:pt x="803" y="183"/>
                      <a:pt x="805" y="181"/>
                      <a:pt x="805" y="181"/>
                    </a:cubicBezTo>
                    <a:cubicBezTo>
                      <a:pt x="807" y="176"/>
                      <a:pt x="801" y="178"/>
                      <a:pt x="808" y="175"/>
                    </a:cubicBezTo>
                    <a:cubicBezTo>
                      <a:pt x="808" y="174"/>
                      <a:pt x="807" y="174"/>
                      <a:pt x="808" y="173"/>
                    </a:cubicBezTo>
                    <a:close/>
                    <a:moveTo>
                      <a:pt x="918" y="173"/>
                    </a:moveTo>
                    <a:cubicBezTo>
                      <a:pt x="918" y="173"/>
                      <a:pt x="916" y="176"/>
                      <a:pt x="918" y="175"/>
                    </a:cubicBezTo>
                    <a:cubicBezTo>
                      <a:pt x="919" y="175"/>
                      <a:pt x="921" y="172"/>
                      <a:pt x="918" y="173"/>
                    </a:cubicBezTo>
                    <a:close/>
                    <a:moveTo>
                      <a:pt x="921" y="173"/>
                    </a:moveTo>
                    <a:cubicBezTo>
                      <a:pt x="920" y="173"/>
                      <a:pt x="922" y="174"/>
                      <a:pt x="922" y="174"/>
                    </a:cubicBezTo>
                    <a:cubicBezTo>
                      <a:pt x="921" y="174"/>
                      <a:pt x="923" y="172"/>
                      <a:pt x="921" y="173"/>
                    </a:cubicBezTo>
                    <a:close/>
                    <a:moveTo>
                      <a:pt x="929" y="173"/>
                    </a:moveTo>
                    <a:cubicBezTo>
                      <a:pt x="928" y="174"/>
                      <a:pt x="926" y="176"/>
                      <a:pt x="929" y="175"/>
                    </a:cubicBezTo>
                    <a:cubicBezTo>
                      <a:pt x="929" y="175"/>
                      <a:pt x="931" y="173"/>
                      <a:pt x="929" y="173"/>
                    </a:cubicBezTo>
                    <a:close/>
                    <a:moveTo>
                      <a:pt x="895" y="174"/>
                    </a:moveTo>
                    <a:cubicBezTo>
                      <a:pt x="894" y="176"/>
                      <a:pt x="894" y="176"/>
                      <a:pt x="894" y="176"/>
                    </a:cubicBezTo>
                    <a:cubicBezTo>
                      <a:pt x="898" y="176"/>
                      <a:pt x="897" y="174"/>
                      <a:pt x="895" y="174"/>
                    </a:cubicBezTo>
                    <a:close/>
                    <a:moveTo>
                      <a:pt x="931" y="175"/>
                    </a:moveTo>
                    <a:cubicBezTo>
                      <a:pt x="930" y="175"/>
                      <a:pt x="931" y="176"/>
                      <a:pt x="932" y="176"/>
                    </a:cubicBezTo>
                    <a:cubicBezTo>
                      <a:pt x="935" y="176"/>
                      <a:pt x="936" y="174"/>
                      <a:pt x="931" y="175"/>
                    </a:cubicBezTo>
                    <a:close/>
                    <a:moveTo>
                      <a:pt x="912" y="175"/>
                    </a:moveTo>
                    <a:cubicBezTo>
                      <a:pt x="912" y="177"/>
                      <a:pt x="910" y="181"/>
                      <a:pt x="912" y="181"/>
                    </a:cubicBezTo>
                    <a:cubicBezTo>
                      <a:pt x="912" y="181"/>
                      <a:pt x="913" y="179"/>
                      <a:pt x="913" y="179"/>
                    </a:cubicBezTo>
                    <a:cubicBezTo>
                      <a:pt x="914" y="179"/>
                      <a:pt x="915" y="179"/>
                      <a:pt x="916" y="179"/>
                    </a:cubicBezTo>
                    <a:cubicBezTo>
                      <a:pt x="915" y="178"/>
                      <a:pt x="915" y="177"/>
                      <a:pt x="914" y="175"/>
                    </a:cubicBezTo>
                    <a:cubicBezTo>
                      <a:pt x="914" y="175"/>
                      <a:pt x="912" y="176"/>
                      <a:pt x="912" y="175"/>
                    </a:cubicBezTo>
                    <a:close/>
                    <a:moveTo>
                      <a:pt x="938" y="176"/>
                    </a:moveTo>
                    <a:cubicBezTo>
                      <a:pt x="938" y="176"/>
                      <a:pt x="936" y="177"/>
                      <a:pt x="936" y="177"/>
                    </a:cubicBezTo>
                    <a:cubicBezTo>
                      <a:pt x="936" y="178"/>
                      <a:pt x="936" y="178"/>
                      <a:pt x="936" y="178"/>
                    </a:cubicBezTo>
                    <a:cubicBezTo>
                      <a:pt x="938" y="179"/>
                      <a:pt x="939" y="179"/>
                      <a:pt x="942" y="179"/>
                    </a:cubicBezTo>
                    <a:cubicBezTo>
                      <a:pt x="942" y="179"/>
                      <a:pt x="942" y="178"/>
                      <a:pt x="942" y="177"/>
                    </a:cubicBezTo>
                    <a:cubicBezTo>
                      <a:pt x="943" y="178"/>
                      <a:pt x="943" y="177"/>
                      <a:pt x="943" y="176"/>
                    </a:cubicBezTo>
                    <a:cubicBezTo>
                      <a:pt x="941" y="176"/>
                      <a:pt x="938" y="176"/>
                      <a:pt x="938" y="176"/>
                    </a:cubicBezTo>
                    <a:close/>
                    <a:moveTo>
                      <a:pt x="926" y="178"/>
                    </a:moveTo>
                    <a:cubicBezTo>
                      <a:pt x="926" y="178"/>
                      <a:pt x="920" y="185"/>
                      <a:pt x="925" y="183"/>
                    </a:cubicBezTo>
                    <a:cubicBezTo>
                      <a:pt x="925" y="181"/>
                      <a:pt x="925" y="181"/>
                      <a:pt x="925" y="181"/>
                    </a:cubicBezTo>
                    <a:cubicBezTo>
                      <a:pt x="927" y="180"/>
                      <a:pt x="930" y="176"/>
                      <a:pt x="926" y="178"/>
                    </a:cubicBezTo>
                    <a:close/>
                    <a:moveTo>
                      <a:pt x="889" y="179"/>
                    </a:moveTo>
                    <a:cubicBezTo>
                      <a:pt x="891" y="180"/>
                      <a:pt x="891" y="180"/>
                      <a:pt x="891" y="180"/>
                    </a:cubicBezTo>
                    <a:cubicBezTo>
                      <a:pt x="893" y="180"/>
                      <a:pt x="892" y="179"/>
                      <a:pt x="893" y="179"/>
                    </a:cubicBezTo>
                    <a:cubicBezTo>
                      <a:pt x="892" y="179"/>
                      <a:pt x="890" y="179"/>
                      <a:pt x="889" y="179"/>
                    </a:cubicBezTo>
                    <a:close/>
                    <a:moveTo>
                      <a:pt x="919" y="181"/>
                    </a:moveTo>
                    <a:cubicBezTo>
                      <a:pt x="919" y="182"/>
                      <a:pt x="918" y="183"/>
                      <a:pt x="918" y="183"/>
                    </a:cubicBezTo>
                    <a:cubicBezTo>
                      <a:pt x="919" y="184"/>
                      <a:pt x="919" y="185"/>
                      <a:pt x="920" y="185"/>
                    </a:cubicBezTo>
                    <a:cubicBezTo>
                      <a:pt x="923" y="186"/>
                      <a:pt x="919" y="181"/>
                      <a:pt x="919" y="181"/>
                    </a:cubicBezTo>
                    <a:close/>
                    <a:moveTo>
                      <a:pt x="933" y="181"/>
                    </a:moveTo>
                    <a:cubicBezTo>
                      <a:pt x="934" y="183"/>
                      <a:pt x="934" y="183"/>
                      <a:pt x="934" y="183"/>
                    </a:cubicBezTo>
                    <a:cubicBezTo>
                      <a:pt x="934" y="183"/>
                      <a:pt x="935" y="181"/>
                      <a:pt x="933" y="181"/>
                    </a:cubicBezTo>
                    <a:close/>
                    <a:moveTo>
                      <a:pt x="939" y="182"/>
                    </a:moveTo>
                    <a:cubicBezTo>
                      <a:pt x="939" y="184"/>
                      <a:pt x="938" y="185"/>
                      <a:pt x="939" y="186"/>
                    </a:cubicBezTo>
                    <a:cubicBezTo>
                      <a:pt x="940" y="187"/>
                      <a:pt x="940" y="187"/>
                      <a:pt x="940" y="187"/>
                    </a:cubicBezTo>
                    <a:cubicBezTo>
                      <a:pt x="943" y="187"/>
                      <a:pt x="943" y="187"/>
                      <a:pt x="943" y="187"/>
                    </a:cubicBezTo>
                    <a:cubicBezTo>
                      <a:pt x="943" y="187"/>
                      <a:pt x="943" y="185"/>
                      <a:pt x="943" y="185"/>
                    </a:cubicBezTo>
                    <a:cubicBezTo>
                      <a:pt x="942" y="184"/>
                      <a:pt x="941" y="183"/>
                      <a:pt x="941" y="182"/>
                    </a:cubicBezTo>
                    <a:cubicBezTo>
                      <a:pt x="940" y="182"/>
                      <a:pt x="939" y="182"/>
                      <a:pt x="939" y="182"/>
                    </a:cubicBezTo>
                    <a:close/>
                    <a:moveTo>
                      <a:pt x="931" y="183"/>
                    </a:moveTo>
                    <a:cubicBezTo>
                      <a:pt x="930" y="185"/>
                      <a:pt x="929" y="186"/>
                      <a:pt x="928" y="187"/>
                    </a:cubicBezTo>
                    <a:cubicBezTo>
                      <a:pt x="936" y="189"/>
                      <a:pt x="940" y="188"/>
                      <a:pt x="931" y="183"/>
                    </a:cubicBezTo>
                    <a:close/>
                    <a:moveTo>
                      <a:pt x="922" y="186"/>
                    </a:moveTo>
                    <a:cubicBezTo>
                      <a:pt x="921" y="186"/>
                      <a:pt x="920" y="189"/>
                      <a:pt x="920" y="189"/>
                    </a:cubicBezTo>
                    <a:cubicBezTo>
                      <a:pt x="921" y="189"/>
                      <a:pt x="921" y="190"/>
                      <a:pt x="922" y="191"/>
                    </a:cubicBezTo>
                    <a:cubicBezTo>
                      <a:pt x="922" y="190"/>
                      <a:pt x="923" y="190"/>
                      <a:pt x="924" y="190"/>
                    </a:cubicBezTo>
                    <a:cubicBezTo>
                      <a:pt x="924" y="189"/>
                      <a:pt x="924" y="189"/>
                      <a:pt x="924" y="189"/>
                    </a:cubicBezTo>
                    <a:cubicBezTo>
                      <a:pt x="923" y="188"/>
                      <a:pt x="922" y="186"/>
                      <a:pt x="922" y="186"/>
                    </a:cubicBezTo>
                    <a:close/>
                    <a:moveTo>
                      <a:pt x="932" y="189"/>
                    </a:moveTo>
                    <a:cubicBezTo>
                      <a:pt x="933" y="191"/>
                      <a:pt x="933" y="191"/>
                      <a:pt x="933" y="191"/>
                    </a:cubicBezTo>
                    <a:cubicBezTo>
                      <a:pt x="934" y="191"/>
                      <a:pt x="936" y="191"/>
                      <a:pt x="936" y="191"/>
                    </a:cubicBezTo>
                    <a:cubicBezTo>
                      <a:pt x="936" y="189"/>
                      <a:pt x="936" y="189"/>
                      <a:pt x="936" y="189"/>
                    </a:cubicBezTo>
                    <a:cubicBezTo>
                      <a:pt x="935" y="189"/>
                      <a:pt x="933" y="190"/>
                      <a:pt x="932" y="189"/>
                    </a:cubicBezTo>
                    <a:close/>
                    <a:moveTo>
                      <a:pt x="938" y="191"/>
                    </a:moveTo>
                    <a:cubicBezTo>
                      <a:pt x="938" y="191"/>
                      <a:pt x="935" y="194"/>
                      <a:pt x="938" y="193"/>
                    </a:cubicBezTo>
                    <a:cubicBezTo>
                      <a:pt x="938" y="193"/>
                      <a:pt x="940" y="190"/>
                      <a:pt x="938" y="191"/>
                    </a:cubicBezTo>
                    <a:close/>
                    <a:moveTo>
                      <a:pt x="619" y="28"/>
                    </a:moveTo>
                    <a:cubicBezTo>
                      <a:pt x="618" y="29"/>
                      <a:pt x="618" y="29"/>
                      <a:pt x="618" y="29"/>
                    </a:cubicBezTo>
                    <a:cubicBezTo>
                      <a:pt x="613" y="31"/>
                      <a:pt x="616" y="33"/>
                      <a:pt x="620" y="33"/>
                    </a:cubicBezTo>
                    <a:cubicBezTo>
                      <a:pt x="622" y="33"/>
                      <a:pt x="624" y="31"/>
                      <a:pt x="626" y="30"/>
                    </a:cubicBezTo>
                    <a:cubicBezTo>
                      <a:pt x="626" y="30"/>
                      <a:pt x="624" y="30"/>
                      <a:pt x="625" y="29"/>
                    </a:cubicBezTo>
                    <a:cubicBezTo>
                      <a:pt x="624" y="29"/>
                      <a:pt x="622" y="29"/>
                      <a:pt x="621" y="29"/>
                    </a:cubicBezTo>
                    <a:cubicBezTo>
                      <a:pt x="620" y="29"/>
                      <a:pt x="620" y="28"/>
                      <a:pt x="619" y="28"/>
                    </a:cubicBezTo>
                    <a:close/>
                    <a:moveTo>
                      <a:pt x="626" y="52"/>
                    </a:moveTo>
                    <a:cubicBezTo>
                      <a:pt x="625" y="53"/>
                      <a:pt x="627" y="55"/>
                      <a:pt x="626" y="56"/>
                    </a:cubicBezTo>
                    <a:cubicBezTo>
                      <a:pt x="626" y="56"/>
                      <a:pt x="624" y="57"/>
                      <a:pt x="624" y="57"/>
                    </a:cubicBezTo>
                    <a:cubicBezTo>
                      <a:pt x="624" y="59"/>
                      <a:pt x="624" y="60"/>
                      <a:pt x="625" y="61"/>
                    </a:cubicBezTo>
                    <a:cubicBezTo>
                      <a:pt x="626" y="62"/>
                      <a:pt x="626" y="62"/>
                      <a:pt x="626" y="62"/>
                    </a:cubicBezTo>
                    <a:cubicBezTo>
                      <a:pt x="626" y="63"/>
                      <a:pt x="625" y="62"/>
                      <a:pt x="625" y="64"/>
                    </a:cubicBezTo>
                    <a:cubicBezTo>
                      <a:pt x="628" y="64"/>
                      <a:pt x="638" y="64"/>
                      <a:pt x="642" y="62"/>
                    </a:cubicBezTo>
                    <a:cubicBezTo>
                      <a:pt x="648" y="59"/>
                      <a:pt x="637" y="56"/>
                      <a:pt x="635" y="55"/>
                    </a:cubicBezTo>
                    <a:cubicBezTo>
                      <a:pt x="634" y="55"/>
                      <a:pt x="634" y="53"/>
                      <a:pt x="633" y="52"/>
                    </a:cubicBezTo>
                    <a:cubicBezTo>
                      <a:pt x="632" y="52"/>
                      <a:pt x="627" y="52"/>
                      <a:pt x="626" y="52"/>
                    </a:cubicBezTo>
                    <a:close/>
                    <a:moveTo>
                      <a:pt x="668" y="113"/>
                    </a:moveTo>
                    <a:cubicBezTo>
                      <a:pt x="668" y="113"/>
                      <a:pt x="668" y="114"/>
                      <a:pt x="668" y="114"/>
                    </a:cubicBezTo>
                    <a:cubicBezTo>
                      <a:pt x="666" y="114"/>
                      <a:pt x="665" y="114"/>
                      <a:pt x="664" y="114"/>
                    </a:cubicBezTo>
                    <a:cubicBezTo>
                      <a:pt x="664" y="114"/>
                      <a:pt x="661" y="114"/>
                      <a:pt x="660" y="114"/>
                    </a:cubicBezTo>
                    <a:cubicBezTo>
                      <a:pt x="659" y="116"/>
                      <a:pt x="659" y="116"/>
                      <a:pt x="659" y="116"/>
                    </a:cubicBezTo>
                    <a:cubicBezTo>
                      <a:pt x="661" y="116"/>
                      <a:pt x="664" y="119"/>
                      <a:pt x="668" y="118"/>
                    </a:cubicBezTo>
                    <a:cubicBezTo>
                      <a:pt x="668" y="118"/>
                      <a:pt x="675" y="113"/>
                      <a:pt x="668" y="113"/>
                    </a:cubicBezTo>
                    <a:close/>
                    <a:moveTo>
                      <a:pt x="636" y="119"/>
                    </a:moveTo>
                    <a:cubicBezTo>
                      <a:pt x="636" y="121"/>
                      <a:pt x="636" y="121"/>
                      <a:pt x="636" y="121"/>
                    </a:cubicBezTo>
                    <a:cubicBezTo>
                      <a:pt x="639" y="121"/>
                      <a:pt x="639" y="119"/>
                      <a:pt x="636" y="119"/>
                    </a:cubicBezTo>
                    <a:close/>
                    <a:moveTo>
                      <a:pt x="575" y="165"/>
                    </a:moveTo>
                    <a:cubicBezTo>
                      <a:pt x="578" y="164"/>
                      <a:pt x="577" y="166"/>
                      <a:pt x="577" y="166"/>
                    </a:cubicBezTo>
                    <a:cubicBezTo>
                      <a:pt x="576" y="166"/>
                      <a:pt x="575" y="166"/>
                      <a:pt x="575" y="166"/>
                    </a:cubicBezTo>
                    <a:cubicBezTo>
                      <a:pt x="574" y="167"/>
                      <a:pt x="574" y="168"/>
                      <a:pt x="573" y="169"/>
                    </a:cubicBezTo>
                    <a:cubicBezTo>
                      <a:pt x="571" y="170"/>
                      <a:pt x="574" y="165"/>
                      <a:pt x="575" y="165"/>
                    </a:cubicBezTo>
                    <a:close/>
                    <a:moveTo>
                      <a:pt x="724" y="184"/>
                    </a:moveTo>
                    <a:cubicBezTo>
                      <a:pt x="727" y="184"/>
                      <a:pt x="733" y="186"/>
                      <a:pt x="726" y="187"/>
                    </a:cubicBezTo>
                    <a:cubicBezTo>
                      <a:pt x="723" y="187"/>
                      <a:pt x="721" y="184"/>
                      <a:pt x="724" y="184"/>
                    </a:cubicBezTo>
                    <a:close/>
                    <a:moveTo>
                      <a:pt x="712" y="192"/>
                    </a:moveTo>
                    <a:cubicBezTo>
                      <a:pt x="712" y="192"/>
                      <a:pt x="713" y="193"/>
                      <a:pt x="713" y="194"/>
                    </a:cubicBezTo>
                    <a:cubicBezTo>
                      <a:pt x="711" y="194"/>
                      <a:pt x="710" y="192"/>
                      <a:pt x="712" y="192"/>
                    </a:cubicBezTo>
                    <a:close/>
                    <a:moveTo>
                      <a:pt x="442" y="160"/>
                    </a:moveTo>
                    <a:cubicBezTo>
                      <a:pt x="442" y="161"/>
                      <a:pt x="440" y="161"/>
                      <a:pt x="440" y="161"/>
                    </a:cubicBezTo>
                    <a:cubicBezTo>
                      <a:pt x="440" y="163"/>
                      <a:pt x="441" y="164"/>
                      <a:pt x="440" y="165"/>
                    </a:cubicBezTo>
                    <a:cubicBezTo>
                      <a:pt x="440" y="166"/>
                      <a:pt x="438" y="167"/>
                      <a:pt x="438" y="167"/>
                    </a:cubicBezTo>
                    <a:cubicBezTo>
                      <a:pt x="438" y="167"/>
                      <a:pt x="439" y="168"/>
                      <a:pt x="438" y="169"/>
                    </a:cubicBezTo>
                    <a:cubicBezTo>
                      <a:pt x="439" y="169"/>
                      <a:pt x="442" y="169"/>
                      <a:pt x="441" y="169"/>
                    </a:cubicBezTo>
                    <a:cubicBezTo>
                      <a:pt x="447" y="167"/>
                      <a:pt x="446" y="168"/>
                      <a:pt x="446" y="161"/>
                    </a:cubicBezTo>
                    <a:cubicBezTo>
                      <a:pt x="445" y="161"/>
                      <a:pt x="444" y="161"/>
                      <a:pt x="442" y="160"/>
                    </a:cubicBezTo>
                    <a:close/>
                    <a:moveTo>
                      <a:pt x="515" y="166"/>
                    </a:moveTo>
                    <a:cubicBezTo>
                      <a:pt x="514" y="167"/>
                      <a:pt x="513" y="168"/>
                      <a:pt x="512" y="169"/>
                    </a:cubicBezTo>
                    <a:cubicBezTo>
                      <a:pt x="512" y="170"/>
                      <a:pt x="511" y="171"/>
                      <a:pt x="512" y="171"/>
                    </a:cubicBezTo>
                    <a:cubicBezTo>
                      <a:pt x="512" y="172"/>
                      <a:pt x="513" y="172"/>
                      <a:pt x="514" y="173"/>
                    </a:cubicBezTo>
                    <a:cubicBezTo>
                      <a:pt x="514" y="173"/>
                      <a:pt x="515" y="174"/>
                      <a:pt x="515" y="174"/>
                    </a:cubicBezTo>
                    <a:cubicBezTo>
                      <a:pt x="516" y="174"/>
                      <a:pt x="517" y="174"/>
                      <a:pt x="518" y="174"/>
                    </a:cubicBezTo>
                    <a:cubicBezTo>
                      <a:pt x="519" y="172"/>
                      <a:pt x="520" y="169"/>
                      <a:pt x="518" y="167"/>
                    </a:cubicBezTo>
                    <a:cubicBezTo>
                      <a:pt x="518" y="166"/>
                      <a:pt x="516" y="167"/>
                      <a:pt x="515" y="166"/>
                    </a:cubicBezTo>
                    <a:close/>
                    <a:moveTo>
                      <a:pt x="470" y="171"/>
                    </a:moveTo>
                    <a:cubicBezTo>
                      <a:pt x="470" y="172"/>
                      <a:pt x="470" y="174"/>
                      <a:pt x="471" y="174"/>
                    </a:cubicBezTo>
                    <a:cubicBezTo>
                      <a:pt x="472" y="174"/>
                      <a:pt x="471" y="174"/>
                      <a:pt x="472" y="173"/>
                    </a:cubicBezTo>
                    <a:cubicBezTo>
                      <a:pt x="473" y="173"/>
                      <a:pt x="472" y="171"/>
                      <a:pt x="472" y="171"/>
                    </a:cubicBezTo>
                    <a:cubicBezTo>
                      <a:pt x="471" y="171"/>
                      <a:pt x="470" y="172"/>
                      <a:pt x="470" y="171"/>
                    </a:cubicBezTo>
                    <a:close/>
                    <a:moveTo>
                      <a:pt x="506" y="177"/>
                    </a:moveTo>
                    <a:cubicBezTo>
                      <a:pt x="505" y="178"/>
                      <a:pt x="503" y="181"/>
                      <a:pt x="502" y="181"/>
                    </a:cubicBezTo>
                    <a:cubicBezTo>
                      <a:pt x="501" y="182"/>
                      <a:pt x="501" y="181"/>
                      <a:pt x="500" y="182"/>
                    </a:cubicBezTo>
                    <a:cubicBezTo>
                      <a:pt x="500" y="183"/>
                      <a:pt x="501" y="184"/>
                      <a:pt x="500" y="185"/>
                    </a:cubicBezTo>
                    <a:cubicBezTo>
                      <a:pt x="502" y="185"/>
                      <a:pt x="502" y="185"/>
                      <a:pt x="502" y="185"/>
                    </a:cubicBezTo>
                    <a:cubicBezTo>
                      <a:pt x="503" y="185"/>
                      <a:pt x="504" y="183"/>
                      <a:pt x="505" y="183"/>
                    </a:cubicBezTo>
                    <a:cubicBezTo>
                      <a:pt x="507" y="182"/>
                      <a:pt x="508" y="183"/>
                      <a:pt x="509" y="183"/>
                    </a:cubicBezTo>
                    <a:cubicBezTo>
                      <a:pt x="510" y="182"/>
                      <a:pt x="511" y="181"/>
                      <a:pt x="512" y="181"/>
                    </a:cubicBezTo>
                    <a:cubicBezTo>
                      <a:pt x="512" y="180"/>
                      <a:pt x="512" y="179"/>
                      <a:pt x="512" y="179"/>
                    </a:cubicBezTo>
                    <a:cubicBezTo>
                      <a:pt x="510" y="178"/>
                      <a:pt x="508" y="177"/>
                      <a:pt x="506" y="177"/>
                    </a:cubicBezTo>
                    <a:close/>
                    <a:moveTo>
                      <a:pt x="505" y="211"/>
                    </a:moveTo>
                    <a:cubicBezTo>
                      <a:pt x="506" y="212"/>
                      <a:pt x="506" y="212"/>
                      <a:pt x="506" y="212"/>
                    </a:cubicBezTo>
                    <a:cubicBezTo>
                      <a:pt x="509" y="213"/>
                      <a:pt x="508" y="213"/>
                      <a:pt x="505" y="214"/>
                    </a:cubicBezTo>
                    <a:cubicBezTo>
                      <a:pt x="505" y="214"/>
                      <a:pt x="503" y="210"/>
                      <a:pt x="505" y="211"/>
                    </a:cubicBezTo>
                    <a:close/>
                    <a:moveTo>
                      <a:pt x="321" y="211"/>
                    </a:moveTo>
                    <a:cubicBezTo>
                      <a:pt x="322" y="212"/>
                      <a:pt x="322" y="213"/>
                      <a:pt x="322" y="213"/>
                    </a:cubicBezTo>
                    <a:cubicBezTo>
                      <a:pt x="323" y="214"/>
                      <a:pt x="325" y="214"/>
                      <a:pt x="324" y="213"/>
                    </a:cubicBezTo>
                    <a:cubicBezTo>
                      <a:pt x="323" y="212"/>
                      <a:pt x="322" y="212"/>
                      <a:pt x="321" y="211"/>
                    </a:cubicBezTo>
                    <a:close/>
                    <a:moveTo>
                      <a:pt x="338" y="216"/>
                    </a:moveTo>
                    <a:cubicBezTo>
                      <a:pt x="338" y="216"/>
                      <a:pt x="338" y="219"/>
                      <a:pt x="338" y="219"/>
                    </a:cubicBezTo>
                    <a:cubicBezTo>
                      <a:pt x="338" y="219"/>
                      <a:pt x="337" y="219"/>
                      <a:pt x="337" y="219"/>
                    </a:cubicBezTo>
                    <a:cubicBezTo>
                      <a:pt x="337" y="219"/>
                      <a:pt x="337" y="222"/>
                      <a:pt x="337" y="221"/>
                    </a:cubicBezTo>
                    <a:cubicBezTo>
                      <a:pt x="338" y="222"/>
                      <a:pt x="337" y="223"/>
                      <a:pt x="337" y="223"/>
                    </a:cubicBezTo>
                    <a:cubicBezTo>
                      <a:pt x="338" y="224"/>
                      <a:pt x="339" y="225"/>
                      <a:pt x="339" y="225"/>
                    </a:cubicBezTo>
                    <a:cubicBezTo>
                      <a:pt x="340" y="226"/>
                      <a:pt x="343" y="224"/>
                      <a:pt x="345" y="225"/>
                    </a:cubicBezTo>
                    <a:cubicBezTo>
                      <a:pt x="345" y="225"/>
                      <a:pt x="347" y="229"/>
                      <a:pt x="347" y="229"/>
                    </a:cubicBezTo>
                    <a:cubicBezTo>
                      <a:pt x="348" y="229"/>
                      <a:pt x="350" y="229"/>
                      <a:pt x="351" y="229"/>
                    </a:cubicBezTo>
                    <a:cubicBezTo>
                      <a:pt x="351" y="229"/>
                      <a:pt x="353" y="230"/>
                      <a:pt x="354" y="229"/>
                    </a:cubicBezTo>
                    <a:cubicBezTo>
                      <a:pt x="354" y="229"/>
                      <a:pt x="355" y="228"/>
                      <a:pt x="355" y="228"/>
                    </a:cubicBezTo>
                    <a:cubicBezTo>
                      <a:pt x="354" y="225"/>
                      <a:pt x="353" y="224"/>
                      <a:pt x="349" y="222"/>
                    </a:cubicBezTo>
                    <a:cubicBezTo>
                      <a:pt x="348" y="221"/>
                      <a:pt x="346" y="221"/>
                      <a:pt x="345" y="220"/>
                    </a:cubicBezTo>
                    <a:cubicBezTo>
                      <a:pt x="344" y="219"/>
                      <a:pt x="342" y="216"/>
                      <a:pt x="341" y="216"/>
                    </a:cubicBezTo>
                    <a:cubicBezTo>
                      <a:pt x="340" y="216"/>
                      <a:pt x="339" y="216"/>
                      <a:pt x="338" y="216"/>
                    </a:cubicBezTo>
                    <a:close/>
                    <a:moveTo>
                      <a:pt x="0" y="456"/>
                    </a:moveTo>
                    <a:cubicBezTo>
                      <a:pt x="0" y="456"/>
                      <a:pt x="3" y="459"/>
                      <a:pt x="10" y="461"/>
                    </a:cubicBezTo>
                    <a:cubicBezTo>
                      <a:pt x="16" y="463"/>
                      <a:pt x="18" y="462"/>
                      <a:pt x="21" y="462"/>
                    </a:cubicBezTo>
                    <a:cubicBezTo>
                      <a:pt x="25" y="462"/>
                      <a:pt x="26" y="463"/>
                      <a:pt x="26" y="463"/>
                    </a:cubicBezTo>
                    <a:cubicBezTo>
                      <a:pt x="30" y="461"/>
                      <a:pt x="30" y="461"/>
                      <a:pt x="30" y="461"/>
                    </a:cubicBezTo>
                    <a:cubicBezTo>
                      <a:pt x="28" y="453"/>
                      <a:pt x="28" y="453"/>
                      <a:pt x="28" y="453"/>
                    </a:cubicBezTo>
                    <a:cubicBezTo>
                      <a:pt x="28" y="453"/>
                      <a:pt x="20" y="453"/>
                      <a:pt x="18" y="451"/>
                    </a:cubicBezTo>
                    <a:cubicBezTo>
                      <a:pt x="16" y="449"/>
                      <a:pt x="11" y="443"/>
                      <a:pt x="11" y="443"/>
                    </a:cubicBezTo>
                    <a:cubicBezTo>
                      <a:pt x="10" y="444"/>
                      <a:pt x="9" y="445"/>
                      <a:pt x="8" y="445"/>
                    </a:cubicBezTo>
                    <a:cubicBezTo>
                      <a:pt x="8" y="445"/>
                      <a:pt x="10" y="440"/>
                      <a:pt x="8" y="441"/>
                    </a:cubicBezTo>
                    <a:cubicBezTo>
                      <a:pt x="8" y="441"/>
                      <a:pt x="6" y="442"/>
                      <a:pt x="8" y="442"/>
                    </a:cubicBezTo>
                    <a:cubicBezTo>
                      <a:pt x="7" y="443"/>
                      <a:pt x="6" y="443"/>
                      <a:pt x="5" y="444"/>
                    </a:cubicBezTo>
                    <a:cubicBezTo>
                      <a:pt x="4" y="444"/>
                      <a:pt x="4" y="444"/>
                      <a:pt x="4" y="444"/>
                    </a:cubicBezTo>
                    <a:cubicBezTo>
                      <a:pt x="3" y="445"/>
                      <a:pt x="3" y="447"/>
                      <a:pt x="2" y="449"/>
                    </a:cubicBezTo>
                    <a:cubicBezTo>
                      <a:pt x="3" y="449"/>
                      <a:pt x="4" y="448"/>
                      <a:pt x="4" y="449"/>
                    </a:cubicBezTo>
                    <a:cubicBezTo>
                      <a:pt x="4" y="449"/>
                      <a:pt x="3" y="450"/>
                      <a:pt x="2" y="450"/>
                    </a:cubicBezTo>
                    <a:cubicBezTo>
                      <a:pt x="2" y="451"/>
                      <a:pt x="3" y="452"/>
                      <a:pt x="2" y="453"/>
                    </a:cubicBezTo>
                    <a:cubicBezTo>
                      <a:pt x="2" y="453"/>
                      <a:pt x="1" y="454"/>
                      <a:pt x="0" y="454"/>
                    </a:cubicBezTo>
                    <a:cubicBezTo>
                      <a:pt x="0" y="455"/>
                      <a:pt x="0" y="455"/>
                      <a:pt x="0" y="456"/>
                    </a:cubicBezTo>
                    <a:close/>
                    <a:moveTo>
                      <a:pt x="354" y="46"/>
                    </a:moveTo>
                    <a:cubicBezTo>
                      <a:pt x="356" y="47"/>
                      <a:pt x="358" y="49"/>
                      <a:pt x="360" y="48"/>
                    </a:cubicBezTo>
                    <a:cubicBezTo>
                      <a:pt x="362" y="47"/>
                      <a:pt x="360" y="41"/>
                      <a:pt x="359" y="40"/>
                    </a:cubicBezTo>
                    <a:cubicBezTo>
                      <a:pt x="361" y="40"/>
                      <a:pt x="363" y="41"/>
                      <a:pt x="365" y="40"/>
                    </a:cubicBezTo>
                    <a:cubicBezTo>
                      <a:pt x="366" y="39"/>
                      <a:pt x="366" y="39"/>
                      <a:pt x="366" y="39"/>
                    </a:cubicBezTo>
                    <a:cubicBezTo>
                      <a:pt x="367" y="39"/>
                      <a:pt x="368" y="39"/>
                      <a:pt x="369" y="40"/>
                    </a:cubicBezTo>
                    <a:cubicBezTo>
                      <a:pt x="369" y="39"/>
                      <a:pt x="369" y="38"/>
                      <a:pt x="369" y="37"/>
                    </a:cubicBezTo>
                    <a:cubicBezTo>
                      <a:pt x="369" y="36"/>
                      <a:pt x="367" y="34"/>
                      <a:pt x="366" y="33"/>
                    </a:cubicBezTo>
                    <a:cubicBezTo>
                      <a:pt x="365" y="33"/>
                      <a:pt x="364" y="34"/>
                      <a:pt x="363" y="34"/>
                    </a:cubicBezTo>
                    <a:cubicBezTo>
                      <a:pt x="361" y="32"/>
                      <a:pt x="366" y="31"/>
                      <a:pt x="359" y="31"/>
                    </a:cubicBezTo>
                    <a:cubicBezTo>
                      <a:pt x="357" y="32"/>
                      <a:pt x="357" y="32"/>
                      <a:pt x="357" y="32"/>
                    </a:cubicBezTo>
                    <a:cubicBezTo>
                      <a:pt x="355" y="32"/>
                      <a:pt x="355" y="31"/>
                      <a:pt x="353" y="31"/>
                    </a:cubicBezTo>
                    <a:cubicBezTo>
                      <a:pt x="353" y="32"/>
                      <a:pt x="352" y="35"/>
                      <a:pt x="351" y="36"/>
                    </a:cubicBezTo>
                    <a:cubicBezTo>
                      <a:pt x="350" y="38"/>
                      <a:pt x="347" y="38"/>
                      <a:pt x="347" y="41"/>
                    </a:cubicBezTo>
                    <a:cubicBezTo>
                      <a:pt x="346" y="46"/>
                      <a:pt x="348" y="48"/>
                      <a:pt x="353" y="47"/>
                    </a:cubicBezTo>
                    <a:lnTo>
                      <a:pt x="354" y="4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6" name="Google Shape;545;p9">
                <a:extLst>
                  <a:ext uri="{FF2B5EF4-FFF2-40B4-BE49-F238E27FC236}">
                    <a16:creationId xmlns:a16="http://schemas.microsoft.com/office/drawing/2014/main" id="{556F68E1-9A32-8443-8869-A8AF3C2795E7}"/>
                  </a:ext>
                </a:extLst>
              </p:cNvPr>
              <p:cNvSpPr/>
              <p:nvPr/>
            </p:nvSpPr>
            <p:spPr>
              <a:xfrm>
                <a:off x="3449" y="129"/>
                <a:ext cx="2879" cy="1229"/>
              </a:xfrm>
              <a:custGeom>
                <a:avLst/>
                <a:gdLst/>
                <a:ahLst/>
                <a:cxnLst/>
                <a:rect l="l" t="t" r="r" b="b"/>
                <a:pathLst>
                  <a:path w="1468" h="626" extrusionOk="0">
                    <a:moveTo>
                      <a:pt x="1333" y="349"/>
                    </a:moveTo>
                    <a:cubicBezTo>
                      <a:pt x="1336" y="347"/>
                      <a:pt x="1339" y="348"/>
                      <a:pt x="1342" y="346"/>
                    </a:cubicBezTo>
                    <a:cubicBezTo>
                      <a:pt x="1342" y="346"/>
                      <a:pt x="1343" y="345"/>
                      <a:pt x="1343" y="345"/>
                    </a:cubicBezTo>
                    <a:cubicBezTo>
                      <a:pt x="1346" y="343"/>
                      <a:pt x="1350" y="342"/>
                      <a:pt x="1354" y="341"/>
                    </a:cubicBezTo>
                    <a:cubicBezTo>
                      <a:pt x="1356" y="340"/>
                      <a:pt x="1356" y="340"/>
                      <a:pt x="1356" y="340"/>
                    </a:cubicBezTo>
                    <a:cubicBezTo>
                      <a:pt x="1357" y="339"/>
                      <a:pt x="1357" y="341"/>
                      <a:pt x="1358" y="341"/>
                    </a:cubicBezTo>
                    <a:cubicBezTo>
                      <a:pt x="1359" y="341"/>
                      <a:pt x="1363" y="339"/>
                      <a:pt x="1364" y="340"/>
                    </a:cubicBezTo>
                    <a:cubicBezTo>
                      <a:pt x="1365" y="340"/>
                      <a:pt x="1367" y="342"/>
                      <a:pt x="1368" y="342"/>
                    </a:cubicBezTo>
                    <a:cubicBezTo>
                      <a:pt x="1373" y="344"/>
                      <a:pt x="1375" y="341"/>
                      <a:pt x="1378" y="339"/>
                    </a:cubicBezTo>
                    <a:cubicBezTo>
                      <a:pt x="1377" y="338"/>
                      <a:pt x="1376" y="338"/>
                      <a:pt x="1376" y="338"/>
                    </a:cubicBezTo>
                    <a:cubicBezTo>
                      <a:pt x="1375" y="335"/>
                      <a:pt x="1378" y="334"/>
                      <a:pt x="1376" y="333"/>
                    </a:cubicBezTo>
                    <a:cubicBezTo>
                      <a:pt x="1374" y="332"/>
                      <a:pt x="1373" y="333"/>
                      <a:pt x="1372" y="332"/>
                    </a:cubicBezTo>
                    <a:cubicBezTo>
                      <a:pt x="1372" y="331"/>
                      <a:pt x="1373" y="330"/>
                      <a:pt x="1373" y="330"/>
                    </a:cubicBezTo>
                    <a:cubicBezTo>
                      <a:pt x="1372" y="328"/>
                      <a:pt x="1372" y="328"/>
                      <a:pt x="1372" y="328"/>
                    </a:cubicBezTo>
                    <a:cubicBezTo>
                      <a:pt x="1371" y="327"/>
                      <a:pt x="1372" y="326"/>
                      <a:pt x="1371" y="324"/>
                    </a:cubicBezTo>
                    <a:cubicBezTo>
                      <a:pt x="1371" y="324"/>
                      <a:pt x="1370" y="324"/>
                      <a:pt x="1370" y="324"/>
                    </a:cubicBezTo>
                    <a:cubicBezTo>
                      <a:pt x="1368" y="321"/>
                      <a:pt x="1367" y="319"/>
                      <a:pt x="1366" y="316"/>
                    </a:cubicBezTo>
                    <a:cubicBezTo>
                      <a:pt x="1363" y="317"/>
                      <a:pt x="1362" y="317"/>
                      <a:pt x="1360" y="317"/>
                    </a:cubicBezTo>
                    <a:cubicBezTo>
                      <a:pt x="1360" y="316"/>
                      <a:pt x="1360" y="314"/>
                      <a:pt x="1361" y="314"/>
                    </a:cubicBezTo>
                    <a:cubicBezTo>
                      <a:pt x="1361" y="313"/>
                      <a:pt x="1362" y="313"/>
                      <a:pt x="1363" y="313"/>
                    </a:cubicBezTo>
                    <a:cubicBezTo>
                      <a:pt x="1363" y="312"/>
                      <a:pt x="1362" y="310"/>
                      <a:pt x="1362" y="310"/>
                    </a:cubicBezTo>
                    <a:cubicBezTo>
                      <a:pt x="1358" y="312"/>
                      <a:pt x="1359" y="313"/>
                      <a:pt x="1355" y="310"/>
                    </a:cubicBezTo>
                    <a:cubicBezTo>
                      <a:pt x="1350" y="310"/>
                      <a:pt x="1350" y="310"/>
                      <a:pt x="1350" y="310"/>
                    </a:cubicBezTo>
                    <a:cubicBezTo>
                      <a:pt x="1351" y="310"/>
                      <a:pt x="1351" y="308"/>
                      <a:pt x="1352" y="308"/>
                    </a:cubicBezTo>
                    <a:cubicBezTo>
                      <a:pt x="1354" y="308"/>
                      <a:pt x="1357" y="309"/>
                      <a:pt x="1360" y="309"/>
                    </a:cubicBezTo>
                    <a:cubicBezTo>
                      <a:pt x="1360" y="308"/>
                      <a:pt x="1360" y="308"/>
                      <a:pt x="1360" y="308"/>
                    </a:cubicBezTo>
                    <a:cubicBezTo>
                      <a:pt x="1365" y="310"/>
                      <a:pt x="1370" y="312"/>
                      <a:pt x="1376" y="311"/>
                    </a:cubicBezTo>
                    <a:cubicBezTo>
                      <a:pt x="1378" y="311"/>
                      <a:pt x="1384" y="309"/>
                      <a:pt x="1386" y="307"/>
                    </a:cubicBezTo>
                    <a:cubicBezTo>
                      <a:pt x="1387" y="306"/>
                      <a:pt x="1385" y="305"/>
                      <a:pt x="1386" y="304"/>
                    </a:cubicBezTo>
                    <a:cubicBezTo>
                      <a:pt x="1386" y="303"/>
                      <a:pt x="1388" y="301"/>
                      <a:pt x="1389" y="300"/>
                    </a:cubicBezTo>
                    <a:cubicBezTo>
                      <a:pt x="1389" y="299"/>
                      <a:pt x="1388" y="298"/>
                      <a:pt x="1389" y="298"/>
                    </a:cubicBezTo>
                    <a:cubicBezTo>
                      <a:pt x="1387" y="297"/>
                      <a:pt x="1386" y="296"/>
                      <a:pt x="1384" y="295"/>
                    </a:cubicBezTo>
                    <a:cubicBezTo>
                      <a:pt x="1385" y="294"/>
                      <a:pt x="1385" y="294"/>
                      <a:pt x="1385" y="292"/>
                    </a:cubicBezTo>
                    <a:cubicBezTo>
                      <a:pt x="1386" y="292"/>
                      <a:pt x="1386" y="292"/>
                      <a:pt x="1386" y="292"/>
                    </a:cubicBezTo>
                    <a:cubicBezTo>
                      <a:pt x="1387" y="291"/>
                      <a:pt x="1386" y="289"/>
                      <a:pt x="1386" y="289"/>
                    </a:cubicBezTo>
                    <a:cubicBezTo>
                      <a:pt x="1386" y="288"/>
                      <a:pt x="1386" y="288"/>
                      <a:pt x="1386" y="288"/>
                    </a:cubicBezTo>
                    <a:cubicBezTo>
                      <a:pt x="1387" y="287"/>
                      <a:pt x="1387" y="286"/>
                      <a:pt x="1388" y="286"/>
                    </a:cubicBezTo>
                    <a:cubicBezTo>
                      <a:pt x="1389" y="286"/>
                      <a:pt x="1390" y="286"/>
                      <a:pt x="1392" y="286"/>
                    </a:cubicBezTo>
                    <a:cubicBezTo>
                      <a:pt x="1387" y="290"/>
                      <a:pt x="1392" y="290"/>
                      <a:pt x="1392" y="292"/>
                    </a:cubicBezTo>
                    <a:cubicBezTo>
                      <a:pt x="1392" y="293"/>
                      <a:pt x="1392" y="293"/>
                      <a:pt x="1392" y="293"/>
                    </a:cubicBezTo>
                    <a:cubicBezTo>
                      <a:pt x="1390" y="295"/>
                      <a:pt x="1391" y="296"/>
                      <a:pt x="1390" y="298"/>
                    </a:cubicBezTo>
                    <a:cubicBezTo>
                      <a:pt x="1391" y="299"/>
                      <a:pt x="1393" y="298"/>
                      <a:pt x="1394" y="299"/>
                    </a:cubicBezTo>
                    <a:cubicBezTo>
                      <a:pt x="1395" y="299"/>
                      <a:pt x="1396" y="302"/>
                      <a:pt x="1396" y="302"/>
                    </a:cubicBezTo>
                    <a:cubicBezTo>
                      <a:pt x="1398" y="302"/>
                      <a:pt x="1403" y="300"/>
                      <a:pt x="1404" y="299"/>
                    </a:cubicBezTo>
                    <a:cubicBezTo>
                      <a:pt x="1405" y="299"/>
                      <a:pt x="1405" y="297"/>
                      <a:pt x="1405" y="296"/>
                    </a:cubicBezTo>
                    <a:cubicBezTo>
                      <a:pt x="1407" y="296"/>
                      <a:pt x="1407" y="296"/>
                      <a:pt x="1407" y="296"/>
                    </a:cubicBezTo>
                    <a:cubicBezTo>
                      <a:pt x="1407" y="296"/>
                      <a:pt x="1407" y="298"/>
                      <a:pt x="1407" y="298"/>
                    </a:cubicBezTo>
                    <a:cubicBezTo>
                      <a:pt x="1409" y="298"/>
                      <a:pt x="1412" y="297"/>
                      <a:pt x="1413" y="298"/>
                    </a:cubicBezTo>
                    <a:cubicBezTo>
                      <a:pt x="1414" y="298"/>
                      <a:pt x="1414" y="298"/>
                      <a:pt x="1414" y="298"/>
                    </a:cubicBezTo>
                    <a:cubicBezTo>
                      <a:pt x="1415" y="301"/>
                      <a:pt x="1419" y="303"/>
                      <a:pt x="1418" y="306"/>
                    </a:cubicBezTo>
                    <a:cubicBezTo>
                      <a:pt x="1418" y="307"/>
                      <a:pt x="1417" y="308"/>
                      <a:pt x="1417" y="308"/>
                    </a:cubicBezTo>
                    <a:cubicBezTo>
                      <a:pt x="1418" y="309"/>
                      <a:pt x="1421" y="312"/>
                      <a:pt x="1422" y="312"/>
                    </a:cubicBezTo>
                    <a:cubicBezTo>
                      <a:pt x="1424" y="313"/>
                      <a:pt x="1425" y="311"/>
                      <a:pt x="1425" y="311"/>
                    </a:cubicBezTo>
                    <a:cubicBezTo>
                      <a:pt x="1427" y="311"/>
                      <a:pt x="1434" y="315"/>
                      <a:pt x="1435" y="316"/>
                    </a:cubicBezTo>
                    <a:cubicBezTo>
                      <a:pt x="1435" y="316"/>
                      <a:pt x="1435" y="318"/>
                      <a:pt x="1435" y="318"/>
                    </a:cubicBezTo>
                    <a:cubicBezTo>
                      <a:pt x="1437" y="318"/>
                      <a:pt x="1438" y="318"/>
                      <a:pt x="1439" y="318"/>
                    </a:cubicBezTo>
                    <a:cubicBezTo>
                      <a:pt x="1439" y="318"/>
                      <a:pt x="1439" y="316"/>
                      <a:pt x="1439" y="316"/>
                    </a:cubicBezTo>
                    <a:cubicBezTo>
                      <a:pt x="1441" y="316"/>
                      <a:pt x="1441" y="316"/>
                      <a:pt x="1441" y="316"/>
                    </a:cubicBezTo>
                    <a:cubicBezTo>
                      <a:pt x="1440" y="315"/>
                      <a:pt x="1442" y="315"/>
                      <a:pt x="1442" y="315"/>
                    </a:cubicBezTo>
                    <a:cubicBezTo>
                      <a:pt x="1442" y="315"/>
                      <a:pt x="1442" y="318"/>
                      <a:pt x="1442" y="318"/>
                    </a:cubicBezTo>
                    <a:cubicBezTo>
                      <a:pt x="1443" y="318"/>
                      <a:pt x="1443" y="318"/>
                      <a:pt x="1443" y="318"/>
                    </a:cubicBezTo>
                    <a:cubicBezTo>
                      <a:pt x="1445" y="320"/>
                      <a:pt x="1444" y="318"/>
                      <a:pt x="1446" y="319"/>
                    </a:cubicBezTo>
                    <a:cubicBezTo>
                      <a:pt x="1446" y="318"/>
                      <a:pt x="1446" y="318"/>
                      <a:pt x="1446" y="318"/>
                    </a:cubicBezTo>
                    <a:cubicBezTo>
                      <a:pt x="1448" y="318"/>
                      <a:pt x="1448" y="318"/>
                      <a:pt x="1451" y="318"/>
                    </a:cubicBezTo>
                    <a:cubicBezTo>
                      <a:pt x="1450" y="318"/>
                      <a:pt x="1449" y="316"/>
                      <a:pt x="1449" y="316"/>
                    </a:cubicBezTo>
                    <a:cubicBezTo>
                      <a:pt x="1448" y="315"/>
                      <a:pt x="1448" y="314"/>
                      <a:pt x="1447" y="314"/>
                    </a:cubicBezTo>
                    <a:cubicBezTo>
                      <a:pt x="1447" y="313"/>
                      <a:pt x="1448" y="312"/>
                      <a:pt x="1447" y="311"/>
                    </a:cubicBezTo>
                    <a:cubicBezTo>
                      <a:pt x="1447" y="311"/>
                      <a:pt x="1446" y="311"/>
                      <a:pt x="1445" y="310"/>
                    </a:cubicBezTo>
                    <a:cubicBezTo>
                      <a:pt x="1447" y="309"/>
                      <a:pt x="1449" y="309"/>
                      <a:pt x="1451" y="308"/>
                    </a:cubicBezTo>
                    <a:cubicBezTo>
                      <a:pt x="1451" y="308"/>
                      <a:pt x="1451" y="304"/>
                      <a:pt x="1451" y="304"/>
                    </a:cubicBezTo>
                    <a:cubicBezTo>
                      <a:pt x="1449" y="304"/>
                      <a:pt x="1449" y="305"/>
                      <a:pt x="1447" y="304"/>
                    </a:cubicBezTo>
                    <a:cubicBezTo>
                      <a:pt x="1447" y="301"/>
                      <a:pt x="1447" y="301"/>
                      <a:pt x="1447" y="301"/>
                    </a:cubicBezTo>
                    <a:cubicBezTo>
                      <a:pt x="1451" y="302"/>
                      <a:pt x="1453" y="301"/>
                      <a:pt x="1456" y="301"/>
                    </a:cubicBezTo>
                    <a:cubicBezTo>
                      <a:pt x="1456" y="301"/>
                      <a:pt x="1457" y="302"/>
                      <a:pt x="1458" y="302"/>
                    </a:cubicBezTo>
                    <a:cubicBezTo>
                      <a:pt x="1458" y="303"/>
                      <a:pt x="1458" y="303"/>
                      <a:pt x="1458" y="303"/>
                    </a:cubicBezTo>
                    <a:cubicBezTo>
                      <a:pt x="1459" y="303"/>
                      <a:pt x="1460" y="303"/>
                      <a:pt x="1461" y="303"/>
                    </a:cubicBezTo>
                    <a:cubicBezTo>
                      <a:pt x="1462" y="302"/>
                      <a:pt x="1462" y="301"/>
                      <a:pt x="1462" y="299"/>
                    </a:cubicBezTo>
                    <a:cubicBezTo>
                      <a:pt x="1462" y="299"/>
                      <a:pt x="1465" y="299"/>
                      <a:pt x="1465" y="299"/>
                    </a:cubicBezTo>
                    <a:cubicBezTo>
                      <a:pt x="1466" y="299"/>
                      <a:pt x="1464" y="296"/>
                      <a:pt x="1465" y="295"/>
                    </a:cubicBezTo>
                    <a:cubicBezTo>
                      <a:pt x="1466" y="294"/>
                      <a:pt x="1467" y="295"/>
                      <a:pt x="1468" y="294"/>
                    </a:cubicBezTo>
                    <a:cubicBezTo>
                      <a:pt x="1468" y="293"/>
                      <a:pt x="1468" y="293"/>
                      <a:pt x="1468" y="293"/>
                    </a:cubicBezTo>
                    <a:cubicBezTo>
                      <a:pt x="1467" y="293"/>
                      <a:pt x="1466" y="293"/>
                      <a:pt x="1465" y="293"/>
                    </a:cubicBezTo>
                    <a:cubicBezTo>
                      <a:pt x="1465" y="293"/>
                      <a:pt x="1464" y="291"/>
                      <a:pt x="1464" y="291"/>
                    </a:cubicBezTo>
                    <a:cubicBezTo>
                      <a:pt x="1461" y="289"/>
                      <a:pt x="1458" y="289"/>
                      <a:pt x="1455" y="286"/>
                    </a:cubicBezTo>
                    <a:cubicBezTo>
                      <a:pt x="1455" y="286"/>
                      <a:pt x="1455" y="285"/>
                      <a:pt x="1455" y="284"/>
                    </a:cubicBezTo>
                    <a:cubicBezTo>
                      <a:pt x="1454" y="284"/>
                      <a:pt x="1452" y="283"/>
                      <a:pt x="1451" y="282"/>
                    </a:cubicBezTo>
                    <a:cubicBezTo>
                      <a:pt x="1451" y="281"/>
                      <a:pt x="1451" y="280"/>
                      <a:pt x="1450" y="279"/>
                    </a:cubicBezTo>
                    <a:cubicBezTo>
                      <a:pt x="1449" y="278"/>
                      <a:pt x="1447" y="278"/>
                      <a:pt x="1445" y="278"/>
                    </a:cubicBezTo>
                    <a:cubicBezTo>
                      <a:pt x="1444" y="276"/>
                      <a:pt x="1444" y="276"/>
                      <a:pt x="1444" y="276"/>
                    </a:cubicBezTo>
                    <a:cubicBezTo>
                      <a:pt x="1440" y="276"/>
                      <a:pt x="1433" y="277"/>
                      <a:pt x="1429" y="278"/>
                    </a:cubicBezTo>
                    <a:cubicBezTo>
                      <a:pt x="1430" y="281"/>
                      <a:pt x="1430" y="282"/>
                      <a:pt x="1431" y="285"/>
                    </a:cubicBezTo>
                    <a:cubicBezTo>
                      <a:pt x="1429" y="284"/>
                      <a:pt x="1428" y="284"/>
                      <a:pt x="1427" y="284"/>
                    </a:cubicBezTo>
                    <a:cubicBezTo>
                      <a:pt x="1427" y="282"/>
                      <a:pt x="1428" y="276"/>
                      <a:pt x="1427" y="274"/>
                    </a:cubicBezTo>
                    <a:cubicBezTo>
                      <a:pt x="1427" y="273"/>
                      <a:pt x="1424" y="273"/>
                      <a:pt x="1423" y="272"/>
                    </a:cubicBezTo>
                    <a:cubicBezTo>
                      <a:pt x="1423" y="271"/>
                      <a:pt x="1423" y="269"/>
                      <a:pt x="1423" y="269"/>
                    </a:cubicBezTo>
                    <a:cubicBezTo>
                      <a:pt x="1421" y="268"/>
                      <a:pt x="1419" y="269"/>
                      <a:pt x="1417" y="268"/>
                    </a:cubicBezTo>
                    <a:cubicBezTo>
                      <a:pt x="1417" y="268"/>
                      <a:pt x="1417" y="266"/>
                      <a:pt x="1416" y="265"/>
                    </a:cubicBezTo>
                    <a:cubicBezTo>
                      <a:pt x="1415" y="264"/>
                      <a:pt x="1413" y="265"/>
                      <a:pt x="1411" y="264"/>
                    </a:cubicBezTo>
                    <a:cubicBezTo>
                      <a:pt x="1411" y="263"/>
                      <a:pt x="1410" y="262"/>
                      <a:pt x="1409" y="261"/>
                    </a:cubicBezTo>
                    <a:cubicBezTo>
                      <a:pt x="1409" y="261"/>
                      <a:pt x="1408" y="261"/>
                      <a:pt x="1407" y="261"/>
                    </a:cubicBezTo>
                    <a:cubicBezTo>
                      <a:pt x="1404" y="259"/>
                      <a:pt x="1402" y="256"/>
                      <a:pt x="1400" y="255"/>
                    </a:cubicBezTo>
                    <a:cubicBezTo>
                      <a:pt x="1398" y="255"/>
                      <a:pt x="1398" y="255"/>
                      <a:pt x="1398" y="255"/>
                    </a:cubicBezTo>
                    <a:cubicBezTo>
                      <a:pt x="1397" y="254"/>
                      <a:pt x="1399" y="254"/>
                      <a:pt x="1399" y="253"/>
                    </a:cubicBezTo>
                    <a:cubicBezTo>
                      <a:pt x="1399" y="252"/>
                      <a:pt x="1397" y="250"/>
                      <a:pt x="1397" y="250"/>
                    </a:cubicBezTo>
                    <a:cubicBezTo>
                      <a:pt x="1395" y="250"/>
                      <a:pt x="1395" y="251"/>
                      <a:pt x="1393" y="251"/>
                    </a:cubicBezTo>
                    <a:cubicBezTo>
                      <a:pt x="1392" y="249"/>
                      <a:pt x="1392" y="249"/>
                      <a:pt x="1392" y="249"/>
                    </a:cubicBezTo>
                    <a:cubicBezTo>
                      <a:pt x="1389" y="248"/>
                      <a:pt x="1388" y="248"/>
                      <a:pt x="1386" y="247"/>
                    </a:cubicBezTo>
                    <a:cubicBezTo>
                      <a:pt x="1385" y="244"/>
                      <a:pt x="1384" y="242"/>
                      <a:pt x="1381" y="240"/>
                    </a:cubicBezTo>
                    <a:cubicBezTo>
                      <a:pt x="1380" y="239"/>
                      <a:pt x="1379" y="239"/>
                      <a:pt x="1378" y="239"/>
                    </a:cubicBezTo>
                    <a:cubicBezTo>
                      <a:pt x="1378" y="238"/>
                      <a:pt x="1378" y="237"/>
                      <a:pt x="1378" y="236"/>
                    </a:cubicBezTo>
                    <a:cubicBezTo>
                      <a:pt x="1378" y="235"/>
                      <a:pt x="1377" y="234"/>
                      <a:pt x="1376" y="233"/>
                    </a:cubicBezTo>
                    <a:cubicBezTo>
                      <a:pt x="1374" y="233"/>
                      <a:pt x="1371" y="234"/>
                      <a:pt x="1369" y="233"/>
                    </a:cubicBezTo>
                    <a:cubicBezTo>
                      <a:pt x="1368" y="233"/>
                      <a:pt x="1367" y="231"/>
                      <a:pt x="1366" y="231"/>
                    </a:cubicBezTo>
                    <a:cubicBezTo>
                      <a:pt x="1361" y="230"/>
                      <a:pt x="1361" y="234"/>
                      <a:pt x="1356" y="232"/>
                    </a:cubicBezTo>
                    <a:cubicBezTo>
                      <a:pt x="1355" y="231"/>
                      <a:pt x="1354" y="228"/>
                      <a:pt x="1353" y="227"/>
                    </a:cubicBezTo>
                    <a:cubicBezTo>
                      <a:pt x="1351" y="225"/>
                      <a:pt x="1348" y="226"/>
                      <a:pt x="1345" y="225"/>
                    </a:cubicBezTo>
                    <a:cubicBezTo>
                      <a:pt x="1342" y="223"/>
                      <a:pt x="1342" y="223"/>
                      <a:pt x="1342" y="223"/>
                    </a:cubicBezTo>
                    <a:cubicBezTo>
                      <a:pt x="1342" y="221"/>
                      <a:pt x="1342" y="221"/>
                      <a:pt x="1342" y="221"/>
                    </a:cubicBezTo>
                    <a:cubicBezTo>
                      <a:pt x="1340" y="221"/>
                      <a:pt x="1340" y="222"/>
                      <a:pt x="1340" y="223"/>
                    </a:cubicBezTo>
                    <a:cubicBezTo>
                      <a:pt x="1337" y="223"/>
                      <a:pt x="1333" y="223"/>
                      <a:pt x="1330" y="223"/>
                    </a:cubicBezTo>
                    <a:cubicBezTo>
                      <a:pt x="1329" y="222"/>
                      <a:pt x="1326" y="221"/>
                      <a:pt x="1324" y="221"/>
                    </a:cubicBezTo>
                    <a:cubicBezTo>
                      <a:pt x="1323" y="221"/>
                      <a:pt x="1323" y="223"/>
                      <a:pt x="1320" y="223"/>
                    </a:cubicBezTo>
                    <a:cubicBezTo>
                      <a:pt x="1320" y="223"/>
                      <a:pt x="1319" y="221"/>
                      <a:pt x="1318" y="221"/>
                    </a:cubicBezTo>
                    <a:cubicBezTo>
                      <a:pt x="1315" y="220"/>
                      <a:pt x="1311" y="222"/>
                      <a:pt x="1307" y="221"/>
                    </a:cubicBezTo>
                    <a:cubicBezTo>
                      <a:pt x="1306" y="221"/>
                      <a:pt x="1305" y="219"/>
                      <a:pt x="1304" y="219"/>
                    </a:cubicBezTo>
                    <a:cubicBezTo>
                      <a:pt x="1304" y="219"/>
                      <a:pt x="1303" y="220"/>
                      <a:pt x="1302" y="219"/>
                    </a:cubicBezTo>
                    <a:cubicBezTo>
                      <a:pt x="1303" y="224"/>
                      <a:pt x="1303" y="224"/>
                      <a:pt x="1302" y="228"/>
                    </a:cubicBezTo>
                    <a:cubicBezTo>
                      <a:pt x="1302" y="228"/>
                      <a:pt x="1303" y="228"/>
                      <a:pt x="1304" y="228"/>
                    </a:cubicBezTo>
                    <a:cubicBezTo>
                      <a:pt x="1304" y="229"/>
                      <a:pt x="1306" y="229"/>
                      <a:pt x="1306" y="230"/>
                    </a:cubicBezTo>
                    <a:cubicBezTo>
                      <a:pt x="1307" y="232"/>
                      <a:pt x="1306" y="235"/>
                      <a:pt x="1306" y="237"/>
                    </a:cubicBezTo>
                    <a:cubicBezTo>
                      <a:pt x="1306" y="238"/>
                      <a:pt x="1304" y="237"/>
                      <a:pt x="1304" y="237"/>
                    </a:cubicBezTo>
                    <a:cubicBezTo>
                      <a:pt x="1304" y="237"/>
                      <a:pt x="1302" y="240"/>
                      <a:pt x="1302" y="241"/>
                    </a:cubicBezTo>
                    <a:cubicBezTo>
                      <a:pt x="1301" y="241"/>
                      <a:pt x="1300" y="240"/>
                      <a:pt x="1300" y="241"/>
                    </a:cubicBezTo>
                    <a:cubicBezTo>
                      <a:pt x="1300" y="241"/>
                      <a:pt x="1300" y="243"/>
                      <a:pt x="1300" y="243"/>
                    </a:cubicBezTo>
                    <a:cubicBezTo>
                      <a:pt x="1299" y="244"/>
                      <a:pt x="1296" y="243"/>
                      <a:pt x="1295" y="243"/>
                    </a:cubicBezTo>
                    <a:cubicBezTo>
                      <a:pt x="1295" y="243"/>
                      <a:pt x="1295" y="244"/>
                      <a:pt x="1294" y="245"/>
                    </a:cubicBezTo>
                    <a:cubicBezTo>
                      <a:pt x="1293" y="245"/>
                      <a:pt x="1291" y="245"/>
                      <a:pt x="1289" y="245"/>
                    </a:cubicBezTo>
                    <a:cubicBezTo>
                      <a:pt x="1288" y="243"/>
                      <a:pt x="1287" y="238"/>
                      <a:pt x="1287" y="236"/>
                    </a:cubicBezTo>
                    <a:cubicBezTo>
                      <a:pt x="1286" y="235"/>
                      <a:pt x="1284" y="236"/>
                      <a:pt x="1283" y="235"/>
                    </a:cubicBezTo>
                    <a:cubicBezTo>
                      <a:pt x="1282" y="233"/>
                      <a:pt x="1283" y="228"/>
                      <a:pt x="1283" y="227"/>
                    </a:cubicBezTo>
                    <a:cubicBezTo>
                      <a:pt x="1281" y="228"/>
                      <a:pt x="1279" y="230"/>
                      <a:pt x="1279" y="231"/>
                    </a:cubicBezTo>
                    <a:cubicBezTo>
                      <a:pt x="1277" y="231"/>
                      <a:pt x="1279" y="230"/>
                      <a:pt x="1277" y="230"/>
                    </a:cubicBezTo>
                    <a:cubicBezTo>
                      <a:pt x="1275" y="230"/>
                      <a:pt x="1271" y="233"/>
                      <a:pt x="1269" y="233"/>
                    </a:cubicBezTo>
                    <a:cubicBezTo>
                      <a:pt x="1268" y="233"/>
                      <a:pt x="1269" y="230"/>
                      <a:pt x="1269" y="230"/>
                    </a:cubicBezTo>
                    <a:cubicBezTo>
                      <a:pt x="1267" y="229"/>
                      <a:pt x="1263" y="228"/>
                      <a:pt x="1262" y="228"/>
                    </a:cubicBezTo>
                    <a:cubicBezTo>
                      <a:pt x="1261" y="228"/>
                      <a:pt x="1257" y="228"/>
                      <a:pt x="1255" y="229"/>
                    </a:cubicBezTo>
                    <a:cubicBezTo>
                      <a:pt x="1255" y="229"/>
                      <a:pt x="1254" y="231"/>
                      <a:pt x="1254" y="231"/>
                    </a:cubicBezTo>
                    <a:cubicBezTo>
                      <a:pt x="1252" y="231"/>
                      <a:pt x="1251" y="230"/>
                      <a:pt x="1250" y="229"/>
                    </a:cubicBezTo>
                    <a:cubicBezTo>
                      <a:pt x="1250" y="229"/>
                      <a:pt x="1250" y="227"/>
                      <a:pt x="1250" y="227"/>
                    </a:cubicBezTo>
                    <a:cubicBezTo>
                      <a:pt x="1246" y="227"/>
                      <a:pt x="1240" y="228"/>
                      <a:pt x="1235" y="227"/>
                    </a:cubicBezTo>
                    <a:cubicBezTo>
                      <a:pt x="1234" y="227"/>
                      <a:pt x="1234" y="226"/>
                      <a:pt x="1233" y="227"/>
                    </a:cubicBezTo>
                    <a:cubicBezTo>
                      <a:pt x="1232" y="227"/>
                      <a:pt x="1229" y="230"/>
                      <a:pt x="1228" y="230"/>
                    </a:cubicBezTo>
                    <a:cubicBezTo>
                      <a:pt x="1226" y="230"/>
                      <a:pt x="1225" y="230"/>
                      <a:pt x="1223" y="231"/>
                    </a:cubicBezTo>
                    <a:cubicBezTo>
                      <a:pt x="1223" y="233"/>
                      <a:pt x="1222" y="237"/>
                      <a:pt x="1221" y="240"/>
                    </a:cubicBezTo>
                    <a:cubicBezTo>
                      <a:pt x="1221" y="240"/>
                      <a:pt x="1219" y="242"/>
                      <a:pt x="1219" y="242"/>
                    </a:cubicBezTo>
                    <a:cubicBezTo>
                      <a:pt x="1219" y="241"/>
                      <a:pt x="1220" y="240"/>
                      <a:pt x="1219" y="239"/>
                    </a:cubicBezTo>
                    <a:cubicBezTo>
                      <a:pt x="1218" y="238"/>
                      <a:pt x="1218" y="238"/>
                      <a:pt x="1218" y="238"/>
                    </a:cubicBezTo>
                    <a:cubicBezTo>
                      <a:pt x="1218" y="237"/>
                      <a:pt x="1218" y="236"/>
                      <a:pt x="1218" y="235"/>
                    </a:cubicBezTo>
                    <a:cubicBezTo>
                      <a:pt x="1218" y="234"/>
                      <a:pt x="1216" y="233"/>
                      <a:pt x="1216" y="233"/>
                    </a:cubicBezTo>
                    <a:cubicBezTo>
                      <a:pt x="1215" y="231"/>
                      <a:pt x="1216" y="230"/>
                      <a:pt x="1215" y="229"/>
                    </a:cubicBezTo>
                    <a:cubicBezTo>
                      <a:pt x="1214" y="229"/>
                      <a:pt x="1212" y="229"/>
                      <a:pt x="1211" y="229"/>
                    </a:cubicBezTo>
                    <a:cubicBezTo>
                      <a:pt x="1211" y="228"/>
                      <a:pt x="1212" y="225"/>
                      <a:pt x="1212" y="225"/>
                    </a:cubicBezTo>
                    <a:cubicBezTo>
                      <a:pt x="1211" y="223"/>
                      <a:pt x="1211" y="225"/>
                      <a:pt x="1211" y="223"/>
                    </a:cubicBezTo>
                    <a:cubicBezTo>
                      <a:pt x="1212" y="222"/>
                      <a:pt x="1213" y="221"/>
                      <a:pt x="1213" y="221"/>
                    </a:cubicBezTo>
                    <a:cubicBezTo>
                      <a:pt x="1212" y="219"/>
                      <a:pt x="1210" y="216"/>
                      <a:pt x="1208" y="215"/>
                    </a:cubicBezTo>
                    <a:cubicBezTo>
                      <a:pt x="1208" y="215"/>
                      <a:pt x="1206" y="216"/>
                      <a:pt x="1206" y="215"/>
                    </a:cubicBezTo>
                    <a:cubicBezTo>
                      <a:pt x="1205" y="214"/>
                      <a:pt x="1205" y="212"/>
                      <a:pt x="1203" y="211"/>
                    </a:cubicBezTo>
                    <a:cubicBezTo>
                      <a:pt x="1202" y="210"/>
                      <a:pt x="1200" y="211"/>
                      <a:pt x="1197" y="210"/>
                    </a:cubicBezTo>
                    <a:cubicBezTo>
                      <a:pt x="1196" y="210"/>
                      <a:pt x="1195" y="208"/>
                      <a:pt x="1193" y="207"/>
                    </a:cubicBezTo>
                    <a:cubicBezTo>
                      <a:pt x="1193" y="208"/>
                      <a:pt x="1191" y="209"/>
                      <a:pt x="1191" y="209"/>
                    </a:cubicBezTo>
                    <a:cubicBezTo>
                      <a:pt x="1191" y="210"/>
                      <a:pt x="1191" y="210"/>
                      <a:pt x="1191" y="210"/>
                    </a:cubicBezTo>
                    <a:cubicBezTo>
                      <a:pt x="1190" y="210"/>
                      <a:pt x="1189" y="208"/>
                      <a:pt x="1187" y="209"/>
                    </a:cubicBezTo>
                    <a:cubicBezTo>
                      <a:pt x="1185" y="209"/>
                      <a:pt x="1184" y="211"/>
                      <a:pt x="1181" y="211"/>
                    </a:cubicBezTo>
                    <a:cubicBezTo>
                      <a:pt x="1180" y="209"/>
                      <a:pt x="1180" y="209"/>
                      <a:pt x="1180" y="209"/>
                    </a:cubicBezTo>
                    <a:cubicBezTo>
                      <a:pt x="1179" y="209"/>
                      <a:pt x="1177" y="210"/>
                      <a:pt x="1174" y="209"/>
                    </a:cubicBezTo>
                    <a:cubicBezTo>
                      <a:pt x="1173" y="209"/>
                      <a:pt x="1171" y="208"/>
                      <a:pt x="1169" y="208"/>
                    </a:cubicBezTo>
                    <a:cubicBezTo>
                      <a:pt x="1166" y="208"/>
                      <a:pt x="1164" y="212"/>
                      <a:pt x="1160" y="211"/>
                    </a:cubicBezTo>
                    <a:cubicBezTo>
                      <a:pt x="1157" y="211"/>
                      <a:pt x="1157" y="209"/>
                      <a:pt x="1153" y="209"/>
                    </a:cubicBezTo>
                    <a:cubicBezTo>
                      <a:pt x="1150" y="210"/>
                      <a:pt x="1146" y="213"/>
                      <a:pt x="1142" y="213"/>
                    </a:cubicBezTo>
                    <a:cubicBezTo>
                      <a:pt x="1139" y="213"/>
                      <a:pt x="1136" y="212"/>
                      <a:pt x="1132" y="213"/>
                    </a:cubicBezTo>
                    <a:cubicBezTo>
                      <a:pt x="1130" y="213"/>
                      <a:pt x="1127" y="214"/>
                      <a:pt x="1124" y="213"/>
                    </a:cubicBezTo>
                    <a:cubicBezTo>
                      <a:pt x="1123" y="213"/>
                      <a:pt x="1122" y="214"/>
                      <a:pt x="1122" y="214"/>
                    </a:cubicBezTo>
                    <a:cubicBezTo>
                      <a:pt x="1118" y="213"/>
                      <a:pt x="1117" y="213"/>
                      <a:pt x="1113" y="214"/>
                    </a:cubicBezTo>
                    <a:cubicBezTo>
                      <a:pt x="1115" y="210"/>
                      <a:pt x="1117" y="208"/>
                      <a:pt x="1121" y="205"/>
                    </a:cubicBezTo>
                    <a:cubicBezTo>
                      <a:pt x="1120" y="203"/>
                      <a:pt x="1120" y="203"/>
                      <a:pt x="1120" y="203"/>
                    </a:cubicBezTo>
                    <a:cubicBezTo>
                      <a:pt x="1119" y="203"/>
                      <a:pt x="1118" y="203"/>
                      <a:pt x="1116" y="203"/>
                    </a:cubicBezTo>
                    <a:cubicBezTo>
                      <a:pt x="1117" y="202"/>
                      <a:pt x="1116" y="200"/>
                      <a:pt x="1116" y="199"/>
                    </a:cubicBezTo>
                    <a:cubicBezTo>
                      <a:pt x="1118" y="199"/>
                      <a:pt x="1118" y="199"/>
                      <a:pt x="1118" y="199"/>
                    </a:cubicBezTo>
                    <a:cubicBezTo>
                      <a:pt x="1116" y="198"/>
                      <a:pt x="1119" y="197"/>
                      <a:pt x="1119" y="197"/>
                    </a:cubicBezTo>
                    <a:cubicBezTo>
                      <a:pt x="1120" y="198"/>
                      <a:pt x="1120" y="200"/>
                      <a:pt x="1120" y="201"/>
                    </a:cubicBezTo>
                    <a:cubicBezTo>
                      <a:pt x="1121" y="200"/>
                      <a:pt x="1123" y="199"/>
                      <a:pt x="1124" y="199"/>
                    </a:cubicBezTo>
                    <a:cubicBezTo>
                      <a:pt x="1124" y="198"/>
                      <a:pt x="1124" y="197"/>
                      <a:pt x="1125" y="195"/>
                    </a:cubicBezTo>
                    <a:cubicBezTo>
                      <a:pt x="1123" y="193"/>
                      <a:pt x="1120" y="190"/>
                      <a:pt x="1118" y="190"/>
                    </a:cubicBezTo>
                    <a:cubicBezTo>
                      <a:pt x="1116" y="190"/>
                      <a:pt x="1116" y="191"/>
                      <a:pt x="1114" y="191"/>
                    </a:cubicBezTo>
                    <a:cubicBezTo>
                      <a:pt x="1114" y="191"/>
                      <a:pt x="1112" y="188"/>
                      <a:pt x="1111" y="188"/>
                    </a:cubicBezTo>
                    <a:cubicBezTo>
                      <a:pt x="1107" y="187"/>
                      <a:pt x="1103" y="188"/>
                      <a:pt x="1099" y="189"/>
                    </a:cubicBezTo>
                    <a:cubicBezTo>
                      <a:pt x="1097" y="194"/>
                      <a:pt x="1094" y="196"/>
                      <a:pt x="1092" y="201"/>
                    </a:cubicBezTo>
                    <a:cubicBezTo>
                      <a:pt x="1092" y="201"/>
                      <a:pt x="1091" y="203"/>
                      <a:pt x="1091" y="203"/>
                    </a:cubicBezTo>
                    <a:cubicBezTo>
                      <a:pt x="1091" y="203"/>
                      <a:pt x="1083" y="205"/>
                      <a:pt x="1083" y="205"/>
                    </a:cubicBezTo>
                    <a:cubicBezTo>
                      <a:pt x="1082" y="204"/>
                      <a:pt x="1082" y="204"/>
                      <a:pt x="1082" y="204"/>
                    </a:cubicBezTo>
                    <a:cubicBezTo>
                      <a:pt x="1080" y="203"/>
                      <a:pt x="1084" y="202"/>
                      <a:pt x="1085" y="201"/>
                    </a:cubicBezTo>
                    <a:cubicBezTo>
                      <a:pt x="1085" y="200"/>
                      <a:pt x="1083" y="200"/>
                      <a:pt x="1083" y="199"/>
                    </a:cubicBezTo>
                    <a:cubicBezTo>
                      <a:pt x="1083" y="199"/>
                      <a:pt x="1084" y="198"/>
                      <a:pt x="1083" y="197"/>
                    </a:cubicBezTo>
                    <a:cubicBezTo>
                      <a:pt x="1088" y="196"/>
                      <a:pt x="1087" y="196"/>
                      <a:pt x="1089" y="191"/>
                    </a:cubicBezTo>
                    <a:cubicBezTo>
                      <a:pt x="1090" y="192"/>
                      <a:pt x="1091" y="192"/>
                      <a:pt x="1091" y="192"/>
                    </a:cubicBezTo>
                    <a:cubicBezTo>
                      <a:pt x="1091" y="193"/>
                      <a:pt x="1091" y="193"/>
                      <a:pt x="1091" y="193"/>
                    </a:cubicBezTo>
                    <a:cubicBezTo>
                      <a:pt x="1090" y="193"/>
                      <a:pt x="1089" y="195"/>
                      <a:pt x="1092" y="196"/>
                    </a:cubicBezTo>
                    <a:cubicBezTo>
                      <a:pt x="1093" y="194"/>
                      <a:pt x="1093" y="193"/>
                      <a:pt x="1094" y="190"/>
                    </a:cubicBezTo>
                    <a:cubicBezTo>
                      <a:pt x="1088" y="190"/>
                      <a:pt x="1081" y="191"/>
                      <a:pt x="1076" y="191"/>
                    </a:cubicBezTo>
                    <a:cubicBezTo>
                      <a:pt x="1074" y="183"/>
                      <a:pt x="1075" y="186"/>
                      <a:pt x="1084" y="187"/>
                    </a:cubicBezTo>
                    <a:cubicBezTo>
                      <a:pt x="1084" y="185"/>
                      <a:pt x="1084" y="185"/>
                      <a:pt x="1084" y="185"/>
                    </a:cubicBezTo>
                    <a:cubicBezTo>
                      <a:pt x="1081" y="185"/>
                      <a:pt x="1078" y="184"/>
                      <a:pt x="1074" y="183"/>
                    </a:cubicBezTo>
                    <a:cubicBezTo>
                      <a:pt x="1072" y="182"/>
                      <a:pt x="1072" y="182"/>
                      <a:pt x="1072" y="182"/>
                    </a:cubicBezTo>
                    <a:cubicBezTo>
                      <a:pt x="1070" y="182"/>
                      <a:pt x="1069" y="183"/>
                      <a:pt x="1066" y="183"/>
                    </a:cubicBezTo>
                    <a:cubicBezTo>
                      <a:pt x="1064" y="183"/>
                      <a:pt x="1061" y="181"/>
                      <a:pt x="1060" y="181"/>
                    </a:cubicBezTo>
                    <a:cubicBezTo>
                      <a:pt x="1058" y="180"/>
                      <a:pt x="1057" y="181"/>
                      <a:pt x="1055" y="181"/>
                    </a:cubicBezTo>
                    <a:cubicBezTo>
                      <a:pt x="1055" y="181"/>
                      <a:pt x="1050" y="179"/>
                      <a:pt x="1049" y="179"/>
                    </a:cubicBezTo>
                    <a:cubicBezTo>
                      <a:pt x="1049" y="178"/>
                      <a:pt x="1048" y="176"/>
                      <a:pt x="1047" y="176"/>
                    </a:cubicBezTo>
                    <a:cubicBezTo>
                      <a:pt x="1046" y="176"/>
                      <a:pt x="1043" y="176"/>
                      <a:pt x="1041" y="176"/>
                    </a:cubicBezTo>
                    <a:cubicBezTo>
                      <a:pt x="1042" y="176"/>
                      <a:pt x="1041" y="178"/>
                      <a:pt x="1042" y="178"/>
                    </a:cubicBezTo>
                    <a:cubicBezTo>
                      <a:pt x="1043" y="178"/>
                      <a:pt x="1043" y="178"/>
                      <a:pt x="1044" y="178"/>
                    </a:cubicBezTo>
                    <a:cubicBezTo>
                      <a:pt x="1044" y="178"/>
                      <a:pt x="1044" y="179"/>
                      <a:pt x="1045" y="179"/>
                    </a:cubicBezTo>
                    <a:cubicBezTo>
                      <a:pt x="1045" y="179"/>
                      <a:pt x="1045" y="180"/>
                      <a:pt x="1045" y="180"/>
                    </a:cubicBezTo>
                    <a:cubicBezTo>
                      <a:pt x="1045" y="182"/>
                      <a:pt x="1045" y="182"/>
                      <a:pt x="1045" y="182"/>
                    </a:cubicBezTo>
                    <a:cubicBezTo>
                      <a:pt x="1042" y="182"/>
                      <a:pt x="1039" y="182"/>
                      <a:pt x="1036" y="182"/>
                    </a:cubicBezTo>
                    <a:cubicBezTo>
                      <a:pt x="1036" y="182"/>
                      <a:pt x="1036" y="185"/>
                      <a:pt x="1035" y="186"/>
                    </a:cubicBezTo>
                    <a:cubicBezTo>
                      <a:pt x="1036" y="186"/>
                      <a:pt x="1041" y="187"/>
                      <a:pt x="1040" y="187"/>
                    </a:cubicBezTo>
                    <a:cubicBezTo>
                      <a:pt x="1041" y="187"/>
                      <a:pt x="1042" y="187"/>
                      <a:pt x="1043" y="187"/>
                    </a:cubicBezTo>
                    <a:cubicBezTo>
                      <a:pt x="1044" y="189"/>
                      <a:pt x="1044" y="189"/>
                      <a:pt x="1044" y="189"/>
                    </a:cubicBezTo>
                    <a:cubicBezTo>
                      <a:pt x="1037" y="187"/>
                      <a:pt x="1032" y="188"/>
                      <a:pt x="1035" y="197"/>
                    </a:cubicBezTo>
                    <a:cubicBezTo>
                      <a:pt x="1035" y="198"/>
                      <a:pt x="1036" y="199"/>
                      <a:pt x="1037" y="199"/>
                    </a:cubicBezTo>
                    <a:cubicBezTo>
                      <a:pt x="1036" y="200"/>
                      <a:pt x="1037" y="201"/>
                      <a:pt x="1037" y="203"/>
                    </a:cubicBezTo>
                    <a:cubicBezTo>
                      <a:pt x="1036" y="203"/>
                      <a:pt x="1034" y="204"/>
                      <a:pt x="1033" y="203"/>
                    </a:cubicBezTo>
                    <a:cubicBezTo>
                      <a:pt x="1032" y="203"/>
                      <a:pt x="1032" y="202"/>
                      <a:pt x="1030" y="202"/>
                    </a:cubicBezTo>
                    <a:cubicBezTo>
                      <a:pt x="1030" y="202"/>
                      <a:pt x="1029" y="203"/>
                      <a:pt x="1028" y="203"/>
                    </a:cubicBezTo>
                    <a:cubicBezTo>
                      <a:pt x="1028" y="202"/>
                      <a:pt x="1028" y="202"/>
                      <a:pt x="1029" y="200"/>
                    </a:cubicBezTo>
                    <a:cubicBezTo>
                      <a:pt x="1028" y="200"/>
                      <a:pt x="1028" y="199"/>
                      <a:pt x="1027" y="198"/>
                    </a:cubicBezTo>
                    <a:cubicBezTo>
                      <a:pt x="1027" y="198"/>
                      <a:pt x="1024" y="199"/>
                      <a:pt x="1025" y="199"/>
                    </a:cubicBezTo>
                    <a:cubicBezTo>
                      <a:pt x="1025" y="199"/>
                      <a:pt x="1024" y="199"/>
                      <a:pt x="1023" y="199"/>
                    </a:cubicBezTo>
                    <a:cubicBezTo>
                      <a:pt x="1023" y="200"/>
                      <a:pt x="1024" y="200"/>
                      <a:pt x="1023" y="200"/>
                    </a:cubicBezTo>
                    <a:cubicBezTo>
                      <a:pt x="1023" y="200"/>
                      <a:pt x="1022" y="202"/>
                      <a:pt x="1022" y="203"/>
                    </a:cubicBezTo>
                    <a:cubicBezTo>
                      <a:pt x="1023" y="203"/>
                      <a:pt x="1024" y="204"/>
                      <a:pt x="1024" y="205"/>
                    </a:cubicBezTo>
                    <a:cubicBezTo>
                      <a:pt x="1021" y="206"/>
                      <a:pt x="1019" y="207"/>
                      <a:pt x="1015" y="207"/>
                    </a:cubicBezTo>
                    <a:cubicBezTo>
                      <a:pt x="1015" y="205"/>
                      <a:pt x="1015" y="205"/>
                      <a:pt x="1015" y="205"/>
                    </a:cubicBezTo>
                    <a:cubicBezTo>
                      <a:pt x="1014" y="205"/>
                      <a:pt x="1012" y="206"/>
                      <a:pt x="1011" y="205"/>
                    </a:cubicBezTo>
                    <a:cubicBezTo>
                      <a:pt x="1011" y="205"/>
                      <a:pt x="1011" y="204"/>
                      <a:pt x="1011" y="203"/>
                    </a:cubicBezTo>
                    <a:cubicBezTo>
                      <a:pt x="1008" y="201"/>
                      <a:pt x="1005" y="199"/>
                      <a:pt x="1002" y="198"/>
                    </a:cubicBezTo>
                    <a:cubicBezTo>
                      <a:pt x="1002" y="197"/>
                      <a:pt x="1002" y="197"/>
                      <a:pt x="1002" y="197"/>
                    </a:cubicBezTo>
                    <a:cubicBezTo>
                      <a:pt x="1001" y="197"/>
                      <a:pt x="1000" y="198"/>
                      <a:pt x="999" y="197"/>
                    </a:cubicBezTo>
                    <a:cubicBezTo>
                      <a:pt x="998" y="197"/>
                      <a:pt x="997" y="195"/>
                      <a:pt x="997" y="195"/>
                    </a:cubicBezTo>
                    <a:cubicBezTo>
                      <a:pt x="992" y="195"/>
                      <a:pt x="989" y="200"/>
                      <a:pt x="986" y="201"/>
                    </a:cubicBezTo>
                    <a:cubicBezTo>
                      <a:pt x="985" y="202"/>
                      <a:pt x="984" y="201"/>
                      <a:pt x="983" y="201"/>
                    </a:cubicBezTo>
                    <a:cubicBezTo>
                      <a:pt x="982" y="201"/>
                      <a:pt x="980" y="203"/>
                      <a:pt x="979" y="203"/>
                    </a:cubicBezTo>
                    <a:cubicBezTo>
                      <a:pt x="980" y="201"/>
                      <a:pt x="980" y="199"/>
                      <a:pt x="980" y="197"/>
                    </a:cubicBezTo>
                    <a:cubicBezTo>
                      <a:pt x="980" y="197"/>
                      <a:pt x="979" y="197"/>
                      <a:pt x="979" y="196"/>
                    </a:cubicBezTo>
                    <a:cubicBezTo>
                      <a:pt x="978" y="196"/>
                      <a:pt x="977" y="196"/>
                      <a:pt x="977" y="195"/>
                    </a:cubicBezTo>
                    <a:cubicBezTo>
                      <a:pt x="976" y="194"/>
                      <a:pt x="977" y="193"/>
                      <a:pt x="977" y="192"/>
                    </a:cubicBezTo>
                    <a:cubicBezTo>
                      <a:pt x="977" y="192"/>
                      <a:pt x="975" y="192"/>
                      <a:pt x="975" y="191"/>
                    </a:cubicBezTo>
                    <a:cubicBezTo>
                      <a:pt x="972" y="197"/>
                      <a:pt x="972" y="197"/>
                      <a:pt x="972" y="197"/>
                    </a:cubicBezTo>
                    <a:cubicBezTo>
                      <a:pt x="972" y="199"/>
                      <a:pt x="973" y="201"/>
                      <a:pt x="973" y="202"/>
                    </a:cubicBezTo>
                    <a:cubicBezTo>
                      <a:pt x="973" y="202"/>
                      <a:pt x="970" y="203"/>
                      <a:pt x="970" y="203"/>
                    </a:cubicBezTo>
                    <a:cubicBezTo>
                      <a:pt x="970" y="211"/>
                      <a:pt x="969" y="211"/>
                      <a:pt x="966" y="215"/>
                    </a:cubicBezTo>
                    <a:cubicBezTo>
                      <a:pt x="966" y="216"/>
                      <a:pt x="965" y="218"/>
                      <a:pt x="965" y="219"/>
                    </a:cubicBezTo>
                    <a:cubicBezTo>
                      <a:pt x="964" y="219"/>
                      <a:pt x="963" y="219"/>
                      <a:pt x="962" y="219"/>
                    </a:cubicBezTo>
                    <a:cubicBezTo>
                      <a:pt x="962" y="218"/>
                      <a:pt x="961" y="218"/>
                      <a:pt x="961" y="218"/>
                    </a:cubicBezTo>
                    <a:cubicBezTo>
                      <a:pt x="962" y="215"/>
                      <a:pt x="962" y="214"/>
                      <a:pt x="963" y="211"/>
                    </a:cubicBezTo>
                    <a:cubicBezTo>
                      <a:pt x="962" y="211"/>
                      <a:pt x="961" y="211"/>
                      <a:pt x="961" y="211"/>
                    </a:cubicBezTo>
                    <a:cubicBezTo>
                      <a:pt x="961" y="213"/>
                      <a:pt x="961" y="213"/>
                      <a:pt x="961" y="213"/>
                    </a:cubicBezTo>
                    <a:cubicBezTo>
                      <a:pt x="958" y="213"/>
                      <a:pt x="955" y="209"/>
                      <a:pt x="954" y="208"/>
                    </a:cubicBezTo>
                    <a:cubicBezTo>
                      <a:pt x="951" y="209"/>
                      <a:pt x="950" y="208"/>
                      <a:pt x="948" y="209"/>
                    </a:cubicBezTo>
                    <a:cubicBezTo>
                      <a:pt x="946" y="207"/>
                      <a:pt x="945" y="206"/>
                      <a:pt x="944" y="203"/>
                    </a:cubicBezTo>
                    <a:cubicBezTo>
                      <a:pt x="943" y="204"/>
                      <a:pt x="942" y="204"/>
                      <a:pt x="940" y="205"/>
                    </a:cubicBezTo>
                    <a:cubicBezTo>
                      <a:pt x="940" y="204"/>
                      <a:pt x="941" y="203"/>
                      <a:pt x="940" y="203"/>
                    </a:cubicBezTo>
                    <a:cubicBezTo>
                      <a:pt x="940" y="203"/>
                      <a:pt x="940" y="201"/>
                      <a:pt x="941" y="201"/>
                    </a:cubicBezTo>
                    <a:cubicBezTo>
                      <a:pt x="945" y="198"/>
                      <a:pt x="946" y="202"/>
                      <a:pt x="943" y="196"/>
                    </a:cubicBezTo>
                    <a:cubicBezTo>
                      <a:pt x="942" y="196"/>
                      <a:pt x="942" y="196"/>
                      <a:pt x="942" y="196"/>
                    </a:cubicBezTo>
                    <a:cubicBezTo>
                      <a:pt x="941" y="197"/>
                      <a:pt x="942" y="198"/>
                      <a:pt x="942" y="198"/>
                    </a:cubicBezTo>
                    <a:cubicBezTo>
                      <a:pt x="942" y="198"/>
                      <a:pt x="942" y="199"/>
                      <a:pt x="942" y="199"/>
                    </a:cubicBezTo>
                    <a:cubicBezTo>
                      <a:pt x="941" y="199"/>
                      <a:pt x="939" y="199"/>
                      <a:pt x="938" y="199"/>
                    </a:cubicBezTo>
                    <a:cubicBezTo>
                      <a:pt x="936" y="194"/>
                      <a:pt x="932" y="192"/>
                      <a:pt x="928" y="189"/>
                    </a:cubicBezTo>
                    <a:cubicBezTo>
                      <a:pt x="927" y="189"/>
                      <a:pt x="926" y="189"/>
                      <a:pt x="925" y="189"/>
                    </a:cubicBezTo>
                    <a:cubicBezTo>
                      <a:pt x="922" y="192"/>
                      <a:pt x="926" y="196"/>
                      <a:pt x="926" y="197"/>
                    </a:cubicBezTo>
                    <a:cubicBezTo>
                      <a:pt x="926" y="197"/>
                      <a:pt x="926" y="199"/>
                      <a:pt x="926" y="198"/>
                    </a:cubicBezTo>
                    <a:cubicBezTo>
                      <a:pt x="925" y="198"/>
                      <a:pt x="926" y="200"/>
                      <a:pt x="925" y="199"/>
                    </a:cubicBezTo>
                    <a:cubicBezTo>
                      <a:pt x="923" y="197"/>
                      <a:pt x="923" y="192"/>
                      <a:pt x="920" y="190"/>
                    </a:cubicBezTo>
                    <a:cubicBezTo>
                      <a:pt x="919" y="190"/>
                      <a:pt x="918" y="190"/>
                      <a:pt x="917" y="190"/>
                    </a:cubicBezTo>
                    <a:cubicBezTo>
                      <a:pt x="916" y="190"/>
                      <a:pt x="909" y="187"/>
                      <a:pt x="912" y="187"/>
                    </a:cubicBezTo>
                    <a:cubicBezTo>
                      <a:pt x="914" y="188"/>
                      <a:pt x="915" y="188"/>
                      <a:pt x="918" y="188"/>
                    </a:cubicBezTo>
                    <a:cubicBezTo>
                      <a:pt x="917" y="186"/>
                      <a:pt x="917" y="185"/>
                      <a:pt x="916" y="183"/>
                    </a:cubicBezTo>
                    <a:cubicBezTo>
                      <a:pt x="915" y="184"/>
                      <a:pt x="914" y="184"/>
                      <a:pt x="912" y="184"/>
                    </a:cubicBezTo>
                    <a:cubicBezTo>
                      <a:pt x="911" y="187"/>
                      <a:pt x="911" y="187"/>
                      <a:pt x="911" y="187"/>
                    </a:cubicBezTo>
                    <a:cubicBezTo>
                      <a:pt x="910" y="187"/>
                      <a:pt x="910" y="187"/>
                      <a:pt x="910" y="187"/>
                    </a:cubicBezTo>
                    <a:cubicBezTo>
                      <a:pt x="909" y="187"/>
                      <a:pt x="908" y="185"/>
                      <a:pt x="907" y="185"/>
                    </a:cubicBezTo>
                    <a:cubicBezTo>
                      <a:pt x="905" y="184"/>
                      <a:pt x="904" y="185"/>
                      <a:pt x="904" y="185"/>
                    </a:cubicBezTo>
                    <a:cubicBezTo>
                      <a:pt x="904" y="185"/>
                      <a:pt x="905" y="185"/>
                      <a:pt x="906" y="184"/>
                    </a:cubicBezTo>
                    <a:cubicBezTo>
                      <a:pt x="906" y="184"/>
                      <a:pt x="907" y="183"/>
                      <a:pt x="908" y="182"/>
                    </a:cubicBezTo>
                    <a:cubicBezTo>
                      <a:pt x="908" y="182"/>
                      <a:pt x="906" y="180"/>
                      <a:pt x="906" y="180"/>
                    </a:cubicBezTo>
                    <a:cubicBezTo>
                      <a:pt x="906" y="180"/>
                      <a:pt x="903" y="181"/>
                      <a:pt x="904" y="181"/>
                    </a:cubicBezTo>
                    <a:cubicBezTo>
                      <a:pt x="898" y="182"/>
                      <a:pt x="904" y="180"/>
                      <a:pt x="904" y="179"/>
                    </a:cubicBezTo>
                    <a:cubicBezTo>
                      <a:pt x="906" y="178"/>
                      <a:pt x="905" y="178"/>
                      <a:pt x="905" y="176"/>
                    </a:cubicBezTo>
                    <a:cubicBezTo>
                      <a:pt x="906" y="176"/>
                      <a:pt x="907" y="176"/>
                      <a:pt x="908" y="176"/>
                    </a:cubicBezTo>
                    <a:cubicBezTo>
                      <a:pt x="909" y="176"/>
                      <a:pt x="911" y="174"/>
                      <a:pt x="911" y="174"/>
                    </a:cubicBezTo>
                    <a:cubicBezTo>
                      <a:pt x="912" y="174"/>
                      <a:pt x="913" y="174"/>
                      <a:pt x="914" y="174"/>
                    </a:cubicBezTo>
                    <a:cubicBezTo>
                      <a:pt x="916" y="173"/>
                      <a:pt x="917" y="170"/>
                      <a:pt x="919" y="169"/>
                    </a:cubicBezTo>
                    <a:cubicBezTo>
                      <a:pt x="920" y="169"/>
                      <a:pt x="920" y="169"/>
                      <a:pt x="920" y="169"/>
                    </a:cubicBezTo>
                    <a:cubicBezTo>
                      <a:pt x="920" y="168"/>
                      <a:pt x="919" y="166"/>
                      <a:pt x="920" y="165"/>
                    </a:cubicBezTo>
                    <a:cubicBezTo>
                      <a:pt x="918" y="165"/>
                      <a:pt x="916" y="166"/>
                      <a:pt x="914" y="165"/>
                    </a:cubicBezTo>
                    <a:cubicBezTo>
                      <a:pt x="913" y="165"/>
                      <a:pt x="912" y="162"/>
                      <a:pt x="911" y="161"/>
                    </a:cubicBezTo>
                    <a:cubicBezTo>
                      <a:pt x="910" y="161"/>
                      <a:pt x="909" y="162"/>
                      <a:pt x="908" y="161"/>
                    </a:cubicBezTo>
                    <a:cubicBezTo>
                      <a:pt x="907" y="161"/>
                      <a:pt x="907" y="160"/>
                      <a:pt x="907" y="159"/>
                    </a:cubicBezTo>
                    <a:cubicBezTo>
                      <a:pt x="905" y="158"/>
                      <a:pt x="900" y="158"/>
                      <a:pt x="898" y="159"/>
                    </a:cubicBezTo>
                    <a:cubicBezTo>
                      <a:pt x="889" y="161"/>
                      <a:pt x="888" y="162"/>
                      <a:pt x="889" y="169"/>
                    </a:cubicBezTo>
                    <a:cubicBezTo>
                      <a:pt x="891" y="170"/>
                      <a:pt x="891" y="169"/>
                      <a:pt x="892" y="170"/>
                    </a:cubicBezTo>
                    <a:cubicBezTo>
                      <a:pt x="892" y="170"/>
                      <a:pt x="892" y="173"/>
                      <a:pt x="892" y="173"/>
                    </a:cubicBezTo>
                    <a:cubicBezTo>
                      <a:pt x="894" y="174"/>
                      <a:pt x="897" y="172"/>
                      <a:pt x="899" y="173"/>
                    </a:cubicBezTo>
                    <a:cubicBezTo>
                      <a:pt x="899" y="173"/>
                      <a:pt x="901" y="175"/>
                      <a:pt x="902" y="175"/>
                    </a:cubicBezTo>
                    <a:cubicBezTo>
                      <a:pt x="904" y="176"/>
                      <a:pt x="901" y="176"/>
                      <a:pt x="900" y="177"/>
                    </a:cubicBezTo>
                    <a:cubicBezTo>
                      <a:pt x="900" y="177"/>
                      <a:pt x="900" y="180"/>
                      <a:pt x="901" y="179"/>
                    </a:cubicBezTo>
                    <a:cubicBezTo>
                      <a:pt x="896" y="180"/>
                      <a:pt x="896" y="180"/>
                      <a:pt x="896" y="180"/>
                    </a:cubicBezTo>
                    <a:cubicBezTo>
                      <a:pt x="895" y="181"/>
                      <a:pt x="895" y="182"/>
                      <a:pt x="896" y="183"/>
                    </a:cubicBezTo>
                    <a:cubicBezTo>
                      <a:pt x="892" y="183"/>
                      <a:pt x="889" y="183"/>
                      <a:pt x="886" y="182"/>
                    </a:cubicBezTo>
                    <a:cubicBezTo>
                      <a:pt x="885" y="182"/>
                      <a:pt x="884" y="179"/>
                      <a:pt x="882" y="179"/>
                    </a:cubicBezTo>
                    <a:cubicBezTo>
                      <a:pt x="881" y="178"/>
                      <a:pt x="881" y="180"/>
                      <a:pt x="880" y="179"/>
                    </a:cubicBezTo>
                    <a:cubicBezTo>
                      <a:pt x="879" y="179"/>
                      <a:pt x="876" y="177"/>
                      <a:pt x="875" y="177"/>
                    </a:cubicBezTo>
                    <a:cubicBezTo>
                      <a:pt x="874" y="177"/>
                      <a:pt x="873" y="178"/>
                      <a:pt x="873" y="178"/>
                    </a:cubicBezTo>
                    <a:cubicBezTo>
                      <a:pt x="870" y="179"/>
                      <a:pt x="868" y="176"/>
                      <a:pt x="865" y="177"/>
                    </a:cubicBezTo>
                    <a:cubicBezTo>
                      <a:pt x="865" y="177"/>
                      <a:pt x="865" y="179"/>
                      <a:pt x="865" y="179"/>
                    </a:cubicBezTo>
                    <a:cubicBezTo>
                      <a:pt x="865" y="179"/>
                      <a:pt x="864" y="179"/>
                      <a:pt x="863" y="179"/>
                    </a:cubicBezTo>
                    <a:cubicBezTo>
                      <a:pt x="862" y="178"/>
                      <a:pt x="861" y="176"/>
                      <a:pt x="860" y="175"/>
                    </a:cubicBezTo>
                    <a:cubicBezTo>
                      <a:pt x="859" y="175"/>
                      <a:pt x="858" y="176"/>
                      <a:pt x="857" y="175"/>
                    </a:cubicBezTo>
                    <a:cubicBezTo>
                      <a:pt x="856" y="174"/>
                      <a:pt x="856" y="174"/>
                      <a:pt x="856" y="174"/>
                    </a:cubicBezTo>
                    <a:cubicBezTo>
                      <a:pt x="855" y="173"/>
                      <a:pt x="854" y="174"/>
                      <a:pt x="852" y="173"/>
                    </a:cubicBezTo>
                    <a:cubicBezTo>
                      <a:pt x="851" y="173"/>
                      <a:pt x="850" y="172"/>
                      <a:pt x="848" y="171"/>
                    </a:cubicBezTo>
                    <a:cubicBezTo>
                      <a:pt x="849" y="170"/>
                      <a:pt x="848" y="170"/>
                      <a:pt x="848" y="169"/>
                    </a:cubicBezTo>
                    <a:cubicBezTo>
                      <a:pt x="850" y="169"/>
                      <a:pt x="850" y="169"/>
                      <a:pt x="850" y="169"/>
                    </a:cubicBezTo>
                    <a:cubicBezTo>
                      <a:pt x="850" y="166"/>
                      <a:pt x="850" y="164"/>
                      <a:pt x="850" y="162"/>
                    </a:cubicBezTo>
                    <a:cubicBezTo>
                      <a:pt x="847" y="162"/>
                      <a:pt x="844" y="161"/>
                      <a:pt x="839" y="161"/>
                    </a:cubicBezTo>
                    <a:cubicBezTo>
                      <a:pt x="839" y="162"/>
                      <a:pt x="837" y="162"/>
                      <a:pt x="835" y="162"/>
                    </a:cubicBezTo>
                    <a:cubicBezTo>
                      <a:pt x="834" y="160"/>
                      <a:pt x="834" y="160"/>
                      <a:pt x="834" y="160"/>
                    </a:cubicBezTo>
                    <a:cubicBezTo>
                      <a:pt x="833" y="160"/>
                      <a:pt x="831" y="161"/>
                      <a:pt x="829" y="161"/>
                    </a:cubicBezTo>
                    <a:cubicBezTo>
                      <a:pt x="827" y="161"/>
                      <a:pt x="824" y="158"/>
                      <a:pt x="821" y="158"/>
                    </a:cubicBezTo>
                    <a:cubicBezTo>
                      <a:pt x="820" y="158"/>
                      <a:pt x="819" y="160"/>
                      <a:pt x="819" y="161"/>
                    </a:cubicBezTo>
                    <a:cubicBezTo>
                      <a:pt x="814" y="164"/>
                      <a:pt x="810" y="165"/>
                      <a:pt x="807" y="170"/>
                    </a:cubicBezTo>
                    <a:cubicBezTo>
                      <a:pt x="807" y="171"/>
                      <a:pt x="807" y="172"/>
                      <a:pt x="807" y="173"/>
                    </a:cubicBezTo>
                    <a:cubicBezTo>
                      <a:pt x="807" y="172"/>
                      <a:pt x="806" y="172"/>
                      <a:pt x="805" y="172"/>
                    </a:cubicBezTo>
                    <a:cubicBezTo>
                      <a:pt x="805" y="172"/>
                      <a:pt x="806" y="170"/>
                      <a:pt x="805" y="169"/>
                    </a:cubicBezTo>
                    <a:cubicBezTo>
                      <a:pt x="805" y="168"/>
                      <a:pt x="807" y="167"/>
                      <a:pt x="807" y="164"/>
                    </a:cubicBezTo>
                    <a:cubicBezTo>
                      <a:pt x="807" y="164"/>
                      <a:pt x="805" y="162"/>
                      <a:pt x="805" y="162"/>
                    </a:cubicBezTo>
                    <a:cubicBezTo>
                      <a:pt x="805" y="162"/>
                      <a:pt x="802" y="161"/>
                      <a:pt x="803" y="161"/>
                    </a:cubicBezTo>
                    <a:cubicBezTo>
                      <a:pt x="803" y="163"/>
                      <a:pt x="803" y="165"/>
                      <a:pt x="803" y="166"/>
                    </a:cubicBezTo>
                    <a:cubicBezTo>
                      <a:pt x="790" y="166"/>
                      <a:pt x="793" y="168"/>
                      <a:pt x="789" y="159"/>
                    </a:cubicBezTo>
                    <a:cubicBezTo>
                      <a:pt x="787" y="159"/>
                      <a:pt x="787" y="159"/>
                      <a:pt x="787" y="159"/>
                    </a:cubicBezTo>
                    <a:cubicBezTo>
                      <a:pt x="787" y="160"/>
                      <a:pt x="787" y="160"/>
                      <a:pt x="787" y="161"/>
                    </a:cubicBezTo>
                    <a:cubicBezTo>
                      <a:pt x="785" y="161"/>
                      <a:pt x="787" y="162"/>
                      <a:pt x="785" y="162"/>
                    </a:cubicBezTo>
                    <a:cubicBezTo>
                      <a:pt x="783" y="162"/>
                      <a:pt x="784" y="158"/>
                      <a:pt x="780" y="161"/>
                    </a:cubicBezTo>
                    <a:cubicBezTo>
                      <a:pt x="780" y="161"/>
                      <a:pt x="779" y="163"/>
                      <a:pt x="779" y="163"/>
                    </a:cubicBezTo>
                    <a:cubicBezTo>
                      <a:pt x="779" y="164"/>
                      <a:pt x="778" y="164"/>
                      <a:pt x="777" y="165"/>
                    </a:cubicBezTo>
                    <a:cubicBezTo>
                      <a:pt x="777" y="166"/>
                      <a:pt x="777" y="166"/>
                      <a:pt x="777" y="166"/>
                    </a:cubicBezTo>
                    <a:cubicBezTo>
                      <a:pt x="776" y="165"/>
                      <a:pt x="776" y="168"/>
                      <a:pt x="776" y="168"/>
                    </a:cubicBezTo>
                    <a:cubicBezTo>
                      <a:pt x="776" y="168"/>
                      <a:pt x="777" y="170"/>
                      <a:pt x="777" y="170"/>
                    </a:cubicBezTo>
                    <a:cubicBezTo>
                      <a:pt x="778" y="170"/>
                      <a:pt x="781" y="171"/>
                      <a:pt x="781" y="171"/>
                    </a:cubicBezTo>
                    <a:cubicBezTo>
                      <a:pt x="781" y="171"/>
                      <a:pt x="780" y="173"/>
                      <a:pt x="779" y="173"/>
                    </a:cubicBezTo>
                    <a:cubicBezTo>
                      <a:pt x="776" y="174"/>
                      <a:pt x="775" y="172"/>
                      <a:pt x="773" y="171"/>
                    </a:cubicBezTo>
                    <a:cubicBezTo>
                      <a:pt x="773" y="172"/>
                      <a:pt x="774" y="172"/>
                      <a:pt x="774" y="173"/>
                    </a:cubicBezTo>
                    <a:cubicBezTo>
                      <a:pt x="773" y="174"/>
                      <a:pt x="772" y="176"/>
                      <a:pt x="771" y="176"/>
                    </a:cubicBezTo>
                    <a:cubicBezTo>
                      <a:pt x="769" y="177"/>
                      <a:pt x="767" y="176"/>
                      <a:pt x="765" y="177"/>
                    </a:cubicBezTo>
                    <a:cubicBezTo>
                      <a:pt x="764" y="178"/>
                      <a:pt x="766" y="179"/>
                      <a:pt x="764" y="179"/>
                    </a:cubicBezTo>
                    <a:cubicBezTo>
                      <a:pt x="761" y="179"/>
                      <a:pt x="758" y="176"/>
                      <a:pt x="753" y="178"/>
                    </a:cubicBezTo>
                    <a:cubicBezTo>
                      <a:pt x="753" y="179"/>
                      <a:pt x="753" y="179"/>
                      <a:pt x="753" y="179"/>
                    </a:cubicBezTo>
                    <a:cubicBezTo>
                      <a:pt x="752" y="179"/>
                      <a:pt x="754" y="180"/>
                      <a:pt x="753" y="181"/>
                    </a:cubicBezTo>
                    <a:cubicBezTo>
                      <a:pt x="749" y="183"/>
                      <a:pt x="749" y="183"/>
                      <a:pt x="749" y="183"/>
                    </a:cubicBezTo>
                    <a:cubicBezTo>
                      <a:pt x="745" y="184"/>
                      <a:pt x="738" y="184"/>
                      <a:pt x="733" y="184"/>
                    </a:cubicBezTo>
                    <a:cubicBezTo>
                      <a:pt x="734" y="183"/>
                      <a:pt x="734" y="183"/>
                      <a:pt x="734" y="183"/>
                    </a:cubicBezTo>
                    <a:cubicBezTo>
                      <a:pt x="739" y="181"/>
                      <a:pt x="746" y="182"/>
                      <a:pt x="749" y="179"/>
                    </a:cubicBezTo>
                    <a:cubicBezTo>
                      <a:pt x="751" y="178"/>
                      <a:pt x="750" y="175"/>
                      <a:pt x="753" y="174"/>
                    </a:cubicBezTo>
                    <a:cubicBezTo>
                      <a:pt x="755" y="173"/>
                      <a:pt x="756" y="174"/>
                      <a:pt x="758" y="173"/>
                    </a:cubicBezTo>
                    <a:cubicBezTo>
                      <a:pt x="759" y="173"/>
                      <a:pt x="760" y="172"/>
                      <a:pt x="760" y="171"/>
                    </a:cubicBezTo>
                    <a:cubicBezTo>
                      <a:pt x="762" y="171"/>
                      <a:pt x="764" y="171"/>
                      <a:pt x="765" y="170"/>
                    </a:cubicBezTo>
                    <a:cubicBezTo>
                      <a:pt x="767" y="169"/>
                      <a:pt x="767" y="165"/>
                      <a:pt x="769" y="164"/>
                    </a:cubicBezTo>
                    <a:cubicBezTo>
                      <a:pt x="771" y="163"/>
                      <a:pt x="772" y="164"/>
                      <a:pt x="773" y="163"/>
                    </a:cubicBezTo>
                    <a:cubicBezTo>
                      <a:pt x="772" y="161"/>
                      <a:pt x="772" y="160"/>
                      <a:pt x="772" y="157"/>
                    </a:cubicBezTo>
                    <a:cubicBezTo>
                      <a:pt x="773" y="157"/>
                      <a:pt x="774" y="157"/>
                      <a:pt x="775" y="156"/>
                    </a:cubicBezTo>
                    <a:cubicBezTo>
                      <a:pt x="775" y="155"/>
                      <a:pt x="775" y="153"/>
                      <a:pt x="775" y="153"/>
                    </a:cubicBezTo>
                    <a:cubicBezTo>
                      <a:pt x="777" y="152"/>
                      <a:pt x="779" y="153"/>
                      <a:pt x="780" y="153"/>
                    </a:cubicBezTo>
                    <a:cubicBezTo>
                      <a:pt x="781" y="153"/>
                      <a:pt x="786" y="152"/>
                      <a:pt x="788" y="151"/>
                    </a:cubicBezTo>
                    <a:cubicBezTo>
                      <a:pt x="788" y="151"/>
                      <a:pt x="790" y="149"/>
                      <a:pt x="790" y="149"/>
                    </a:cubicBezTo>
                    <a:cubicBezTo>
                      <a:pt x="791" y="148"/>
                      <a:pt x="793" y="149"/>
                      <a:pt x="795" y="149"/>
                    </a:cubicBezTo>
                    <a:cubicBezTo>
                      <a:pt x="797" y="149"/>
                      <a:pt x="811" y="145"/>
                      <a:pt x="813" y="144"/>
                    </a:cubicBezTo>
                    <a:cubicBezTo>
                      <a:pt x="817" y="140"/>
                      <a:pt x="809" y="134"/>
                      <a:pt x="807" y="134"/>
                    </a:cubicBezTo>
                    <a:cubicBezTo>
                      <a:pt x="807" y="133"/>
                      <a:pt x="807" y="131"/>
                      <a:pt x="808" y="131"/>
                    </a:cubicBezTo>
                    <a:cubicBezTo>
                      <a:pt x="808" y="131"/>
                      <a:pt x="809" y="132"/>
                      <a:pt x="809" y="132"/>
                    </a:cubicBezTo>
                    <a:cubicBezTo>
                      <a:pt x="810" y="133"/>
                      <a:pt x="811" y="132"/>
                      <a:pt x="813" y="133"/>
                    </a:cubicBezTo>
                    <a:cubicBezTo>
                      <a:pt x="813" y="130"/>
                      <a:pt x="815" y="127"/>
                      <a:pt x="813" y="124"/>
                    </a:cubicBezTo>
                    <a:cubicBezTo>
                      <a:pt x="812" y="124"/>
                      <a:pt x="810" y="124"/>
                      <a:pt x="810" y="124"/>
                    </a:cubicBezTo>
                    <a:cubicBezTo>
                      <a:pt x="809" y="122"/>
                      <a:pt x="808" y="120"/>
                      <a:pt x="808" y="117"/>
                    </a:cubicBezTo>
                    <a:cubicBezTo>
                      <a:pt x="805" y="116"/>
                      <a:pt x="799" y="116"/>
                      <a:pt x="798" y="114"/>
                    </a:cubicBezTo>
                    <a:cubicBezTo>
                      <a:pt x="796" y="111"/>
                      <a:pt x="798" y="108"/>
                      <a:pt x="795" y="106"/>
                    </a:cubicBezTo>
                    <a:cubicBezTo>
                      <a:pt x="794" y="106"/>
                      <a:pt x="794" y="106"/>
                      <a:pt x="794" y="106"/>
                    </a:cubicBezTo>
                    <a:cubicBezTo>
                      <a:pt x="793" y="106"/>
                      <a:pt x="792" y="107"/>
                      <a:pt x="792" y="107"/>
                    </a:cubicBezTo>
                    <a:cubicBezTo>
                      <a:pt x="790" y="107"/>
                      <a:pt x="789" y="107"/>
                      <a:pt x="787" y="107"/>
                    </a:cubicBezTo>
                    <a:cubicBezTo>
                      <a:pt x="787" y="107"/>
                      <a:pt x="785" y="109"/>
                      <a:pt x="785" y="109"/>
                    </a:cubicBezTo>
                    <a:cubicBezTo>
                      <a:pt x="783" y="109"/>
                      <a:pt x="783" y="107"/>
                      <a:pt x="782" y="107"/>
                    </a:cubicBezTo>
                    <a:cubicBezTo>
                      <a:pt x="780" y="106"/>
                      <a:pt x="768" y="109"/>
                      <a:pt x="767" y="110"/>
                    </a:cubicBezTo>
                    <a:cubicBezTo>
                      <a:pt x="766" y="110"/>
                      <a:pt x="765" y="112"/>
                      <a:pt x="765" y="113"/>
                    </a:cubicBezTo>
                    <a:cubicBezTo>
                      <a:pt x="763" y="115"/>
                      <a:pt x="759" y="116"/>
                      <a:pt x="756" y="116"/>
                    </a:cubicBezTo>
                    <a:cubicBezTo>
                      <a:pt x="757" y="113"/>
                      <a:pt x="758" y="110"/>
                      <a:pt x="759" y="107"/>
                    </a:cubicBezTo>
                    <a:cubicBezTo>
                      <a:pt x="758" y="107"/>
                      <a:pt x="755" y="107"/>
                      <a:pt x="753" y="106"/>
                    </a:cubicBezTo>
                    <a:cubicBezTo>
                      <a:pt x="752" y="104"/>
                      <a:pt x="752" y="104"/>
                      <a:pt x="752" y="104"/>
                    </a:cubicBezTo>
                    <a:cubicBezTo>
                      <a:pt x="749" y="104"/>
                      <a:pt x="748" y="106"/>
                      <a:pt x="745" y="106"/>
                    </a:cubicBezTo>
                    <a:cubicBezTo>
                      <a:pt x="744" y="105"/>
                      <a:pt x="745" y="105"/>
                      <a:pt x="745" y="105"/>
                    </a:cubicBezTo>
                    <a:cubicBezTo>
                      <a:pt x="747" y="102"/>
                      <a:pt x="742" y="104"/>
                      <a:pt x="741" y="104"/>
                    </a:cubicBezTo>
                    <a:cubicBezTo>
                      <a:pt x="741" y="103"/>
                      <a:pt x="743" y="100"/>
                      <a:pt x="744" y="100"/>
                    </a:cubicBezTo>
                    <a:cubicBezTo>
                      <a:pt x="745" y="99"/>
                      <a:pt x="746" y="100"/>
                      <a:pt x="746" y="100"/>
                    </a:cubicBezTo>
                    <a:cubicBezTo>
                      <a:pt x="745" y="99"/>
                      <a:pt x="746" y="97"/>
                      <a:pt x="745" y="96"/>
                    </a:cubicBezTo>
                    <a:cubicBezTo>
                      <a:pt x="743" y="96"/>
                      <a:pt x="741" y="97"/>
                      <a:pt x="740" y="96"/>
                    </a:cubicBezTo>
                    <a:cubicBezTo>
                      <a:pt x="739" y="96"/>
                      <a:pt x="740" y="94"/>
                      <a:pt x="739" y="93"/>
                    </a:cubicBezTo>
                    <a:cubicBezTo>
                      <a:pt x="738" y="93"/>
                      <a:pt x="737" y="94"/>
                      <a:pt x="734" y="94"/>
                    </a:cubicBezTo>
                    <a:cubicBezTo>
                      <a:pt x="734" y="94"/>
                      <a:pt x="732" y="92"/>
                      <a:pt x="730" y="92"/>
                    </a:cubicBezTo>
                    <a:cubicBezTo>
                      <a:pt x="729" y="93"/>
                      <a:pt x="728" y="96"/>
                      <a:pt x="726" y="96"/>
                    </a:cubicBezTo>
                    <a:cubicBezTo>
                      <a:pt x="723" y="96"/>
                      <a:pt x="723" y="94"/>
                      <a:pt x="719" y="94"/>
                    </a:cubicBezTo>
                    <a:cubicBezTo>
                      <a:pt x="718" y="96"/>
                      <a:pt x="718" y="96"/>
                      <a:pt x="718" y="96"/>
                    </a:cubicBezTo>
                    <a:cubicBezTo>
                      <a:pt x="716" y="97"/>
                      <a:pt x="715" y="96"/>
                      <a:pt x="713" y="97"/>
                    </a:cubicBezTo>
                    <a:cubicBezTo>
                      <a:pt x="711" y="98"/>
                      <a:pt x="713" y="99"/>
                      <a:pt x="712" y="101"/>
                    </a:cubicBezTo>
                    <a:cubicBezTo>
                      <a:pt x="711" y="101"/>
                      <a:pt x="705" y="105"/>
                      <a:pt x="704" y="106"/>
                    </a:cubicBezTo>
                    <a:cubicBezTo>
                      <a:pt x="704" y="106"/>
                      <a:pt x="704" y="106"/>
                      <a:pt x="704" y="106"/>
                    </a:cubicBezTo>
                    <a:cubicBezTo>
                      <a:pt x="703" y="107"/>
                      <a:pt x="704" y="109"/>
                      <a:pt x="704" y="110"/>
                    </a:cubicBezTo>
                    <a:cubicBezTo>
                      <a:pt x="706" y="112"/>
                      <a:pt x="707" y="113"/>
                      <a:pt x="709" y="116"/>
                    </a:cubicBezTo>
                    <a:cubicBezTo>
                      <a:pt x="708" y="115"/>
                      <a:pt x="707" y="116"/>
                      <a:pt x="706" y="116"/>
                    </a:cubicBezTo>
                    <a:cubicBezTo>
                      <a:pt x="705" y="115"/>
                      <a:pt x="703" y="113"/>
                      <a:pt x="703" y="113"/>
                    </a:cubicBezTo>
                    <a:cubicBezTo>
                      <a:pt x="701" y="113"/>
                      <a:pt x="700" y="114"/>
                      <a:pt x="700" y="114"/>
                    </a:cubicBezTo>
                    <a:cubicBezTo>
                      <a:pt x="696" y="115"/>
                      <a:pt x="691" y="114"/>
                      <a:pt x="687" y="114"/>
                    </a:cubicBezTo>
                    <a:cubicBezTo>
                      <a:pt x="687" y="114"/>
                      <a:pt x="687" y="116"/>
                      <a:pt x="688" y="116"/>
                    </a:cubicBezTo>
                    <a:cubicBezTo>
                      <a:pt x="689" y="117"/>
                      <a:pt x="689" y="116"/>
                      <a:pt x="690" y="117"/>
                    </a:cubicBezTo>
                    <a:cubicBezTo>
                      <a:pt x="692" y="118"/>
                      <a:pt x="692" y="122"/>
                      <a:pt x="693" y="125"/>
                    </a:cubicBezTo>
                    <a:cubicBezTo>
                      <a:pt x="693" y="125"/>
                      <a:pt x="691" y="125"/>
                      <a:pt x="691" y="126"/>
                    </a:cubicBezTo>
                    <a:cubicBezTo>
                      <a:pt x="690" y="128"/>
                      <a:pt x="690" y="128"/>
                      <a:pt x="690" y="128"/>
                    </a:cubicBezTo>
                    <a:cubicBezTo>
                      <a:pt x="688" y="128"/>
                      <a:pt x="692" y="121"/>
                      <a:pt x="690" y="120"/>
                    </a:cubicBezTo>
                    <a:cubicBezTo>
                      <a:pt x="685" y="116"/>
                      <a:pt x="684" y="119"/>
                      <a:pt x="681" y="122"/>
                    </a:cubicBezTo>
                    <a:cubicBezTo>
                      <a:pt x="680" y="123"/>
                      <a:pt x="678" y="124"/>
                      <a:pt x="677" y="125"/>
                    </a:cubicBezTo>
                    <a:cubicBezTo>
                      <a:pt x="677" y="125"/>
                      <a:pt x="676" y="124"/>
                      <a:pt x="674" y="124"/>
                    </a:cubicBezTo>
                    <a:cubicBezTo>
                      <a:pt x="674" y="124"/>
                      <a:pt x="673" y="126"/>
                      <a:pt x="673" y="127"/>
                    </a:cubicBezTo>
                    <a:cubicBezTo>
                      <a:pt x="672" y="127"/>
                      <a:pt x="672" y="127"/>
                      <a:pt x="672" y="127"/>
                    </a:cubicBezTo>
                    <a:cubicBezTo>
                      <a:pt x="671" y="126"/>
                      <a:pt x="672" y="125"/>
                      <a:pt x="672" y="124"/>
                    </a:cubicBezTo>
                    <a:cubicBezTo>
                      <a:pt x="670" y="124"/>
                      <a:pt x="670" y="124"/>
                      <a:pt x="670" y="124"/>
                    </a:cubicBezTo>
                    <a:cubicBezTo>
                      <a:pt x="669" y="124"/>
                      <a:pt x="670" y="126"/>
                      <a:pt x="669" y="126"/>
                    </a:cubicBezTo>
                    <a:cubicBezTo>
                      <a:pt x="667" y="127"/>
                      <a:pt x="665" y="127"/>
                      <a:pt x="664" y="128"/>
                    </a:cubicBezTo>
                    <a:cubicBezTo>
                      <a:pt x="664" y="126"/>
                      <a:pt x="664" y="126"/>
                      <a:pt x="664" y="126"/>
                    </a:cubicBezTo>
                    <a:cubicBezTo>
                      <a:pt x="666" y="125"/>
                      <a:pt x="667" y="124"/>
                      <a:pt x="668" y="122"/>
                    </a:cubicBezTo>
                    <a:cubicBezTo>
                      <a:pt x="670" y="123"/>
                      <a:pt x="669" y="120"/>
                      <a:pt x="667" y="119"/>
                    </a:cubicBezTo>
                    <a:cubicBezTo>
                      <a:pt x="664" y="117"/>
                      <a:pt x="663" y="120"/>
                      <a:pt x="660" y="120"/>
                    </a:cubicBezTo>
                    <a:cubicBezTo>
                      <a:pt x="659" y="120"/>
                      <a:pt x="658" y="118"/>
                      <a:pt x="656" y="118"/>
                    </a:cubicBezTo>
                    <a:cubicBezTo>
                      <a:pt x="655" y="120"/>
                      <a:pt x="655" y="120"/>
                      <a:pt x="655" y="120"/>
                    </a:cubicBezTo>
                    <a:cubicBezTo>
                      <a:pt x="653" y="120"/>
                      <a:pt x="653" y="119"/>
                      <a:pt x="652" y="118"/>
                    </a:cubicBezTo>
                    <a:cubicBezTo>
                      <a:pt x="651" y="118"/>
                      <a:pt x="647" y="118"/>
                      <a:pt x="648" y="118"/>
                    </a:cubicBezTo>
                    <a:cubicBezTo>
                      <a:pt x="646" y="118"/>
                      <a:pt x="646" y="118"/>
                      <a:pt x="646" y="118"/>
                    </a:cubicBezTo>
                    <a:cubicBezTo>
                      <a:pt x="646" y="118"/>
                      <a:pt x="647" y="119"/>
                      <a:pt x="645" y="120"/>
                    </a:cubicBezTo>
                    <a:cubicBezTo>
                      <a:pt x="644" y="120"/>
                      <a:pt x="643" y="118"/>
                      <a:pt x="642" y="118"/>
                    </a:cubicBezTo>
                    <a:cubicBezTo>
                      <a:pt x="636" y="118"/>
                      <a:pt x="643" y="122"/>
                      <a:pt x="638" y="123"/>
                    </a:cubicBezTo>
                    <a:cubicBezTo>
                      <a:pt x="635" y="123"/>
                      <a:pt x="633" y="122"/>
                      <a:pt x="630" y="123"/>
                    </a:cubicBezTo>
                    <a:cubicBezTo>
                      <a:pt x="629" y="123"/>
                      <a:pt x="626" y="125"/>
                      <a:pt x="626" y="125"/>
                    </a:cubicBezTo>
                    <a:cubicBezTo>
                      <a:pt x="623" y="126"/>
                      <a:pt x="622" y="124"/>
                      <a:pt x="619" y="125"/>
                    </a:cubicBezTo>
                    <a:cubicBezTo>
                      <a:pt x="619" y="125"/>
                      <a:pt x="615" y="127"/>
                      <a:pt x="615" y="127"/>
                    </a:cubicBezTo>
                    <a:cubicBezTo>
                      <a:pt x="613" y="127"/>
                      <a:pt x="613" y="125"/>
                      <a:pt x="611" y="126"/>
                    </a:cubicBezTo>
                    <a:cubicBezTo>
                      <a:pt x="608" y="126"/>
                      <a:pt x="607" y="128"/>
                      <a:pt x="605" y="129"/>
                    </a:cubicBezTo>
                    <a:cubicBezTo>
                      <a:pt x="604" y="130"/>
                      <a:pt x="603" y="129"/>
                      <a:pt x="602" y="130"/>
                    </a:cubicBezTo>
                    <a:cubicBezTo>
                      <a:pt x="601" y="131"/>
                      <a:pt x="601" y="131"/>
                      <a:pt x="601" y="131"/>
                    </a:cubicBezTo>
                    <a:cubicBezTo>
                      <a:pt x="600" y="131"/>
                      <a:pt x="598" y="131"/>
                      <a:pt x="597" y="131"/>
                    </a:cubicBezTo>
                    <a:cubicBezTo>
                      <a:pt x="595" y="132"/>
                      <a:pt x="595" y="132"/>
                      <a:pt x="595" y="132"/>
                    </a:cubicBezTo>
                    <a:cubicBezTo>
                      <a:pt x="592" y="133"/>
                      <a:pt x="591" y="132"/>
                      <a:pt x="587" y="132"/>
                    </a:cubicBezTo>
                    <a:cubicBezTo>
                      <a:pt x="588" y="132"/>
                      <a:pt x="587" y="133"/>
                      <a:pt x="588" y="134"/>
                    </a:cubicBezTo>
                    <a:cubicBezTo>
                      <a:pt x="589" y="134"/>
                      <a:pt x="590" y="133"/>
                      <a:pt x="591" y="134"/>
                    </a:cubicBezTo>
                    <a:cubicBezTo>
                      <a:pt x="591" y="134"/>
                      <a:pt x="591" y="135"/>
                      <a:pt x="592" y="135"/>
                    </a:cubicBezTo>
                    <a:cubicBezTo>
                      <a:pt x="591" y="135"/>
                      <a:pt x="592" y="136"/>
                      <a:pt x="591" y="137"/>
                    </a:cubicBezTo>
                    <a:cubicBezTo>
                      <a:pt x="591" y="137"/>
                      <a:pt x="589" y="137"/>
                      <a:pt x="589" y="137"/>
                    </a:cubicBezTo>
                    <a:cubicBezTo>
                      <a:pt x="587" y="139"/>
                      <a:pt x="587" y="141"/>
                      <a:pt x="587" y="144"/>
                    </a:cubicBezTo>
                    <a:cubicBezTo>
                      <a:pt x="584" y="142"/>
                      <a:pt x="582" y="142"/>
                      <a:pt x="579" y="140"/>
                    </a:cubicBezTo>
                    <a:cubicBezTo>
                      <a:pt x="579" y="141"/>
                      <a:pt x="578" y="143"/>
                      <a:pt x="578" y="144"/>
                    </a:cubicBezTo>
                    <a:cubicBezTo>
                      <a:pt x="579" y="144"/>
                      <a:pt x="581" y="143"/>
                      <a:pt x="583" y="144"/>
                    </a:cubicBezTo>
                    <a:cubicBezTo>
                      <a:pt x="584" y="145"/>
                      <a:pt x="583" y="147"/>
                      <a:pt x="585" y="148"/>
                    </a:cubicBezTo>
                    <a:cubicBezTo>
                      <a:pt x="585" y="149"/>
                      <a:pt x="585" y="149"/>
                      <a:pt x="585" y="149"/>
                    </a:cubicBezTo>
                    <a:cubicBezTo>
                      <a:pt x="581" y="148"/>
                      <a:pt x="581" y="148"/>
                      <a:pt x="577" y="149"/>
                    </a:cubicBezTo>
                    <a:cubicBezTo>
                      <a:pt x="577" y="149"/>
                      <a:pt x="577" y="151"/>
                      <a:pt x="577" y="151"/>
                    </a:cubicBezTo>
                    <a:cubicBezTo>
                      <a:pt x="579" y="152"/>
                      <a:pt x="581" y="152"/>
                      <a:pt x="582" y="154"/>
                    </a:cubicBezTo>
                    <a:cubicBezTo>
                      <a:pt x="583" y="154"/>
                      <a:pt x="589" y="164"/>
                      <a:pt x="586" y="165"/>
                    </a:cubicBezTo>
                    <a:cubicBezTo>
                      <a:pt x="585" y="166"/>
                      <a:pt x="578" y="165"/>
                      <a:pt x="581" y="163"/>
                    </a:cubicBezTo>
                    <a:cubicBezTo>
                      <a:pt x="585" y="162"/>
                      <a:pt x="581" y="159"/>
                      <a:pt x="579" y="158"/>
                    </a:cubicBezTo>
                    <a:cubicBezTo>
                      <a:pt x="576" y="158"/>
                      <a:pt x="574" y="160"/>
                      <a:pt x="571" y="160"/>
                    </a:cubicBezTo>
                    <a:cubicBezTo>
                      <a:pt x="570" y="160"/>
                      <a:pt x="569" y="159"/>
                      <a:pt x="568" y="159"/>
                    </a:cubicBezTo>
                    <a:cubicBezTo>
                      <a:pt x="567" y="161"/>
                      <a:pt x="567" y="161"/>
                      <a:pt x="567" y="161"/>
                    </a:cubicBezTo>
                    <a:cubicBezTo>
                      <a:pt x="564" y="162"/>
                      <a:pt x="564" y="159"/>
                      <a:pt x="562" y="159"/>
                    </a:cubicBezTo>
                    <a:cubicBezTo>
                      <a:pt x="558" y="158"/>
                      <a:pt x="555" y="161"/>
                      <a:pt x="553" y="161"/>
                    </a:cubicBezTo>
                    <a:cubicBezTo>
                      <a:pt x="551" y="161"/>
                      <a:pt x="550" y="160"/>
                      <a:pt x="547" y="160"/>
                    </a:cubicBezTo>
                    <a:cubicBezTo>
                      <a:pt x="545" y="161"/>
                      <a:pt x="545" y="161"/>
                      <a:pt x="545" y="161"/>
                    </a:cubicBezTo>
                    <a:cubicBezTo>
                      <a:pt x="543" y="162"/>
                      <a:pt x="541" y="161"/>
                      <a:pt x="539" y="161"/>
                    </a:cubicBezTo>
                    <a:cubicBezTo>
                      <a:pt x="537" y="163"/>
                      <a:pt x="537" y="163"/>
                      <a:pt x="537" y="163"/>
                    </a:cubicBezTo>
                    <a:cubicBezTo>
                      <a:pt x="536" y="163"/>
                      <a:pt x="535" y="162"/>
                      <a:pt x="534" y="163"/>
                    </a:cubicBezTo>
                    <a:cubicBezTo>
                      <a:pt x="534" y="163"/>
                      <a:pt x="531" y="167"/>
                      <a:pt x="531" y="167"/>
                    </a:cubicBezTo>
                    <a:cubicBezTo>
                      <a:pt x="531" y="169"/>
                      <a:pt x="532" y="169"/>
                      <a:pt x="532" y="171"/>
                    </a:cubicBezTo>
                    <a:cubicBezTo>
                      <a:pt x="532" y="172"/>
                      <a:pt x="530" y="175"/>
                      <a:pt x="530" y="176"/>
                    </a:cubicBezTo>
                    <a:cubicBezTo>
                      <a:pt x="529" y="184"/>
                      <a:pt x="532" y="186"/>
                      <a:pt x="537" y="188"/>
                    </a:cubicBezTo>
                    <a:cubicBezTo>
                      <a:pt x="538" y="189"/>
                      <a:pt x="538" y="189"/>
                      <a:pt x="538" y="189"/>
                    </a:cubicBezTo>
                    <a:cubicBezTo>
                      <a:pt x="540" y="190"/>
                      <a:pt x="542" y="189"/>
                      <a:pt x="544" y="189"/>
                    </a:cubicBezTo>
                    <a:cubicBezTo>
                      <a:pt x="545" y="190"/>
                      <a:pt x="546" y="193"/>
                      <a:pt x="547" y="193"/>
                    </a:cubicBezTo>
                    <a:cubicBezTo>
                      <a:pt x="548" y="194"/>
                      <a:pt x="552" y="195"/>
                      <a:pt x="553" y="196"/>
                    </a:cubicBezTo>
                    <a:cubicBezTo>
                      <a:pt x="553" y="198"/>
                      <a:pt x="554" y="199"/>
                      <a:pt x="554" y="201"/>
                    </a:cubicBezTo>
                    <a:cubicBezTo>
                      <a:pt x="554" y="201"/>
                      <a:pt x="551" y="205"/>
                      <a:pt x="551" y="206"/>
                    </a:cubicBezTo>
                    <a:cubicBezTo>
                      <a:pt x="550" y="209"/>
                      <a:pt x="553" y="212"/>
                      <a:pt x="553" y="215"/>
                    </a:cubicBezTo>
                    <a:cubicBezTo>
                      <a:pt x="554" y="216"/>
                      <a:pt x="553" y="218"/>
                      <a:pt x="553" y="219"/>
                    </a:cubicBezTo>
                    <a:cubicBezTo>
                      <a:pt x="552" y="220"/>
                      <a:pt x="550" y="220"/>
                      <a:pt x="547" y="221"/>
                    </a:cubicBezTo>
                    <a:cubicBezTo>
                      <a:pt x="548" y="225"/>
                      <a:pt x="548" y="225"/>
                      <a:pt x="548" y="225"/>
                    </a:cubicBezTo>
                    <a:cubicBezTo>
                      <a:pt x="550" y="225"/>
                      <a:pt x="556" y="230"/>
                      <a:pt x="557" y="230"/>
                    </a:cubicBezTo>
                    <a:cubicBezTo>
                      <a:pt x="559" y="230"/>
                      <a:pt x="561" y="227"/>
                      <a:pt x="563" y="227"/>
                    </a:cubicBezTo>
                    <a:cubicBezTo>
                      <a:pt x="563" y="227"/>
                      <a:pt x="564" y="226"/>
                      <a:pt x="565" y="227"/>
                    </a:cubicBezTo>
                    <a:cubicBezTo>
                      <a:pt x="565" y="227"/>
                      <a:pt x="565" y="229"/>
                      <a:pt x="566" y="229"/>
                    </a:cubicBezTo>
                    <a:cubicBezTo>
                      <a:pt x="567" y="230"/>
                      <a:pt x="567" y="229"/>
                      <a:pt x="569" y="230"/>
                    </a:cubicBezTo>
                    <a:cubicBezTo>
                      <a:pt x="571" y="231"/>
                      <a:pt x="572" y="234"/>
                      <a:pt x="572" y="237"/>
                    </a:cubicBezTo>
                    <a:cubicBezTo>
                      <a:pt x="571" y="236"/>
                      <a:pt x="569" y="237"/>
                      <a:pt x="569" y="236"/>
                    </a:cubicBezTo>
                    <a:cubicBezTo>
                      <a:pt x="568" y="236"/>
                      <a:pt x="568" y="232"/>
                      <a:pt x="568" y="232"/>
                    </a:cubicBezTo>
                    <a:cubicBezTo>
                      <a:pt x="567" y="232"/>
                      <a:pt x="566" y="232"/>
                      <a:pt x="565" y="231"/>
                    </a:cubicBezTo>
                    <a:cubicBezTo>
                      <a:pt x="565" y="231"/>
                      <a:pt x="565" y="230"/>
                      <a:pt x="565" y="230"/>
                    </a:cubicBezTo>
                    <a:cubicBezTo>
                      <a:pt x="561" y="229"/>
                      <a:pt x="561" y="232"/>
                      <a:pt x="560" y="232"/>
                    </a:cubicBezTo>
                    <a:cubicBezTo>
                      <a:pt x="558" y="232"/>
                      <a:pt x="549" y="231"/>
                      <a:pt x="547" y="230"/>
                    </a:cubicBezTo>
                    <a:cubicBezTo>
                      <a:pt x="547" y="230"/>
                      <a:pt x="548" y="227"/>
                      <a:pt x="547" y="227"/>
                    </a:cubicBezTo>
                    <a:cubicBezTo>
                      <a:pt x="544" y="225"/>
                      <a:pt x="544" y="225"/>
                      <a:pt x="544" y="225"/>
                    </a:cubicBezTo>
                    <a:cubicBezTo>
                      <a:pt x="544" y="224"/>
                      <a:pt x="544" y="223"/>
                      <a:pt x="543" y="223"/>
                    </a:cubicBezTo>
                    <a:cubicBezTo>
                      <a:pt x="543" y="223"/>
                      <a:pt x="542" y="222"/>
                      <a:pt x="542" y="222"/>
                    </a:cubicBezTo>
                    <a:cubicBezTo>
                      <a:pt x="541" y="223"/>
                      <a:pt x="540" y="224"/>
                      <a:pt x="539" y="225"/>
                    </a:cubicBezTo>
                    <a:cubicBezTo>
                      <a:pt x="538" y="226"/>
                      <a:pt x="537" y="226"/>
                      <a:pt x="535" y="227"/>
                    </a:cubicBezTo>
                    <a:cubicBezTo>
                      <a:pt x="539" y="223"/>
                      <a:pt x="539" y="222"/>
                      <a:pt x="541" y="217"/>
                    </a:cubicBezTo>
                    <a:cubicBezTo>
                      <a:pt x="542" y="215"/>
                      <a:pt x="542" y="215"/>
                      <a:pt x="542" y="215"/>
                    </a:cubicBezTo>
                    <a:cubicBezTo>
                      <a:pt x="543" y="209"/>
                      <a:pt x="541" y="208"/>
                      <a:pt x="545" y="203"/>
                    </a:cubicBezTo>
                    <a:cubicBezTo>
                      <a:pt x="545" y="203"/>
                      <a:pt x="552" y="198"/>
                      <a:pt x="547" y="197"/>
                    </a:cubicBezTo>
                    <a:cubicBezTo>
                      <a:pt x="543" y="195"/>
                      <a:pt x="537" y="198"/>
                      <a:pt x="533" y="196"/>
                    </a:cubicBezTo>
                    <a:cubicBezTo>
                      <a:pt x="531" y="195"/>
                      <a:pt x="531" y="192"/>
                      <a:pt x="529" y="191"/>
                    </a:cubicBezTo>
                    <a:cubicBezTo>
                      <a:pt x="528" y="190"/>
                      <a:pt x="527" y="191"/>
                      <a:pt x="527" y="191"/>
                    </a:cubicBezTo>
                    <a:cubicBezTo>
                      <a:pt x="526" y="190"/>
                      <a:pt x="525" y="188"/>
                      <a:pt x="525" y="188"/>
                    </a:cubicBezTo>
                    <a:cubicBezTo>
                      <a:pt x="524" y="188"/>
                      <a:pt x="518" y="185"/>
                      <a:pt x="517" y="185"/>
                    </a:cubicBezTo>
                    <a:cubicBezTo>
                      <a:pt x="511" y="184"/>
                      <a:pt x="507" y="189"/>
                      <a:pt x="504" y="191"/>
                    </a:cubicBezTo>
                    <a:cubicBezTo>
                      <a:pt x="505" y="191"/>
                      <a:pt x="506" y="191"/>
                      <a:pt x="507" y="191"/>
                    </a:cubicBezTo>
                    <a:cubicBezTo>
                      <a:pt x="508" y="192"/>
                      <a:pt x="509" y="192"/>
                      <a:pt x="510" y="193"/>
                    </a:cubicBezTo>
                    <a:cubicBezTo>
                      <a:pt x="509" y="194"/>
                      <a:pt x="508" y="198"/>
                      <a:pt x="506" y="198"/>
                    </a:cubicBezTo>
                    <a:cubicBezTo>
                      <a:pt x="506" y="198"/>
                      <a:pt x="503" y="198"/>
                      <a:pt x="504" y="197"/>
                    </a:cubicBezTo>
                    <a:cubicBezTo>
                      <a:pt x="501" y="195"/>
                      <a:pt x="499" y="194"/>
                      <a:pt x="493" y="193"/>
                    </a:cubicBezTo>
                    <a:cubicBezTo>
                      <a:pt x="492" y="196"/>
                      <a:pt x="492" y="198"/>
                      <a:pt x="491" y="201"/>
                    </a:cubicBezTo>
                    <a:cubicBezTo>
                      <a:pt x="492" y="201"/>
                      <a:pt x="494" y="200"/>
                      <a:pt x="495" y="201"/>
                    </a:cubicBezTo>
                    <a:cubicBezTo>
                      <a:pt x="496" y="202"/>
                      <a:pt x="495" y="204"/>
                      <a:pt x="496" y="204"/>
                    </a:cubicBezTo>
                    <a:cubicBezTo>
                      <a:pt x="497" y="204"/>
                      <a:pt x="499" y="204"/>
                      <a:pt x="500" y="204"/>
                    </a:cubicBezTo>
                    <a:cubicBezTo>
                      <a:pt x="500" y="204"/>
                      <a:pt x="500" y="206"/>
                      <a:pt x="501" y="206"/>
                    </a:cubicBezTo>
                    <a:cubicBezTo>
                      <a:pt x="502" y="207"/>
                      <a:pt x="503" y="206"/>
                      <a:pt x="504" y="207"/>
                    </a:cubicBezTo>
                    <a:cubicBezTo>
                      <a:pt x="504" y="207"/>
                      <a:pt x="504" y="209"/>
                      <a:pt x="505" y="209"/>
                    </a:cubicBezTo>
                    <a:cubicBezTo>
                      <a:pt x="504" y="209"/>
                      <a:pt x="504" y="211"/>
                      <a:pt x="504" y="211"/>
                    </a:cubicBezTo>
                    <a:cubicBezTo>
                      <a:pt x="503" y="209"/>
                      <a:pt x="503" y="209"/>
                      <a:pt x="503" y="209"/>
                    </a:cubicBezTo>
                    <a:cubicBezTo>
                      <a:pt x="499" y="210"/>
                      <a:pt x="497" y="211"/>
                      <a:pt x="494" y="211"/>
                    </a:cubicBezTo>
                    <a:cubicBezTo>
                      <a:pt x="494" y="209"/>
                      <a:pt x="494" y="209"/>
                      <a:pt x="494" y="209"/>
                    </a:cubicBezTo>
                    <a:cubicBezTo>
                      <a:pt x="492" y="209"/>
                      <a:pt x="489" y="209"/>
                      <a:pt x="489" y="209"/>
                    </a:cubicBezTo>
                    <a:cubicBezTo>
                      <a:pt x="488" y="210"/>
                      <a:pt x="488" y="212"/>
                      <a:pt x="486" y="211"/>
                    </a:cubicBezTo>
                    <a:cubicBezTo>
                      <a:pt x="484" y="211"/>
                      <a:pt x="482" y="209"/>
                      <a:pt x="481" y="208"/>
                    </a:cubicBezTo>
                    <a:cubicBezTo>
                      <a:pt x="481" y="207"/>
                      <a:pt x="481" y="207"/>
                      <a:pt x="481" y="207"/>
                    </a:cubicBezTo>
                    <a:cubicBezTo>
                      <a:pt x="485" y="205"/>
                      <a:pt x="479" y="200"/>
                      <a:pt x="479" y="199"/>
                    </a:cubicBezTo>
                    <a:cubicBezTo>
                      <a:pt x="479" y="197"/>
                      <a:pt x="479" y="196"/>
                      <a:pt x="479" y="195"/>
                    </a:cubicBezTo>
                    <a:cubicBezTo>
                      <a:pt x="478" y="195"/>
                      <a:pt x="478" y="195"/>
                      <a:pt x="478" y="195"/>
                    </a:cubicBezTo>
                    <a:cubicBezTo>
                      <a:pt x="478" y="195"/>
                      <a:pt x="479" y="191"/>
                      <a:pt x="479" y="191"/>
                    </a:cubicBezTo>
                    <a:cubicBezTo>
                      <a:pt x="479" y="191"/>
                      <a:pt x="481" y="189"/>
                      <a:pt x="481" y="189"/>
                    </a:cubicBezTo>
                    <a:cubicBezTo>
                      <a:pt x="480" y="187"/>
                      <a:pt x="477" y="186"/>
                      <a:pt x="478" y="183"/>
                    </a:cubicBezTo>
                    <a:cubicBezTo>
                      <a:pt x="478" y="182"/>
                      <a:pt x="480" y="182"/>
                      <a:pt x="480" y="181"/>
                    </a:cubicBezTo>
                    <a:cubicBezTo>
                      <a:pt x="480" y="181"/>
                      <a:pt x="476" y="176"/>
                      <a:pt x="476" y="176"/>
                    </a:cubicBezTo>
                    <a:cubicBezTo>
                      <a:pt x="476" y="176"/>
                      <a:pt x="475" y="177"/>
                      <a:pt x="474" y="177"/>
                    </a:cubicBezTo>
                    <a:cubicBezTo>
                      <a:pt x="476" y="182"/>
                      <a:pt x="477" y="187"/>
                      <a:pt x="476" y="193"/>
                    </a:cubicBezTo>
                    <a:cubicBezTo>
                      <a:pt x="475" y="195"/>
                      <a:pt x="472" y="199"/>
                      <a:pt x="471" y="200"/>
                    </a:cubicBezTo>
                    <a:cubicBezTo>
                      <a:pt x="470" y="201"/>
                      <a:pt x="469" y="201"/>
                      <a:pt x="468" y="201"/>
                    </a:cubicBezTo>
                    <a:cubicBezTo>
                      <a:pt x="468" y="202"/>
                      <a:pt x="469" y="204"/>
                      <a:pt x="468" y="205"/>
                    </a:cubicBezTo>
                    <a:cubicBezTo>
                      <a:pt x="468" y="207"/>
                      <a:pt x="466" y="208"/>
                      <a:pt x="466" y="209"/>
                    </a:cubicBezTo>
                    <a:cubicBezTo>
                      <a:pt x="466" y="210"/>
                      <a:pt x="465" y="211"/>
                      <a:pt x="466" y="211"/>
                    </a:cubicBezTo>
                    <a:cubicBezTo>
                      <a:pt x="466" y="212"/>
                      <a:pt x="468" y="213"/>
                      <a:pt x="469" y="214"/>
                    </a:cubicBezTo>
                    <a:cubicBezTo>
                      <a:pt x="470" y="216"/>
                      <a:pt x="472" y="220"/>
                      <a:pt x="472" y="222"/>
                    </a:cubicBezTo>
                    <a:cubicBezTo>
                      <a:pt x="471" y="223"/>
                      <a:pt x="469" y="225"/>
                      <a:pt x="469" y="227"/>
                    </a:cubicBezTo>
                    <a:cubicBezTo>
                      <a:pt x="469" y="227"/>
                      <a:pt x="470" y="231"/>
                      <a:pt x="470" y="233"/>
                    </a:cubicBezTo>
                    <a:cubicBezTo>
                      <a:pt x="471" y="233"/>
                      <a:pt x="471" y="233"/>
                      <a:pt x="471" y="233"/>
                    </a:cubicBezTo>
                    <a:cubicBezTo>
                      <a:pt x="471" y="235"/>
                      <a:pt x="471" y="237"/>
                      <a:pt x="471" y="239"/>
                    </a:cubicBezTo>
                    <a:cubicBezTo>
                      <a:pt x="472" y="238"/>
                      <a:pt x="472" y="240"/>
                      <a:pt x="474" y="239"/>
                    </a:cubicBezTo>
                    <a:cubicBezTo>
                      <a:pt x="474" y="238"/>
                      <a:pt x="474" y="238"/>
                      <a:pt x="474" y="238"/>
                    </a:cubicBezTo>
                    <a:cubicBezTo>
                      <a:pt x="474" y="238"/>
                      <a:pt x="476" y="237"/>
                      <a:pt x="476" y="237"/>
                    </a:cubicBezTo>
                    <a:cubicBezTo>
                      <a:pt x="477" y="237"/>
                      <a:pt x="479" y="238"/>
                      <a:pt x="481" y="237"/>
                    </a:cubicBezTo>
                    <a:cubicBezTo>
                      <a:pt x="482" y="237"/>
                      <a:pt x="484" y="235"/>
                      <a:pt x="486" y="235"/>
                    </a:cubicBezTo>
                    <a:cubicBezTo>
                      <a:pt x="489" y="234"/>
                      <a:pt x="500" y="237"/>
                      <a:pt x="502" y="239"/>
                    </a:cubicBezTo>
                    <a:cubicBezTo>
                      <a:pt x="503" y="240"/>
                      <a:pt x="502" y="244"/>
                      <a:pt x="504" y="246"/>
                    </a:cubicBezTo>
                    <a:cubicBezTo>
                      <a:pt x="504" y="247"/>
                      <a:pt x="506" y="247"/>
                      <a:pt x="506" y="247"/>
                    </a:cubicBezTo>
                    <a:cubicBezTo>
                      <a:pt x="507" y="248"/>
                      <a:pt x="506" y="250"/>
                      <a:pt x="507" y="251"/>
                    </a:cubicBezTo>
                    <a:cubicBezTo>
                      <a:pt x="507" y="252"/>
                      <a:pt x="508" y="253"/>
                      <a:pt x="509" y="254"/>
                    </a:cubicBezTo>
                    <a:cubicBezTo>
                      <a:pt x="506" y="255"/>
                      <a:pt x="501" y="257"/>
                      <a:pt x="504" y="262"/>
                    </a:cubicBezTo>
                    <a:cubicBezTo>
                      <a:pt x="504" y="262"/>
                      <a:pt x="505" y="262"/>
                      <a:pt x="506" y="263"/>
                    </a:cubicBezTo>
                    <a:cubicBezTo>
                      <a:pt x="506" y="263"/>
                      <a:pt x="507" y="265"/>
                      <a:pt x="508" y="265"/>
                    </a:cubicBezTo>
                    <a:cubicBezTo>
                      <a:pt x="512" y="267"/>
                      <a:pt x="516" y="266"/>
                      <a:pt x="519" y="268"/>
                    </a:cubicBezTo>
                    <a:cubicBezTo>
                      <a:pt x="520" y="268"/>
                      <a:pt x="520" y="270"/>
                      <a:pt x="521" y="270"/>
                    </a:cubicBezTo>
                    <a:cubicBezTo>
                      <a:pt x="518" y="270"/>
                      <a:pt x="513" y="270"/>
                      <a:pt x="510" y="269"/>
                    </a:cubicBezTo>
                    <a:cubicBezTo>
                      <a:pt x="510" y="268"/>
                      <a:pt x="509" y="267"/>
                      <a:pt x="509" y="267"/>
                    </a:cubicBezTo>
                    <a:cubicBezTo>
                      <a:pt x="507" y="267"/>
                      <a:pt x="506" y="267"/>
                      <a:pt x="505" y="268"/>
                    </a:cubicBezTo>
                    <a:cubicBezTo>
                      <a:pt x="505" y="268"/>
                      <a:pt x="505" y="270"/>
                      <a:pt x="505" y="271"/>
                    </a:cubicBezTo>
                    <a:cubicBezTo>
                      <a:pt x="505" y="271"/>
                      <a:pt x="506" y="272"/>
                      <a:pt x="505" y="272"/>
                    </a:cubicBezTo>
                    <a:cubicBezTo>
                      <a:pt x="505" y="272"/>
                      <a:pt x="502" y="270"/>
                      <a:pt x="502" y="269"/>
                    </a:cubicBezTo>
                    <a:cubicBezTo>
                      <a:pt x="500" y="268"/>
                      <a:pt x="499" y="267"/>
                      <a:pt x="498" y="266"/>
                    </a:cubicBezTo>
                    <a:cubicBezTo>
                      <a:pt x="498" y="260"/>
                      <a:pt x="500" y="255"/>
                      <a:pt x="499" y="249"/>
                    </a:cubicBezTo>
                    <a:cubicBezTo>
                      <a:pt x="499" y="248"/>
                      <a:pt x="497" y="247"/>
                      <a:pt x="497" y="247"/>
                    </a:cubicBezTo>
                    <a:cubicBezTo>
                      <a:pt x="496" y="245"/>
                      <a:pt x="495" y="241"/>
                      <a:pt x="494" y="239"/>
                    </a:cubicBezTo>
                    <a:cubicBezTo>
                      <a:pt x="493" y="239"/>
                      <a:pt x="491" y="239"/>
                      <a:pt x="489" y="239"/>
                    </a:cubicBezTo>
                    <a:cubicBezTo>
                      <a:pt x="489" y="239"/>
                      <a:pt x="488" y="241"/>
                      <a:pt x="488" y="241"/>
                    </a:cubicBezTo>
                    <a:cubicBezTo>
                      <a:pt x="484" y="243"/>
                      <a:pt x="480" y="242"/>
                      <a:pt x="477" y="245"/>
                    </a:cubicBezTo>
                    <a:cubicBezTo>
                      <a:pt x="476" y="246"/>
                      <a:pt x="476" y="248"/>
                      <a:pt x="476" y="249"/>
                    </a:cubicBezTo>
                    <a:cubicBezTo>
                      <a:pt x="476" y="249"/>
                      <a:pt x="474" y="251"/>
                      <a:pt x="474" y="252"/>
                    </a:cubicBezTo>
                    <a:cubicBezTo>
                      <a:pt x="474" y="253"/>
                      <a:pt x="477" y="254"/>
                      <a:pt x="477" y="255"/>
                    </a:cubicBezTo>
                    <a:cubicBezTo>
                      <a:pt x="477" y="256"/>
                      <a:pt x="476" y="260"/>
                      <a:pt x="476" y="261"/>
                    </a:cubicBezTo>
                    <a:cubicBezTo>
                      <a:pt x="475" y="262"/>
                      <a:pt x="474" y="264"/>
                      <a:pt x="474" y="265"/>
                    </a:cubicBezTo>
                    <a:cubicBezTo>
                      <a:pt x="474" y="265"/>
                      <a:pt x="474" y="267"/>
                      <a:pt x="474" y="267"/>
                    </a:cubicBezTo>
                    <a:cubicBezTo>
                      <a:pt x="474" y="267"/>
                      <a:pt x="475" y="268"/>
                      <a:pt x="474" y="269"/>
                    </a:cubicBezTo>
                    <a:cubicBezTo>
                      <a:pt x="469" y="276"/>
                      <a:pt x="469" y="276"/>
                      <a:pt x="469" y="276"/>
                    </a:cubicBezTo>
                    <a:cubicBezTo>
                      <a:pt x="467" y="277"/>
                      <a:pt x="464" y="276"/>
                      <a:pt x="462" y="277"/>
                    </a:cubicBezTo>
                    <a:cubicBezTo>
                      <a:pt x="461" y="277"/>
                      <a:pt x="457" y="279"/>
                      <a:pt x="456" y="279"/>
                    </a:cubicBezTo>
                    <a:cubicBezTo>
                      <a:pt x="456" y="280"/>
                      <a:pt x="455" y="281"/>
                      <a:pt x="454" y="282"/>
                    </a:cubicBezTo>
                    <a:cubicBezTo>
                      <a:pt x="456" y="282"/>
                      <a:pt x="457" y="282"/>
                      <a:pt x="459" y="282"/>
                    </a:cubicBezTo>
                    <a:cubicBezTo>
                      <a:pt x="460" y="287"/>
                      <a:pt x="460" y="290"/>
                      <a:pt x="462" y="294"/>
                    </a:cubicBezTo>
                    <a:cubicBezTo>
                      <a:pt x="461" y="294"/>
                      <a:pt x="461" y="293"/>
                      <a:pt x="460" y="292"/>
                    </a:cubicBezTo>
                    <a:cubicBezTo>
                      <a:pt x="459" y="292"/>
                      <a:pt x="459" y="293"/>
                      <a:pt x="458" y="293"/>
                    </a:cubicBezTo>
                    <a:cubicBezTo>
                      <a:pt x="457" y="292"/>
                      <a:pt x="457" y="290"/>
                      <a:pt x="456" y="288"/>
                    </a:cubicBezTo>
                    <a:cubicBezTo>
                      <a:pt x="456" y="288"/>
                      <a:pt x="454" y="288"/>
                      <a:pt x="454" y="287"/>
                    </a:cubicBezTo>
                    <a:cubicBezTo>
                      <a:pt x="453" y="287"/>
                      <a:pt x="453" y="285"/>
                      <a:pt x="453" y="284"/>
                    </a:cubicBezTo>
                    <a:cubicBezTo>
                      <a:pt x="452" y="284"/>
                      <a:pt x="447" y="283"/>
                      <a:pt x="445" y="284"/>
                    </a:cubicBezTo>
                    <a:cubicBezTo>
                      <a:pt x="444" y="285"/>
                      <a:pt x="444" y="285"/>
                      <a:pt x="444" y="285"/>
                    </a:cubicBezTo>
                    <a:cubicBezTo>
                      <a:pt x="439" y="285"/>
                      <a:pt x="435" y="282"/>
                      <a:pt x="432" y="280"/>
                    </a:cubicBezTo>
                    <a:cubicBezTo>
                      <a:pt x="433" y="280"/>
                      <a:pt x="432" y="277"/>
                      <a:pt x="432" y="277"/>
                    </a:cubicBezTo>
                    <a:cubicBezTo>
                      <a:pt x="438" y="276"/>
                      <a:pt x="446" y="279"/>
                      <a:pt x="450" y="276"/>
                    </a:cubicBezTo>
                    <a:cubicBezTo>
                      <a:pt x="450" y="276"/>
                      <a:pt x="451" y="273"/>
                      <a:pt x="452" y="272"/>
                    </a:cubicBezTo>
                    <a:cubicBezTo>
                      <a:pt x="454" y="274"/>
                      <a:pt x="455" y="273"/>
                      <a:pt x="458" y="274"/>
                    </a:cubicBezTo>
                    <a:cubicBezTo>
                      <a:pt x="458" y="273"/>
                      <a:pt x="459" y="273"/>
                      <a:pt x="460" y="272"/>
                    </a:cubicBezTo>
                    <a:cubicBezTo>
                      <a:pt x="459" y="270"/>
                      <a:pt x="459" y="270"/>
                      <a:pt x="459" y="270"/>
                    </a:cubicBezTo>
                    <a:cubicBezTo>
                      <a:pt x="459" y="269"/>
                      <a:pt x="461" y="269"/>
                      <a:pt x="462" y="269"/>
                    </a:cubicBezTo>
                    <a:cubicBezTo>
                      <a:pt x="462" y="268"/>
                      <a:pt x="462" y="265"/>
                      <a:pt x="462" y="265"/>
                    </a:cubicBezTo>
                    <a:cubicBezTo>
                      <a:pt x="464" y="264"/>
                      <a:pt x="464" y="265"/>
                      <a:pt x="466" y="264"/>
                    </a:cubicBezTo>
                    <a:cubicBezTo>
                      <a:pt x="462" y="256"/>
                      <a:pt x="464" y="256"/>
                      <a:pt x="466" y="248"/>
                    </a:cubicBezTo>
                    <a:cubicBezTo>
                      <a:pt x="462" y="245"/>
                      <a:pt x="461" y="244"/>
                      <a:pt x="459" y="239"/>
                    </a:cubicBezTo>
                    <a:cubicBezTo>
                      <a:pt x="458" y="238"/>
                      <a:pt x="458" y="238"/>
                      <a:pt x="458" y="238"/>
                    </a:cubicBezTo>
                    <a:cubicBezTo>
                      <a:pt x="457" y="237"/>
                      <a:pt x="458" y="235"/>
                      <a:pt x="458" y="235"/>
                    </a:cubicBezTo>
                    <a:cubicBezTo>
                      <a:pt x="458" y="233"/>
                      <a:pt x="458" y="233"/>
                      <a:pt x="458" y="233"/>
                    </a:cubicBezTo>
                    <a:cubicBezTo>
                      <a:pt x="457" y="233"/>
                      <a:pt x="458" y="230"/>
                      <a:pt x="458" y="229"/>
                    </a:cubicBezTo>
                    <a:cubicBezTo>
                      <a:pt x="458" y="228"/>
                      <a:pt x="460" y="226"/>
                      <a:pt x="460" y="225"/>
                    </a:cubicBezTo>
                    <a:cubicBezTo>
                      <a:pt x="460" y="225"/>
                      <a:pt x="461" y="220"/>
                      <a:pt x="460" y="219"/>
                    </a:cubicBezTo>
                    <a:cubicBezTo>
                      <a:pt x="460" y="219"/>
                      <a:pt x="458" y="218"/>
                      <a:pt x="458" y="218"/>
                    </a:cubicBezTo>
                    <a:cubicBezTo>
                      <a:pt x="458" y="217"/>
                      <a:pt x="459" y="215"/>
                      <a:pt x="459" y="213"/>
                    </a:cubicBezTo>
                    <a:cubicBezTo>
                      <a:pt x="456" y="212"/>
                      <a:pt x="453" y="211"/>
                      <a:pt x="453" y="207"/>
                    </a:cubicBezTo>
                    <a:cubicBezTo>
                      <a:pt x="453" y="202"/>
                      <a:pt x="456" y="202"/>
                      <a:pt x="458" y="199"/>
                    </a:cubicBezTo>
                    <a:cubicBezTo>
                      <a:pt x="459" y="195"/>
                      <a:pt x="458" y="193"/>
                      <a:pt x="458" y="189"/>
                    </a:cubicBezTo>
                    <a:cubicBezTo>
                      <a:pt x="458" y="188"/>
                      <a:pt x="460" y="187"/>
                      <a:pt x="460" y="186"/>
                    </a:cubicBezTo>
                    <a:cubicBezTo>
                      <a:pt x="461" y="185"/>
                      <a:pt x="459" y="184"/>
                      <a:pt x="460" y="182"/>
                    </a:cubicBezTo>
                    <a:cubicBezTo>
                      <a:pt x="460" y="182"/>
                      <a:pt x="461" y="181"/>
                      <a:pt x="460" y="181"/>
                    </a:cubicBezTo>
                    <a:cubicBezTo>
                      <a:pt x="460" y="180"/>
                      <a:pt x="458" y="179"/>
                      <a:pt x="458" y="178"/>
                    </a:cubicBezTo>
                    <a:cubicBezTo>
                      <a:pt x="458" y="177"/>
                      <a:pt x="459" y="175"/>
                      <a:pt x="458" y="175"/>
                    </a:cubicBezTo>
                    <a:cubicBezTo>
                      <a:pt x="458" y="175"/>
                      <a:pt x="457" y="175"/>
                      <a:pt x="456" y="175"/>
                    </a:cubicBezTo>
                    <a:cubicBezTo>
                      <a:pt x="456" y="175"/>
                      <a:pt x="452" y="172"/>
                      <a:pt x="452" y="172"/>
                    </a:cubicBezTo>
                    <a:cubicBezTo>
                      <a:pt x="451" y="172"/>
                      <a:pt x="448" y="173"/>
                      <a:pt x="448" y="173"/>
                    </a:cubicBezTo>
                    <a:cubicBezTo>
                      <a:pt x="444" y="173"/>
                      <a:pt x="440" y="173"/>
                      <a:pt x="437" y="173"/>
                    </a:cubicBezTo>
                    <a:cubicBezTo>
                      <a:pt x="437" y="173"/>
                      <a:pt x="438" y="172"/>
                      <a:pt x="436" y="172"/>
                    </a:cubicBezTo>
                    <a:cubicBezTo>
                      <a:pt x="436" y="174"/>
                      <a:pt x="436" y="174"/>
                      <a:pt x="436" y="174"/>
                    </a:cubicBezTo>
                    <a:cubicBezTo>
                      <a:pt x="434" y="175"/>
                      <a:pt x="432" y="175"/>
                      <a:pt x="431" y="177"/>
                    </a:cubicBezTo>
                    <a:cubicBezTo>
                      <a:pt x="429" y="179"/>
                      <a:pt x="429" y="183"/>
                      <a:pt x="428" y="185"/>
                    </a:cubicBezTo>
                    <a:cubicBezTo>
                      <a:pt x="426" y="189"/>
                      <a:pt x="422" y="191"/>
                      <a:pt x="420" y="194"/>
                    </a:cubicBezTo>
                    <a:cubicBezTo>
                      <a:pt x="419" y="196"/>
                      <a:pt x="419" y="198"/>
                      <a:pt x="417" y="199"/>
                    </a:cubicBezTo>
                    <a:cubicBezTo>
                      <a:pt x="416" y="200"/>
                      <a:pt x="413" y="201"/>
                      <a:pt x="411" y="202"/>
                    </a:cubicBezTo>
                    <a:cubicBezTo>
                      <a:pt x="411" y="205"/>
                      <a:pt x="411" y="207"/>
                      <a:pt x="411" y="209"/>
                    </a:cubicBezTo>
                    <a:cubicBezTo>
                      <a:pt x="411" y="209"/>
                      <a:pt x="414" y="213"/>
                      <a:pt x="414" y="214"/>
                    </a:cubicBezTo>
                    <a:cubicBezTo>
                      <a:pt x="414" y="217"/>
                      <a:pt x="413" y="218"/>
                      <a:pt x="414" y="221"/>
                    </a:cubicBezTo>
                    <a:cubicBezTo>
                      <a:pt x="409" y="224"/>
                      <a:pt x="410" y="224"/>
                      <a:pt x="410" y="231"/>
                    </a:cubicBezTo>
                    <a:cubicBezTo>
                      <a:pt x="411" y="231"/>
                      <a:pt x="411" y="230"/>
                      <a:pt x="412" y="230"/>
                    </a:cubicBezTo>
                    <a:cubicBezTo>
                      <a:pt x="414" y="230"/>
                      <a:pt x="416" y="233"/>
                      <a:pt x="417" y="233"/>
                    </a:cubicBezTo>
                    <a:cubicBezTo>
                      <a:pt x="418" y="233"/>
                      <a:pt x="417" y="232"/>
                      <a:pt x="418" y="233"/>
                    </a:cubicBezTo>
                    <a:cubicBezTo>
                      <a:pt x="417" y="232"/>
                      <a:pt x="420" y="233"/>
                      <a:pt x="420" y="233"/>
                    </a:cubicBezTo>
                    <a:cubicBezTo>
                      <a:pt x="420" y="233"/>
                      <a:pt x="420" y="235"/>
                      <a:pt x="420" y="235"/>
                    </a:cubicBezTo>
                    <a:cubicBezTo>
                      <a:pt x="420" y="236"/>
                      <a:pt x="417" y="236"/>
                      <a:pt x="418" y="239"/>
                    </a:cubicBezTo>
                    <a:cubicBezTo>
                      <a:pt x="418" y="239"/>
                      <a:pt x="419" y="240"/>
                      <a:pt x="418" y="241"/>
                    </a:cubicBezTo>
                    <a:cubicBezTo>
                      <a:pt x="419" y="241"/>
                      <a:pt x="420" y="244"/>
                      <a:pt x="420" y="245"/>
                    </a:cubicBezTo>
                    <a:cubicBezTo>
                      <a:pt x="420" y="245"/>
                      <a:pt x="422" y="244"/>
                      <a:pt x="422" y="244"/>
                    </a:cubicBezTo>
                    <a:cubicBezTo>
                      <a:pt x="424" y="244"/>
                      <a:pt x="424" y="244"/>
                      <a:pt x="424" y="244"/>
                    </a:cubicBezTo>
                    <a:cubicBezTo>
                      <a:pt x="423" y="247"/>
                      <a:pt x="422" y="251"/>
                      <a:pt x="420" y="254"/>
                    </a:cubicBezTo>
                    <a:cubicBezTo>
                      <a:pt x="419" y="255"/>
                      <a:pt x="418" y="255"/>
                      <a:pt x="416" y="256"/>
                    </a:cubicBezTo>
                    <a:cubicBezTo>
                      <a:pt x="416" y="255"/>
                      <a:pt x="416" y="253"/>
                      <a:pt x="416" y="252"/>
                    </a:cubicBezTo>
                    <a:cubicBezTo>
                      <a:pt x="415" y="251"/>
                      <a:pt x="414" y="252"/>
                      <a:pt x="413" y="251"/>
                    </a:cubicBezTo>
                    <a:cubicBezTo>
                      <a:pt x="413" y="251"/>
                      <a:pt x="413" y="249"/>
                      <a:pt x="412" y="249"/>
                    </a:cubicBezTo>
                    <a:cubicBezTo>
                      <a:pt x="410" y="245"/>
                      <a:pt x="407" y="243"/>
                      <a:pt x="401" y="242"/>
                    </a:cubicBezTo>
                    <a:cubicBezTo>
                      <a:pt x="400" y="240"/>
                      <a:pt x="400" y="240"/>
                      <a:pt x="400" y="240"/>
                    </a:cubicBezTo>
                    <a:cubicBezTo>
                      <a:pt x="401" y="240"/>
                      <a:pt x="401" y="239"/>
                      <a:pt x="401" y="239"/>
                    </a:cubicBezTo>
                    <a:cubicBezTo>
                      <a:pt x="398" y="238"/>
                      <a:pt x="396" y="237"/>
                      <a:pt x="394" y="236"/>
                    </a:cubicBezTo>
                    <a:cubicBezTo>
                      <a:pt x="392" y="241"/>
                      <a:pt x="392" y="241"/>
                      <a:pt x="392" y="241"/>
                    </a:cubicBezTo>
                    <a:cubicBezTo>
                      <a:pt x="391" y="241"/>
                      <a:pt x="391" y="241"/>
                      <a:pt x="391" y="241"/>
                    </a:cubicBezTo>
                    <a:cubicBezTo>
                      <a:pt x="391" y="239"/>
                      <a:pt x="390" y="237"/>
                      <a:pt x="391" y="233"/>
                    </a:cubicBezTo>
                    <a:cubicBezTo>
                      <a:pt x="388" y="232"/>
                      <a:pt x="385" y="233"/>
                      <a:pt x="382" y="232"/>
                    </a:cubicBezTo>
                    <a:cubicBezTo>
                      <a:pt x="381" y="232"/>
                      <a:pt x="381" y="229"/>
                      <a:pt x="381" y="229"/>
                    </a:cubicBezTo>
                    <a:cubicBezTo>
                      <a:pt x="380" y="229"/>
                      <a:pt x="379" y="230"/>
                      <a:pt x="378" y="230"/>
                    </a:cubicBezTo>
                    <a:cubicBezTo>
                      <a:pt x="378" y="230"/>
                      <a:pt x="377" y="225"/>
                      <a:pt x="373" y="227"/>
                    </a:cubicBezTo>
                    <a:cubicBezTo>
                      <a:pt x="371" y="227"/>
                      <a:pt x="373" y="231"/>
                      <a:pt x="365" y="230"/>
                    </a:cubicBezTo>
                    <a:cubicBezTo>
                      <a:pt x="364" y="230"/>
                      <a:pt x="361" y="227"/>
                      <a:pt x="359" y="228"/>
                    </a:cubicBezTo>
                    <a:cubicBezTo>
                      <a:pt x="359" y="228"/>
                      <a:pt x="358" y="231"/>
                      <a:pt x="358" y="231"/>
                    </a:cubicBezTo>
                    <a:cubicBezTo>
                      <a:pt x="356" y="231"/>
                      <a:pt x="354" y="232"/>
                      <a:pt x="353" y="232"/>
                    </a:cubicBezTo>
                    <a:cubicBezTo>
                      <a:pt x="354" y="233"/>
                      <a:pt x="353" y="233"/>
                      <a:pt x="353" y="234"/>
                    </a:cubicBezTo>
                    <a:cubicBezTo>
                      <a:pt x="353" y="234"/>
                      <a:pt x="355" y="235"/>
                      <a:pt x="355" y="235"/>
                    </a:cubicBezTo>
                    <a:cubicBezTo>
                      <a:pt x="357" y="239"/>
                      <a:pt x="357" y="244"/>
                      <a:pt x="357" y="248"/>
                    </a:cubicBezTo>
                    <a:cubicBezTo>
                      <a:pt x="356" y="248"/>
                      <a:pt x="356" y="249"/>
                      <a:pt x="355" y="249"/>
                    </a:cubicBezTo>
                    <a:cubicBezTo>
                      <a:pt x="352" y="250"/>
                      <a:pt x="350" y="247"/>
                      <a:pt x="349" y="247"/>
                    </a:cubicBezTo>
                    <a:cubicBezTo>
                      <a:pt x="349" y="247"/>
                      <a:pt x="347" y="249"/>
                      <a:pt x="347" y="249"/>
                    </a:cubicBezTo>
                    <a:cubicBezTo>
                      <a:pt x="347" y="250"/>
                      <a:pt x="346" y="254"/>
                      <a:pt x="346" y="255"/>
                    </a:cubicBezTo>
                    <a:cubicBezTo>
                      <a:pt x="346" y="255"/>
                      <a:pt x="341" y="251"/>
                      <a:pt x="341" y="251"/>
                    </a:cubicBezTo>
                    <a:cubicBezTo>
                      <a:pt x="341" y="250"/>
                      <a:pt x="342" y="244"/>
                      <a:pt x="342" y="243"/>
                    </a:cubicBezTo>
                    <a:cubicBezTo>
                      <a:pt x="341" y="243"/>
                      <a:pt x="340" y="243"/>
                      <a:pt x="339" y="243"/>
                    </a:cubicBezTo>
                    <a:cubicBezTo>
                      <a:pt x="336" y="244"/>
                      <a:pt x="333" y="247"/>
                      <a:pt x="330" y="247"/>
                    </a:cubicBezTo>
                    <a:cubicBezTo>
                      <a:pt x="330" y="247"/>
                      <a:pt x="331" y="245"/>
                      <a:pt x="331" y="245"/>
                    </a:cubicBezTo>
                    <a:cubicBezTo>
                      <a:pt x="330" y="245"/>
                      <a:pt x="329" y="245"/>
                      <a:pt x="329" y="245"/>
                    </a:cubicBezTo>
                    <a:cubicBezTo>
                      <a:pt x="329" y="247"/>
                      <a:pt x="329" y="247"/>
                      <a:pt x="329" y="247"/>
                    </a:cubicBezTo>
                    <a:cubicBezTo>
                      <a:pt x="329" y="245"/>
                      <a:pt x="330" y="248"/>
                      <a:pt x="330" y="248"/>
                    </a:cubicBezTo>
                    <a:cubicBezTo>
                      <a:pt x="330" y="249"/>
                      <a:pt x="329" y="249"/>
                      <a:pt x="329" y="250"/>
                    </a:cubicBezTo>
                    <a:cubicBezTo>
                      <a:pt x="328" y="250"/>
                      <a:pt x="327" y="250"/>
                      <a:pt x="326" y="250"/>
                    </a:cubicBezTo>
                    <a:cubicBezTo>
                      <a:pt x="324" y="248"/>
                      <a:pt x="321" y="245"/>
                      <a:pt x="316" y="246"/>
                    </a:cubicBezTo>
                    <a:cubicBezTo>
                      <a:pt x="313" y="246"/>
                      <a:pt x="309" y="249"/>
                      <a:pt x="305" y="250"/>
                    </a:cubicBezTo>
                    <a:cubicBezTo>
                      <a:pt x="306" y="251"/>
                      <a:pt x="307" y="252"/>
                      <a:pt x="307" y="253"/>
                    </a:cubicBezTo>
                    <a:cubicBezTo>
                      <a:pt x="307" y="254"/>
                      <a:pt x="306" y="254"/>
                      <a:pt x="306" y="255"/>
                    </a:cubicBezTo>
                    <a:cubicBezTo>
                      <a:pt x="306" y="254"/>
                      <a:pt x="304" y="253"/>
                      <a:pt x="303" y="253"/>
                    </a:cubicBezTo>
                    <a:cubicBezTo>
                      <a:pt x="304" y="253"/>
                      <a:pt x="302" y="251"/>
                      <a:pt x="302" y="251"/>
                    </a:cubicBezTo>
                    <a:cubicBezTo>
                      <a:pt x="302" y="252"/>
                      <a:pt x="299" y="254"/>
                      <a:pt x="299" y="255"/>
                    </a:cubicBezTo>
                    <a:cubicBezTo>
                      <a:pt x="297" y="255"/>
                      <a:pt x="292" y="254"/>
                      <a:pt x="290" y="255"/>
                    </a:cubicBezTo>
                    <a:cubicBezTo>
                      <a:pt x="290" y="254"/>
                      <a:pt x="290" y="253"/>
                      <a:pt x="290" y="253"/>
                    </a:cubicBezTo>
                    <a:cubicBezTo>
                      <a:pt x="291" y="252"/>
                      <a:pt x="291" y="251"/>
                      <a:pt x="292" y="251"/>
                    </a:cubicBezTo>
                    <a:cubicBezTo>
                      <a:pt x="292" y="251"/>
                      <a:pt x="297" y="251"/>
                      <a:pt x="297" y="251"/>
                    </a:cubicBezTo>
                    <a:cubicBezTo>
                      <a:pt x="297" y="251"/>
                      <a:pt x="297" y="249"/>
                      <a:pt x="297" y="249"/>
                    </a:cubicBezTo>
                    <a:cubicBezTo>
                      <a:pt x="296" y="249"/>
                      <a:pt x="294" y="248"/>
                      <a:pt x="294" y="248"/>
                    </a:cubicBezTo>
                    <a:cubicBezTo>
                      <a:pt x="294" y="247"/>
                      <a:pt x="295" y="246"/>
                      <a:pt x="294" y="245"/>
                    </a:cubicBezTo>
                    <a:cubicBezTo>
                      <a:pt x="293" y="245"/>
                      <a:pt x="289" y="246"/>
                      <a:pt x="292" y="244"/>
                    </a:cubicBezTo>
                    <a:cubicBezTo>
                      <a:pt x="292" y="243"/>
                      <a:pt x="291" y="243"/>
                      <a:pt x="292" y="243"/>
                    </a:cubicBezTo>
                    <a:cubicBezTo>
                      <a:pt x="291" y="243"/>
                      <a:pt x="293" y="240"/>
                      <a:pt x="291" y="241"/>
                    </a:cubicBezTo>
                    <a:cubicBezTo>
                      <a:pt x="289" y="242"/>
                      <a:pt x="289" y="244"/>
                      <a:pt x="288" y="245"/>
                    </a:cubicBezTo>
                    <a:cubicBezTo>
                      <a:pt x="288" y="245"/>
                      <a:pt x="283" y="247"/>
                      <a:pt x="283" y="247"/>
                    </a:cubicBezTo>
                    <a:cubicBezTo>
                      <a:pt x="282" y="248"/>
                      <a:pt x="285" y="249"/>
                      <a:pt x="282" y="251"/>
                    </a:cubicBezTo>
                    <a:cubicBezTo>
                      <a:pt x="282" y="251"/>
                      <a:pt x="282" y="251"/>
                      <a:pt x="282" y="251"/>
                    </a:cubicBezTo>
                    <a:cubicBezTo>
                      <a:pt x="281" y="251"/>
                      <a:pt x="282" y="250"/>
                      <a:pt x="282" y="249"/>
                    </a:cubicBezTo>
                    <a:cubicBezTo>
                      <a:pt x="279" y="249"/>
                      <a:pt x="278" y="248"/>
                      <a:pt x="276" y="249"/>
                    </a:cubicBezTo>
                    <a:cubicBezTo>
                      <a:pt x="275" y="249"/>
                      <a:pt x="274" y="251"/>
                      <a:pt x="274" y="251"/>
                    </a:cubicBezTo>
                    <a:cubicBezTo>
                      <a:pt x="272" y="252"/>
                      <a:pt x="271" y="251"/>
                      <a:pt x="270" y="251"/>
                    </a:cubicBezTo>
                    <a:cubicBezTo>
                      <a:pt x="268" y="252"/>
                      <a:pt x="268" y="253"/>
                      <a:pt x="267" y="254"/>
                    </a:cubicBezTo>
                    <a:cubicBezTo>
                      <a:pt x="266" y="255"/>
                      <a:pt x="265" y="254"/>
                      <a:pt x="264" y="255"/>
                    </a:cubicBezTo>
                    <a:cubicBezTo>
                      <a:pt x="263" y="255"/>
                      <a:pt x="262" y="256"/>
                      <a:pt x="262" y="257"/>
                    </a:cubicBezTo>
                    <a:cubicBezTo>
                      <a:pt x="258" y="258"/>
                      <a:pt x="255" y="259"/>
                      <a:pt x="251" y="259"/>
                    </a:cubicBezTo>
                    <a:cubicBezTo>
                      <a:pt x="251" y="259"/>
                      <a:pt x="251" y="261"/>
                      <a:pt x="251" y="261"/>
                    </a:cubicBezTo>
                    <a:cubicBezTo>
                      <a:pt x="249" y="262"/>
                      <a:pt x="248" y="263"/>
                      <a:pt x="246" y="263"/>
                    </a:cubicBezTo>
                    <a:cubicBezTo>
                      <a:pt x="245" y="263"/>
                      <a:pt x="245" y="262"/>
                      <a:pt x="244" y="263"/>
                    </a:cubicBezTo>
                    <a:cubicBezTo>
                      <a:pt x="243" y="267"/>
                      <a:pt x="242" y="270"/>
                      <a:pt x="242" y="276"/>
                    </a:cubicBezTo>
                    <a:cubicBezTo>
                      <a:pt x="242" y="276"/>
                      <a:pt x="239" y="276"/>
                      <a:pt x="239" y="276"/>
                    </a:cubicBezTo>
                    <a:cubicBezTo>
                      <a:pt x="238" y="276"/>
                      <a:pt x="239" y="278"/>
                      <a:pt x="238" y="278"/>
                    </a:cubicBezTo>
                    <a:cubicBezTo>
                      <a:pt x="238" y="278"/>
                      <a:pt x="235" y="279"/>
                      <a:pt x="234" y="279"/>
                    </a:cubicBezTo>
                    <a:cubicBezTo>
                      <a:pt x="231" y="280"/>
                      <a:pt x="230" y="279"/>
                      <a:pt x="226" y="280"/>
                    </a:cubicBezTo>
                    <a:cubicBezTo>
                      <a:pt x="226" y="279"/>
                      <a:pt x="226" y="275"/>
                      <a:pt x="225" y="273"/>
                    </a:cubicBezTo>
                    <a:cubicBezTo>
                      <a:pt x="225" y="272"/>
                      <a:pt x="222" y="272"/>
                      <a:pt x="223" y="269"/>
                    </a:cubicBezTo>
                    <a:cubicBezTo>
                      <a:pt x="223" y="268"/>
                      <a:pt x="225" y="267"/>
                      <a:pt x="225" y="267"/>
                    </a:cubicBezTo>
                    <a:cubicBezTo>
                      <a:pt x="226" y="266"/>
                      <a:pt x="226" y="265"/>
                      <a:pt x="226" y="264"/>
                    </a:cubicBezTo>
                    <a:cubicBezTo>
                      <a:pt x="230" y="264"/>
                      <a:pt x="231" y="264"/>
                      <a:pt x="236" y="263"/>
                    </a:cubicBezTo>
                    <a:cubicBezTo>
                      <a:pt x="236" y="261"/>
                      <a:pt x="236" y="261"/>
                      <a:pt x="236" y="261"/>
                    </a:cubicBezTo>
                    <a:cubicBezTo>
                      <a:pt x="236" y="261"/>
                      <a:pt x="235" y="260"/>
                      <a:pt x="234" y="259"/>
                    </a:cubicBezTo>
                    <a:cubicBezTo>
                      <a:pt x="234" y="259"/>
                      <a:pt x="235" y="258"/>
                      <a:pt x="234" y="257"/>
                    </a:cubicBezTo>
                    <a:cubicBezTo>
                      <a:pt x="234" y="257"/>
                      <a:pt x="233" y="256"/>
                      <a:pt x="232" y="256"/>
                    </a:cubicBezTo>
                    <a:cubicBezTo>
                      <a:pt x="231" y="254"/>
                      <a:pt x="229" y="248"/>
                      <a:pt x="226" y="247"/>
                    </a:cubicBezTo>
                    <a:cubicBezTo>
                      <a:pt x="224" y="246"/>
                      <a:pt x="221" y="247"/>
                      <a:pt x="218" y="247"/>
                    </a:cubicBezTo>
                    <a:cubicBezTo>
                      <a:pt x="217" y="245"/>
                      <a:pt x="217" y="245"/>
                      <a:pt x="217" y="245"/>
                    </a:cubicBezTo>
                    <a:cubicBezTo>
                      <a:pt x="213" y="244"/>
                      <a:pt x="211" y="244"/>
                      <a:pt x="208" y="242"/>
                    </a:cubicBezTo>
                    <a:cubicBezTo>
                      <a:pt x="209" y="243"/>
                      <a:pt x="208" y="244"/>
                      <a:pt x="208" y="245"/>
                    </a:cubicBezTo>
                    <a:cubicBezTo>
                      <a:pt x="209" y="246"/>
                      <a:pt x="213" y="249"/>
                      <a:pt x="215" y="250"/>
                    </a:cubicBezTo>
                    <a:cubicBezTo>
                      <a:pt x="214" y="253"/>
                      <a:pt x="215" y="254"/>
                      <a:pt x="214" y="257"/>
                    </a:cubicBezTo>
                    <a:cubicBezTo>
                      <a:pt x="214" y="257"/>
                      <a:pt x="212" y="257"/>
                      <a:pt x="212" y="257"/>
                    </a:cubicBezTo>
                    <a:cubicBezTo>
                      <a:pt x="212" y="258"/>
                      <a:pt x="213" y="259"/>
                      <a:pt x="212" y="259"/>
                    </a:cubicBezTo>
                    <a:cubicBezTo>
                      <a:pt x="212" y="260"/>
                      <a:pt x="211" y="259"/>
                      <a:pt x="210" y="260"/>
                    </a:cubicBezTo>
                    <a:cubicBezTo>
                      <a:pt x="209" y="263"/>
                      <a:pt x="211" y="262"/>
                      <a:pt x="208" y="264"/>
                    </a:cubicBezTo>
                    <a:cubicBezTo>
                      <a:pt x="207" y="265"/>
                      <a:pt x="212" y="270"/>
                      <a:pt x="212" y="270"/>
                    </a:cubicBezTo>
                    <a:cubicBezTo>
                      <a:pt x="212" y="270"/>
                      <a:pt x="212" y="272"/>
                      <a:pt x="212" y="272"/>
                    </a:cubicBezTo>
                    <a:cubicBezTo>
                      <a:pt x="212" y="272"/>
                      <a:pt x="213" y="272"/>
                      <a:pt x="212" y="273"/>
                    </a:cubicBezTo>
                    <a:cubicBezTo>
                      <a:pt x="212" y="274"/>
                      <a:pt x="210" y="275"/>
                      <a:pt x="209" y="276"/>
                    </a:cubicBezTo>
                    <a:cubicBezTo>
                      <a:pt x="207" y="279"/>
                      <a:pt x="207" y="282"/>
                      <a:pt x="206" y="287"/>
                    </a:cubicBezTo>
                    <a:cubicBezTo>
                      <a:pt x="205" y="287"/>
                      <a:pt x="204" y="287"/>
                      <a:pt x="202" y="287"/>
                    </a:cubicBezTo>
                    <a:cubicBezTo>
                      <a:pt x="203" y="285"/>
                      <a:pt x="203" y="285"/>
                      <a:pt x="203" y="285"/>
                    </a:cubicBezTo>
                    <a:cubicBezTo>
                      <a:pt x="204" y="286"/>
                      <a:pt x="200" y="281"/>
                      <a:pt x="200" y="281"/>
                    </a:cubicBezTo>
                    <a:cubicBezTo>
                      <a:pt x="199" y="281"/>
                      <a:pt x="198" y="281"/>
                      <a:pt x="197" y="281"/>
                    </a:cubicBezTo>
                    <a:cubicBezTo>
                      <a:pt x="197" y="281"/>
                      <a:pt x="196" y="279"/>
                      <a:pt x="195" y="278"/>
                    </a:cubicBezTo>
                    <a:cubicBezTo>
                      <a:pt x="191" y="278"/>
                      <a:pt x="191" y="281"/>
                      <a:pt x="188" y="282"/>
                    </a:cubicBezTo>
                    <a:cubicBezTo>
                      <a:pt x="187" y="283"/>
                      <a:pt x="186" y="282"/>
                      <a:pt x="184" y="283"/>
                    </a:cubicBezTo>
                    <a:cubicBezTo>
                      <a:pt x="184" y="284"/>
                      <a:pt x="184" y="286"/>
                      <a:pt x="183" y="286"/>
                    </a:cubicBezTo>
                    <a:cubicBezTo>
                      <a:pt x="182" y="288"/>
                      <a:pt x="176" y="291"/>
                      <a:pt x="176" y="292"/>
                    </a:cubicBezTo>
                    <a:cubicBezTo>
                      <a:pt x="176" y="292"/>
                      <a:pt x="176" y="294"/>
                      <a:pt x="176" y="294"/>
                    </a:cubicBezTo>
                    <a:cubicBezTo>
                      <a:pt x="176" y="297"/>
                      <a:pt x="180" y="298"/>
                      <a:pt x="181" y="300"/>
                    </a:cubicBezTo>
                    <a:cubicBezTo>
                      <a:pt x="183" y="302"/>
                      <a:pt x="183" y="304"/>
                      <a:pt x="184" y="306"/>
                    </a:cubicBezTo>
                    <a:cubicBezTo>
                      <a:pt x="181" y="306"/>
                      <a:pt x="179" y="306"/>
                      <a:pt x="175" y="305"/>
                    </a:cubicBezTo>
                    <a:cubicBezTo>
                      <a:pt x="175" y="305"/>
                      <a:pt x="173" y="303"/>
                      <a:pt x="173" y="303"/>
                    </a:cubicBezTo>
                    <a:cubicBezTo>
                      <a:pt x="171" y="302"/>
                      <a:pt x="169" y="303"/>
                      <a:pt x="168" y="302"/>
                    </a:cubicBezTo>
                    <a:cubicBezTo>
                      <a:pt x="168" y="302"/>
                      <a:pt x="168" y="301"/>
                      <a:pt x="169" y="300"/>
                    </a:cubicBezTo>
                    <a:cubicBezTo>
                      <a:pt x="167" y="300"/>
                      <a:pt x="165" y="299"/>
                      <a:pt x="163" y="298"/>
                    </a:cubicBezTo>
                    <a:cubicBezTo>
                      <a:pt x="162" y="298"/>
                      <a:pt x="161" y="296"/>
                      <a:pt x="160" y="295"/>
                    </a:cubicBezTo>
                    <a:cubicBezTo>
                      <a:pt x="156" y="294"/>
                      <a:pt x="155" y="298"/>
                      <a:pt x="157" y="297"/>
                    </a:cubicBezTo>
                    <a:cubicBezTo>
                      <a:pt x="157" y="297"/>
                      <a:pt x="158" y="300"/>
                      <a:pt x="157" y="300"/>
                    </a:cubicBezTo>
                    <a:cubicBezTo>
                      <a:pt x="157" y="301"/>
                      <a:pt x="155" y="301"/>
                      <a:pt x="155" y="301"/>
                    </a:cubicBezTo>
                    <a:cubicBezTo>
                      <a:pt x="156" y="303"/>
                      <a:pt x="157" y="307"/>
                      <a:pt x="159" y="308"/>
                    </a:cubicBezTo>
                    <a:cubicBezTo>
                      <a:pt x="160" y="309"/>
                      <a:pt x="162" y="309"/>
                      <a:pt x="163" y="310"/>
                    </a:cubicBezTo>
                    <a:cubicBezTo>
                      <a:pt x="163" y="317"/>
                      <a:pt x="163" y="317"/>
                      <a:pt x="163" y="317"/>
                    </a:cubicBezTo>
                    <a:cubicBezTo>
                      <a:pt x="163" y="317"/>
                      <a:pt x="163" y="319"/>
                      <a:pt x="163" y="319"/>
                    </a:cubicBezTo>
                    <a:cubicBezTo>
                      <a:pt x="162" y="319"/>
                      <a:pt x="161" y="319"/>
                      <a:pt x="160" y="319"/>
                    </a:cubicBezTo>
                    <a:cubicBezTo>
                      <a:pt x="159" y="320"/>
                      <a:pt x="161" y="321"/>
                      <a:pt x="158" y="321"/>
                    </a:cubicBezTo>
                    <a:cubicBezTo>
                      <a:pt x="158" y="320"/>
                      <a:pt x="158" y="320"/>
                      <a:pt x="158" y="320"/>
                    </a:cubicBezTo>
                    <a:cubicBezTo>
                      <a:pt x="157" y="319"/>
                      <a:pt x="156" y="319"/>
                      <a:pt x="155" y="318"/>
                    </a:cubicBezTo>
                    <a:cubicBezTo>
                      <a:pt x="152" y="317"/>
                      <a:pt x="149" y="318"/>
                      <a:pt x="147" y="318"/>
                    </a:cubicBezTo>
                    <a:cubicBezTo>
                      <a:pt x="146" y="318"/>
                      <a:pt x="146" y="315"/>
                      <a:pt x="146" y="314"/>
                    </a:cubicBezTo>
                    <a:cubicBezTo>
                      <a:pt x="146" y="313"/>
                      <a:pt x="144" y="312"/>
                      <a:pt x="144" y="312"/>
                    </a:cubicBezTo>
                    <a:cubicBezTo>
                      <a:pt x="144" y="312"/>
                      <a:pt x="141" y="312"/>
                      <a:pt x="142" y="312"/>
                    </a:cubicBezTo>
                    <a:cubicBezTo>
                      <a:pt x="141" y="313"/>
                      <a:pt x="141" y="313"/>
                      <a:pt x="141" y="313"/>
                    </a:cubicBezTo>
                    <a:cubicBezTo>
                      <a:pt x="140" y="313"/>
                      <a:pt x="140" y="312"/>
                      <a:pt x="139" y="312"/>
                    </a:cubicBezTo>
                    <a:cubicBezTo>
                      <a:pt x="138" y="307"/>
                      <a:pt x="138" y="306"/>
                      <a:pt x="137" y="300"/>
                    </a:cubicBezTo>
                    <a:cubicBezTo>
                      <a:pt x="137" y="299"/>
                      <a:pt x="135" y="297"/>
                      <a:pt x="135" y="296"/>
                    </a:cubicBezTo>
                    <a:cubicBezTo>
                      <a:pt x="135" y="295"/>
                      <a:pt x="137" y="292"/>
                      <a:pt x="137" y="292"/>
                    </a:cubicBezTo>
                    <a:cubicBezTo>
                      <a:pt x="138" y="290"/>
                      <a:pt x="136" y="291"/>
                      <a:pt x="137" y="289"/>
                    </a:cubicBezTo>
                    <a:cubicBezTo>
                      <a:pt x="136" y="289"/>
                      <a:pt x="135" y="289"/>
                      <a:pt x="135" y="289"/>
                    </a:cubicBezTo>
                    <a:cubicBezTo>
                      <a:pt x="134" y="289"/>
                      <a:pt x="134" y="286"/>
                      <a:pt x="133" y="286"/>
                    </a:cubicBezTo>
                    <a:cubicBezTo>
                      <a:pt x="131" y="285"/>
                      <a:pt x="129" y="286"/>
                      <a:pt x="128" y="286"/>
                    </a:cubicBezTo>
                    <a:cubicBezTo>
                      <a:pt x="127" y="284"/>
                      <a:pt x="127" y="284"/>
                      <a:pt x="127" y="284"/>
                    </a:cubicBezTo>
                    <a:cubicBezTo>
                      <a:pt x="124" y="284"/>
                      <a:pt x="123" y="284"/>
                      <a:pt x="120" y="283"/>
                    </a:cubicBezTo>
                    <a:cubicBezTo>
                      <a:pt x="120" y="283"/>
                      <a:pt x="118" y="282"/>
                      <a:pt x="118" y="282"/>
                    </a:cubicBezTo>
                    <a:cubicBezTo>
                      <a:pt x="119" y="281"/>
                      <a:pt x="120" y="282"/>
                      <a:pt x="121" y="282"/>
                    </a:cubicBezTo>
                    <a:cubicBezTo>
                      <a:pt x="122" y="279"/>
                      <a:pt x="122" y="279"/>
                      <a:pt x="122" y="279"/>
                    </a:cubicBezTo>
                    <a:cubicBezTo>
                      <a:pt x="121" y="279"/>
                      <a:pt x="120" y="280"/>
                      <a:pt x="118" y="280"/>
                    </a:cubicBezTo>
                    <a:cubicBezTo>
                      <a:pt x="117" y="279"/>
                      <a:pt x="118" y="278"/>
                      <a:pt x="117" y="278"/>
                    </a:cubicBez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22" y="273"/>
                      <a:pt x="116" y="273"/>
                      <a:pt x="113" y="274"/>
                    </a:cubicBezTo>
                    <a:cubicBezTo>
                      <a:pt x="117" y="273"/>
                      <a:pt x="113" y="269"/>
                      <a:pt x="111" y="267"/>
                    </a:cubicBezTo>
                    <a:cubicBezTo>
                      <a:pt x="110" y="267"/>
                      <a:pt x="110" y="267"/>
                      <a:pt x="110" y="267"/>
                    </a:cubicBezTo>
                    <a:cubicBezTo>
                      <a:pt x="110" y="266"/>
                      <a:pt x="111" y="265"/>
                      <a:pt x="111" y="265"/>
                    </a:cubicBezTo>
                    <a:cubicBezTo>
                      <a:pt x="112" y="265"/>
                      <a:pt x="114" y="266"/>
                      <a:pt x="115" y="267"/>
                    </a:cubicBezTo>
                    <a:cubicBezTo>
                      <a:pt x="116" y="267"/>
                      <a:pt x="116" y="269"/>
                      <a:pt x="118" y="271"/>
                    </a:cubicBezTo>
                    <a:cubicBezTo>
                      <a:pt x="121" y="272"/>
                      <a:pt x="122" y="270"/>
                      <a:pt x="124" y="271"/>
                    </a:cubicBezTo>
                    <a:cubicBezTo>
                      <a:pt x="125" y="271"/>
                      <a:pt x="125" y="273"/>
                      <a:pt x="126" y="274"/>
                    </a:cubicBezTo>
                    <a:cubicBezTo>
                      <a:pt x="127" y="274"/>
                      <a:pt x="128" y="274"/>
                      <a:pt x="129" y="274"/>
                    </a:cubicBezTo>
                    <a:cubicBezTo>
                      <a:pt x="129" y="275"/>
                      <a:pt x="129" y="276"/>
                      <a:pt x="129" y="276"/>
                    </a:cubicBezTo>
                    <a:cubicBezTo>
                      <a:pt x="130" y="276"/>
                      <a:pt x="130" y="276"/>
                      <a:pt x="130" y="276"/>
                    </a:cubicBezTo>
                    <a:cubicBezTo>
                      <a:pt x="130" y="276"/>
                      <a:pt x="130" y="274"/>
                      <a:pt x="130" y="273"/>
                    </a:cubicBezTo>
                    <a:cubicBezTo>
                      <a:pt x="132" y="272"/>
                      <a:pt x="132" y="272"/>
                      <a:pt x="132" y="272"/>
                    </a:cubicBezTo>
                    <a:cubicBezTo>
                      <a:pt x="132" y="274"/>
                      <a:pt x="134" y="277"/>
                      <a:pt x="134" y="278"/>
                    </a:cubicBezTo>
                    <a:cubicBezTo>
                      <a:pt x="136" y="278"/>
                      <a:pt x="138" y="278"/>
                      <a:pt x="140" y="278"/>
                    </a:cubicBezTo>
                    <a:cubicBezTo>
                      <a:pt x="141" y="280"/>
                      <a:pt x="141" y="280"/>
                      <a:pt x="141" y="280"/>
                    </a:cubicBezTo>
                    <a:cubicBezTo>
                      <a:pt x="142" y="280"/>
                      <a:pt x="144" y="279"/>
                      <a:pt x="146" y="280"/>
                    </a:cubicBezTo>
                    <a:cubicBezTo>
                      <a:pt x="147" y="280"/>
                      <a:pt x="149" y="282"/>
                      <a:pt x="150" y="282"/>
                    </a:cubicBezTo>
                    <a:cubicBezTo>
                      <a:pt x="156" y="284"/>
                      <a:pt x="160" y="283"/>
                      <a:pt x="166" y="284"/>
                    </a:cubicBezTo>
                    <a:cubicBezTo>
                      <a:pt x="166" y="284"/>
                      <a:pt x="168" y="285"/>
                      <a:pt x="169" y="284"/>
                    </a:cubicBezTo>
                    <a:cubicBezTo>
                      <a:pt x="170" y="284"/>
                      <a:pt x="171" y="283"/>
                      <a:pt x="171" y="282"/>
                    </a:cubicBezTo>
                    <a:cubicBezTo>
                      <a:pt x="173" y="282"/>
                      <a:pt x="174" y="282"/>
                      <a:pt x="176" y="281"/>
                    </a:cubicBezTo>
                    <a:cubicBezTo>
                      <a:pt x="177" y="281"/>
                      <a:pt x="178" y="279"/>
                      <a:pt x="179" y="278"/>
                    </a:cubicBezTo>
                    <a:cubicBezTo>
                      <a:pt x="180" y="278"/>
                      <a:pt x="180" y="278"/>
                      <a:pt x="180" y="278"/>
                    </a:cubicBezTo>
                    <a:cubicBezTo>
                      <a:pt x="180" y="278"/>
                      <a:pt x="180" y="276"/>
                      <a:pt x="181" y="276"/>
                    </a:cubicBezTo>
                    <a:cubicBezTo>
                      <a:pt x="181" y="275"/>
                      <a:pt x="183" y="275"/>
                      <a:pt x="184" y="274"/>
                    </a:cubicBezTo>
                    <a:cubicBezTo>
                      <a:pt x="186" y="272"/>
                      <a:pt x="187" y="266"/>
                      <a:pt x="185" y="263"/>
                    </a:cubicBezTo>
                    <a:cubicBezTo>
                      <a:pt x="178" y="256"/>
                      <a:pt x="178" y="256"/>
                      <a:pt x="178" y="256"/>
                    </a:cubicBezTo>
                    <a:cubicBezTo>
                      <a:pt x="177" y="256"/>
                      <a:pt x="175" y="256"/>
                      <a:pt x="175" y="256"/>
                    </a:cubicBezTo>
                    <a:cubicBezTo>
                      <a:pt x="173" y="255"/>
                      <a:pt x="173" y="252"/>
                      <a:pt x="172" y="251"/>
                    </a:cubicBezTo>
                    <a:cubicBezTo>
                      <a:pt x="172" y="251"/>
                      <a:pt x="170" y="252"/>
                      <a:pt x="170" y="253"/>
                    </a:cubicBezTo>
                    <a:cubicBezTo>
                      <a:pt x="167" y="250"/>
                      <a:pt x="163" y="246"/>
                      <a:pt x="160" y="245"/>
                    </a:cubicBezTo>
                    <a:cubicBezTo>
                      <a:pt x="158" y="244"/>
                      <a:pt x="157" y="245"/>
                      <a:pt x="156" y="244"/>
                    </a:cubicBezTo>
                    <a:cubicBezTo>
                      <a:pt x="155" y="244"/>
                      <a:pt x="155" y="242"/>
                      <a:pt x="154" y="241"/>
                    </a:cubicBezTo>
                    <a:cubicBezTo>
                      <a:pt x="152" y="241"/>
                      <a:pt x="151" y="241"/>
                      <a:pt x="149" y="241"/>
                    </a:cubicBezTo>
                    <a:cubicBezTo>
                      <a:pt x="148" y="240"/>
                      <a:pt x="145" y="238"/>
                      <a:pt x="143" y="237"/>
                    </a:cubicBezTo>
                    <a:cubicBezTo>
                      <a:pt x="142" y="237"/>
                      <a:pt x="142" y="238"/>
                      <a:pt x="141" y="238"/>
                    </a:cubicBezTo>
                    <a:cubicBezTo>
                      <a:pt x="140" y="237"/>
                      <a:pt x="139" y="235"/>
                      <a:pt x="138" y="235"/>
                    </a:cubicBezTo>
                    <a:cubicBezTo>
                      <a:pt x="136" y="234"/>
                      <a:pt x="135" y="235"/>
                      <a:pt x="135" y="235"/>
                    </a:cubicBezTo>
                    <a:cubicBezTo>
                      <a:pt x="134" y="235"/>
                      <a:pt x="132" y="233"/>
                      <a:pt x="132" y="233"/>
                    </a:cubicBezTo>
                    <a:cubicBezTo>
                      <a:pt x="129" y="231"/>
                      <a:pt x="126" y="231"/>
                      <a:pt x="123" y="231"/>
                    </a:cubicBezTo>
                    <a:cubicBezTo>
                      <a:pt x="123" y="231"/>
                      <a:pt x="123" y="229"/>
                      <a:pt x="123" y="229"/>
                    </a:cubicBezTo>
                    <a:cubicBezTo>
                      <a:pt x="122" y="229"/>
                      <a:pt x="121" y="230"/>
                      <a:pt x="120" y="230"/>
                    </a:cubicBezTo>
                    <a:cubicBezTo>
                      <a:pt x="121" y="230"/>
                      <a:pt x="119" y="229"/>
                      <a:pt x="118" y="229"/>
                    </a:cubicBezTo>
                    <a:cubicBezTo>
                      <a:pt x="115" y="229"/>
                      <a:pt x="115" y="230"/>
                      <a:pt x="111" y="229"/>
                    </a:cubicBezTo>
                    <a:cubicBezTo>
                      <a:pt x="111" y="229"/>
                      <a:pt x="111" y="227"/>
                      <a:pt x="111" y="227"/>
                    </a:cubicBezTo>
                    <a:cubicBezTo>
                      <a:pt x="114" y="226"/>
                      <a:pt x="114" y="226"/>
                      <a:pt x="117" y="225"/>
                    </a:cubicBezTo>
                    <a:cubicBezTo>
                      <a:pt x="116" y="224"/>
                      <a:pt x="109" y="221"/>
                      <a:pt x="109" y="221"/>
                    </a:cubicBezTo>
                    <a:cubicBezTo>
                      <a:pt x="109" y="221"/>
                      <a:pt x="109" y="221"/>
                      <a:pt x="108" y="221"/>
                    </a:cubicBezTo>
                    <a:cubicBezTo>
                      <a:pt x="108" y="221"/>
                      <a:pt x="109" y="222"/>
                      <a:pt x="109" y="223"/>
                    </a:cubicBezTo>
                    <a:cubicBezTo>
                      <a:pt x="108" y="223"/>
                      <a:pt x="107" y="222"/>
                      <a:pt x="106" y="223"/>
                    </a:cubicBezTo>
                    <a:cubicBezTo>
                      <a:pt x="106" y="224"/>
                      <a:pt x="106" y="224"/>
                      <a:pt x="106" y="224"/>
                    </a:cubicBezTo>
                    <a:cubicBezTo>
                      <a:pt x="104" y="224"/>
                      <a:pt x="105" y="222"/>
                      <a:pt x="104" y="222"/>
                    </a:cubicBezTo>
                    <a:cubicBezTo>
                      <a:pt x="103" y="221"/>
                      <a:pt x="105" y="224"/>
                      <a:pt x="103" y="225"/>
                    </a:cubicBezTo>
                    <a:cubicBezTo>
                      <a:pt x="101" y="225"/>
                      <a:pt x="100" y="223"/>
                      <a:pt x="97" y="222"/>
                    </a:cubicBezTo>
                    <a:cubicBezTo>
                      <a:pt x="96" y="222"/>
                      <a:pt x="97" y="225"/>
                      <a:pt x="96" y="225"/>
                    </a:cubicBezTo>
                    <a:cubicBezTo>
                      <a:pt x="95" y="226"/>
                      <a:pt x="92" y="227"/>
                      <a:pt x="92" y="227"/>
                    </a:cubicBezTo>
                    <a:cubicBezTo>
                      <a:pt x="92" y="227"/>
                      <a:pt x="90" y="229"/>
                      <a:pt x="88" y="230"/>
                    </a:cubicBezTo>
                    <a:cubicBezTo>
                      <a:pt x="87" y="232"/>
                      <a:pt x="84" y="234"/>
                      <a:pt x="84" y="234"/>
                    </a:cubicBezTo>
                    <a:cubicBezTo>
                      <a:pt x="84" y="234"/>
                      <a:pt x="82" y="236"/>
                      <a:pt x="80" y="237"/>
                    </a:cubicBezTo>
                    <a:cubicBezTo>
                      <a:pt x="78" y="237"/>
                      <a:pt x="81" y="239"/>
                      <a:pt x="81" y="239"/>
                    </a:cubicBezTo>
                    <a:cubicBezTo>
                      <a:pt x="81" y="239"/>
                      <a:pt x="78" y="242"/>
                      <a:pt x="78" y="242"/>
                    </a:cubicBezTo>
                    <a:cubicBezTo>
                      <a:pt x="79" y="243"/>
                      <a:pt x="82" y="242"/>
                      <a:pt x="82" y="242"/>
                    </a:cubicBezTo>
                    <a:cubicBezTo>
                      <a:pt x="82" y="244"/>
                      <a:pt x="81" y="247"/>
                      <a:pt x="82" y="248"/>
                    </a:cubicBezTo>
                    <a:cubicBezTo>
                      <a:pt x="83" y="250"/>
                      <a:pt x="87" y="251"/>
                      <a:pt x="87" y="251"/>
                    </a:cubicBezTo>
                    <a:cubicBezTo>
                      <a:pt x="87" y="251"/>
                      <a:pt x="87" y="255"/>
                      <a:pt x="92" y="257"/>
                    </a:cubicBezTo>
                    <a:cubicBezTo>
                      <a:pt x="98" y="261"/>
                      <a:pt x="86" y="266"/>
                      <a:pt x="86" y="268"/>
                    </a:cubicBezTo>
                    <a:cubicBezTo>
                      <a:pt x="86" y="269"/>
                      <a:pt x="87" y="274"/>
                      <a:pt x="88" y="277"/>
                    </a:cubicBezTo>
                    <a:cubicBezTo>
                      <a:pt x="89" y="280"/>
                      <a:pt x="91" y="282"/>
                      <a:pt x="91" y="282"/>
                    </a:cubicBezTo>
                    <a:cubicBezTo>
                      <a:pt x="91" y="282"/>
                      <a:pt x="95" y="287"/>
                      <a:pt x="94" y="288"/>
                    </a:cubicBezTo>
                    <a:cubicBezTo>
                      <a:pt x="94" y="290"/>
                      <a:pt x="92" y="287"/>
                      <a:pt x="91" y="289"/>
                    </a:cubicBezTo>
                    <a:cubicBezTo>
                      <a:pt x="90" y="291"/>
                      <a:pt x="90" y="295"/>
                      <a:pt x="91" y="297"/>
                    </a:cubicBezTo>
                    <a:cubicBezTo>
                      <a:pt x="92" y="298"/>
                      <a:pt x="93" y="302"/>
                      <a:pt x="93" y="302"/>
                    </a:cubicBezTo>
                    <a:cubicBezTo>
                      <a:pt x="93" y="302"/>
                      <a:pt x="93" y="303"/>
                      <a:pt x="95" y="305"/>
                    </a:cubicBezTo>
                    <a:cubicBezTo>
                      <a:pt x="97" y="307"/>
                      <a:pt x="99" y="309"/>
                      <a:pt x="98" y="311"/>
                    </a:cubicBezTo>
                    <a:cubicBezTo>
                      <a:pt x="97" y="313"/>
                      <a:pt x="95" y="312"/>
                      <a:pt x="94" y="314"/>
                    </a:cubicBezTo>
                    <a:cubicBezTo>
                      <a:pt x="93" y="318"/>
                      <a:pt x="99" y="319"/>
                      <a:pt x="100" y="322"/>
                    </a:cubicBezTo>
                    <a:cubicBezTo>
                      <a:pt x="101" y="324"/>
                      <a:pt x="104" y="324"/>
                      <a:pt x="106" y="326"/>
                    </a:cubicBezTo>
                    <a:cubicBezTo>
                      <a:pt x="108" y="327"/>
                      <a:pt x="107" y="330"/>
                      <a:pt x="105" y="332"/>
                    </a:cubicBezTo>
                    <a:cubicBezTo>
                      <a:pt x="104" y="334"/>
                      <a:pt x="97" y="340"/>
                      <a:pt x="97" y="342"/>
                    </a:cubicBezTo>
                    <a:cubicBezTo>
                      <a:pt x="97" y="344"/>
                      <a:pt x="81" y="354"/>
                      <a:pt x="81" y="354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1" y="363"/>
                      <a:pt x="71" y="363"/>
                      <a:pt x="71" y="363"/>
                    </a:cubicBezTo>
                    <a:cubicBezTo>
                      <a:pt x="71" y="362"/>
                      <a:pt x="71" y="362"/>
                      <a:pt x="71" y="362"/>
                    </a:cubicBezTo>
                    <a:cubicBezTo>
                      <a:pt x="73" y="361"/>
                      <a:pt x="75" y="360"/>
                      <a:pt x="77" y="360"/>
                    </a:cubicBezTo>
                    <a:cubicBezTo>
                      <a:pt x="76" y="362"/>
                      <a:pt x="76" y="361"/>
                      <a:pt x="76" y="362"/>
                    </a:cubicBezTo>
                    <a:cubicBezTo>
                      <a:pt x="76" y="362"/>
                      <a:pt x="76" y="362"/>
                      <a:pt x="75" y="363"/>
                    </a:cubicBezTo>
                    <a:cubicBezTo>
                      <a:pt x="77" y="365"/>
                      <a:pt x="80" y="367"/>
                      <a:pt x="83" y="370"/>
                    </a:cubicBezTo>
                    <a:cubicBezTo>
                      <a:pt x="84" y="369"/>
                      <a:pt x="88" y="368"/>
                      <a:pt x="89" y="368"/>
                    </a:cubicBezTo>
                    <a:cubicBezTo>
                      <a:pt x="91" y="369"/>
                      <a:pt x="92" y="372"/>
                      <a:pt x="93" y="373"/>
                    </a:cubicBezTo>
                    <a:cubicBezTo>
                      <a:pt x="94" y="373"/>
                      <a:pt x="96" y="373"/>
                      <a:pt x="96" y="374"/>
                    </a:cubicBezTo>
                    <a:cubicBezTo>
                      <a:pt x="96" y="374"/>
                      <a:pt x="94" y="375"/>
                      <a:pt x="92" y="375"/>
                    </a:cubicBezTo>
                    <a:cubicBezTo>
                      <a:pt x="91" y="375"/>
                      <a:pt x="90" y="373"/>
                      <a:pt x="87" y="374"/>
                    </a:cubicBezTo>
                    <a:cubicBezTo>
                      <a:pt x="86" y="374"/>
                      <a:pt x="85" y="376"/>
                      <a:pt x="83" y="377"/>
                    </a:cubicBezTo>
                    <a:cubicBezTo>
                      <a:pt x="81" y="377"/>
                      <a:pt x="81" y="376"/>
                      <a:pt x="79" y="376"/>
                    </a:cubicBezTo>
                    <a:cubicBezTo>
                      <a:pt x="78" y="376"/>
                      <a:pt x="78" y="377"/>
                      <a:pt x="77" y="378"/>
                    </a:cubicBezTo>
                    <a:cubicBezTo>
                      <a:pt x="77" y="377"/>
                      <a:pt x="77" y="376"/>
                      <a:pt x="76" y="376"/>
                    </a:cubicBezTo>
                    <a:cubicBezTo>
                      <a:pt x="76" y="377"/>
                      <a:pt x="75" y="380"/>
                      <a:pt x="74" y="382"/>
                    </a:cubicBezTo>
                    <a:cubicBezTo>
                      <a:pt x="74" y="382"/>
                      <a:pt x="76" y="384"/>
                      <a:pt x="76" y="385"/>
                    </a:cubicBezTo>
                    <a:cubicBezTo>
                      <a:pt x="76" y="387"/>
                      <a:pt x="74" y="389"/>
                      <a:pt x="74" y="389"/>
                    </a:cubicBezTo>
                    <a:cubicBezTo>
                      <a:pt x="73" y="390"/>
                      <a:pt x="73" y="390"/>
                      <a:pt x="73" y="390"/>
                    </a:cubicBezTo>
                    <a:cubicBezTo>
                      <a:pt x="74" y="394"/>
                      <a:pt x="74" y="396"/>
                      <a:pt x="73" y="401"/>
                    </a:cubicBezTo>
                    <a:cubicBezTo>
                      <a:pt x="73" y="401"/>
                      <a:pt x="71" y="401"/>
                      <a:pt x="71" y="401"/>
                    </a:cubicBezTo>
                    <a:cubicBezTo>
                      <a:pt x="71" y="401"/>
                      <a:pt x="69" y="404"/>
                      <a:pt x="67" y="405"/>
                    </a:cubicBezTo>
                    <a:cubicBezTo>
                      <a:pt x="65" y="405"/>
                      <a:pt x="65" y="410"/>
                      <a:pt x="65" y="410"/>
                    </a:cubicBezTo>
                    <a:cubicBezTo>
                      <a:pt x="65" y="410"/>
                      <a:pt x="66" y="411"/>
                      <a:pt x="66" y="413"/>
                    </a:cubicBezTo>
                    <a:cubicBezTo>
                      <a:pt x="67" y="415"/>
                      <a:pt x="71" y="413"/>
                      <a:pt x="71" y="413"/>
                    </a:cubicBezTo>
                    <a:cubicBezTo>
                      <a:pt x="71" y="413"/>
                      <a:pt x="72" y="418"/>
                      <a:pt x="72" y="420"/>
                    </a:cubicBezTo>
                    <a:cubicBezTo>
                      <a:pt x="72" y="422"/>
                      <a:pt x="74" y="420"/>
                      <a:pt x="75" y="422"/>
                    </a:cubicBezTo>
                    <a:cubicBezTo>
                      <a:pt x="76" y="424"/>
                      <a:pt x="78" y="426"/>
                      <a:pt x="78" y="426"/>
                    </a:cubicBezTo>
                    <a:cubicBezTo>
                      <a:pt x="79" y="430"/>
                      <a:pt x="79" y="430"/>
                      <a:pt x="79" y="430"/>
                    </a:cubicBezTo>
                    <a:cubicBezTo>
                      <a:pt x="80" y="427"/>
                      <a:pt x="79" y="434"/>
                      <a:pt x="81" y="432"/>
                    </a:cubicBezTo>
                    <a:cubicBezTo>
                      <a:pt x="83" y="431"/>
                      <a:pt x="85" y="431"/>
                      <a:pt x="85" y="431"/>
                    </a:cubicBezTo>
                    <a:cubicBezTo>
                      <a:pt x="85" y="431"/>
                      <a:pt x="87" y="431"/>
                      <a:pt x="89" y="432"/>
                    </a:cubicBezTo>
                    <a:cubicBezTo>
                      <a:pt x="91" y="433"/>
                      <a:pt x="94" y="433"/>
                      <a:pt x="94" y="436"/>
                    </a:cubicBezTo>
                    <a:cubicBezTo>
                      <a:pt x="94" y="438"/>
                      <a:pt x="97" y="436"/>
                      <a:pt x="97" y="440"/>
                    </a:cubicBezTo>
                    <a:cubicBezTo>
                      <a:pt x="97" y="443"/>
                      <a:pt x="99" y="443"/>
                      <a:pt x="99" y="447"/>
                    </a:cubicBezTo>
                    <a:cubicBezTo>
                      <a:pt x="99" y="451"/>
                      <a:pt x="98" y="453"/>
                      <a:pt x="100" y="454"/>
                    </a:cubicBezTo>
                    <a:cubicBezTo>
                      <a:pt x="102" y="456"/>
                      <a:pt x="105" y="456"/>
                      <a:pt x="106" y="459"/>
                    </a:cubicBezTo>
                    <a:cubicBezTo>
                      <a:pt x="107" y="462"/>
                      <a:pt x="108" y="465"/>
                      <a:pt x="106" y="466"/>
                    </a:cubicBezTo>
                    <a:cubicBezTo>
                      <a:pt x="103" y="466"/>
                      <a:pt x="102" y="463"/>
                      <a:pt x="100" y="466"/>
                    </a:cubicBezTo>
                    <a:cubicBezTo>
                      <a:pt x="99" y="469"/>
                      <a:pt x="103" y="469"/>
                      <a:pt x="103" y="471"/>
                    </a:cubicBezTo>
                    <a:cubicBezTo>
                      <a:pt x="103" y="482"/>
                      <a:pt x="103" y="482"/>
                      <a:pt x="103" y="482"/>
                    </a:cubicBezTo>
                    <a:cubicBezTo>
                      <a:pt x="103" y="482"/>
                      <a:pt x="106" y="487"/>
                      <a:pt x="109" y="482"/>
                    </a:cubicBezTo>
                    <a:cubicBezTo>
                      <a:pt x="110" y="480"/>
                      <a:pt x="110" y="482"/>
                      <a:pt x="112" y="483"/>
                    </a:cubicBezTo>
                    <a:cubicBezTo>
                      <a:pt x="115" y="484"/>
                      <a:pt x="117" y="482"/>
                      <a:pt x="117" y="484"/>
                    </a:cubicBezTo>
                    <a:cubicBezTo>
                      <a:pt x="117" y="486"/>
                      <a:pt x="118" y="488"/>
                      <a:pt x="118" y="488"/>
                    </a:cubicBezTo>
                    <a:cubicBezTo>
                      <a:pt x="118" y="488"/>
                      <a:pt x="118" y="492"/>
                      <a:pt x="120" y="492"/>
                    </a:cubicBezTo>
                    <a:cubicBezTo>
                      <a:pt x="121" y="492"/>
                      <a:pt x="120" y="496"/>
                      <a:pt x="122" y="496"/>
                    </a:cubicBezTo>
                    <a:cubicBezTo>
                      <a:pt x="124" y="496"/>
                      <a:pt x="127" y="495"/>
                      <a:pt x="128" y="496"/>
                    </a:cubicBezTo>
                    <a:cubicBezTo>
                      <a:pt x="131" y="498"/>
                      <a:pt x="132" y="498"/>
                      <a:pt x="134" y="497"/>
                    </a:cubicBezTo>
                    <a:cubicBezTo>
                      <a:pt x="136" y="497"/>
                      <a:pt x="136" y="500"/>
                      <a:pt x="137" y="501"/>
                    </a:cubicBezTo>
                    <a:cubicBezTo>
                      <a:pt x="140" y="502"/>
                      <a:pt x="139" y="502"/>
                      <a:pt x="141" y="502"/>
                    </a:cubicBezTo>
                    <a:cubicBezTo>
                      <a:pt x="143" y="503"/>
                      <a:pt x="143" y="508"/>
                      <a:pt x="143" y="508"/>
                    </a:cubicBezTo>
                    <a:cubicBezTo>
                      <a:pt x="143" y="508"/>
                      <a:pt x="146" y="507"/>
                      <a:pt x="148" y="507"/>
                    </a:cubicBezTo>
                    <a:cubicBezTo>
                      <a:pt x="150" y="506"/>
                      <a:pt x="151" y="505"/>
                      <a:pt x="151" y="505"/>
                    </a:cubicBezTo>
                    <a:cubicBezTo>
                      <a:pt x="151" y="505"/>
                      <a:pt x="155" y="505"/>
                      <a:pt x="156" y="506"/>
                    </a:cubicBezTo>
                    <a:cubicBezTo>
                      <a:pt x="157" y="508"/>
                      <a:pt x="155" y="508"/>
                      <a:pt x="158" y="508"/>
                    </a:cubicBezTo>
                    <a:cubicBezTo>
                      <a:pt x="161" y="508"/>
                      <a:pt x="160" y="510"/>
                      <a:pt x="163" y="511"/>
                    </a:cubicBezTo>
                    <a:cubicBezTo>
                      <a:pt x="165" y="511"/>
                      <a:pt x="172" y="514"/>
                      <a:pt x="174" y="516"/>
                    </a:cubicBezTo>
                    <a:cubicBezTo>
                      <a:pt x="177" y="518"/>
                      <a:pt x="173" y="519"/>
                      <a:pt x="175" y="520"/>
                    </a:cubicBezTo>
                    <a:cubicBezTo>
                      <a:pt x="176" y="522"/>
                      <a:pt x="179" y="521"/>
                      <a:pt x="178" y="523"/>
                    </a:cubicBezTo>
                    <a:cubicBezTo>
                      <a:pt x="177" y="525"/>
                      <a:pt x="175" y="526"/>
                      <a:pt x="177" y="526"/>
                    </a:cubicBezTo>
                    <a:cubicBezTo>
                      <a:pt x="181" y="527"/>
                      <a:pt x="177" y="531"/>
                      <a:pt x="178" y="533"/>
                    </a:cubicBezTo>
                    <a:cubicBezTo>
                      <a:pt x="179" y="534"/>
                      <a:pt x="179" y="535"/>
                      <a:pt x="179" y="537"/>
                    </a:cubicBezTo>
                    <a:cubicBezTo>
                      <a:pt x="179" y="539"/>
                      <a:pt x="178" y="541"/>
                      <a:pt x="178" y="543"/>
                    </a:cubicBezTo>
                    <a:cubicBezTo>
                      <a:pt x="177" y="545"/>
                      <a:pt x="173" y="546"/>
                      <a:pt x="171" y="546"/>
                    </a:cubicBezTo>
                    <a:cubicBezTo>
                      <a:pt x="169" y="548"/>
                      <a:pt x="169" y="548"/>
                      <a:pt x="169" y="548"/>
                    </a:cubicBezTo>
                    <a:cubicBezTo>
                      <a:pt x="168" y="551"/>
                      <a:pt x="168" y="551"/>
                      <a:pt x="168" y="551"/>
                    </a:cubicBezTo>
                    <a:cubicBezTo>
                      <a:pt x="168" y="552"/>
                      <a:pt x="170" y="551"/>
                      <a:pt x="171" y="551"/>
                    </a:cubicBezTo>
                    <a:cubicBezTo>
                      <a:pt x="171" y="550"/>
                      <a:pt x="171" y="550"/>
                      <a:pt x="171" y="550"/>
                    </a:cubicBezTo>
                    <a:cubicBezTo>
                      <a:pt x="172" y="549"/>
                      <a:pt x="172" y="551"/>
                      <a:pt x="173" y="550"/>
                    </a:cubicBezTo>
                    <a:cubicBezTo>
                      <a:pt x="173" y="552"/>
                      <a:pt x="173" y="552"/>
                      <a:pt x="173" y="552"/>
                    </a:cubicBezTo>
                    <a:cubicBezTo>
                      <a:pt x="171" y="553"/>
                      <a:pt x="170" y="553"/>
                      <a:pt x="168" y="554"/>
                    </a:cubicBezTo>
                    <a:cubicBezTo>
                      <a:pt x="167" y="554"/>
                      <a:pt x="166" y="556"/>
                      <a:pt x="165" y="556"/>
                    </a:cubicBezTo>
                    <a:cubicBezTo>
                      <a:pt x="164" y="556"/>
                      <a:pt x="165" y="555"/>
                      <a:pt x="163" y="556"/>
                    </a:cubicBezTo>
                    <a:cubicBezTo>
                      <a:pt x="163" y="557"/>
                      <a:pt x="163" y="560"/>
                      <a:pt x="163" y="560"/>
                    </a:cubicBezTo>
                    <a:cubicBezTo>
                      <a:pt x="162" y="560"/>
                      <a:pt x="157" y="560"/>
                      <a:pt x="156" y="560"/>
                    </a:cubicBezTo>
                    <a:cubicBezTo>
                      <a:pt x="156" y="561"/>
                      <a:pt x="157" y="563"/>
                      <a:pt x="158" y="563"/>
                    </a:cubicBezTo>
                    <a:cubicBezTo>
                      <a:pt x="159" y="563"/>
                      <a:pt x="161" y="563"/>
                      <a:pt x="161" y="564"/>
                    </a:cubicBezTo>
                    <a:cubicBezTo>
                      <a:pt x="161" y="565"/>
                      <a:pt x="162" y="566"/>
                      <a:pt x="161" y="568"/>
                    </a:cubicBezTo>
                    <a:cubicBezTo>
                      <a:pt x="160" y="568"/>
                      <a:pt x="158" y="569"/>
                      <a:pt x="158" y="569"/>
                    </a:cubicBezTo>
                    <a:cubicBezTo>
                      <a:pt x="158" y="570"/>
                      <a:pt x="158" y="571"/>
                      <a:pt x="158" y="572"/>
                    </a:cubicBezTo>
                    <a:cubicBezTo>
                      <a:pt x="157" y="572"/>
                      <a:pt x="153" y="572"/>
                      <a:pt x="153" y="572"/>
                    </a:cubicBezTo>
                    <a:cubicBezTo>
                      <a:pt x="152" y="572"/>
                      <a:pt x="153" y="575"/>
                      <a:pt x="153" y="575"/>
                    </a:cubicBezTo>
                    <a:cubicBezTo>
                      <a:pt x="151" y="576"/>
                      <a:pt x="150" y="575"/>
                      <a:pt x="149" y="576"/>
                    </a:cubicBezTo>
                    <a:cubicBezTo>
                      <a:pt x="149" y="576"/>
                      <a:pt x="149" y="578"/>
                      <a:pt x="149" y="578"/>
                    </a:cubicBezTo>
                    <a:cubicBezTo>
                      <a:pt x="151" y="577"/>
                      <a:pt x="152" y="576"/>
                      <a:pt x="155" y="576"/>
                    </a:cubicBezTo>
                    <a:cubicBezTo>
                      <a:pt x="155" y="576"/>
                      <a:pt x="154" y="578"/>
                      <a:pt x="155" y="578"/>
                    </a:cubicBezTo>
                    <a:cubicBezTo>
                      <a:pt x="155" y="579"/>
                      <a:pt x="157" y="581"/>
                      <a:pt x="157" y="582"/>
                    </a:cubicBezTo>
                    <a:cubicBezTo>
                      <a:pt x="158" y="582"/>
                      <a:pt x="159" y="581"/>
                      <a:pt x="160" y="582"/>
                    </a:cubicBezTo>
                    <a:cubicBezTo>
                      <a:pt x="160" y="582"/>
                      <a:pt x="161" y="584"/>
                      <a:pt x="161" y="585"/>
                    </a:cubicBezTo>
                    <a:cubicBezTo>
                      <a:pt x="162" y="586"/>
                      <a:pt x="164" y="586"/>
                      <a:pt x="165" y="586"/>
                    </a:cubicBezTo>
                    <a:cubicBezTo>
                      <a:pt x="165" y="587"/>
                      <a:pt x="165" y="589"/>
                      <a:pt x="166" y="590"/>
                    </a:cubicBezTo>
                    <a:cubicBezTo>
                      <a:pt x="167" y="591"/>
                      <a:pt x="168" y="590"/>
                      <a:pt x="169" y="591"/>
                    </a:cubicBezTo>
                    <a:cubicBezTo>
                      <a:pt x="171" y="592"/>
                      <a:pt x="172" y="595"/>
                      <a:pt x="174" y="597"/>
                    </a:cubicBezTo>
                    <a:cubicBezTo>
                      <a:pt x="174" y="597"/>
                      <a:pt x="174" y="597"/>
                      <a:pt x="175" y="598"/>
                    </a:cubicBezTo>
                    <a:cubicBezTo>
                      <a:pt x="176" y="598"/>
                      <a:pt x="176" y="593"/>
                      <a:pt x="178" y="592"/>
                    </a:cubicBezTo>
                    <a:cubicBezTo>
                      <a:pt x="180" y="591"/>
                      <a:pt x="183" y="590"/>
                      <a:pt x="184" y="592"/>
                    </a:cubicBezTo>
                    <a:cubicBezTo>
                      <a:pt x="185" y="593"/>
                      <a:pt x="187" y="593"/>
                      <a:pt x="190" y="594"/>
                    </a:cubicBezTo>
                    <a:cubicBezTo>
                      <a:pt x="193" y="595"/>
                      <a:pt x="195" y="594"/>
                      <a:pt x="197" y="594"/>
                    </a:cubicBezTo>
                    <a:cubicBezTo>
                      <a:pt x="199" y="594"/>
                      <a:pt x="199" y="595"/>
                      <a:pt x="201" y="597"/>
                    </a:cubicBezTo>
                    <a:cubicBezTo>
                      <a:pt x="204" y="598"/>
                      <a:pt x="205" y="602"/>
                      <a:pt x="208" y="602"/>
                    </a:cubicBezTo>
                    <a:cubicBezTo>
                      <a:pt x="211" y="602"/>
                      <a:pt x="213" y="599"/>
                      <a:pt x="215" y="601"/>
                    </a:cubicBezTo>
                    <a:cubicBezTo>
                      <a:pt x="216" y="603"/>
                      <a:pt x="216" y="601"/>
                      <a:pt x="218" y="600"/>
                    </a:cubicBezTo>
                    <a:cubicBezTo>
                      <a:pt x="221" y="599"/>
                      <a:pt x="222" y="599"/>
                      <a:pt x="223" y="601"/>
                    </a:cubicBezTo>
                    <a:cubicBezTo>
                      <a:pt x="224" y="602"/>
                      <a:pt x="224" y="604"/>
                      <a:pt x="226" y="605"/>
                    </a:cubicBezTo>
                    <a:cubicBezTo>
                      <a:pt x="228" y="606"/>
                      <a:pt x="228" y="606"/>
                      <a:pt x="230" y="607"/>
                    </a:cubicBezTo>
                    <a:cubicBezTo>
                      <a:pt x="231" y="607"/>
                      <a:pt x="228" y="610"/>
                      <a:pt x="230" y="611"/>
                    </a:cubicBezTo>
                    <a:cubicBezTo>
                      <a:pt x="232" y="611"/>
                      <a:pt x="234" y="610"/>
                      <a:pt x="235" y="611"/>
                    </a:cubicBezTo>
                    <a:cubicBezTo>
                      <a:pt x="236" y="613"/>
                      <a:pt x="238" y="615"/>
                      <a:pt x="238" y="615"/>
                    </a:cubicBezTo>
                    <a:cubicBezTo>
                      <a:pt x="238" y="615"/>
                      <a:pt x="240" y="616"/>
                      <a:pt x="241" y="618"/>
                    </a:cubicBezTo>
                    <a:cubicBezTo>
                      <a:pt x="243" y="620"/>
                      <a:pt x="244" y="620"/>
                      <a:pt x="245" y="622"/>
                    </a:cubicBezTo>
                    <a:cubicBezTo>
                      <a:pt x="246" y="625"/>
                      <a:pt x="247" y="626"/>
                      <a:pt x="249" y="626"/>
                    </a:cubicBezTo>
                    <a:cubicBezTo>
                      <a:pt x="250" y="626"/>
                      <a:pt x="253" y="620"/>
                      <a:pt x="253" y="620"/>
                    </a:cubicBezTo>
                    <a:cubicBezTo>
                      <a:pt x="253" y="619"/>
                      <a:pt x="252" y="618"/>
                      <a:pt x="252" y="617"/>
                    </a:cubicBezTo>
                    <a:cubicBezTo>
                      <a:pt x="251" y="616"/>
                      <a:pt x="247" y="613"/>
                      <a:pt x="246" y="613"/>
                    </a:cubicBezTo>
                    <a:cubicBezTo>
                      <a:pt x="245" y="611"/>
                      <a:pt x="246" y="610"/>
                      <a:pt x="245" y="608"/>
                    </a:cubicBezTo>
                    <a:cubicBezTo>
                      <a:pt x="244" y="606"/>
                      <a:pt x="241" y="605"/>
                      <a:pt x="240" y="602"/>
                    </a:cubicBezTo>
                    <a:cubicBezTo>
                      <a:pt x="240" y="601"/>
                      <a:pt x="240" y="594"/>
                      <a:pt x="240" y="594"/>
                    </a:cubicBezTo>
                    <a:cubicBezTo>
                      <a:pt x="238" y="593"/>
                      <a:pt x="238" y="593"/>
                      <a:pt x="238" y="593"/>
                    </a:cubicBezTo>
                    <a:cubicBezTo>
                      <a:pt x="239" y="590"/>
                      <a:pt x="239" y="589"/>
                      <a:pt x="239" y="586"/>
                    </a:cubicBezTo>
                    <a:cubicBezTo>
                      <a:pt x="238" y="586"/>
                      <a:pt x="234" y="586"/>
                      <a:pt x="232" y="586"/>
                    </a:cubicBezTo>
                    <a:cubicBezTo>
                      <a:pt x="234" y="584"/>
                      <a:pt x="232" y="584"/>
                      <a:pt x="232" y="581"/>
                    </a:cubicBezTo>
                    <a:cubicBezTo>
                      <a:pt x="232" y="581"/>
                      <a:pt x="234" y="580"/>
                      <a:pt x="234" y="580"/>
                    </a:cubicBezTo>
                    <a:cubicBezTo>
                      <a:pt x="235" y="579"/>
                      <a:pt x="234" y="577"/>
                      <a:pt x="234" y="576"/>
                    </a:cubicBezTo>
                    <a:cubicBezTo>
                      <a:pt x="235" y="574"/>
                      <a:pt x="236" y="571"/>
                      <a:pt x="237" y="569"/>
                    </a:cubicBezTo>
                    <a:cubicBezTo>
                      <a:pt x="237" y="569"/>
                      <a:pt x="239" y="567"/>
                      <a:pt x="239" y="566"/>
                    </a:cubicBezTo>
                    <a:cubicBezTo>
                      <a:pt x="239" y="566"/>
                      <a:pt x="238" y="565"/>
                      <a:pt x="238" y="566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7" y="564"/>
                      <a:pt x="238" y="562"/>
                      <a:pt x="238" y="562"/>
                    </a:cubicBezTo>
                    <a:cubicBezTo>
                      <a:pt x="238" y="562"/>
                      <a:pt x="239" y="562"/>
                      <a:pt x="240" y="563"/>
                    </a:cubicBezTo>
                    <a:cubicBezTo>
                      <a:pt x="241" y="563"/>
                      <a:pt x="241" y="562"/>
                      <a:pt x="242" y="562"/>
                    </a:cubicBezTo>
                    <a:cubicBezTo>
                      <a:pt x="242" y="562"/>
                      <a:pt x="242" y="560"/>
                      <a:pt x="242" y="560"/>
                    </a:cubicBezTo>
                    <a:cubicBezTo>
                      <a:pt x="244" y="560"/>
                      <a:pt x="244" y="560"/>
                      <a:pt x="244" y="560"/>
                    </a:cubicBezTo>
                    <a:cubicBezTo>
                      <a:pt x="244" y="560"/>
                      <a:pt x="243" y="562"/>
                      <a:pt x="244" y="563"/>
                    </a:cubicBezTo>
                    <a:cubicBezTo>
                      <a:pt x="244" y="563"/>
                      <a:pt x="246" y="563"/>
                      <a:pt x="246" y="563"/>
                    </a:cubicBezTo>
                    <a:cubicBezTo>
                      <a:pt x="245" y="564"/>
                      <a:pt x="246" y="564"/>
                      <a:pt x="246" y="565"/>
                    </a:cubicBezTo>
                    <a:cubicBezTo>
                      <a:pt x="247" y="565"/>
                      <a:pt x="249" y="563"/>
                      <a:pt x="250" y="562"/>
                    </a:cubicBezTo>
                    <a:cubicBezTo>
                      <a:pt x="250" y="562"/>
                      <a:pt x="249" y="561"/>
                      <a:pt x="250" y="560"/>
                    </a:cubicBezTo>
                    <a:cubicBezTo>
                      <a:pt x="249" y="560"/>
                      <a:pt x="248" y="560"/>
                      <a:pt x="247" y="560"/>
                    </a:cubicBezTo>
                    <a:cubicBezTo>
                      <a:pt x="247" y="560"/>
                      <a:pt x="246" y="559"/>
                      <a:pt x="246" y="559"/>
                    </a:cubicBezTo>
                    <a:cubicBezTo>
                      <a:pt x="247" y="559"/>
                      <a:pt x="247" y="558"/>
                      <a:pt x="247" y="558"/>
                    </a:cubicBezTo>
                    <a:cubicBezTo>
                      <a:pt x="248" y="558"/>
                      <a:pt x="248" y="558"/>
                      <a:pt x="248" y="560"/>
                    </a:cubicBezTo>
                    <a:cubicBezTo>
                      <a:pt x="249" y="559"/>
                      <a:pt x="250" y="560"/>
                      <a:pt x="250" y="560"/>
                    </a:cubicBezTo>
                    <a:cubicBezTo>
                      <a:pt x="251" y="559"/>
                      <a:pt x="250" y="558"/>
                      <a:pt x="251" y="558"/>
                    </a:cubicBezTo>
                    <a:cubicBezTo>
                      <a:pt x="251" y="558"/>
                      <a:pt x="249" y="554"/>
                      <a:pt x="250" y="553"/>
                    </a:cubicBezTo>
                    <a:cubicBezTo>
                      <a:pt x="251" y="552"/>
                      <a:pt x="250" y="549"/>
                      <a:pt x="250" y="549"/>
                    </a:cubicBezTo>
                    <a:cubicBezTo>
                      <a:pt x="246" y="541"/>
                      <a:pt x="246" y="541"/>
                      <a:pt x="246" y="541"/>
                    </a:cubicBezTo>
                    <a:cubicBezTo>
                      <a:pt x="246" y="541"/>
                      <a:pt x="242" y="543"/>
                      <a:pt x="242" y="541"/>
                    </a:cubicBezTo>
                    <a:cubicBezTo>
                      <a:pt x="241" y="539"/>
                      <a:pt x="243" y="535"/>
                      <a:pt x="240" y="534"/>
                    </a:cubicBezTo>
                    <a:cubicBezTo>
                      <a:pt x="238" y="533"/>
                      <a:pt x="236" y="531"/>
                      <a:pt x="237" y="530"/>
                    </a:cubicBezTo>
                    <a:cubicBezTo>
                      <a:pt x="239" y="528"/>
                      <a:pt x="241" y="524"/>
                      <a:pt x="241" y="524"/>
                    </a:cubicBezTo>
                    <a:cubicBezTo>
                      <a:pt x="241" y="524"/>
                      <a:pt x="243" y="523"/>
                      <a:pt x="243" y="521"/>
                    </a:cubicBezTo>
                    <a:cubicBezTo>
                      <a:pt x="242" y="519"/>
                      <a:pt x="240" y="518"/>
                      <a:pt x="240" y="518"/>
                    </a:cubicBezTo>
                    <a:cubicBezTo>
                      <a:pt x="240" y="518"/>
                      <a:pt x="244" y="514"/>
                      <a:pt x="243" y="510"/>
                    </a:cubicBezTo>
                    <a:cubicBezTo>
                      <a:pt x="242" y="509"/>
                      <a:pt x="246" y="510"/>
                      <a:pt x="247" y="508"/>
                    </a:cubicBezTo>
                    <a:cubicBezTo>
                      <a:pt x="247" y="506"/>
                      <a:pt x="250" y="503"/>
                      <a:pt x="251" y="505"/>
                    </a:cubicBezTo>
                    <a:cubicBezTo>
                      <a:pt x="252" y="507"/>
                      <a:pt x="254" y="511"/>
                      <a:pt x="254" y="511"/>
                    </a:cubicBezTo>
                    <a:cubicBezTo>
                      <a:pt x="260" y="508"/>
                      <a:pt x="260" y="508"/>
                      <a:pt x="260" y="508"/>
                    </a:cubicBezTo>
                    <a:cubicBezTo>
                      <a:pt x="260" y="508"/>
                      <a:pt x="255" y="505"/>
                      <a:pt x="256" y="503"/>
                    </a:cubicBezTo>
                    <a:cubicBezTo>
                      <a:pt x="256" y="501"/>
                      <a:pt x="256" y="497"/>
                      <a:pt x="258" y="497"/>
                    </a:cubicBezTo>
                    <a:cubicBezTo>
                      <a:pt x="260" y="497"/>
                      <a:pt x="260" y="493"/>
                      <a:pt x="262" y="494"/>
                    </a:cubicBezTo>
                    <a:cubicBezTo>
                      <a:pt x="264" y="495"/>
                      <a:pt x="268" y="494"/>
                      <a:pt x="268" y="494"/>
                    </a:cubicBezTo>
                    <a:cubicBezTo>
                      <a:pt x="268" y="494"/>
                      <a:pt x="274" y="489"/>
                      <a:pt x="275" y="487"/>
                    </a:cubicBezTo>
                    <a:cubicBezTo>
                      <a:pt x="276" y="485"/>
                      <a:pt x="274" y="484"/>
                      <a:pt x="274" y="484"/>
                    </a:cubicBezTo>
                    <a:cubicBezTo>
                      <a:pt x="281" y="483"/>
                      <a:pt x="281" y="483"/>
                      <a:pt x="281" y="483"/>
                    </a:cubicBezTo>
                    <a:cubicBezTo>
                      <a:pt x="281" y="485"/>
                      <a:pt x="281" y="485"/>
                      <a:pt x="281" y="485"/>
                    </a:cubicBezTo>
                    <a:cubicBezTo>
                      <a:pt x="286" y="485"/>
                      <a:pt x="286" y="485"/>
                      <a:pt x="286" y="485"/>
                    </a:cubicBezTo>
                    <a:cubicBezTo>
                      <a:pt x="286" y="485"/>
                      <a:pt x="284" y="483"/>
                      <a:pt x="286" y="483"/>
                    </a:cubicBezTo>
                    <a:cubicBezTo>
                      <a:pt x="287" y="483"/>
                      <a:pt x="289" y="483"/>
                      <a:pt x="290" y="485"/>
                    </a:cubicBezTo>
                    <a:cubicBezTo>
                      <a:pt x="291" y="487"/>
                      <a:pt x="291" y="489"/>
                      <a:pt x="291" y="489"/>
                    </a:cubicBezTo>
                    <a:cubicBezTo>
                      <a:pt x="291" y="489"/>
                      <a:pt x="294" y="489"/>
                      <a:pt x="296" y="490"/>
                    </a:cubicBezTo>
                    <a:cubicBezTo>
                      <a:pt x="298" y="491"/>
                      <a:pt x="299" y="492"/>
                      <a:pt x="301" y="494"/>
                    </a:cubicBezTo>
                    <a:cubicBezTo>
                      <a:pt x="302" y="496"/>
                      <a:pt x="302" y="498"/>
                      <a:pt x="304" y="498"/>
                    </a:cubicBezTo>
                    <a:cubicBezTo>
                      <a:pt x="306" y="498"/>
                      <a:pt x="308" y="497"/>
                      <a:pt x="309" y="499"/>
                    </a:cubicBezTo>
                    <a:cubicBezTo>
                      <a:pt x="310" y="501"/>
                      <a:pt x="307" y="504"/>
                      <a:pt x="307" y="504"/>
                    </a:cubicBezTo>
                    <a:cubicBezTo>
                      <a:pt x="312" y="505"/>
                      <a:pt x="312" y="505"/>
                      <a:pt x="312" y="505"/>
                    </a:cubicBezTo>
                    <a:cubicBezTo>
                      <a:pt x="312" y="505"/>
                      <a:pt x="312" y="499"/>
                      <a:pt x="313" y="499"/>
                    </a:cubicBezTo>
                    <a:cubicBezTo>
                      <a:pt x="314" y="499"/>
                      <a:pt x="314" y="497"/>
                      <a:pt x="317" y="498"/>
                    </a:cubicBezTo>
                    <a:cubicBezTo>
                      <a:pt x="321" y="500"/>
                      <a:pt x="323" y="502"/>
                      <a:pt x="325" y="500"/>
                    </a:cubicBezTo>
                    <a:cubicBezTo>
                      <a:pt x="327" y="499"/>
                      <a:pt x="329" y="497"/>
                      <a:pt x="332" y="496"/>
                    </a:cubicBezTo>
                    <a:cubicBezTo>
                      <a:pt x="335" y="495"/>
                      <a:pt x="335" y="499"/>
                      <a:pt x="337" y="499"/>
                    </a:cubicBezTo>
                    <a:cubicBezTo>
                      <a:pt x="339" y="498"/>
                      <a:pt x="338" y="496"/>
                      <a:pt x="340" y="498"/>
                    </a:cubicBezTo>
                    <a:cubicBezTo>
                      <a:pt x="342" y="499"/>
                      <a:pt x="345" y="504"/>
                      <a:pt x="345" y="504"/>
                    </a:cubicBezTo>
                    <a:cubicBezTo>
                      <a:pt x="350" y="506"/>
                      <a:pt x="350" y="506"/>
                      <a:pt x="350" y="506"/>
                    </a:cubicBezTo>
                    <a:cubicBezTo>
                      <a:pt x="354" y="506"/>
                      <a:pt x="354" y="506"/>
                      <a:pt x="354" y="506"/>
                    </a:cubicBezTo>
                    <a:cubicBezTo>
                      <a:pt x="354" y="506"/>
                      <a:pt x="358" y="504"/>
                      <a:pt x="358" y="500"/>
                    </a:cubicBezTo>
                    <a:cubicBezTo>
                      <a:pt x="355" y="498"/>
                      <a:pt x="352" y="497"/>
                      <a:pt x="352" y="497"/>
                    </a:cubicBezTo>
                    <a:cubicBezTo>
                      <a:pt x="349" y="494"/>
                      <a:pt x="349" y="494"/>
                      <a:pt x="349" y="494"/>
                    </a:cubicBezTo>
                    <a:cubicBezTo>
                      <a:pt x="352" y="488"/>
                      <a:pt x="352" y="488"/>
                      <a:pt x="352" y="488"/>
                    </a:cubicBezTo>
                    <a:cubicBezTo>
                      <a:pt x="352" y="485"/>
                      <a:pt x="352" y="485"/>
                      <a:pt x="352" y="485"/>
                    </a:cubicBezTo>
                    <a:cubicBezTo>
                      <a:pt x="348" y="480"/>
                      <a:pt x="348" y="480"/>
                      <a:pt x="348" y="480"/>
                    </a:cubicBezTo>
                    <a:cubicBezTo>
                      <a:pt x="348" y="476"/>
                      <a:pt x="348" y="476"/>
                      <a:pt x="348" y="476"/>
                    </a:cubicBezTo>
                    <a:cubicBezTo>
                      <a:pt x="349" y="472"/>
                      <a:pt x="349" y="472"/>
                      <a:pt x="349" y="472"/>
                    </a:cubicBezTo>
                    <a:cubicBezTo>
                      <a:pt x="349" y="467"/>
                      <a:pt x="349" y="467"/>
                      <a:pt x="349" y="467"/>
                    </a:cubicBezTo>
                    <a:cubicBezTo>
                      <a:pt x="354" y="463"/>
                      <a:pt x="354" y="463"/>
                      <a:pt x="354" y="463"/>
                    </a:cubicBezTo>
                    <a:cubicBezTo>
                      <a:pt x="354" y="459"/>
                      <a:pt x="354" y="459"/>
                      <a:pt x="354" y="459"/>
                    </a:cubicBezTo>
                    <a:cubicBezTo>
                      <a:pt x="353" y="456"/>
                      <a:pt x="353" y="456"/>
                      <a:pt x="353" y="456"/>
                    </a:cubicBezTo>
                    <a:cubicBezTo>
                      <a:pt x="357" y="454"/>
                      <a:pt x="357" y="454"/>
                      <a:pt x="357" y="454"/>
                    </a:cubicBezTo>
                    <a:cubicBezTo>
                      <a:pt x="361" y="456"/>
                      <a:pt x="361" y="456"/>
                      <a:pt x="361" y="456"/>
                    </a:cubicBezTo>
                    <a:cubicBezTo>
                      <a:pt x="367" y="456"/>
                      <a:pt x="367" y="456"/>
                      <a:pt x="367" y="456"/>
                    </a:cubicBezTo>
                    <a:cubicBezTo>
                      <a:pt x="370" y="458"/>
                      <a:pt x="370" y="458"/>
                      <a:pt x="370" y="458"/>
                    </a:cubicBezTo>
                    <a:cubicBezTo>
                      <a:pt x="378" y="457"/>
                      <a:pt x="378" y="457"/>
                      <a:pt x="378" y="457"/>
                    </a:cubicBezTo>
                    <a:cubicBezTo>
                      <a:pt x="384" y="455"/>
                      <a:pt x="384" y="455"/>
                      <a:pt x="384" y="455"/>
                    </a:cubicBezTo>
                    <a:cubicBezTo>
                      <a:pt x="393" y="455"/>
                      <a:pt x="393" y="455"/>
                      <a:pt x="393" y="455"/>
                    </a:cubicBezTo>
                    <a:cubicBezTo>
                      <a:pt x="401" y="453"/>
                      <a:pt x="401" y="453"/>
                      <a:pt x="401" y="453"/>
                    </a:cubicBezTo>
                    <a:cubicBezTo>
                      <a:pt x="404" y="453"/>
                      <a:pt x="404" y="453"/>
                      <a:pt x="404" y="453"/>
                    </a:cubicBezTo>
                    <a:cubicBezTo>
                      <a:pt x="412" y="448"/>
                      <a:pt x="412" y="448"/>
                      <a:pt x="412" y="448"/>
                    </a:cubicBezTo>
                    <a:cubicBezTo>
                      <a:pt x="418" y="446"/>
                      <a:pt x="418" y="446"/>
                      <a:pt x="418" y="446"/>
                    </a:cubicBezTo>
                    <a:cubicBezTo>
                      <a:pt x="422" y="446"/>
                      <a:pt x="422" y="446"/>
                      <a:pt x="422" y="446"/>
                    </a:cubicBezTo>
                    <a:cubicBezTo>
                      <a:pt x="424" y="448"/>
                      <a:pt x="424" y="448"/>
                      <a:pt x="424" y="448"/>
                    </a:cubicBezTo>
                    <a:cubicBezTo>
                      <a:pt x="427" y="449"/>
                      <a:pt x="427" y="449"/>
                      <a:pt x="427" y="449"/>
                    </a:cubicBezTo>
                    <a:cubicBezTo>
                      <a:pt x="427" y="452"/>
                      <a:pt x="427" y="452"/>
                      <a:pt x="427" y="452"/>
                    </a:cubicBezTo>
                    <a:cubicBezTo>
                      <a:pt x="426" y="456"/>
                      <a:pt x="426" y="456"/>
                      <a:pt x="426" y="456"/>
                    </a:cubicBezTo>
                    <a:cubicBezTo>
                      <a:pt x="429" y="456"/>
                      <a:pt x="429" y="456"/>
                      <a:pt x="429" y="456"/>
                    </a:cubicBezTo>
                    <a:cubicBezTo>
                      <a:pt x="433" y="461"/>
                      <a:pt x="433" y="461"/>
                      <a:pt x="433" y="461"/>
                    </a:cubicBezTo>
                    <a:cubicBezTo>
                      <a:pt x="436" y="459"/>
                      <a:pt x="436" y="459"/>
                      <a:pt x="436" y="459"/>
                    </a:cubicBezTo>
                    <a:cubicBezTo>
                      <a:pt x="440" y="455"/>
                      <a:pt x="440" y="455"/>
                      <a:pt x="440" y="455"/>
                    </a:cubicBezTo>
                    <a:cubicBezTo>
                      <a:pt x="446" y="458"/>
                      <a:pt x="446" y="458"/>
                      <a:pt x="446" y="458"/>
                    </a:cubicBezTo>
                    <a:cubicBezTo>
                      <a:pt x="447" y="460"/>
                      <a:pt x="447" y="460"/>
                      <a:pt x="447" y="460"/>
                    </a:cubicBezTo>
                    <a:cubicBezTo>
                      <a:pt x="450" y="458"/>
                      <a:pt x="450" y="458"/>
                      <a:pt x="450" y="458"/>
                    </a:cubicBezTo>
                    <a:cubicBezTo>
                      <a:pt x="450" y="458"/>
                      <a:pt x="452" y="457"/>
                      <a:pt x="453" y="460"/>
                    </a:cubicBezTo>
                    <a:cubicBezTo>
                      <a:pt x="454" y="463"/>
                      <a:pt x="453" y="463"/>
                      <a:pt x="453" y="463"/>
                    </a:cubicBezTo>
                    <a:cubicBezTo>
                      <a:pt x="461" y="464"/>
                      <a:pt x="461" y="464"/>
                      <a:pt x="461" y="464"/>
                    </a:cubicBezTo>
                    <a:cubicBezTo>
                      <a:pt x="468" y="461"/>
                      <a:pt x="468" y="461"/>
                      <a:pt x="468" y="461"/>
                    </a:cubicBezTo>
                    <a:cubicBezTo>
                      <a:pt x="476" y="457"/>
                      <a:pt x="476" y="457"/>
                      <a:pt x="476" y="457"/>
                    </a:cubicBezTo>
                    <a:cubicBezTo>
                      <a:pt x="483" y="454"/>
                      <a:pt x="483" y="454"/>
                      <a:pt x="483" y="454"/>
                    </a:cubicBezTo>
                    <a:cubicBezTo>
                      <a:pt x="490" y="453"/>
                      <a:pt x="490" y="453"/>
                      <a:pt x="490" y="453"/>
                    </a:cubicBezTo>
                    <a:cubicBezTo>
                      <a:pt x="491" y="454"/>
                      <a:pt x="491" y="454"/>
                      <a:pt x="491" y="454"/>
                    </a:cubicBezTo>
                    <a:cubicBezTo>
                      <a:pt x="491" y="459"/>
                      <a:pt x="491" y="459"/>
                      <a:pt x="491" y="459"/>
                    </a:cubicBezTo>
                    <a:cubicBezTo>
                      <a:pt x="497" y="468"/>
                      <a:pt x="497" y="468"/>
                      <a:pt x="497" y="468"/>
                    </a:cubicBezTo>
                    <a:cubicBezTo>
                      <a:pt x="503" y="483"/>
                      <a:pt x="503" y="483"/>
                      <a:pt x="503" y="483"/>
                    </a:cubicBezTo>
                    <a:cubicBezTo>
                      <a:pt x="508" y="493"/>
                      <a:pt x="508" y="493"/>
                      <a:pt x="508" y="493"/>
                    </a:cubicBezTo>
                    <a:cubicBezTo>
                      <a:pt x="508" y="493"/>
                      <a:pt x="511" y="499"/>
                      <a:pt x="514" y="499"/>
                    </a:cubicBezTo>
                    <a:cubicBezTo>
                      <a:pt x="516" y="499"/>
                      <a:pt x="522" y="497"/>
                      <a:pt x="522" y="497"/>
                    </a:cubicBezTo>
                    <a:cubicBezTo>
                      <a:pt x="531" y="497"/>
                      <a:pt x="531" y="497"/>
                      <a:pt x="531" y="497"/>
                    </a:cubicBezTo>
                    <a:cubicBezTo>
                      <a:pt x="534" y="497"/>
                      <a:pt x="539" y="504"/>
                      <a:pt x="539" y="504"/>
                    </a:cubicBezTo>
                    <a:cubicBezTo>
                      <a:pt x="541" y="510"/>
                      <a:pt x="541" y="510"/>
                      <a:pt x="541" y="510"/>
                    </a:cubicBezTo>
                    <a:cubicBezTo>
                      <a:pt x="543" y="516"/>
                      <a:pt x="543" y="516"/>
                      <a:pt x="543" y="516"/>
                    </a:cubicBezTo>
                    <a:cubicBezTo>
                      <a:pt x="544" y="519"/>
                      <a:pt x="544" y="519"/>
                      <a:pt x="544" y="519"/>
                    </a:cubicBezTo>
                    <a:cubicBezTo>
                      <a:pt x="549" y="521"/>
                      <a:pt x="549" y="521"/>
                      <a:pt x="549" y="521"/>
                    </a:cubicBezTo>
                    <a:cubicBezTo>
                      <a:pt x="555" y="520"/>
                      <a:pt x="555" y="520"/>
                      <a:pt x="555" y="520"/>
                    </a:cubicBezTo>
                    <a:cubicBezTo>
                      <a:pt x="566" y="515"/>
                      <a:pt x="566" y="515"/>
                      <a:pt x="566" y="515"/>
                    </a:cubicBezTo>
                    <a:cubicBezTo>
                      <a:pt x="572" y="514"/>
                      <a:pt x="572" y="514"/>
                      <a:pt x="572" y="514"/>
                    </a:cubicBezTo>
                    <a:cubicBezTo>
                      <a:pt x="577" y="514"/>
                      <a:pt x="577" y="514"/>
                      <a:pt x="577" y="514"/>
                    </a:cubicBezTo>
                    <a:cubicBezTo>
                      <a:pt x="579" y="518"/>
                      <a:pt x="579" y="518"/>
                      <a:pt x="579" y="518"/>
                    </a:cubicBezTo>
                    <a:cubicBezTo>
                      <a:pt x="582" y="522"/>
                      <a:pt x="582" y="522"/>
                      <a:pt x="582" y="522"/>
                    </a:cubicBezTo>
                    <a:cubicBezTo>
                      <a:pt x="584" y="524"/>
                      <a:pt x="584" y="524"/>
                      <a:pt x="584" y="524"/>
                    </a:cubicBezTo>
                    <a:cubicBezTo>
                      <a:pt x="590" y="525"/>
                      <a:pt x="590" y="525"/>
                      <a:pt x="590" y="525"/>
                    </a:cubicBezTo>
                    <a:cubicBezTo>
                      <a:pt x="593" y="523"/>
                      <a:pt x="593" y="523"/>
                      <a:pt x="593" y="523"/>
                    </a:cubicBezTo>
                    <a:cubicBezTo>
                      <a:pt x="598" y="522"/>
                      <a:pt x="598" y="522"/>
                      <a:pt x="598" y="522"/>
                    </a:cubicBezTo>
                    <a:cubicBezTo>
                      <a:pt x="601" y="520"/>
                      <a:pt x="601" y="520"/>
                      <a:pt x="601" y="520"/>
                    </a:cubicBezTo>
                    <a:cubicBezTo>
                      <a:pt x="603" y="517"/>
                      <a:pt x="603" y="517"/>
                      <a:pt x="603" y="517"/>
                    </a:cubicBezTo>
                    <a:cubicBezTo>
                      <a:pt x="603" y="515"/>
                      <a:pt x="603" y="515"/>
                      <a:pt x="603" y="515"/>
                    </a:cubicBezTo>
                    <a:cubicBezTo>
                      <a:pt x="605" y="512"/>
                      <a:pt x="605" y="512"/>
                      <a:pt x="605" y="512"/>
                    </a:cubicBezTo>
                    <a:cubicBezTo>
                      <a:pt x="609" y="510"/>
                      <a:pt x="609" y="510"/>
                      <a:pt x="609" y="510"/>
                    </a:cubicBezTo>
                    <a:cubicBezTo>
                      <a:pt x="613" y="508"/>
                      <a:pt x="613" y="508"/>
                      <a:pt x="613" y="508"/>
                    </a:cubicBezTo>
                    <a:cubicBezTo>
                      <a:pt x="619" y="506"/>
                      <a:pt x="619" y="506"/>
                      <a:pt x="619" y="506"/>
                    </a:cubicBezTo>
                    <a:cubicBezTo>
                      <a:pt x="622" y="503"/>
                      <a:pt x="622" y="503"/>
                      <a:pt x="622" y="503"/>
                    </a:cubicBezTo>
                    <a:cubicBezTo>
                      <a:pt x="627" y="503"/>
                      <a:pt x="627" y="503"/>
                      <a:pt x="627" y="503"/>
                    </a:cubicBezTo>
                    <a:cubicBezTo>
                      <a:pt x="632" y="504"/>
                      <a:pt x="632" y="504"/>
                      <a:pt x="632" y="504"/>
                    </a:cubicBezTo>
                    <a:cubicBezTo>
                      <a:pt x="634" y="507"/>
                      <a:pt x="634" y="507"/>
                      <a:pt x="634" y="507"/>
                    </a:cubicBezTo>
                    <a:cubicBezTo>
                      <a:pt x="639" y="504"/>
                      <a:pt x="639" y="504"/>
                      <a:pt x="639" y="504"/>
                    </a:cubicBezTo>
                    <a:cubicBezTo>
                      <a:pt x="645" y="508"/>
                      <a:pt x="645" y="508"/>
                      <a:pt x="645" y="508"/>
                    </a:cubicBezTo>
                    <a:cubicBezTo>
                      <a:pt x="650" y="510"/>
                      <a:pt x="650" y="510"/>
                      <a:pt x="650" y="510"/>
                    </a:cubicBezTo>
                    <a:cubicBezTo>
                      <a:pt x="656" y="511"/>
                      <a:pt x="656" y="511"/>
                      <a:pt x="656" y="511"/>
                    </a:cubicBezTo>
                    <a:cubicBezTo>
                      <a:pt x="662" y="512"/>
                      <a:pt x="662" y="512"/>
                      <a:pt x="662" y="512"/>
                    </a:cubicBezTo>
                    <a:cubicBezTo>
                      <a:pt x="670" y="511"/>
                      <a:pt x="670" y="511"/>
                      <a:pt x="670" y="511"/>
                    </a:cubicBezTo>
                    <a:cubicBezTo>
                      <a:pt x="677" y="511"/>
                      <a:pt x="677" y="511"/>
                      <a:pt x="677" y="511"/>
                    </a:cubicBezTo>
                    <a:cubicBezTo>
                      <a:pt x="679" y="509"/>
                      <a:pt x="679" y="509"/>
                      <a:pt x="679" y="509"/>
                    </a:cubicBezTo>
                    <a:cubicBezTo>
                      <a:pt x="678" y="503"/>
                      <a:pt x="678" y="503"/>
                      <a:pt x="678" y="503"/>
                    </a:cubicBezTo>
                    <a:cubicBezTo>
                      <a:pt x="676" y="499"/>
                      <a:pt x="676" y="499"/>
                      <a:pt x="676" y="499"/>
                    </a:cubicBezTo>
                    <a:cubicBezTo>
                      <a:pt x="671" y="497"/>
                      <a:pt x="671" y="497"/>
                      <a:pt x="671" y="497"/>
                    </a:cubicBezTo>
                    <a:cubicBezTo>
                      <a:pt x="673" y="493"/>
                      <a:pt x="673" y="493"/>
                      <a:pt x="673" y="493"/>
                    </a:cubicBezTo>
                    <a:cubicBezTo>
                      <a:pt x="675" y="490"/>
                      <a:pt x="675" y="490"/>
                      <a:pt x="675" y="490"/>
                    </a:cubicBezTo>
                    <a:cubicBezTo>
                      <a:pt x="677" y="486"/>
                      <a:pt x="677" y="486"/>
                      <a:pt x="677" y="486"/>
                    </a:cubicBezTo>
                    <a:cubicBezTo>
                      <a:pt x="683" y="487"/>
                      <a:pt x="683" y="487"/>
                      <a:pt x="683" y="487"/>
                    </a:cubicBezTo>
                    <a:cubicBezTo>
                      <a:pt x="687" y="488"/>
                      <a:pt x="687" y="488"/>
                      <a:pt x="687" y="488"/>
                    </a:cubicBezTo>
                    <a:cubicBezTo>
                      <a:pt x="693" y="488"/>
                      <a:pt x="693" y="488"/>
                      <a:pt x="693" y="488"/>
                    </a:cubicBezTo>
                    <a:cubicBezTo>
                      <a:pt x="696" y="491"/>
                      <a:pt x="696" y="491"/>
                      <a:pt x="696" y="491"/>
                    </a:cubicBezTo>
                    <a:cubicBezTo>
                      <a:pt x="702" y="491"/>
                      <a:pt x="702" y="491"/>
                      <a:pt x="702" y="491"/>
                    </a:cubicBezTo>
                    <a:cubicBezTo>
                      <a:pt x="710" y="498"/>
                      <a:pt x="710" y="498"/>
                      <a:pt x="710" y="498"/>
                    </a:cubicBezTo>
                    <a:cubicBezTo>
                      <a:pt x="715" y="502"/>
                      <a:pt x="715" y="502"/>
                      <a:pt x="715" y="502"/>
                    </a:cubicBezTo>
                    <a:cubicBezTo>
                      <a:pt x="718" y="508"/>
                      <a:pt x="718" y="508"/>
                      <a:pt x="718" y="508"/>
                    </a:cubicBezTo>
                    <a:cubicBezTo>
                      <a:pt x="721" y="510"/>
                      <a:pt x="721" y="510"/>
                      <a:pt x="721" y="510"/>
                    </a:cubicBezTo>
                    <a:cubicBezTo>
                      <a:pt x="727" y="514"/>
                      <a:pt x="727" y="514"/>
                      <a:pt x="727" y="514"/>
                    </a:cubicBezTo>
                    <a:cubicBezTo>
                      <a:pt x="731" y="513"/>
                      <a:pt x="731" y="513"/>
                      <a:pt x="731" y="513"/>
                    </a:cubicBezTo>
                    <a:cubicBezTo>
                      <a:pt x="734" y="513"/>
                      <a:pt x="734" y="513"/>
                      <a:pt x="734" y="513"/>
                    </a:cubicBezTo>
                    <a:cubicBezTo>
                      <a:pt x="739" y="512"/>
                      <a:pt x="739" y="512"/>
                      <a:pt x="739" y="512"/>
                    </a:cubicBezTo>
                    <a:cubicBezTo>
                      <a:pt x="742" y="509"/>
                      <a:pt x="742" y="509"/>
                      <a:pt x="742" y="509"/>
                    </a:cubicBezTo>
                    <a:cubicBezTo>
                      <a:pt x="748" y="511"/>
                      <a:pt x="748" y="511"/>
                      <a:pt x="748" y="511"/>
                    </a:cubicBezTo>
                    <a:cubicBezTo>
                      <a:pt x="756" y="513"/>
                      <a:pt x="756" y="513"/>
                      <a:pt x="756" y="513"/>
                    </a:cubicBezTo>
                    <a:cubicBezTo>
                      <a:pt x="759" y="514"/>
                      <a:pt x="759" y="514"/>
                      <a:pt x="759" y="514"/>
                    </a:cubicBezTo>
                    <a:cubicBezTo>
                      <a:pt x="759" y="517"/>
                      <a:pt x="759" y="517"/>
                      <a:pt x="759" y="517"/>
                    </a:cubicBezTo>
                    <a:cubicBezTo>
                      <a:pt x="762" y="520"/>
                      <a:pt x="762" y="520"/>
                      <a:pt x="762" y="520"/>
                    </a:cubicBezTo>
                    <a:cubicBezTo>
                      <a:pt x="767" y="520"/>
                      <a:pt x="767" y="520"/>
                      <a:pt x="767" y="520"/>
                    </a:cubicBezTo>
                    <a:cubicBezTo>
                      <a:pt x="771" y="523"/>
                      <a:pt x="771" y="523"/>
                      <a:pt x="771" y="523"/>
                    </a:cubicBezTo>
                    <a:cubicBezTo>
                      <a:pt x="775" y="523"/>
                      <a:pt x="775" y="523"/>
                      <a:pt x="775" y="523"/>
                    </a:cubicBezTo>
                    <a:cubicBezTo>
                      <a:pt x="779" y="521"/>
                      <a:pt x="779" y="521"/>
                      <a:pt x="779" y="521"/>
                    </a:cubicBezTo>
                    <a:cubicBezTo>
                      <a:pt x="783" y="522"/>
                      <a:pt x="783" y="522"/>
                      <a:pt x="783" y="522"/>
                    </a:cubicBezTo>
                    <a:cubicBezTo>
                      <a:pt x="788" y="524"/>
                      <a:pt x="788" y="524"/>
                      <a:pt x="788" y="524"/>
                    </a:cubicBezTo>
                    <a:cubicBezTo>
                      <a:pt x="795" y="522"/>
                      <a:pt x="795" y="522"/>
                      <a:pt x="795" y="522"/>
                    </a:cubicBezTo>
                    <a:cubicBezTo>
                      <a:pt x="799" y="520"/>
                      <a:pt x="799" y="520"/>
                      <a:pt x="799" y="520"/>
                    </a:cubicBezTo>
                    <a:cubicBezTo>
                      <a:pt x="807" y="519"/>
                      <a:pt x="807" y="519"/>
                      <a:pt x="807" y="519"/>
                    </a:cubicBezTo>
                    <a:cubicBezTo>
                      <a:pt x="815" y="513"/>
                      <a:pt x="815" y="513"/>
                      <a:pt x="815" y="513"/>
                    </a:cubicBezTo>
                    <a:cubicBezTo>
                      <a:pt x="817" y="512"/>
                      <a:pt x="817" y="512"/>
                      <a:pt x="817" y="512"/>
                    </a:cubicBezTo>
                    <a:cubicBezTo>
                      <a:pt x="823" y="517"/>
                      <a:pt x="823" y="517"/>
                      <a:pt x="823" y="517"/>
                    </a:cubicBezTo>
                    <a:cubicBezTo>
                      <a:pt x="828" y="516"/>
                      <a:pt x="828" y="516"/>
                      <a:pt x="828" y="516"/>
                    </a:cubicBezTo>
                    <a:cubicBezTo>
                      <a:pt x="834" y="518"/>
                      <a:pt x="834" y="518"/>
                      <a:pt x="834" y="518"/>
                    </a:cubicBezTo>
                    <a:cubicBezTo>
                      <a:pt x="838" y="516"/>
                      <a:pt x="838" y="516"/>
                      <a:pt x="838" y="516"/>
                    </a:cubicBezTo>
                    <a:cubicBezTo>
                      <a:pt x="844" y="519"/>
                      <a:pt x="844" y="519"/>
                      <a:pt x="844" y="519"/>
                    </a:cubicBezTo>
                    <a:cubicBezTo>
                      <a:pt x="847" y="522"/>
                      <a:pt x="847" y="522"/>
                      <a:pt x="847" y="522"/>
                    </a:cubicBezTo>
                    <a:cubicBezTo>
                      <a:pt x="853" y="517"/>
                      <a:pt x="853" y="517"/>
                      <a:pt x="853" y="517"/>
                    </a:cubicBezTo>
                    <a:cubicBezTo>
                      <a:pt x="853" y="517"/>
                      <a:pt x="859" y="515"/>
                      <a:pt x="859" y="513"/>
                    </a:cubicBezTo>
                    <a:cubicBezTo>
                      <a:pt x="856" y="512"/>
                      <a:pt x="863" y="507"/>
                      <a:pt x="863" y="507"/>
                    </a:cubicBezTo>
                    <a:cubicBezTo>
                      <a:pt x="865" y="503"/>
                      <a:pt x="865" y="503"/>
                      <a:pt x="865" y="503"/>
                    </a:cubicBezTo>
                    <a:cubicBezTo>
                      <a:pt x="868" y="499"/>
                      <a:pt x="868" y="499"/>
                      <a:pt x="868" y="499"/>
                    </a:cubicBezTo>
                    <a:cubicBezTo>
                      <a:pt x="867" y="494"/>
                      <a:pt x="867" y="494"/>
                      <a:pt x="867" y="494"/>
                    </a:cubicBezTo>
                    <a:cubicBezTo>
                      <a:pt x="869" y="492"/>
                      <a:pt x="869" y="492"/>
                      <a:pt x="869" y="492"/>
                    </a:cubicBezTo>
                    <a:cubicBezTo>
                      <a:pt x="870" y="488"/>
                      <a:pt x="870" y="488"/>
                      <a:pt x="870" y="488"/>
                    </a:cubicBezTo>
                    <a:cubicBezTo>
                      <a:pt x="869" y="483"/>
                      <a:pt x="869" y="483"/>
                      <a:pt x="869" y="483"/>
                    </a:cubicBezTo>
                    <a:cubicBezTo>
                      <a:pt x="867" y="484"/>
                      <a:pt x="867" y="484"/>
                      <a:pt x="867" y="484"/>
                    </a:cubicBezTo>
                    <a:cubicBezTo>
                      <a:pt x="867" y="481"/>
                      <a:pt x="867" y="481"/>
                      <a:pt x="867" y="481"/>
                    </a:cubicBezTo>
                    <a:cubicBezTo>
                      <a:pt x="869" y="480"/>
                      <a:pt x="869" y="480"/>
                      <a:pt x="869" y="480"/>
                    </a:cubicBezTo>
                    <a:cubicBezTo>
                      <a:pt x="872" y="476"/>
                      <a:pt x="872" y="476"/>
                      <a:pt x="872" y="476"/>
                    </a:cubicBezTo>
                    <a:cubicBezTo>
                      <a:pt x="876" y="473"/>
                      <a:pt x="876" y="473"/>
                      <a:pt x="876" y="473"/>
                    </a:cubicBezTo>
                    <a:cubicBezTo>
                      <a:pt x="879" y="470"/>
                      <a:pt x="879" y="470"/>
                      <a:pt x="879" y="470"/>
                    </a:cubicBezTo>
                    <a:cubicBezTo>
                      <a:pt x="884" y="470"/>
                      <a:pt x="884" y="470"/>
                      <a:pt x="884" y="470"/>
                    </a:cubicBezTo>
                    <a:cubicBezTo>
                      <a:pt x="889" y="468"/>
                      <a:pt x="889" y="468"/>
                      <a:pt x="889" y="468"/>
                    </a:cubicBezTo>
                    <a:cubicBezTo>
                      <a:pt x="891" y="467"/>
                      <a:pt x="891" y="467"/>
                      <a:pt x="891" y="467"/>
                    </a:cubicBezTo>
                    <a:cubicBezTo>
                      <a:pt x="897" y="468"/>
                      <a:pt x="897" y="468"/>
                      <a:pt x="897" y="468"/>
                    </a:cubicBezTo>
                    <a:cubicBezTo>
                      <a:pt x="900" y="471"/>
                      <a:pt x="900" y="471"/>
                      <a:pt x="900" y="471"/>
                    </a:cubicBezTo>
                    <a:cubicBezTo>
                      <a:pt x="903" y="474"/>
                      <a:pt x="903" y="474"/>
                      <a:pt x="903" y="474"/>
                    </a:cubicBezTo>
                    <a:cubicBezTo>
                      <a:pt x="907" y="477"/>
                      <a:pt x="907" y="477"/>
                      <a:pt x="907" y="477"/>
                    </a:cubicBezTo>
                    <a:cubicBezTo>
                      <a:pt x="913" y="478"/>
                      <a:pt x="913" y="478"/>
                      <a:pt x="913" y="478"/>
                    </a:cubicBezTo>
                    <a:cubicBezTo>
                      <a:pt x="917" y="482"/>
                      <a:pt x="917" y="482"/>
                      <a:pt x="917" y="482"/>
                    </a:cubicBezTo>
                    <a:cubicBezTo>
                      <a:pt x="920" y="485"/>
                      <a:pt x="920" y="485"/>
                      <a:pt x="920" y="485"/>
                    </a:cubicBezTo>
                    <a:cubicBezTo>
                      <a:pt x="923" y="490"/>
                      <a:pt x="923" y="490"/>
                      <a:pt x="923" y="490"/>
                    </a:cubicBezTo>
                    <a:cubicBezTo>
                      <a:pt x="923" y="493"/>
                      <a:pt x="923" y="493"/>
                      <a:pt x="923" y="493"/>
                    </a:cubicBezTo>
                    <a:cubicBezTo>
                      <a:pt x="924" y="499"/>
                      <a:pt x="924" y="499"/>
                      <a:pt x="924" y="499"/>
                    </a:cubicBezTo>
                    <a:cubicBezTo>
                      <a:pt x="928" y="505"/>
                      <a:pt x="928" y="505"/>
                      <a:pt x="928" y="505"/>
                    </a:cubicBezTo>
                    <a:cubicBezTo>
                      <a:pt x="931" y="510"/>
                      <a:pt x="931" y="510"/>
                      <a:pt x="931" y="510"/>
                    </a:cubicBezTo>
                    <a:cubicBezTo>
                      <a:pt x="934" y="513"/>
                      <a:pt x="934" y="513"/>
                      <a:pt x="934" y="513"/>
                    </a:cubicBezTo>
                    <a:cubicBezTo>
                      <a:pt x="937" y="513"/>
                      <a:pt x="937" y="513"/>
                      <a:pt x="937" y="513"/>
                    </a:cubicBezTo>
                    <a:cubicBezTo>
                      <a:pt x="941" y="513"/>
                      <a:pt x="941" y="513"/>
                      <a:pt x="941" y="513"/>
                    </a:cubicBezTo>
                    <a:cubicBezTo>
                      <a:pt x="946" y="515"/>
                      <a:pt x="946" y="515"/>
                      <a:pt x="946" y="515"/>
                    </a:cubicBezTo>
                    <a:cubicBezTo>
                      <a:pt x="949" y="518"/>
                      <a:pt x="949" y="518"/>
                      <a:pt x="949" y="518"/>
                    </a:cubicBezTo>
                    <a:cubicBezTo>
                      <a:pt x="950" y="521"/>
                      <a:pt x="950" y="521"/>
                      <a:pt x="950" y="521"/>
                    </a:cubicBezTo>
                    <a:cubicBezTo>
                      <a:pt x="952" y="526"/>
                      <a:pt x="952" y="526"/>
                      <a:pt x="952" y="526"/>
                    </a:cubicBezTo>
                    <a:cubicBezTo>
                      <a:pt x="955" y="530"/>
                      <a:pt x="955" y="530"/>
                      <a:pt x="955" y="530"/>
                    </a:cubicBezTo>
                    <a:cubicBezTo>
                      <a:pt x="957" y="533"/>
                      <a:pt x="957" y="533"/>
                      <a:pt x="957" y="533"/>
                    </a:cubicBezTo>
                    <a:cubicBezTo>
                      <a:pt x="956" y="537"/>
                      <a:pt x="956" y="537"/>
                      <a:pt x="956" y="537"/>
                    </a:cubicBezTo>
                    <a:cubicBezTo>
                      <a:pt x="958" y="541"/>
                      <a:pt x="958" y="541"/>
                      <a:pt x="958" y="541"/>
                    </a:cubicBezTo>
                    <a:cubicBezTo>
                      <a:pt x="962" y="543"/>
                      <a:pt x="962" y="543"/>
                      <a:pt x="962" y="543"/>
                    </a:cubicBezTo>
                    <a:cubicBezTo>
                      <a:pt x="966" y="545"/>
                      <a:pt x="966" y="545"/>
                      <a:pt x="966" y="545"/>
                    </a:cubicBezTo>
                    <a:cubicBezTo>
                      <a:pt x="969" y="544"/>
                      <a:pt x="969" y="544"/>
                      <a:pt x="969" y="544"/>
                    </a:cubicBezTo>
                    <a:cubicBezTo>
                      <a:pt x="972" y="542"/>
                      <a:pt x="972" y="542"/>
                      <a:pt x="972" y="542"/>
                    </a:cubicBezTo>
                    <a:cubicBezTo>
                      <a:pt x="975" y="539"/>
                      <a:pt x="975" y="539"/>
                      <a:pt x="975" y="539"/>
                    </a:cubicBezTo>
                    <a:cubicBezTo>
                      <a:pt x="978" y="537"/>
                      <a:pt x="978" y="537"/>
                      <a:pt x="978" y="537"/>
                    </a:cubicBezTo>
                    <a:cubicBezTo>
                      <a:pt x="981" y="537"/>
                      <a:pt x="981" y="537"/>
                      <a:pt x="981" y="537"/>
                    </a:cubicBezTo>
                    <a:cubicBezTo>
                      <a:pt x="985" y="536"/>
                      <a:pt x="985" y="536"/>
                      <a:pt x="985" y="536"/>
                    </a:cubicBezTo>
                    <a:cubicBezTo>
                      <a:pt x="987" y="533"/>
                      <a:pt x="987" y="533"/>
                      <a:pt x="987" y="533"/>
                    </a:cubicBezTo>
                    <a:cubicBezTo>
                      <a:pt x="991" y="531"/>
                      <a:pt x="991" y="531"/>
                      <a:pt x="991" y="531"/>
                    </a:cubicBezTo>
                    <a:cubicBezTo>
                      <a:pt x="989" y="537"/>
                      <a:pt x="989" y="537"/>
                      <a:pt x="989" y="537"/>
                    </a:cubicBezTo>
                    <a:cubicBezTo>
                      <a:pt x="989" y="540"/>
                      <a:pt x="989" y="540"/>
                      <a:pt x="989" y="540"/>
                    </a:cubicBezTo>
                    <a:cubicBezTo>
                      <a:pt x="991" y="542"/>
                      <a:pt x="991" y="542"/>
                      <a:pt x="991" y="542"/>
                    </a:cubicBezTo>
                    <a:cubicBezTo>
                      <a:pt x="991" y="547"/>
                      <a:pt x="991" y="547"/>
                      <a:pt x="991" y="547"/>
                    </a:cubicBezTo>
                    <a:cubicBezTo>
                      <a:pt x="988" y="549"/>
                      <a:pt x="988" y="549"/>
                      <a:pt x="988" y="549"/>
                    </a:cubicBezTo>
                    <a:cubicBezTo>
                      <a:pt x="989" y="552"/>
                      <a:pt x="989" y="552"/>
                      <a:pt x="989" y="552"/>
                    </a:cubicBezTo>
                    <a:cubicBezTo>
                      <a:pt x="988" y="559"/>
                      <a:pt x="988" y="559"/>
                      <a:pt x="988" y="559"/>
                    </a:cubicBezTo>
                    <a:cubicBezTo>
                      <a:pt x="986" y="563"/>
                      <a:pt x="986" y="563"/>
                      <a:pt x="986" y="563"/>
                    </a:cubicBezTo>
                    <a:cubicBezTo>
                      <a:pt x="982" y="566"/>
                      <a:pt x="982" y="566"/>
                      <a:pt x="982" y="566"/>
                    </a:cubicBezTo>
                    <a:cubicBezTo>
                      <a:pt x="979" y="568"/>
                      <a:pt x="979" y="568"/>
                      <a:pt x="979" y="568"/>
                    </a:cubicBezTo>
                    <a:cubicBezTo>
                      <a:pt x="978" y="571"/>
                      <a:pt x="978" y="571"/>
                      <a:pt x="978" y="571"/>
                    </a:cubicBezTo>
                    <a:cubicBezTo>
                      <a:pt x="974" y="573"/>
                      <a:pt x="974" y="573"/>
                      <a:pt x="974" y="573"/>
                    </a:cubicBezTo>
                    <a:cubicBezTo>
                      <a:pt x="974" y="574"/>
                      <a:pt x="972" y="576"/>
                      <a:pt x="972" y="576"/>
                    </a:cubicBezTo>
                    <a:cubicBezTo>
                      <a:pt x="972" y="578"/>
                      <a:pt x="972" y="581"/>
                      <a:pt x="971" y="584"/>
                    </a:cubicBezTo>
                    <a:cubicBezTo>
                      <a:pt x="971" y="584"/>
                      <a:pt x="969" y="583"/>
                      <a:pt x="969" y="584"/>
                    </a:cubicBezTo>
                    <a:cubicBezTo>
                      <a:pt x="969" y="582"/>
                      <a:pt x="967" y="582"/>
                      <a:pt x="967" y="580"/>
                    </a:cubicBezTo>
                    <a:cubicBezTo>
                      <a:pt x="968" y="579"/>
                      <a:pt x="969" y="578"/>
                      <a:pt x="969" y="576"/>
                    </a:cubicBezTo>
                    <a:cubicBezTo>
                      <a:pt x="969" y="576"/>
                      <a:pt x="967" y="574"/>
                      <a:pt x="967" y="574"/>
                    </a:cubicBezTo>
                    <a:cubicBezTo>
                      <a:pt x="965" y="576"/>
                      <a:pt x="965" y="576"/>
                      <a:pt x="965" y="576"/>
                    </a:cubicBezTo>
                    <a:cubicBezTo>
                      <a:pt x="962" y="578"/>
                      <a:pt x="962" y="578"/>
                      <a:pt x="962" y="578"/>
                    </a:cubicBezTo>
                    <a:cubicBezTo>
                      <a:pt x="962" y="582"/>
                      <a:pt x="962" y="582"/>
                      <a:pt x="962" y="582"/>
                    </a:cubicBezTo>
                    <a:cubicBezTo>
                      <a:pt x="961" y="586"/>
                      <a:pt x="961" y="586"/>
                      <a:pt x="961" y="586"/>
                    </a:cubicBezTo>
                    <a:cubicBezTo>
                      <a:pt x="961" y="592"/>
                      <a:pt x="961" y="592"/>
                      <a:pt x="961" y="592"/>
                    </a:cubicBezTo>
                    <a:cubicBezTo>
                      <a:pt x="961" y="596"/>
                      <a:pt x="961" y="596"/>
                      <a:pt x="961" y="596"/>
                    </a:cubicBezTo>
                    <a:cubicBezTo>
                      <a:pt x="958" y="598"/>
                      <a:pt x="958" y="598"/>
                      <a:pt x="958" y="598"/>
                    </a:cubicBezTo>
                    <a:cubicBezTo>
                      <a:pt x="959" y="601"/>
                      <a:pt x="959" y="601"/>
                      <a:pt x="959" y="601"/>
                    </a:cubicBezTo>
                    <a:cubicBezTo>
                      <a:pt x="957" y="604"/>
                      <a:pt x="957" y="604"/>
                      <a:pt x="957" y="604"/>
                    </a:cubicBezTo>
                    <a:cubicBezTo>
                      <a:pt x="958" y="605"/>
                      <a:pt x="958" y="605"/>
                      <a:pt x="958" y="605"/>
                    </a:cubicBezTo>
                    <a:cubicBezTo>
                      <a:pt x="958" y="605"/>
                      <a:pt x="960" y="605"/>
                      <a:pt x="961" y="605"/>
                    </a:cubicBezTo>
                    <a:cubicBezTo>
                      <a:pt x="961" y="604"/>
                      <a:pt x="961" y="602"/>
                      <a:pt x="961" y="602"/>
                    </a:cubicBezTo>
                    <a:cubicBezTo>
                      <a:pt x="962" y="601"/>
                      <a:pt x="963" y="602"/>
                      <a:pt x="963" y="602"/>
                    </a:cubicBezTo>
                    <a:cubicBezTo>
                      <a:pt x="965" y="601"/>
                      <a:pt x="967" y="598"/>
                      <a:pt x="967" y="596"/>
                    </a:cubicBezTo>
                    <a:cubicBezTo>
                      <a:pt x="968" y="596"/>
                      <a:pt x="969" y="595"/>
                      <a:pt x="969" y="596"/>
                    </a:cubicBezTo>
                    <a:cubicBezTo>
                      <a:pt x="971" y="596"/>
                      <a:pt x="968" y="600"/>
                      <a:pt x="972" y="598"/>
                    </a:cubicBezTo>
                    <a:cubicBezTo>
                      <a:pt x="973" y="597"/>
                      <a:pt x="973" y="597"/>
                      <a:pt x="974" y="596"/>
                    </a:cubicBezTo>
                    <a:cubicBezTo>
                      <a:pt x="973" y="600"/>
                      <a:pt x="973" y="600"/>
                      <a:pt x="975" y="603"/>
                    </a:cubicBezTo>
                    <a:cubicBezTo>
                      <a:pt x="976" y="603"/>
                      <a:pt x="976" y="603"/>
                      <a:pt x="976" y="603"/>
                    </a:cubicBezTo>
                    <a:cubicBezTo>
                      <a:pt x="977" y="604"/>
                      <a:pt x="976" y="605"/>
                      <a:pt x="977" y="606"/>
                    </a:cubicBezTo>
                    <a:cubicBezTo>
                      <a:pt x="979" y="605"/>
                      <a:pt x="979" y="605"/>
                      <a:pt x="979" y="605"/>
                    </a:cubicBezTo>
                    <a:cubicBezTo>
                      <a:pt x="982" y="606"/>
                      <a:pt x="981" y="609"/>
                      <a:pt x="985" y="607"/>
                    </a:cubicBezTo>
                    <a:cubicBezTo>
                      <a:pt x="987" y="606"/>
                      <a:pt x="991" y="598"/>
                      <a:pt x="993" y="597"/>
                    </a:cubicBezTo>
                    <a:cubicBezTo>
                      <a:pt x="994" y="597"/>
                      <a:pt x="994" y="597"/>
                      <a:pt x="994" y="597"/>
                    </a:cubicBezTo>
                    <a:cubicBezTo>
                      <a:pt x="994" y="596"/>
                      <a:pt x="994" y="594"/>
                      <a:pt x="995" y="594"/>
                    </a:cubicBezTo>
                    <a:cubicBezTo>
                      <a:pt x="995" y="594"/>
                      <a:pt x="998" y="594"/>
                      <a:pt x="998" y="594"/>
                    </a:cubicBezTo>
                    <a:cubicBezTo>
                      <a:pt x="999" y="591"/>
                      <a:pt x="998" y="589"/>
                      <a:pt x="999" y="587"/>
                    </a:cubicBezTo>
                    <a:cubicBezTo>
                      <a:pt x="1000" y="586"/>
                      <a:pt x="1001" y="586"/>
                      <a:pt x="1001" y="586"/>
                    </a:cubicBezTo>
                    <a:cubicBezTo>
                      <a:pt x="1002" y="585"/>
                      <a:pt x="1002" y="583"/>
                      <a:pt x="1002" y="583"/>
                    </a:cubicBezTo>
                    <a:cubicBezTo>
                      <a:pt x="1003" y="582"/>
                      <a:pt x="1003" y="584"/>
                      <a:pt x="1004" y="582"/>
                    </a:cubicBezTo>
                    <a:cubicBezTo>
                      <a:pt x="1005" y="582"/>
                      <a:pt x="1006" y="579"/>
                      <a:pt x="1006" y="578"/>
                    </a:cubicBezTo>
                    <a:cubicBezTo>
                      <a:pt x="1011" y="572"/>
                      <a:pt x="1011" y="572"/>
                      <a:pt x="1011" y="572"/>
                    </a:cubicBezTo>
                    <a:cubicBezTo>
                      <a:pt x="1012" y="572"/>
                      <a:pt x="1013" y="572"/>
                      <a:pt x="1014" y="572"/>
                    </a:cubicBezTo>
                    <a:cubicBezTo>
                      <a:pt x="1015" y="571"/>
                      <a:pt x="1015" y="569"/>
                      <a:pt x="1015" y="568"/>
                    </a:cubicBezTo>
                    <a:cubicBezTo>
                      <a:pt x="1016" y="567"/>
                      <a:pt x="1019" y="566"/>
                      <a:pt x="1019" y="565"/>
                    </a:cubicBezTo>
                    <a:cubicBezTo>
                      <a:pt x="1023" y="558"/>
                      <a:pt x="1023" y="558"/>
                      <a:pt x="1023" y="558"/>
                    </a:cubicBezTo>
                    <a:cubicBezTo>
                      <a:pt x="1023" y="557"/>
                      <a:pt x="1022" y="557"/>
                      <a:pt x="1023" y="555"/>
                    </a:cubicBezTo>
                    <a:cubicBezTo>
                      <a:pt x="1023" y="553"/>
                      <a:pt x="1026" y="548"/>
                      <a:pt x="1027" y="547"/>
                    </a:cubicBezTo>
                    <a:cubicBezTo>
                      <a:pt x="1028" y="547"/>
                      <a:pt x="1029" y="547"/>
                      <a:pt x="1029" y="546"/>
                    </a:cubicBezTo>
                    <a:cubicBezTo>
                      <a:pt x="1030" y="545"/>
                      <a:pt x="1030" y="543"/>
                      <a:pt x="1031" y="541"/>
                    </a:cubicBezTo>
                    <a:cubicBezTo>
                      <a:pt x="1032" y="538"/>
                      <a:pt x="1037" y="537"/>
                      <a:pt x="1038" y="534"/>
                    </a:cubicBezTo>
                    <a:cubicBezTo>
                      <a:pt x="1039" y="533"/>
                      <a:pt x="1038" y="531"/>
                      <a:pt x="1039" y="529"/>
                    </a:cubicBezTo>
                    <a:cubicBezTo>
                      <a:pt x="1039" y="529"/>
                      <a:pt x="1041" y="529"/>
                      <a:pt x="1041" y="528"/>
                    </a:cubicBezTo>
                    <a:cubicBezTo>
                      <a:pt x="1041" y="528"/>
                      <a:pt x="1039" y="525"/>
                      <a:pt x="1039" y="525"/>
                    </a:cubicBezTo>
                    <a:cubicBezTo>
                      <a:pt x="1039" y="524"/>
                      <a:pt x="1042" y="521"/>
                      <a:pt x="1042" y="520"/>
                    </a:cubicBezTo>
                    <a:cubicBezTo>
                      <a:pt x="1042" y="517"/>
                      <a:pt x="1041" y="515"/>
                      <a:pt x="1041" y="514"/>
                    </a:cubicBezTo>
                    <a:cubicBezTo>
                      <a:pt x="1041" y="514"/>
                      <a:pt x="1042" y="512"/>
                      <a:pt x="1042" y="510"/>
                    </a:cubicBezTo>
                    <a:cubicBezTo>
                      <a:pt x="1040" y="510"/>
                      <a:pt x="1040" y="510"/>
                      <a:pt x="1040" y="510"/>
                    </a:cubicBezTo>
                    <a:cubicBezTo>
                      <a:pt x="1040" y="509"/>
                      <a:pt x="1040" y="508"/>
                      <a:pt x="1040" y="507"/>
                    </a:cubicBezTo>
                    <a:cubicBezTo>
                      <a:pt x="1043" y="503"/>
                      <a:pt x="1043" y="505"/>
                      <a:pt x="1041" y="501"/>
                    </a:cubicBezTo>
                    <a:cubicBezTo>
                      <a:pt x="1042" y="499"/>
                      <a:pt x="1045" y="497"/>
                      <a:pt x="1045" y="496"/>
                    </a:cubicBezTo>
                    <a:cubicBezTo>
                      <a:pt x="1045" y="495"/>
                      <a:pt x="1045" y="494"/>
                      <a:pt x="1045" y="493"/>
                    </a:cubicBezTo>
                    <a:cubicBezTo>
                      <a:pt x="1045" y="493"/>
                      <a:pt x="1047" y="492"/>
                      <a:pt x="1047" y="492"/>
                    </a:cubicBezTo>
                    <a:cubicBezTo>
                      <a:pt x="1047" y="490"/>
                      <a:pt x="1046" y="490"/>
                      <a:pt x="1045" y="490"/>
                    </a:cubicBezTo>
                    <a:cubicBezTo>
                      <a:pt x="1045" y="490"/>
                      <a:pt x="1045" y="487"/>
                      <a:pt x="1046" y="489"/>
                    </a:cubicBezTo>
                    <a:cubicBezTo>
                      <a:pt x="1046" y="487"/>
                      <a:pt x="1046" y="487"/>
                      <a:pt x="1046" y="487"/>
                    </a:cubicBezTo>
                    <a:cubicBezTo>
                      <a:pt x="1046" y="488"/>
                      <a:pt x="1047" y="486"/>
                      <a:pt x="1045" y="485"/>
                    </a:cubicBezTo>
                    <a:cubicBezTo>
                      <a:pt x="1045" y="485"/>
                      <a:pt x="1045" y="481"/>
                      <a:pt x="1045" y="481"/>
                    </a:cubicBezTo>
                    <a:cubicBezTo>
                      <a:pt x="1048" y="479"/>
                      <a:pt x="1050" y="481"/>
                      <a:pt x="1052" y="482"/>
                    </a:cubicBezTo>
                    <a:cubicBezTo>
                      <a:pt x="1052" y="478"/>
                      <a:pt x="1052" y="478"/>
                      <a:pt x="1052" y="478"/>
                    </a:cubicBezTo>
                    <a:cubicBezTo>
                      <a:pt x="1051" y="478"/>
                      <a:pt x="1051" y="479"/>
                      <a:pt x="1051" y="479"/>
                    </a:cubicBezTo>
                    <a:cubicBezTo>
                      <a:pt x="1049" y="479"/>
                      <a:pt x="1047" y="478"/>
                      <a:pt x="1046" y="477"/>
                    </a:cubicBezTo>
                    <a:cubicBezTo>
                      <a:pt x="1046" y="477"/>
                      <a:pt x="1046" y="475"/>
                      <a:pt x="1046" y="475"/>
                    </a:cubicBezTo>
                    <a:cubicBezTo>
                      <a:pt x="1046" y="475"/>
                      <a:pt x="1044" y="476"/>
                      <a:pt x="1044" y="476"/>
                    </a:cubicBezTo>
                    <a:cubicBezTo>
                      <a:pt x="1039" y="472"/>
                      <a:pt x="1039" y="472"/>
                      <a:pt x="1039" y="472"/>
                    </a:cubicBezTo>
                    <a:cubicBezTo>
                      <a:pt x="1038" y="470"/>
                      <a:pt x="1040" y="469"/>
                      <a:pt x="1039" y="468"/>
                    </a:cubicBezTo>
                    <a:cubicBezTo>
                      <a:pt x="1038" y="467"/>
                      <a:pt x="1035" y="467"/>
                      <a:pt x="1034" y="467"/>
                    </a:cubicBezTo>
                    <a:cubicBezTo>
                      <a:pt x="1034" y="467"/>
                      <a:pt x="1033" y="465"/>
                      <a:pt x="1033" y="465"/>
                    </a:cubicBezTo>
                    <a:cubicBezTo>
                      <a:pt x="1030" y="464"/>
                      <a:pt x="1027" y="464"/>
                      <a:pt x="1025" y="464"/>
                    </a:cubicBezTo>
                    <a:cubicBezTo>
                      <a:pt x="1025" y="466"/>
                      <a:pt x="1025" y="468"/>
                      <a:pt x="1025" y="470"/>
                    </a:cubicBezTo>
                    <a:cubicBezTo>
                      <a:pt x="1024" y="470"/>
                      <a:pt x="1022" y="469"/>
                      <a:pt x="1021" y="469"/>
                    </a:cubicBezTo>
                    <a:cubicBezTo>
                      <a:pt x="1020" y="470"/>
                      <a:pt x="1019" y="473"/>
                      <a:pt x="1017" y="474"/>
                    </a:cubicBezTo>
                    <a:cubicBezTo>
                      <a:pt x="1017" y="474"/>
                      <a:pt x="1015" y="474"/>
                      <a:pt x="1015" y="474"/>
                    </a:cubicBezTo>
                    <a:cubicBezTo>
                      <a:pt x="1017" y="468"/>
                      <a:pt x="1019" y="468"/>
                      <a:pt x="1013" y="465"/>
                    </a:cubicBezTo>
                    <a:cubicBezTo>
                      <a:pt x="1013" y="466"/>
                      <a:pt x="1012" y="468"/>
                      <a:pt x="1012" y="470"/>
                    </a:cubicBezTo>
                    <a:cubicBezTo>
                      <a:pt x="1012" y="470"/>
                      <a:pt x="1010" y="470"/>
                      <a:pt x="1009" y="470"/>
                    </a:cubicBezTo>
                    <a:cubicBezTo>
                      <a:pt x="1010" y="464"/>
                      <a:pt x="1010" y="462"/>
                      <a:pt x="1009" y="457"/>
                    </a:cubicBezTo>
                    <a:cubicBezTo>
                      <a:pt x="1004" y="457"/>
                      <a:pt x="1001" y="458"/>
                      <a:pt x="996" y="457"/>
                    </a:cubicBezTo>
                    <a:cubicBezTo>
                      <a:pt x="997" y="454"/>
                      <a:pt x="999" y="450"/>
                      <a:pt x="1001" y="449"/>
                    </a:cubicBezTo>
                    <a:cubicBezTo>
                      <a:pt x="1001" y="448"/>
                      <a:pt x="1002" y="449"/>
                      <a:pt x="1003" y="448"/>
                    </a:cubicBezTo>
                    <a:cubicBezTo>
                      <a:pt x="1004" y="446"/>
                      <a:pt x="1005" y="444"/>
                      <a:pt x="1007" y="443"/>
                    </a:cubicBezTo>
                    <a:cubicBezTo>
                      <a:pt x="1008" y="442"/>
                      <a:pt x="1008" y="443"/>
                      <a:pt x="1009" y="442"/>
                    </a:cubicBezTo>
                    <a:cubicBezTo>
                      <a:pt x="1011" y="441"/>
                      <a:pt x="1012" y="438"/>
                      <a:pt x="1014" y="437"/>
                    </a:cubicBezTo>
                    <a:cubicBezTo>
                      <a:pt x="1015" y="436"/>
                      <a:pt x="1017" y="436"/>
                      <a:pt x="1017" y="435"/>
                    </a:cubicBezTo>
                    <a:cubicBezTo>
                      <a:pt x="1018" y="435"/>
                      <a:pt x="1017" y="433"/>
                      <a:pt x="1017" y="432"/>
                    </a:cubicBezTo>
                    <a:cubicBezTo>
                      <a:pt x="1018" y="431"/>
                      <a:pt x="1021" y="431"/>
                      <a:pt x="1022" y="429"/>
                    </a:cubicBezTo>
                    <a:cubicBezTo>
                      <a:pt x="1022" y="429"/>
                      <a:pt x="1022" y="427"/>
                      <a:pt x="1022" y="426"/>
                    </a:cubicBezTo>
                    <a:cubicBezTo>
                      <a:pt x="1022" y="426"/>
                      <a:pt x="1024" y="424"/>
                      <a:pt x="1024" y="423"/>
                    </a:cubicBezTo>
                    <a:cubicBezTo>
                      <a:pt x="1024" y="423"/>
                      <a:pt x="1023" y="422"/>
                      <a:pt x="1023" y="421"/>
                    </a:cubicBezTo>
                    <a:cubicBezTo>
                      <a:pt x="1024" y="421"/>
                      <a:pt x="1024" y="420"/>
                      <a:pt x="1025" y="420"/>
                    </a:cubicBezTo>
                    <a:cubicBezTo>
                      <a:pt x="1026" y="421"/>
                      <a:pt x="1025" y="421"/>
                      <a:pt x="1026" y="421"/>
                    </a:cubicBezTo>
                    <a:cubicBezTo>
                      <a:pt x="1027" y="420"/>
                      <a:pt x="1027" y="418"/>
                      <a:pt x="1029" y="417"/>
                    </a:cubicBezTo>
                    <a:cubicBezTo>
                      <a:pt x="1030" y="417"/>
                      <a:pt x="1030" y="417"/>
                      <a:pt x="1030" y="417"/>
                    </a:cubicBezTo>
                    <a:cubicBezTo>
                      <a:pt x="1030" y="417"/>
                      <a:pt x="1030" y="416"/>
                      <a:pt x="1031" y="415"/>
                    </a:cubicBezTo>
                    <a:cubicBezTo>
                      <a:pt x="1032" y="415"/>
                      <a:pt x="1033" y="415"/>
                      <a:pt x="1034" y="414"/>
                    </a:cubicBezTo>
                    <a:cubicBezTo>
                      <a:pt x="1035" y="414"/>
                      <a:pt x="1035" y="412"/>
                      <a:pt x="1036" y="411"/>
                    </a:cubicBezTo>
                    <a:cubicBezTo>
                      <a:pt x="1036" y="411"/>
                      <a:pt x="1038" y="412"/>
                      <a:pt x="1038" y="411"/>
                    </a:cubicBezTo>
                    <a:cubicBezTo>
                      <a:pt x="1039" y="411"/>
                      <a:pt x="1038" y="409"/>
                      <a:pt x="1039" y="408"/>
                    </a:cubicBezTo>
                    <a:cubicBezTo>
                      <a:pt x="1041" y="408"/>
                      <a:pt x="1042" y="407"/>
                      <a:pt x="1044" y="407"/>
                    </a:cubicBezTo>
                    <a:cubicBezTo>
                      <a:pt x="1045" y="401"/>
                      <a:pt x="1047" y="397"/>
                      <a:pt x="1050" y="393"/>
                    </a:cubicBezTo>
                    <a:cubicBezTo>
                      <a:pt x="1051" y="392"/>
                      <a:pt x="1054" y="391"/>
                      <a:pt x="1054" y="389"/>
                    </a:cubicBezTo>
                    <a:cubicBezTo>
                      <a:pt x="1054" y="388"/>
                      <a:pt x="1053" y="388"/>
                      <a:pt x="1053" y="386"/>
                    </a:cubicBezTo>
                    <a:cubicBezTo>
                      <a:pt x="1055" y="386"/>
                      <a:pt x="1055" y="387"/>
                      <a:pt x="1057" y="387"/>
                    </a:cubicBezTo>
                    <a:cubicBezTo>
                      <a:pt x="1058" y="387"/>
                      <a:pt x="1059" y="384"/>
                      <a:pt x="1060" y="383"/>
                    </a:cubicBezTo>
                    <a:cubicBezTo>
                      <a:pt x="1062" y="382"/>
                      <a:pt x="1063" y="382"/>
                      <a:pt x="1065" y="382"/>
                    </a:cubicBezTo>
                    <a:cubicBezTo>
                      <a:pt x="1065" y="381"/>
                      <a:pt x="1065" y="378"/>
                      <a:pt x="1065" y="378"/>
                    </a:cubicBezTo>
                    <a:cubicBezTo>
                      <a:pt x="1066" y="378"/>
                      <a:pt x="1067" y="379"/>
                      <a:pt x="1069" y="380"/>
                    </a:cubicBezTo>
                    <a:cubicBezTo>
                      <a:pt x="1069" y="378"/>
                      <a:pt x="1069" y="378"/>
                      <a:pt x="1069" y="378"/>
                    </a:cubicBezTo>
                    <a:cubicBezTo>
                      <a:pt x="1071" y="379"/>
                      <a:pt x="1069" y="380"/>
                      <a:pt x="1069" y="382"/>
                    </a:cubicBezTo>
                    <a:cubicBezTo>
                      <a:pt x="1078" y="380"/>
                      <a:pt x="1086" y="380"/>
                      <a:pt x="1092" y="382"/>
                    </a:cubicBezTo>
                    <a:cubicBezTo>
                      <a:pt x="1092" y="382"/>
                      <a:pt x="1091" y="385"/>
                      <a:pt x="1092" y="386"/>
                    </a:cubicBezTo>
                    <a:cubicBezTo>
                      <a:pt x="1092" y="387"/>
                      <a:pt x="1092" y="387"/>
                      <a:pt x="1092" y="387"/>
                    </a:cubicBezTo>
                    <a:cubicBezTo>
                      <a:pt x="1094" y="387"/>
                      <a:pt x="1095" y="387"/>
                      <a:pt x="1096" y="386"/>
                    </a:cubicBezTo>
                    <a:cubicBezTo>
                      <a:pt x="1098" y="382"/>
                      <a:pt x="1098" y="382"/>
                      <a:pt x="1098" y="382"/>
                    </a:cubicBezTo>
                    <a:cubicBezTo>
                      <a:pt x="1099" y="382"/>
                      <a:pt x="1099" y="381"/>
                      <a:pt x="1100" y="382"/>
                    </a:cubicBezTo>
                    <a:cubicBezTo>
                      <a:pt x="1100" y="384"/>
                      <a:pt x="1100" y="384"/>
                      <a:pt x="1100" y="384"/>
                    </a:cubicBezTo>
                    <a:cubicBezTo>
                      <a:pt x="1101" y="385"/>
                      <a:pt x="1106" y="386"/>
                      <a:pt x="1108" y="386"/>
                    </a:cubicBezTo>
                    <a:cubicBezTo>
                      <a:pt x="1110" y="386"/>
                      <a:pt x="1112" y="384"/>
                      <a:pt x="1114" y="385"/>
                    </a:cubicBezTo>
                    <a:cubicBezTo>
                      <a:pt x="1115" y="385"/>
                      <a:pt x="1114" y="387"/>
                      <a:pt x="1117" y="388"/>
                    </a:cubicBezTo>
                    <a:cubicBezTo>
                      <a:pt x="1119" y="388"/>
                      <a:pt x="1119" y="384"/>
                      <a:pt x="1118" y="385"/>
                    </a:cubicBezTo>
                    <a:cubicBezTo>
                      <a:pt x="1118" y="383"/>
                      <a:pt x="1117" y="384"/>
                      <a:pt x="1119" y="383"/>
                    </a:cubicBezTo>
                    <a:cubicBezTo>
                      <a:pt x="1119" y="382"/>
                      <a:pt x="1118" y="380"/>
                      <a:pt x="1118" y="380"/>
                    </a:cubicBezTo>
                    <a:cubicBezTo>
                      <a:pt x="1122" y="377"/>
                      <a:pt x="1124" y="380"/>
                      <a:pt x="1127" y="380"/>
                    </a:cubicBezTo>
                    <a:cubicBezTo>
                      <a:pt x="1130" y="381"/>
                      <a:pt x="1131" y="380"/>
                      <a:pt x="1134" y="380"/>
                    </a:cubicBezTo>
                    <a:cubicBezTo>
                      <a:pt x="1134" y="380"/>
                      <a:pt x="1133" y="381"/>
                      <a:pt x="1134" y="381"/>
                    </a:cubicBezTo>
                    <a:cubicBezTo>
                      <a:pt x="1133" y="381"/>
                      <a:pt x="1136" y="382"/>
                      <a:pt x="1136" y="382"/>
                    </a:cubicBezTo>
                    <a:cubicBezTo>
                      <a:pt x="1137" y="381"/>
                      <a:pt x="1137" y="380"/>
                      <a:pt x="1138" y="380"/>
                    </a:cubicBezTo>
                    <a:cubicBezTo>
                      <a:pt x="1139" y="379"/>
                      <a:pt x="1140" y="379"/>
                      <a:pt x="1142" y="378"/>
                    </a:cubicBezTo>
                    <a:cubicBezTo>
                      <a:pt x="1142" y="379"/>
                      <a:pt x="1142" y="380"/>
                      <a:pt x="1142" y="381"/>
                    </a:cubicBezTo>
                    <a:cubicBezTo>
                      <a:pt x="1143" y="382"/>
                      <a:pt x="1146" y="384"/>
                      <a:pt x="1147" y="385"/>
                    </a:cubicBezTo>
                    <a:cubicBezTo>
                      <a:pt x="1146" y="387"/>
                      <a:pt x="1146" y="387"/>
                      <a:pt x="1146" y="387"/>
                    </a:cubicBezTo>
                    <a:cubicBezTo>
                      <a:pt x="1143" y="387"/>
                      <a:pt x="1141" y="387"/>
                      <a:pt x="1138" y="387"/>
                    </a:cubicBezTo>
                    <a:cubicBezTo>
                      <a:pt x="1140" y="395"/>
                      <a:pt x="1138" y="393"/>
                      <a:pt x="1148" y="393"/>
                    </a:cubicBezTo>
                    <a:cubicBezTo>
                      <a:pt x="1148" y="390"/>
                      <a:pt x="1148" y="390"/>
                      <a:pt x="1148" y="390"/>
                    </a:cubicBezTo>
                    <a:cubicBezTo>
                      <a:pt x="1151" y="391"/>
                      <a:pt x="1152" y="391"/>
                      <a:pt x="1154" y="392"/>
                    </a:cubicBezTo>
                    <a:cubicBezTo>
                      <a:pt x="1155" y="392"/>
                      <a:pt x="1155" y="390"/>
                      <a:pt x="1155" y="389"/>
                    </a:cubicBezTo>
                    <a:cubicBezTo>
                      <a:pt x="1156" y="389"/>
                      <a:pt x="1157" y="389"/>
                      <a:pt x="1158" y="389"/>
                    </a:cubicBezTo>
                    <a:cubicBezTo>
                      <a:pt x="1158" y="388"/>
                      <a:pt x="1158" y="387"/>
                      <a:pt x="1159" y="387"/>
                    </a:cubicBezTo>
                    <a:cubicBezTo>
                      <a:pt x="1159" y="387"/>
                      <a:pt x="1160" y="387"/>
                      <a:pt x="1161" y="387"/>
                    </a:cubicBezTo>
                    <a:cubicBezTo>
                      <a:pt x="1162" y="387"/>
                      <a:pt x="1161" y="388"/>
                      <a:pt x="1162" y="389"/>
                    </a:cubicBezTo>
                    <a:cubicBezTo>
                      <a:pt x="1166" y="388"/>
                      <a:pt x="1166" y="388"/>
                      <a:pt x="1171" y="387"/>
                    </a:cubicBezTo>
                    <a:cubicBezTo>
                      <a:pt x="1170" y="385"/>
                      <a:pt x="1170" y="384"/>
                      <a:pt x="1170" y="383"/>
                    </a:cubicBezTo>
                    <a:cubicBezTo>
                      <a:pt x="1169" y="383"/>
                      <a:pt x="1169" y="383"/>
                      <a:pt x="1169" y="383"/>
                    </a:cubicBezTo>
                    <a:cubicBezTo>
                      <a:pt x="1169" y="383"/>
                      <a:pt x="1167" y="382"/>
                      <a:pt x="1166" y="382"/>
                    </a:cubicBezTo>
                    <a:cubicBezTo>
                      <a:pt x="1166" y="382"/>
                      <a:pt x="1164" y="384"/>
                      <a:pt x="1164" y="384"/>
                    </a:cubicBezTo>
                    <a:cubicBezTo>
                      <a:pt x="1162" y="384"/>
                      <a:pt x="1162" y="383"/>
                      <a:pt x="1161" y="383"/>
                    </a:cubicBezTo>
                    <a:cubicBezTo>
                      <a:pt x="1161" y="382"/>
                      <a:pt x="1163" y="376"/>
                      <a:pt x="1162" y="376"/>
                    </a:cubicBezTo>
                    <a:cubicBezTo>
                      <a:pt x="1163" y="375"/>
                      <a:pt x="1163" y="376"/>
                      <a:pt x="1164" y="376"/>
                    </a:cubicBezTo>
                    <a:cubicBezTo>
                      <a:pt x="1164" y="374"/>
                      <a:pt x="1165" y="370"/>
                      <a:pt x="1168" y="369"/>
                    </a:cubicBezTo>
                    <a:cubicBezTo>
                      <a:pt x="1169" y="368"/>
                      <a:pt x="1170" y="369"/>
                      <a:pt x="1171" y="368"/>
                    </a:cubicBezTo>
                    <a:cubicBezTo>
                      <a:pt x="1171" y="368"/>
                      <a:pt x="1172" y="366"/>
                      <a:pt x="1173" y="366"/>
                    </a:cubicBezTo>
                    <a:cubicBezTo>
                      <a:pt x="1173" y="365"/>
                      <a:pt x="1175" y="366"/>
                      <a:pt x="1177" y="366"/>
                    </a:cubicBezTo>
                    <a:cubicBezTo>
                      <a:pt x="1177" y="365"/>
                      <a:pt x="1177" y="363"/>
                      <a:pt x="1178" y="363"/>
                    </a:cubicBezTo>
                    <a:cubicBezTo>
                      <a:pt x="1180" y="362"/>
                      <a:pt x="1180" y="362"/>
                      <a:pt x="1180" y="362"/>
                    </a:cubicBezTo>
                    <a:cubicBezTo>
                      <a:pt x="1180" y="360"/>
                      <a:pt x="1178" y="360"/>
                      <a:pt x="1179" y="358"/>
                    </a:cubicBezTo>
                    <a:cubicBezTo>
                      <a:pt x="1180" y="358"/>
                      <a:pt x="1180" y="358"/>
                      <a:pt x="1180" y="358"/>
                    </a:cubicBezTo>
                    <a:cubicBezTo>
                      <a:pt x="1184" y="357"/>
                      <a:pt x="1183" y="354"/>
                      <a:pt x="1184" y="353"/>
                    </a:cubicBezTo>
                    <a:cubicBezTo>
                      <a:pt x="1185" y="352"/>
                      <a:pt x="1185" y="354"/>
                      <a:pt x="1186" y="354"/>
                    </a:cubicBezTo>
                    <a:cubicBezTo>
                      <a:pt x="1187" y="353"/>
                      <a:pt x="1188" y="351"/>
                      <a:pt x="1189" y="351"/>
                    </a:cubicBezTo>
                    <a:cubicBezTo>
                      <a:pt x="1192" y="350"/>
                      <a:pt x="1194" y="351"/>
                      <a:pt x="1197" y="350"/>
                    </a:cubicBezTo>
                    <a:cubicBezTo>
                      <a:pt x="1199" y="350"/>
                      <a:pt x="1203" y="348"/>
                      <a:pt x="1205" y="348"/>
                    </a:cubicBezTo>
                    <a:cubicBezTo>
                      <a:pt x="1206" y="349"/>
                      <a:pt x="1207" y="353"/>
                      <a:pt x="1209" y="353"/>
                    </a:cubicBezTo>
                    <a:cubicBezTo>
                      <a:pt x="1209" y="353"/>
                      <a:pt x="1211" y="353"/>
                      <a:pt x="1211" y="352"/>
                    </a:cubicBezTo>
                    <a:cubicBezTo>
                      <a:pt x="1213" y="351"/>
                      <a:pt x="1214" y="350"/>
                      <a:pt x="1215" y="349"/>
                    </a:cubicBezTo>
                    <a:cubicBezTo>
                      <a:pt x="1215" y="349"/>
                      <a:pt x="1216" y="354"/>
                      <a:pt x="1215" y="355"/>
                    </a:cubicBezTo>
                    <a:cubicBezTo>
                      <a:pt x="1215" y="356"/>
                      <a:pt x="1214" y="355"/>
                      <a:pt x="1213" y="356"/>
                    </a:cubicBezTo>
                    <a:cubicBezTo>
                      <a:pt x="1212" y="357"/>
                      <a:pt x="1212" y="360"/>
                      <a:pt x="1211" y="363"/>
                    </a:cubicBezTo>
                    <a:cubicBezTo>
                      <a:pt x="1213" y="362"/>
                      <a:pt x="1214" y="363"/>
                      <a:pt x="1215" y="362"/>
                    </a:cubicBezTo>
                    <a:cubicBezTo>
                      <a:pt x="1215" y="362"/>
                      <a:pt x="1217" y="357"/>
                      <a:pt x="1217" y="361"/>
                    </a:cubicBezTo>
                    <a:cubicBezTo>
                      <a:pt x="1216" y="362"/>
                      <a:pt x="1216" y="362"/>
                      <a:pt x="1216" y="362"/>
                    </a:cubicBezTo>
                    <a:cubicBezTo>
                      <a:pt x="1216" y="362"/>
                      <a:pt x="1216" y="363"/>
                      <a:pt x="1216" y="364"/>
                    </a:cubicBezTo>
                    <a:cubicBezTo>
                      <a:pt x="1215" y="364"/>
                      <a:pt x="1214" y="364"/>
                      <a:pt x="1214" y="364"/>
                    </a:cubicBezTo>
                    <a:cubicBezTo>
                      <a:pt x="1214" y="365"/>
                      <a:pt x="1214" y="366"/>
                      <a:pt x="1214" y="366"/>
                    </a:cubicBezTo>
                    <a:cubicBezTo>
                      <a:pt x="1216" y="368"/>
                      <a:pt x="1216" y="368"/>
                      <a:pt x="1216" y="368"/>
                    </a:cubicBezTo>
                    <a:cubicBezTo>
                      <a:pt x="1218" y="366"/>
                      <a:pt x="1219" y="364"/>
                      <a:pt x="1220" y="363"/>
                    </a:cubicBezTo>
                    <a:cubicBezTo>
                      <a:pt x="1221" y="362"/>
                      <a:pt x="1222" y="362"/>
                      <a:pt x="1223" y="361"/>
                    </a:cubicBezTo>
                    <a:cubicBezTo>
                      <a:pt x="1224" y="361"/>
                      <a:pt x="1223" y="359"/>
                      <a:pt x="1223" y="359"/>
                    </a:cubicBezTo>
                    <a:cubicBezTo>
                      <a:pt x="1224" y="358"/>
                      <a:pt x="1225" y="359"/>
                      <a:pt x="1225" y="358"/>
                    </a:cubicBezTo>
                    <a:cubicBezTo>
                      <a:pt x="1226" y="358"/>
                      <a:pt x="1226" y="356"/>
                      <a:pt x="1227" y="356"/>
                    </a:cubicBezTo>
                    <a:cubicBezTo>
                      <a:pt x="1228" y="354"/>
                      <a:pt x="1232" y="350"/>
                      <a:pt x="1235" y="350"/>
                    </a:cubicBezTo>
                    <a:cubicBezTo>
                      <a:pt x="1240" y="350"/>
                      <a:pt x="1235" y="355"/>
                      <a:pt x="1243" y="352"/>
                    </a:cubicBezTo>
                    <a:cubicBezTo>
                      <a:pt x="1242" y="351"/>
                      <a:pt x="1243" y="348"/>
                      <a:pt x="1241" y="350"/>
                    </a:cubicBezTo>
                    <a:cubicBezTo>
                      <a:pt x="1241" y="348"/>
                      <a:pt x="1240" y="345"/>
                      <a:pt x="1240" y="343"/>
                    </a:cubicBezTo>
                    <a:cubicBezTo>
                      <a:pt x="1241" y="343"/>
                      <a:pt x="1242" y="343"/>
                      <a:pt x="1243" y="342"/>
                    </a:cubicBezTo>
                    <a:cubicBezTo>
                      <a:pt x="1243" y="341"/>
                      <a:pt x="1242" y="340"/>
                      <a:pt x="1243" y="339"/>
                    </a:cubicBezTo>
                    <a:cubicBezTo>
                      <a:pt x="1243" y="339"/>
                      <a:pt x="1245" y="338"/>
                      <a:pt x="1246" y="338"/>
                    </a:cubicBezTo>
                    <a:cubicBezTo>
                      <a:pt x="1247" y="338"/>
                      <a:pt x="1249" y="336"/>
                      <a:pt x="1250" y="336"/>
                    </a:cubicBezTo>
                    <a:cubicBezTo>
                      <a:pt x="1253" y="336"/>
                      <a:pt x="1255" y="340"/>
                      <a:pt x="1259" y="341"/>
                    </a:cubicBezTo>
                    <a:cubicBezTo>
                      <a:pt x="1259" y="341"/>
                      <a:pt x="1257" y="342"/>
                      <a:pt x="1256" y="342"/>
                    </a:cubicBezTo>
                    <a:cubicBezTo>
                      <a:pt x="1251" y="341"/>
                      <a:pt x="1253" y="339"/>
                      <a:pt x="1249" y="343"/>
                    </a:cubicBezTo>
                    <a:cubicBezTo>
                      <a:pt x="1249" y="343"/>
                      <a:pt x="1247" y="344"/>
                      <a:pt x="1247" y="344"/>
                    </a:cubicBezTo>
                    <a:cubicBezTo>
                      <a:pt x="1247" y="347"/>
                      <a:pt x="1249" y="349"/>
                      <a:pt x="1249" y="352"/>
                    </a:cubicBezTo>
                    <a:cubicBezTo>
                      <a:pt x="1249" y="352"/>
                      <a:pt x="1247" y="353"/>
                      <a:pt x="1247" y="354"/>
                    </a:cubicBezTo>
                    <a:cubicBezTo>
                      <a:pt x="1245" y="357"/>
                      <a:pt x="1246" y="358"/>
                      <a:pt x="1247" y="361"/>
                    </a:cubicBezTo>
                    <a:cubicBezTo>
                      <a:pt x="1245" y="362"/>
                      <a:pt x="1245" y="362"/>
                      <a:pt x="1245" y="362"/>
                    </a:cubicBezTo>
                    <a:cubicBezTo>
                      <a:pt x="1244" y="362"/>
                      <a:pt x="1245" y="364"/>
                      <a:pt x="1245" y="364"/>
                    </a:cubicBezTo>
                    <a:cubicBezTo>
                      <a:pt x="1241" y="365"/>
                      <a:pt x="1238" y="364"/>
                      <a:pt x="1235" y="364"/>
                    </a:cubicBezTo>
                    <a:cubicBezTo>
                      <a:pt x="1235" y="364"/>
                      <a:pt x="1234" y="366"/>
                      <a:pt x="1233" y="366"/>
                    </a:cubicBezTo>
                    <a:cubicBezTo>
                      <a:pt x="1232" y="367"/>
                      <a:pt x="1230" y="366"/>
                      <a:pt x="1229" y="366"/>
                    </a:cubicBezTo>
                    <a:cubicBezTo>
                      <a:pt x="1228" y="366"/>
                      <a:pt x="1228" y="367"/>
                      <a:pt x="1227" y="368"/>
                    </a:cubicBezTo>
                    <a:cubicBezTo>
                      <a:pt x="1227" y="374"/>
                      <a:pt x="1227" y="374"/>
                      <a:pt x="1227" y="374"/>
                    </a:cubicBezTo>
                    <a:cubicBezTo>
                      <a:pt x="1227" y="374"/>
                      <a:pt x="1224" y="374"/>
                      <a:pt x="1224" y="375"/>
                    </a:cubicBezTo>
                    <a:cubicBezTo>
                      <a:pt x="1224" y="375"/>
                      <a:pt x="1224" y="377"/>
                      <a:pt x="1224" y="378"/>
                    </a:cubicBezTo>
                    <a:cubicBezTo>
                      <a:pt x="1221" y="382"/>
                      <a:pt x="1221" y="382"/>
                      <a:pt x="1221" y="382"/>
                    </a:cubicBezTo>
                    <a:cubicBezTo>
                      <a:pt x="1220" y="382"/>
                      <a:pt x="1219" y="382"/>
                      <a:pt x="1217" y="383"/>
                    </a:cubicBezTo>
                    <a:cubicBezTo>
                      <a:pt x="1216" y="384"/>
                      <a:pt x="1217" y="385"/>
                      <a:pt x="1216" y="387"/>
                    </a:cubicBezTo>
                    <a:cubicBezTo>
                      <a:pt x="1216" y="388"/>
                      <a:pt x="1213" y="388"/>
                      <a:pt x="1212" y="389"/>
                    </a:cubicBezTo>
                    <a:cubicBezTo>
                      <a:pt x="1212" y="389"/>
                      <a:pt x="1210" y="392"/>
                      <a:pt x="1209" y="392"/>
                    </a:cubicBezTo>
                    <a:cubicBezTo>
                      <a:pt x="1209" y="393"/>
                      <a:pt x="1210" y="394"/>
                      <a:pt x="1209" y="394"/>
                    </a:cubicBezTo>
                    <a:cubicBezTo>
                      <a:pt x="1208" y="396"/>
                      <a:pt x="1203" y="399"/>
                      <a:pt x="1201" y="401"/>
                    </a:cubicBezTo>
                    <a:cubicBezTo>
                      <a:pt x="1201" y="402"/>
                      <a:pt x="1200" y="404"/>
                      <a:pt x="1199" y="405"/>
                    </a:cubicBezTo>
                    <a:cubicBezTo>
                      <a:pt x="1197" y="406"/>
                      <a:pt x="1196" y="404"/>
                      <a:pt x="1195" y="404"/>
                    </a:cubicBezTo>
                    <a:cubicBezTo>
                      <a:pt x="1193" y="404"/>
                      <a:pt x="1193" y="408"/>
                      <a:pt x="1191" y="408"/>
                    </a:cubicBezTo>
                    <a:cubicBezTo>
                      <a:pt x="1190" y="408"/>
                      <a:pt x="1185" y="408"/>
                      <a:pt x="1184" y="408"/>
                    </a:cubicBezTo>
                    <a:cubicBezTo>
                      <a:pt x="1184" y="409"/>
                      <a:pt x="1184" y="409"/>
                      <a:pt x="1184" y="409"/>
                    </a:cubicBezTo>
                    <a:cubicBezTo>
                      <a:pt x="1184" y="410"/>
                      <a:pt x="1186" y="411"/>
                      <a:pt x="1187" y="411"/>
                    </a:cubicBezTo>
                    <a:cubicBezTo>
                      <a:pt x="1186" y="415"/>
                      <a:pt x="1185" y="418"/>
                      <a:pt x="1185" y="422"/>
                    </a:cubicBezTo>
                    <a:cubicBezTo>
                      <a:pt x="1180" y="422"/>
                      <a:pt x="1182" y="423"/>
                      <a:pt x="1179" y="425"/>
                    </a:cubicBezTo>
                    <a:cubicBezTo>
                      <a:pt x="1178" y="425"/>
                      <a:pt x="1177" y="425"/>
                      <a:pt x="1177" y="425"/>
                    </a:cubicBezTo>
                    <a:cubicBezTo>
                      <a:pt x="1176" y="428"/>
                      <a:pt x="1177" y="430"/>
                      <a:pt x="1176" y="433"/>
                    </a:cubicBezTo>
                    <a:cubicBezTo>
                      <a:pt x="1176" y="434"/>
                      <a:pt x="1174" y="437"/>
                      <a:pt x="1174" y="438"/>
                    </a:cubicBezTo>
                    <a:cubicBezTo>
                      <a:pt x="1173" y="443"/>
                      <a:pt x="1173" y="448"/>
                      <a:pt x="1174" y="452"/>
                    </a:cubicBezTo>
                    <a:cubicBezTo>
                      <a:pt x="1175" y="455"/>
                      <a:pt x="1177" y="458"/>
                      <a:pt x="1178" y="461"/>
                    </a:cubicBezTo>
                    <a:cubicBezTo>
                      <a:pt x="1178" y="466"/>
                      <a:pt x="1177" y="471"/>
                      <a:pt x="1178" y="477"/>
                    </a:cubicBezTo>
                    <a:cubicBezTo>
                      <a:pt x="1178" y="477"/>
                      <a:pt x="1179" y="484"/>
                      <a:pt x="1179" y="485"/>
                    </a:cubicBezTo>
                    <a:cubicBezTo>
                      <a:pt x="1179" y="486"/>
                      <a:pt x="1181" y="487"/>
                      <a:pt x="1181" y="489"/>
                    </a:cubicBezTo>
                    <a:cubicBezTo>
                      <a:pt x="1183" y="492"/>
                      <a:pt x="1181" y="495"/>
                      <a:pt x="1181" y="499"/>
                    </a:cubicBezTo>
                    <a:cubicBezTo>
                      <a:pt x="1181" y="499"/>
                      <a:pt x="1183" y="500"/>
                      <a:pt x="1183" y="501"/>
                    </a:cubicBezTo>
                    <a:cubicBezTo>
                      <a:pt x="1184" y="502"/>
                      <a:pt x="1183" y="503"/>
                      <a:pt x="1183" y="504"/>
                    </a:cubicBezTo>
                    <a:cubicBezTo>
                      <a:pt x="1184" y="504"/>
                      <a:pt x="1185" y="504"/>
                      <a:pt x="1185" y="504"/>
                    </a:cubicBezTo>
                    <a:cubicBezTo>
                      <a:pt x="1186" y="504"/>
                      <a:pt x="1197" y="493"/>
                      <a:pt x="1197" y="493"/>
                    </a:cubicBezTo>
                    <a:cubicBezTo>
                      <a:pt x="1199" y="489"/>
                      <a:pt x="1196" y="485"/>
                      <a:pt x="1198" y="481"/>
                    </a:cubicBezTo>
                    <a:cubicBezTo>
                      <a:pt x="1198" y="481"/>
                      <a:pt x="1200" y="481"/>
                      <a:pt x="1200" y="481"/>
                    </a:cubicBezTo>
                    <a:cubicBezTo>
                      <a:pt x="1201" y="481"/>
                      <a:pt x="1202" y="479"/>
                      <a:pt x="1203" y="479"/>
                    </a:cubicBezTo>
                    <a:cubicBezTo>
                      <a:pt x="1205" y="478"/>
                      <a:pt x="1207" y="479"/>
                      <a:pt x="1209" y="479"/>
                    </a:cubicBezTo>
                    <a:cubicBezTo>
                      <a:pt x="1209" y="477"/>
                      <a:pt x="1209" y="477"/>
                      <a:pt x="1209" y="477"/>
                    </a:cubicBezTo>
                    <a:cubicBezTo>
                      <a:pt x="1208" y="476"/>
                      <a:pt x="1207" y="471"/>
                      <a:pt x="1208" y="468"/>
                    </a:cubicBezTo>
                    <a:cubicBezTo>
                      <a:pt x="1208" y="468"/>
                      <a:pt x="1213" y="461"/>
                      <a:pt x="1213" y="461"/>
                    </a:cubicBezTo>
                    <a:cubicBezTo>
                      <a:pt x="1217" y="457"/>
                      <a:pt x="1220" y="457"/>
                      <a:pt x="1225" y="459"/>
                    </a:cubicBezTo>
                    <a:cubicBezTo>
                      <a:pt x="1226" y="458"/>
                      <a:pt x="1227" y="455"/>
                      <a:pt x="1228" y="455"/>
                    </a:cubicBezTo>
                    <a:cubicBezTo>
                      <a:pt x="1229" y="455"/>
                      <a:pt x="1229" y="455"/>
                      <a:pt x="1229" y="455"/>
                    </a:cubicBezTo>
                    <a:cubicBezTo>
                      <a:pt x="1229" y="454"/>
                      <a:pt x="1230" y="453"/>
                      <a:pt x="1229" y="452"/>
                    </a:cubicBezTo>
                    <a:cubicBezTo>
                      <a:pt x="1229" y="451"/>
                      <a:pt x="1225" y="448"/>
                      <a:pt x="1224" y="447"/>
                    </a:cubicBezTo>
                    <a:cubicBezTo>
                      <a:pt x="1225" y="444"/>
                      <a:pt x="1226" y="439"/>
                      <a:pt x="1226" y="436"/>
                    </a:cubicBezTo>
                    <a:cubicBezTo>
                      <a:pt x="1228" y="435"/>
                      <a:pt x="1229" y="435"/>
                      <a:pt x="1231" y="435"/>
                    </a:cubicBezTo>
                    <a:cubicBezTo>
                      <a:pt x="1231" y="435"/>
                      <a:pt x="1232" y="433"/>
                      <a:pt x="1233" y="433"/>
                    </a:cubicBezTo>
                    <a:cubicBezTo>
                      <a:pt x="1234" y="433"/>
                      <a:pt x="1236" y="434"/>
                      <a:pt x="1237" y="435"/>
                    </a:cubicBezTo>
                    <a:cubicBezTo>
                      <a:pt x="1238" y="434"/>
                      <a:pt x="1238" y="433"/>
                      <a:pt x="1239" y="433"/>
                    </a:cubicBezTo>
                    <a:cubicBezTo>
                      <a:pt x="1239" y="431"/>
                      <a:pt x="1239" y="430"/>
                      <a:pt x="1239" y="428"/>
                    </a:cubicBezTo>
                    <a:cubicBezTo>
                      <a:pt x="1237" y="428"/>
                      <a:pt x="1236" y="428"/>
                      <a:pt x="1234" y="429"/>
                    </a:cubicBezTo>
                    <a:cubicBezTo>
                      <a:pt x="1234" y="428"/>
                      <a:pt x="1234" y="427"/>
                      <a:pt x="1234" y="426"/>
                    </a:cubicBezTo>
                    <a:cubicBezTo>
                      <a:pt x="1234" y="425"/>
                      <a:pt x="1231" y="424"/>
                      <a:pt x="1231" y="423"/>
                    </a:cubicBezTo>
                    <a:cubicBezTo>
                      <a:pt x="1231" y="421"/>
                      <a:pt x="1232" y="420"/>
                      <a:pt x="1233" y="419"/>
                    </a:cubicBezTo>
                    <a:cubicBezTo>
                      <a:pt x="1233" y="418"/>
                      <a:pt x="1233" y="416"/>
                      <a:pt x="1233" y="415"/>
                    </a:cubicBezTo>
                    <a:cubicBezTo>
                      <a:pt x="1234" y="414"/>
                      <a:pt x="1235" y="414"/>
                      <a:pt x="1236" y="413"/>
                    </a:cubicBezTo>
                    <a:cubicBezTo>
                      <a:pt x="1237" y="413"/>
                      <a:pt x="1238" y="409"/>
                      <a:pt x="1238" y="409"/>
                    </a:cubicBezTo>
                    <a:cubicBezTo>
                      <a:pt x="1238" y="409"/>
                      <a:pt x="1238" y="407"/>
                      <a:pt x="1238" y="407"/>
                    </a:cubicBezTo>
                    <a:cubicBezTo>
                      <a:pt x="1236" y="406"/>
                      <a:pt x="1235" y="406"/>
                      <a:pt x="1232" y="405"/>
                    </a:cubicBezTo>
                    <a:cubicBezTo>
                      <a:pt x="1232" y="406"/>
                      <a:pt x="1232" y="406"/>
                      <a:pt x="1232" y="406"/>
                    </a:cubicBezTo>
                    <a:cubicBezTo>
                      <a:pt x="1231" y="406"/>
                      <a:pt x="1230" y="405"/>
                      <a:pt x="1230" y="405"/>
                    </a:cubicBezTo>
                    <a:cubicBezTo>
                      <a:pt x="1228" y="398"/>
                      <a:pt x="1229" y="395"/>
                      <a:pt x="1234" y="391"/>
                    </a:cubicBezTo>
                    <a:cubicBezTo>
                      <a:pt x="1234" y="391"/>
                      <a:pt x="1236" y="390"/>
                      <a:pt x="1236" y="389"/>
                    </a:cubicBezTo>
                    <a:cubicBezTo>
                      <a:pt x="1236" y="389"/>
                      <a:pt x="1236" y="388"/>
                      <a:pt x="1236" y="388"/>
                    </a:cubicBezTo>
                    <a:cubicBezTo>
                      <a:pt x="1237" y="387"/>
                      <a:pt x="1238" y="388"/>
                      <a:pt x="1239" y="387"/>
                    </a:cubicBezTo>
                    <a:cubicBezTo>
                      <a:pt x="1239" y="386"/>
                      <a:pt x="1238" y="384"/>
                      <a:pt x="1239" y="384"/>
                    </a:cubicBezTo>
                    <a:cubicBezTo>
                      <a:pt x="1239" y="384"/>
                      <a:pt x="1241" y="384"/>
                      <a:pt x="1241" y="384"/>
                    </a:cubicBezTo>
                    <a:cubicBezTo>
                      <a:pt x="1241" y="382"/>
                      <a:pt x="1239" y="382"/>
                      <a:pt x="1240" y="380"/>
                    </a:cubicBezTo>
                    <a:cubicBezTo>
                      <a:pt x="1241" y="380"/>
                      <a:pt x="1241" y="380"/>
                      <a:pt x="1241" y="380"/>
                    </a:cubicBezTo>
                    <a:cubicBezTo>
                      <a:pt x="1243" y="379"/>
                      <a:pt x="1243" y="376"/>
                      <a:pt x="1244" y="374"/>
                    </a:cubicBezTo>
                    <a:cubicBezTo>
                      <a:pt x="1244" y="374"/>
                      <a:pt x="1246" y="374"/>
                      <a:pt x="1246" y="374"/>
                    </a:cubicBezTo>
                    <a:cubicBezTo>
                      <a:pt x="1246" y="374"/>
                      <a:pt x="1247" y="376"/>
                      <a:pt x="1247" y="376"/>
                    </a:cubicBezTo>
                    <a:cubicBezTo>
                      <a:pt x="1249" y="377"/>
                      <a:pt x="1249" y="375"/>
                      <a:pt x="1251" y="376"/>
                    </a:cubicBezTo>
                    <a:cubicBezTo>
                      <a:pt x="1252" y="376"/>
                      <a:pt x="1252" y="377"/>
                      <a:pt x="1253" y="378"/>
                    </a:cubicBezTo>
                    <a:cubicBezTo>
                      <a:pt x="1253" y="378"/>
                      <a:pt x="1254" y="377"/>
                      <a:pt x="1255" y="378"/>
                    </a:cubicBezTo>
                    <a:cubicBezTo>
                      <a:pt x="1255" y="377"/>
                      <a:pt x="1255" y="375"/>
                      <a:pt x="1255" y="374"/>
                    </a:cubicBezTo>
                    <a:cubicBezTo>
                      <a:pt x="1255" y="374"/>
                      <a:pt x="1262" y="371"/>
                      <a:pt x="1263" y="370"/>
                    </a:cubicBezTo>
                    <a:cubicBezTo>
                      <a:pt x="1263" y="370"/>
                      <a:pt x="1265" y="367"/>
                      <a:pt x="1265" y="367"/>
                    </a:cubicBezTo>
                    <a:cubicBezTo>
                      <a:pt x="1268" y="365"/>
                      <a:pt x="1264" y="372"/>
                      <a:pt x="1264" y="374"/>
                    </a:cubicBezTo>
                    <a:cubicBezTo>
                      <a:pt x="1264" y="378"/>
                      <a:pt x="1265" y="380"/>
                      <a:pt x="1269" y="378"/>
                    </a:cubicBezTo>
                    <a:cubicBezTo>
                      <a:pt x="1274" y="371"/>
                      <a:pt x="1274" y="371"/>
                      <a:pt x="1274" y="371"/>
                    </a:cubicBezTo>
                    <a:cubicBezTo>
                      <a:pt x="1274" y="370"/>
                      <a:pt x="1274" y="369"/>
                      <a:pt x="1274" y="368"/>
                    </a:cubicBezTo>
                    <a:cubicBezTo>
                      <a:pt x="1275" y="367"/>
                      <a:pt x="1275" y="368"/>
                      <a:pt x="1276" y="368"/>
                    </a:cubicBezTo>
                    <a:cubicBezTo>
                      <a:pt x="1276" y="368"/>
                      <a:pt x="1276" y="367"/>
                      <a:pt x="1277" y="367"/>
                    </a:cubicBezTo>
                    <a:cubicBezTo>
                      <a:pt x="1277" y="367"/>
                      <a:pt x="1278" y="367"/>
                      <a:pt x="1279" y="367"/>
                    </a:cubicBezTo>
                    <a:cubicBezTo>
                      <a:pt x="1279" y="367"/>
                      <a:pt x="1280" y="364"/>
                      <a:pt x="1283" y="364"/>
                    </a:cubicBezTo>
                    <a:cubicBezTo>
                      <a:pt x="1285" y="364"/>
                      <a:pt x="1289" y="368"/>
                      <a:pt x="1290" y="369"/>
                    </a:cubicBezTo>
                    <a:cubicBezTo>
                      <a:pt x="1292" y="370"/>
                      <a:pt x="1293" y="368"/>
                      <a:pt x="1294" y="370"/>
                    </a:cubicBezTo>
                    <a:cubicBezTo>
                      <a:pt x="1294" y="370"/>
                      <a:pt x="1293" y="373"/>
                      <a:pt x="1294" y="374"/>
                    </a:cubicBezTo>
                    <a:cubicBezTo>
                      <a:pt x="1294" y="374"/>
                      <a:pt x="1300" y="377"/>
                      <a:pt x="1301" y="378"/>
                    </a:cubicBezTo>
                    <a:cubicBezTo>
                      <a:pt x="1302" y="376"/>
                      <a:pt x="1302" y="372"/>
                      <a:pt x="1303" y="370"/>
                    </a:cubicBezTo>
                    <a:cubicBezTo>
                      <a:pt x="1304" y="369"/>
                      <a:pt x="1306" y="368"/>
                      <a:pt x="1306" y="368"/>
                    </a:cubicBezTo>
                    <a:cubicBezTo>
                      <a:pt x="1306" y="366"/>
                      <a:pt x="1306" y="366"/>
                      <a:pt x="1306" y="366"/>
                    </a:cubicBezTo>
                    <a:cubicBezTo>
                      <a:pt x="1308" y="365"/>
                      <a:pt x="1310" y="366"/>
                      <a:pt x="1311" y="365"/>
                    </a:cubicBezTo>
                    <a:cubicBezTo>
                      <a:pt x="1312" y="364"/>
                      <a:pt x="1312" y="362"/>
                      <a:pt x="1312" y="362"/>
                    </a:cubicBezTo>
                    <a:cubicBezTo>
                      <a:pt x="1311" y="361"/>
                      <a:pt x="1311" y="361"/>
                      <a:pt x="1311" y="361"/>
                    </a:cubicBezTo>
                    <a:cubicBezTo>
                      <a:pt x="1313" y="360"/>
                      <a:pt x="1315" y="360"/>
                      <a:pt x="1315" y="360"/>
                    </a:cubicBezTo>
                    <a:cubicBezTo>
                      <a:pt x="1315" y="360"/>
                      <a:pt x="1317" y="361"/>
                      <a:pt x="1318" y="360"/>
                    </a:cubicBezTo>
                    <a:cubicBezTo>
                      <a:pt x="1319" y="360"/>
                      <a:pt x="1320" y="358"/>
                      <a:pt x="1320" y="357"/>
                    </a:cubicBezTo>
                    <a:cubicBezTo>
                      <a:pt x="1320" y="356"/>
                      <a:pt x="1319" y="356"/>
                      <a:pt x="1318" y="354"/>
                    </a:cubicBezTo>
                    <a:cubicBezTo>
                      <a:pt x="1324" y="357"/>
                      <a:pt x="1327" y="357"/>
                      <a:pt x="1325" y="350"/>
                    </a:cubicBezTo>
                    <a:cubicBezTo>
                      <a:pt x="1327" y="351"/>
                      <a:pt x="1328" y="351"/>
                      <a:pt x="1330" y="352"/>
                    </a:cubicBezTo>
                    <a:cubicBezTo>
                      <a:pt x="1331" y="351"/>
                      <a:pt x="1332" y="350"/>
                      <a:pt x="1333" y="349"/>
                    </a:cubicBezTo>
                    <a:close/>
                    <a:moveTo>
                      <a:pt x="335" y="0"/>
                    </a:moveTo>
                    <a:cubicBezTo>
                      <a:pt x="335" y="2"/>
                      <a:pt x="335" y="2"/>
                      <a:pt x="335" y="2"/>
                    </a:cubicBezTo>
                    <a:cubicBezTo>
                      <a:pt x="337" y="2"/>
                      <a:pt x="341" y="2"/>
                      <a:pt x="341" y="2"/>
                    </a:cubicBezTo>
                    <a:cubicBezTo>
                      <a:pt x="343" y="3"/>
                      <a:pt x="341" y="0"/>
                      <a:pt x="341" y="0"/>
                    </a:cubicBezTo>
                    <a:cubicBezTo>
                      <a:pt x="340" y="0"/>
                      <a:pt x="337" y="0"/>
                      <a:pt x="335" y="0"/>
                    </a:cubicBezTo>
                    <a:close/>
                    <a:moveTo>
                      <a:pt x="327" y="5"/>
                    </a:moveTo>
                    <a:cubicBezTo>
                      <a:pt x="327" y="5"/>
                      <a:pt x="327" y="8"/>
                      <a:pt x="327" y="9"/>
                    </a:cubicBezTo>
                    <a:cubicBezTo>
                      <a:pt x="328" y="9"/>
                      <a:pt x="327" y="9"/>
                      <a:pt x="328" y="10"/>
                    </a:cubicBezTo>
                    <a:cubicBezTo>
                      <a:pt x="329" y="10"/>
                      <a:pt x="335" y="9"/>
                      <a:pt x="331" y="7"/>
                    </a:cubicBezTo>
                    <a:cubicBezTo>
                      <a:pt x="330" y="7"/>
                      <a:pt x="328" y="6"/>
                      <a:pt x="327" y="5"/>
                    </a:cubicBezTo>
                    <a:close/>
                    <a:moveTo>
                      <a:pt x="318" y="9"/>
                    </a:moveTo>
                    <a:cubicBezTo>
                      <a:pt x="318" y="9"/>
                      <a:pt x="317" y="12"/>
                      <a:pt x="317" y="13"/>
                    </a:cubicBezTo>
                    <a:cubicBezTo>
                      <a:pt x="305" y="13"/>
                      <a:pt x="314" y="16"/>
                      <a:pt x="319" y="15"/>
                    </a:cubicBezTo>
                    <a:cubicBezTo>
                      <a:pt x="320" y="14"/>
                      <a:pt x="323" y="12"/>
                      <a:pt x="324" y="12"/>
                    </a:cubicBezTo>
                    <a:cubicBezTo>
                      <a:pt x="324" y="11"/>
                      <a:pt x="324" y="11"/>
                      <a:pt x="324" y="11"/>
                    </a:cubicBezTo>
                    <a:cubicBezTo>
                      <a:pt x="323" y="11"/>
                      <a:pt x="321" y="11"/>
                      <a:pt x="320" y="11"/>
                    </a:cubicBezTo>
                    <a:cubicBezTo>
                      <a:pt x="319" y="10"/>
                      <a:pt x="320" y="9"/>
                      <a:pt x="318" y="9"/>
                    </a:cubicBezTo>
                    <a:close/>
                    <a:moveTo>
                      <a:pt x="334" y="11"/>
                    </a:moveTo>
                    <a:cubicBezTo>
                      <a:pt x="334" y="11"/>
                      <a:pt x="332" y="13"/>
                      <a:pt x="334" y="13"/>
                    </a:cubicBezTo>
                    <a:cubicBezTo>
                      <a:pt x="336" y="13"/>
                      <a:pt x="338" y="10"/>
                      <a:pt x="334" y="11"/>
                    </a:cubicBezTo>
                    <a:close/>
                    <a:moveTo>
                      <a:pt x="325" y="14"/>
                    </a:moveTo>
                    <a:cubicBezTo>
                      <a:pt x="325" y="14"/>
                      <a:pt x="323" y="16"/>
                      <a:pt x="323" y="16"/>
                    </a:cubicBezTo>
                    <a:cubicBezTo>
                      <a:pt x="323" y="16"/>
                      <a:pt x="325" y="16"/>
                      <a:pt x="325" y="17"/>
                    </a:cubicBezTo>
                    <a:cubicBezTo>
                      <a:pt x="326" y="16"/>
                      <a:pt x="326" y="14"/>
                      <a:pt x="327" y="14"/>
                    </a:cubicBezTo>
                    <a:cubicBezTo>
                      <a:pt x="326" y="14"/>
                      <a:pt x="325" y="14"/>
                      <a:pt x="325" y="14"/>
                    </a:cubicBezTo>
                    <a:close/>
                    <a:moveTo>
                      <a:pt x="331" y="19"/>
                    </a:moveTo>
                    <a:cubicBezTo>
                      <a:pt x="332" y="19"/>
                      <a:pt x="332" y="21"/>
                      <a:pt x="333" y="21"/>
                    </a:cubicBezTo>
                    <a:cubicBezTo>
                      <a:pt x="334" y="22"/>
                      <a:pt x="333" y="19"/>
                      <a:pt x="333" y="19"/>
                    </a:cubicBezTo>
                    <a:cubicBezTo>
                      <a:pt x="333" y="19"/>
                      <a:pt x="332" y="19"/>
                      <a:pt x="331" y="19"/>
                    </a:cubicBezTo>
                    <a:close/>
                    <a:moveTo>
                      <a:pt x="306" y="19"/>
                    </a:moveTo>
                    <a:cubicBezTo>
                      <a:pt x="307" y="20"/>
                      <a:pt x="305" y="20"/>
                      <a:pt x="308" y="22"/>
                    </a:cubicBezTo>
                    <a:cubicBezTo>
                      <a:pt x="308" y="23"/>
                      <a:pt x="308" y="23"/>
                      <a:pt x="308" y="23"/>
                    </a:cubicBezTo>
                    <a:cubicBezTo>
                      <a:pt x="309" y="22"/>
                      <a:pt x="312" y="22"/>
                      <a:pt x="311" y="22"/>
                    </a:cubicBezTo>
                    <a:cubicBezTo>
                      <a:pt x="313" y="23"/>
                      <a:pt x="312" y="20"/>
                      <a:pt x="310" y="19"/>
                    </a:cubicBezTo>
                    <a:cubicBezTo>
                      <a:pt x="309" y="19"/>
                      <a:pt x="307" y="19"/>
                      <a:pt x="306" y="19"/>
                    </a:cubicBezTo>
                    <a:close/>
                    <a:moveTo>
                      <a:pt x="319" y="19"/>
                    </a:moveTo>
                    <a:cubicBezTo>
                      <a:pt x="320" y="20"/>
                      <a:pt x="320" y="22"/>
                      <a:pt x="321" y="22"/>
                    </a:cubicBezTo>
                    <a:cubicBezTo>
                      <a:pt x="322" y="23"/>
                      <a:pt x="324" y="22"/>
                      <a:pt x="325" y="23"/>
                    </a:cubicBezTo>
                    <a:cubicBezTo>
                      <a:pt x="326" y="24"/>
                      <a:pt x="326" y="25"/>
                      <a:pt x="327" y="25"/>
                    </a:cubicBezTo>
                    <a:cubicBezTo>
                      <a:pt x="328" y="25"/>
                      <a:pt x="328" y="25"/>
                      <a:pt x="329" y="25"/>
                    </a:cubicBezTo>
                    <a:cubicBezTo>
                      <a:pt x="335" y="21"/>
                      <a:pt x="322" y="20"/>
                      <a:pt x="319" y="19"/>
                    </a:cubicBezTo>
                    <a:close/>
                    <a:moveTo>
                      <a:pt x="315" y="20"/>
                    </a:moveTo>
                    <a:cubicBezTo>
                      <a:pt x="313" y="23"/>
                      <a:pt x="313" y="23"/>
                      <a:pt x="313" y="23"/>
                    </a:cubicBezTo>
                    <a:cubicBezTo>
                      <a:pt x="314" y="23"/>
                      <a:pt x="314" y="24"/>
                      <a:pt x="314" y="25"/>
                    </a:cubicBezTo>
                    <a:cubicBezTo>
                      <a:pt x="315" y="24"/>
                      <a:pt x="316" y="24"/>
                      <a:pt x="316" y="24"/>
                    </a:cubicBezTo>
                    <a:cubicBezTo>
                      <a:pt x="317" y="24"/>
                      <a:pt x="317" y="26"/>
                      <a:pt x="317" y="27"/>
                    </a:cubicBezTo>
                    <a:cubicBezTo>
                      <a:pt x="319" y="27"/>
                      <a:pt x="319" y="26"/>
                      <a:pt x="320" y="26"/>
                    </a:cubicBezTo>
                    <a:cubicBezTo>
                      <a:pt x="322" y="26"/>
                      <a:pt x="324" y="28"/>
                      <a:pt x="325" y="29"/>
                    </a:cubicBezTo>
                    <a:cubicBezTo>
                      <a:pt x="327" y="29"/>
                      <a:pt x="328" y="27"/>
                      <a:pt x="329" y="27"/>
                    </a:cubicBezTo>
                    <a:cubicBezTo>
                      <a:pt x="327" y="26"/>
                      <a:pt x="323" y="25"/>
                      <a:pt x="321" y="24"/>
                    </a:cubicBezTo>
                    <a:cubicBezTo>
                      <a:pt x="320" y="23"/>
                      <a:pt x="318" y="20"/>
                      <a:pt x="317" y="20"/>
                    </a:cubicBezTo>
                    <a:cubicBezTo>
                      <a:pt x="316" y="20"/>
                      <a:pt x="315" y="20"/>
                      <a:pt x="315" y="20"/>
                    </a:cubicBezTo>
                    <a:close/>
                    <a:moveTo>
                      <a:pt x="334" y="23"/>
                    </a:moveTo>
                    <a:cubicBezTo>
                      <a:pt x="334" y="23"/>
                      <a:pt x="332" y="24"/>
                      <a:pt x="332" y="24"/>
                    </a:cubicBezTo>
                    <a:cubicBezTo>
                      <a:pt x="332" y="24"/>
                      <a:pt x="331" y="26"/>
                      <a:pt x="331" y="26"/>
                    </a:cubicBezTo>
                    <a:cubicBezTo>
                      <a:pt x="332" y="26"/>
                      <a:pt x="333" y="27"/>
                      <a:pt x="334" y="27"/>
                    </a:cubicBezTo>
                    <a:cubicBezTo>
                      <a:pt x="334" y="27"/>
                      <a:pt x="337" y="22"/>
                      <a:pt x="334" y="23"/>
                    </a:cubicBezTo>
                    <a:close/>
                    <a:moveTo>
                      <a:pt x="306" y="26"/>
                    </a:moveTo>
                    <a:cubicBezTo>
                      <a:pt x="306" y="26"/>
                      <a:pt x="305" y="27"/>
                      <a:pt x="305" y="27"/>
                    </a:cubicBezTo>
                    <a:cubicBezTo>
                      <a:pt x="303" y="29"/>
                      <a:pt x="306" y="27"/>
                      <a:pt x="307" y="28"/>
                    </a:cubicBezTo>
                    <a:cubicBezTo>
                      <a:pt x="309" y="28"/>
                      <a:pt x="307" y="30"/>
                      <a:pt x="309" y="30"/>
                    </a:cubicBezTo>
                    <a:cubicBezTo>
                      <a:pt x="310" y="29"/>
                      <a:pt x="310" y="29"/>
                      <a:pt x="310" y="29"/>
                    </a:cubicBezTo>
                    <a:cubicBezTo>
                      <a:pt x="311" y="28"/>
                      <a:pt x="313" y="29"/>
                      <a:pt x="313" y="29"/>
                    </a:cubicBezTo>
                    <a:cubicBezTo>
                      <a:pt x="313" y="27"/>
                      <a:pt x="313" y="27"/>
                      <a:pt x="313" y="27"/>
                    </a:cubicBezTo>
                    <a:cubicBezTo>
                      <a:pt x="312" y="27"/>
                      <a:pt x="307" y="26"/>
                      <a:pt x="306" y="26"/>
                    </a:cubicBezTo>
                    <a:close/>
                    <a:moveTo>
                      <a:pt x="391" y="26"/>
                    </a:moveTo>
                    <a:cubicBezTo>
                      <a:pt x="389" y="26"/>
                      <a:pt x="387" y="30"/>
                      <a:pt x="385" y="31"/>
                    </a:cubicBezTo>
                    <a:cubicBezTo>
                      <a:pt x="383" y="31"/>
                      <a:pt x="381" y="30"/>
                      <a:pt x="379" y="31"/>
                    </a:cubicBezTo>
                    <a:cubicBezTo>
                      <a:pt x="379" y="31"/>
                      <a:pt x="381" y="33"/>
                      <a:pt x="381" y="33"/>
                    </a:cubicBezTo>
                    <a:cubicBezTo>
                      <a:pt x="380" y="33"/>
                      <a:pt x="379" y="33"/>
                      <a:pt x="378" y="33"/>
                    </a:cubicBezTo>
                    <a:cubicBezTo>
                      <a:pt x="378" y="33"/>
                      <a:pt x="378" y="35"/>
                      <a:pt x="378" y="35"/>
                    </a:cubicBezTo>
                    <a:cubicBezTo>
                      <a:pt x="378" y="36"/>
                      <a:pt x="379" y="35"/>
                      <a:pt x="380" y="36"/>
                    </a:cubicBezTo>
                    <a:cubicBezTo>
                      <a:pt x="381" y="37"/>
                      <a:pt x="381" y="39"/>
                      <a:pt x="382" y="39"/>
                    </a:cubicBezTo>
                    <a:cubicBezTo>
                      <a:pt x="383" y="40"/>
                      <a:pt x="384" y="39"/>
                      <a:pt x="385" y="40"/>
                    </a:cubicBezTo>
                    <a:cubicBezTo>
                      <a:pt x="386" y="38"/>
                      <a:pt x="388" y="35"/>
                      <a:pt x="390" y="35"/>
                    </a:cubicBezTo>
                    <a:cubicBezTo>
                      <a:pt x="391" y="34"/>
                      <a:pt x="393" y="35"/>
                      <a:pt x="394" y="35"/>
                    </a:cubicBezTo>
                    <a:cubicBezTo>
                      <a:pt x="395" y="34"/>
                      <a:pt x="395" y="31"/>
                      <a:pt x="397" y="31"/>
                    </a:cubicBezTo>
                    <a:cubicBezTo>
                      <a:pt x="397" y="30"/>
                      <a:pt x="398" y="31"/>
                      <a:pt x="399" y="31"/>
                    </a:cubicBezTo>
                    <a:cubicBezTo>
                      <a:pt x="399" y="30"/>
                      <a:pt x="399" y="28"/>
                      <a:pt x="399" y="28"/>
                    </a:cubicBezTo>
                    <a:cubicBezTo>
                      <a:pt x="397" y="27"/>
                      <a:pt x="394" y="25"/>
                      <a:pt x="391" y="26"/>
                    </a:cubicBezTo>
                    <a:close/>
                    <a:moveTo>
                      <a:pt x="319" y="28"/>
                    </a:moveTo>
                    <a:cubicBezTo>
                      <a:pt x="318" y="28"/>
                      <a:pt x="316" y="29"/>
                      <a:pt x="315" y="29"/>
                    </a:cubicBezTo>
                    <a:cubicBezTo>
                      <a:pt x="315" y="29"/>
                      <a:pt x="315" y="32"/>
                      <a:pt x="315" y="32"/>
                    </a:cubicBezTo>
                    <a:cubicBezTo>
                      <a:pt x="316" y="32"/>
                      <a:pt x="319" y="30"/>
                      <a:pt x="320" y="31"/>
                    </a:cubicBezTo>
                    <a:cubicBezTo>
                      <a:pt x="320" y="31"/>
                      <a:pt x="322" y="33"/>
                      <a:pt x="323" y="33"/>
                    </a:cubicBezTo>
                    <a:cubicBezTo>
                      <a:pt x="326" y="32"/>
                      <a:pt x="324" y="30"/>
                      <a:pt x="324" y="29"/>
                    </a:cubicBezTo>
                    <a:cubicBezTo>
                      <a:pt x="324" y="29"/>
                      <a:pt x="324" y="29"/>
                      <a:pt x="324" y="29"/>
                    </a:cubicBezTo>
                    <a:cubicBezTo>
                      <a:pt x="322" y="28"/>
                      <a:pt x="320" y="28"/>
                      <a:pt x="319" y="28"/>
                    </a:cubicBezTo>
                    <a:close/>
                    <a:moveTo>
                      <a:pt x="661" y="30"/>
                    </a:moveTo>
                    <a:cubicBezTo>
                      <a:pt x="659" y="33"/>
                      <a:pt x="658" y="34"/>
                      <a:pt x="654" y="35"/>
                    </a:cubicBezTo>
                    <a:cubicBezTo>
                      <a:pt x="652" y="37"/>
                      <a:pt x="652" y="37"/>
                      <a:pt x="652" y="37"/>
                    </a:cubicBezTo>
                    <a:cubicBezTo>
                      <a:pt x="651" y="37"/>
                      <a:pt x="651" y="35"/>
                      <a:pt x="650" y="36"/>
                    </a:cubicBezTo>
                    <a:cubicBezTo>
                      <a:pt x="649" y="36"/>
                      <a:pt x="650" y="37"/>
                      <a:pt x="650" y="38"/>
                    </a:cubicBezTo>
                    <a:cubicBezTo>
                      <a:pt x="646" y="40"/>
                      <a:pt x="646" y="40"/>
                      <a:pt x="646" y="40"/>
                    </a:cubicBezTo>
                    <a:cubicBezTo>
                      <a:pt x="646" y="41"/>
                      <a:pt x="647" y="43"/>
                      <a:pt x="647" y="42"/>
                    </a:cubicBezTo>
                    <a:cubicBezTo>
                      <a:pt x="647" y="43"/>
                      <a:pt x="647" y="44"/>
                      <a:pt x="647" y="44"/>
                    </a:cubicBezTo>
                    <a:cubicBezTo>
                      <a:pt x="645" y="46"/>
                      <a:pt x="642" y="45"/>
                      <a:pt x="639" y="46"/>
                    </a:cubicBezTo>
                    <a:cubicBezTo>
                      <a:pt x="638" y="46"/>
                      <a:pt x="636" y="49"/>
                      <a:pt x="635" y="49"/>
                    </a:cubicBezTo>
                    <a:cubicBezTo>
                      <a:pt x="637" y="49"/>
                      <a:pt x="640" y="49"/>
                      <a:pt x="642" y="49"/>
                    </a:cubicBezTo>
                    <a:cubicBezTo>
                      <a:pt x="642" y="49"/>
                      <a:pt x="642" y="51"/>
                      <a:pt x="642" y="51"/>
                    </a:cubicBezTo>
                    <a:cubicBezTo>
                      <a:pt x="651" y="54"/>
                      <a:pt x="651" y="54"/>
                      <a:pt x="651" y="54"/>
                    </a:cubicBezTo>
                    <a:cubicBezTo>
                      <a:pt x="655" y="54"/>
                      <a:pt x="657" y="51"/>
                      <a:pt x="660" y="50"/>
                    </a:cubicBezTo>
                    <a:cubicBezTo>
                      <a:pt x="660" y="50"/>
                      <a:pt x="662" y="51"/>
                      <a:pt x="661" y="51"/>
                    </a:cubicBezTo>
                    <a:cubicBezTo>
                      <a:pt x="664" y="52"/>
                      <a:pt x="665" y="51"/>
                      <a:pt x="668" y="52"/>
                    </a:cubicBezTo>
                    <a:cubicBezTo>
                      <a:pt x="666" y="52"/>
                      <a:pt x="663" y="54"/>
                      <a:pt x="662" y="54"/>
                    </a:cubicBezTo>
                    <a:cubicBezTo>
                      <a:pt x="660" y="55"/>
                      <a:pt x="660" y="53"/>
                      <a:pt x="658" y="54"/>
                    </a:cubicBezTo>
                    <a:cubicBezTo>
                      <a:pt x="658" y="54"/>
                      <a:pt x="657" y="56"/>
                      <a:pt x="657" y="56"/>
                    </a:cubicBezTo>
                    <a:cubicBezTo>
                      <a:pt x="656" y="57"/>
                      <a:pt x="654" y="57"/>
                      <a:pt x="652" y="58"/>
                    </a:cubicBezTo>
                    <a:cubicBezTo>
                      <a:pt x="652" y="59"/>
                      <a:pt x="653" y="60"/>
                      <a:pt x="652" y="61"/>
                    </a:cubicBezTo>
                    <a:cubicBezTo>
                      <a:pt x="646" y="62"/>
                      <a:pt x="651" y="60"/>
                      <a:pt x="646" y="63"/>
                    </a:cubicBezTo>
                    <a:cubicBezTo>
                      <a:pt x="646" y="64"/>
                      <a:pt x="645" y="63"/>
                      <a:pt x="644" y="64"/>
                    </a:cubicBezTo>
                    <a:cubicBezTo>
                      <a:pt x="644" y="64"/>
                      <a:pt x="645" y="65"/>
                      <a:pt x="644" y="66"/>
                    </a:cubicBezTo>
                    <a:cubicBezTo>
                      <a:pt x="648" y="66"/>
                      <a:pt x="649" y="65"/>
                      <a:pt x="652" y="64"/>
                    </a:cubicBezTo>
                    <a:cubicBezTo>
                      <a:pt x="653" y="66"/>
                      <a:pt x="652" y="66"/>
                      <a:pt x="652" y="67"/>
                    </a:cubicBezTo>
                    <a:cubicBezTo>
                      <a:pt x="652" y="68"/>
                      <a:pt x="653" y="67"/>
                      <a:pt x="653" y="68"/>
                    </a:cubicBezTo>
                    <a:cubicBezTo>
                      <a:pt x="655" y="68"/>
                      <a:pt x="658" y="67"/>
                      <a:pt x="660" y="67"/>
                    </a:cubicBezTo>
                    <a:cubicBezTo>
                      <a:pt x="661" y="69"/>
                      <a:pt x="661" y="69"/>
                      <a:pt x="661" y="69"/>
                    </a:cubicBezTo>
                    <a:cubicBezTo>
                      <a:pt x="662" y="69"/>
                      <a:pt x="663" y="68"/>
                      <a:pt x="664" y="68"/>
                    </a:cubicBezTo>
                    <a:cubicBezTo>
                      <a:pt x="667" y="69"/>
                      <a:pt x="675" y="73"/>
                      <a:pt x="678" y="72"/>
                    </a:cubicBezTo>
                    <a:cubicBezTo>
                      <a:pt x="678" y="70"/>
                      <a:pt x="678" y="70"/>
                      <a:pt x="678" y="70"/>
                    </a:cubicBezTo>
                    <a:cubicBezTo>
                      <a:pt x="680" y="70"/>
                      <a:pt x="680" y="70"/>
                      <a:pt x="680" y="70"/>
                    </a:cubicBezTo>
                    <a:cubicBezTo>
                      <a:pt x="681" y="70"/>
                      <a:pt x="682" y="72"/>
                      <a:pt x="683" y="72"/>
                    </a:cubicBezTo>
                    <a:cubicBezTo>
                      <a:pt x="684" y="72"/>
                      <a:pt x="684" y="71"/>
                      <a:pt x="684" y="70"/>
                    </a:cubicBezTo>
                    <a:cubicBezTo>
                      <a:pt x="687" y="69"/>
                      <a:pt x="690" y="69"/>
                      <a:pt x="692" y="68"/>
                    </a:cubicBezTo>
                    <a:cubicBezTo>
                      <a:pt x="692" y="68"/>
                      <a:pt x="693" y="67"/>
                      <a:pt x="693" y="67"/>
                    </a:cubicBezTo>
                    <a:cubicBezTo>
                      <a:pt x="692" y="67"/>
                      <a:pt x="692" y="66"/>
                      <a:pt x="692" y="65"/>
                    </a:cubicBezTo>
                    <a:cubicBezTo>
                      <a:pt x="692" y="65"/>
                      <a:pt x="694" y="65"/>
                      <a:pt x="695" y="65"/>
                    </a:cubicBezTo>
                    <a:cubicBezTo>
                      <a:pt x="697" y="61"/>
                      <a:pt x="698" y="62"/>
                      <a:pt x="695" y="58"/>
                    </a:cubicBezTo>
                    <a:cubicBezTo>
                      <a:pt x="691" y="52"/>
                      <a:pt x="691" y="56"/>
                      <a:pt x="689" y="60"/>
                    </a:cubicBezTo>
                    <a:cubicBezTo>
                      <a:pt x="687" y="60"/>
                      <a:pt x="686" y="60"/>
                      <a:pt x="684" y="60"/>
                    </a:cubicBezTo>
                    <a:cubicBezTo>
                      <a:pt x="685" y="60"/>
                      <a:pt x="686" y="60"/>
                      <a:pt x="686" y="59"/>
                    </a:cubicBezTo>
                    <a:cubicBezTo>
                      <a:pt x="687" y="58"/>
                      <a:pt x="686" y="55"/>
                      <a:pt x="686" y="55"/>
                    </a:cubicBezTo>
                    <a:cubicBezTo>
                      <a:pt x="686" y="55"/>
                      <a:pt x="686" y="53"/>
                      <a:pt x="686" y="53"/>
                    </a:cubicBezTo>
                    <a:cubicBezTo>
                      <a:pt x="684" y="52"/>
                      <a:pt x="683" y="52"/>
                      <a:pt x="680" y="51"/>
                    </a:cubicBezTo>
                    <a:cubicBezTo>
                      <a:pt x="680" y="51"/>
                      <a:pt x="679" y="53"/>
                      <a:pt x="679" y="53"/>
                    </a:cubicBezTo>
                    <a:cubicBezTo>
                      <a:pt x="677" y="54"/>
                      <a:pt x="674" y="53"/>
                      <a:pt x="672" y="53"/>
                    </a:cubicBezTo>
                    <a:cubicBezTo>
                      <a:pt x="674" y="52"/>
                      <a:pt x="674" y="52"/>
                      <a:pt x="674" y="52"/>
                    </a:cubicBezTo>
                    <a:cubicBezTo>
                      <a:pt x="680" y="50"/>
                      <a:pt x="679" y="50"/>
                      <a:pt x="680" y="44"/>
                    </a:cubicBezTo>
                    <a:cubicBezTo>
                      <a:pt x="677" y="43"/>
                      <a:pt x="673" y="41"/>
                      <a:pt x="672" y="39"/>
                    </a:cubicBezTo>
                    <a:cubicBezTo>
                      <a:pt x="671" y="38"/>
                      <a:pt x="672" y="37"/>
                      <a:pt x="671" y="37"/>
                    </a:cubicBezTo>
                    <a:cubicBezTo>
                      <a:pt x="670" y="35"/>
                      <a:pt x="667" y="35"/>
                      <a:pt x="666" y="34"/>
                    </a:cubicBezTo>
                    <a:cubicBezTo>
                      <a:pt x="666" y="34"/>
                      <a:pt x="666" y="32"/>
                      <a:pt x="666" y="32"/>
                    </a:cubicBezTo>
                    <a:cubicBezTo>
                      <a:pt x="665" y="31"/>
                      <a:pt x="664" y="31"/>
                      <a:pt x="662" y="31"/>
                    </a:cubicBezTo>
                    <a:lnTo>
                      <a:pt x="661" y="30"/>
                    </a:lnTo>
                    <a:close/>
                    <a:moveTo>
                      <a:pt x="222" y="35"/>
                    </a:moveTo>
                    <a:cubicBezTo>
                      <a:pt x="221" y="35"/>
                      <a:pt x="219" y="36"/>
                      <a:pt x="219" y="37"/>
                    </a:cubicBezTo>
                    <a:cubicBezTo>
                      <a:pt x="216" y="37"/>
                      <a:pt x="214" y="36"/>
                      <a:pt x="212" y="37"/>
                    </a:cubicBezTo>
                    <a:cubicBezTo>
                      <a:pt x="211" y="37"/>
                      <a:pt x="210" y="39"/>
                      <a:pt x="209" y="39"/>
                    </a:cubicBezTo>
                    <a:cubicBezTo>
                      <a:pt x="207" y="40"/>
                      <a:pt x="206" y="38"/>
                      <a:pt x="203" y="39"/>
                    </a:cubicBezTo>
                    <a:cubicBezTo>
                      <a:pt x="202" y="39"/>
                      <a:pt x="201" y="42"/>
                      <a:pt x="200" y="42"/>
                    </a:cubicBezTo>
                    <a:cubicBezTo>
                      <a:pt x="199" y="42"/>
                      <a:pt x="199" y="45"/>
                      <a:pt x="199" y="45"/>
                    </a:cubicBezTo>
                    <a:cubicBezTo>
                      <a:pt x="200" y="45"/>
                      <a:pt x="204" y="44"/>
                      <a:pt x="204" y="44"/>
                    </a:cubicBezTo>
                    <a:cubicBezTo>
                      <a:pt x="205" y="45"/>
                      <a:pt x="211" y="47"/>
                      <a:pt x="211" y="47"/>
                    </a:cubicBezTo>
                    <a:cubicBezTo>
                      <a:pt x="211" y="47"/>
                      <a:pt x="217" y="43"/>
                      <a:pt x="218" y="43"/>
                    </a:cubicBezTo>
                    <a:cubicBezTo>
                      <a:pt x="222" y="43"/>
                      <a:pt x="221" y="45"/>
                      <a:pt x="223" y="46"/>
                    </a:cubicBezTo>
                    <a:cubicBezTo>
                      <a:pt x="224" y="46"/>
                      <a:pt x="225" y="47"/>
                      <a:pt x="226" y="46"/>
                    </a:cubicBezTo>
                    <a:cubicBezTo>
                      <a:pt x="226" y="45"/>
                      <a:pt x="226" y="45"/>
                      <a:pt x="226" y="45"/>
                    </a:cubicBezTo>
                    <a:cubicBezTo>
                      <a:pt x="230" y="44"/>
                      <a:pt x="230" y="44"/>
                      <a:pt x="232" y="40"/>
                    </a:cubicBezTo>
                    <a:cubicBezTo>
                      <a:pt x="234" y="40"/>
                      <a:pt x="236" y="42"/>
                      <a:pt x="238" y="41"/>
                    </a:cubicBezTo>
                    <a:cubicBezTo>
                      <a:pt x="238" y="41"/>
                      <a:pt x="240" y="39"/>
                      <a:pt x="240" y="39"/>
                    </a:cubicBezTo>
                    <a:cubicBezTo>
                      <a:pt x="244" y="39"/>
                      <a:pt x="248" y="41"/>
                      <a:pt x="250" y="41"/>
                    </a:cubicBezTo>
                    <a:cubicBezTo>
                      <a:pt x="251" y="41"/>
                      <a:pt x="254" y="41"/>
                      <a:pt x="256" y="40"/>
                    </a:cubicBezTo>
                    <a:cubicBezTo>
                      <a:pt x="254" y="40"/>
                      <a:pt x="251" y="38"/>
                      <a:pt x="249" y="37"/>
                    </a:cubicBezTo>
                    <a:cubicBezTo>
                      <a:pt x="248" y="36"/>
                      <a:pt x="248" y="36"/>
                      <a:pt x="248" y="36"/>
                    </a:cubicBezTo>
                    <a:cubicBezTo>
                      <a:pt x="247" y="35"/>
                      <a:pt x="245" y="36"/>
                      <a:pt x="244" y="36"/>
                    </a:cubicBezTo>
                    <a:cubicBezTo>
                      <a:pt x="242" y="35"/>
                      <a:pt x="242" y="35"/>
                      <a:pt x="242" y="35"/>
                    </a:cubicBezTo>
                    <a:cubicBezTo>
                      <a:pt x="240" y="34"/>
                      <a:pt x="234" y="35"/>
                      <a:pt x="232" y="35"/>
                    </a:cubicBezTo>
                    <a:cubicBezTo>
                      <a:pt x="232" y="34"/>
                      <a:pt x="229" y="35"/>
                      <a:pt x="230" y="35"/>
                    </a:cubicBezTo>
                    <a:cubicBezTo>
                      <a:pt x="227" y="35"/>
                      <a:pt x="224" y="34"/>
                      <a:pt x="222" y="35"/>
                    </a:cubicBezTo>
                    <a:close/>
                    <a:moveTo>
                      <a:pt x="264" y="37"/>
                    </a:moveTo>
                    <a:cubicBezTo>
                      <a:pt x="265" y="37"/>
                      <a:pt x="262" y="37"/>
                      <a:pt x="262" y="37"/>
                    </a:cubicBezTo>
                    <a:cubicBezTo>
                      <a:pt x="263" y="38"/>
                      <a:pt x="265" y="42"/>
                      <a:pt x="263" y="40"/>
                    </a:cubicBezTo>
                    <a:cubicBezTo>
                      <a:pt x="261" y="41"/>
                      <a:pt x="258" y="43"/>
                      <a:pt x="255" y="44"/>
                    </a:cubicBezTo>
                    <a:cubicBezTo>
                      <a:pt x="251" y="44"/>
                      <a:pt x="247" y="42"/>
                      <a:pt x="244" y="42"/>
                    </a:cubicBezTo>
                    <a:cubicBezTo>
                      <a:pt x="241" y="41"/>
                      <a:pt x="239" y="42"/>
                      <a:pt x="236" y="42"/>
                    </a:cubicBezTo>
                    <a:cubicBezTo>
                      <a:pt x="236" y="44"/>
                      <a:pt x="236" y="44"/>
                      <a:pt x="236" y="44"/>
                    </a:cubicBezTo>
                    <a:cubicBezTo>
                      <a:pt x="237" y="44"/>
                      <a:pt x="239" y="44"/>
                      <a:pt x="240" y="44"/>
                    </a:cubicBezTo>
                    <a:cubicBezTo>
                      <a:pt x="240" y="44"/>
                      <a:pt x="241" y="47"/>
                      <a:pt x="240" y="46"/>
                    </a:cubicBezTo>
                    <a:cubicBezTo>
                      <a:pt x="235" y="49"/>
                      <a:pt x="243" y="50"/>
                      <a:pt x="246" y="50"/>
                    </a:cubicBezTo>
                    <a:cubicBezTo>
                      <a:pt x="245" y="51"/>
                      <a:pt x="244" y="53"/>
                      <a:pt x="244" y="53"/>
                    </a:cubicBezTo>
                    <a:cubicBezTo>
                      <a:pt x="246" y="53"/>
                      <a:pt x="247" y="51"/>
                      <a:pt x="248" y="50"/>
                    </a:cubicBezTo>
                    <a:cubicBezTo>
                      <a:pt x="249" y="50"/>
                      <a:pt x="250" y="51"/>
                      <a:pt x="251" y="51"/>
                    </a:cubicBezTo>
                    <a:cubicBezTo>
                      <a:pt x="251" y="51"/>
                      <a:pt x="253" y="50"/>
                      <a:pt x="254" y="50"/>
                    </a:cubicBezTo>
                    <a:cubicBezTo>
                      <a:pt x="254" y="50"/>
                      <a:pt x="253" y="47"/>
                      <a:pt x="254" y="47"/>
                    </a:cubicBezTo>
                    <a:cubicBezTo>
                      <a:pt x="257" y="46"/>
                      <a:pt x="261" y="48"/>
                      <a:pt x="264" y="48"/>
                    </a:cubicBezTo>
                    <a:cubicBezTo>
                      <a:pt x="265" y="48"/>
                      <a:pt x="264" y="48"/>
                      <a:pt x="266" y="48"/>
                    </a:cubicBezTo>
                    <a:cubicBezTo>
                      <a:pt x="265" y="47"/>
                      <a:pt x="265" y="45"/>
                      <a:pt x="264" y="44"/>
                    </a:cubicBezTo>
                    <a:cubicBezTo>
                      <a:pt x="267" y="44"/>
                      <a:pt x="270" y="45"/>
                      <a:pt x="272" y="44"/>
                    </a:cubicBezTo>
                    <a:cubicBezTo>
                      <a:pt x="274" y="43"/>
                      <a:pt x="274" y="43"/>
                      <a:pt x="274" y="43"/>
                    </a:cubicBezTo>
                    <a:cubicBezTo>
                      <a:pt x="276" y="42"/>
                      <a:pt x="276" y="42"/>
                      <a:pt x="276" y="42"/>
                    </a:cubicBezTo>
                    <a:cubicBezTo>
                      <a:pt x="276" y="42"/>
                      <a:pt x="276" y="40"/>
                      <a:pt x="276" y="40"/>
                    </a:cubicBezTo>
                    <a:cubicBezTo>
                      <a:pt x="275" y="40"/>
                      <a:pt x="276" y="39"/>
                      <a:pt x="275" y="39"/>
                    </a:cubicBezTo>
                    <a:cubicBezTo>
                      <a:pt x="273" y="39"/>
                      <a:pt x="272" y="40"/>
                      <a:pt x="270" y="40"/>
                    </a:cubicBezTo>
                    <a:cubicBezTo>
                      <a:pt x="270" y="39"/>
                      <a:pt x="270" y="39"/>
                      <a:pt x="270" y="39"/>
                    </a:cubicBezTo>
                    <a:cubicBezTo>
                      <a:pt x="271" y="39"/>
                      <a:pt x="271" y="38"/>
                      <a:pt x="271" y="37"/>
                    </a:cubicBezTo>
                    <a:cubicBezTo>
                      <a:pt x="267" y="37"/>
                      <a:pt x="267" y="38"/>
                      <a:pt x="264" y="37"/>
                    </a:cubicBezTo>
                    <a:close/>
                    <a:moveTo>
                      <a:pt x="293" y="38"/>
                    </a:moveTo>
                    <a:cubicBezTo>
                      <a:pt x="293" y="38"/>
                      <a:pt x="294" y="39"/>
                      <a:pt x="294" y="39"/>
                    </a:cubicBezTo>
                    <a:cubicBezTo>
                      <a:pt x="294" y="39"/>
                      <a:pt x="296" y="37"/>
                      <a:pt x="293" y="38"/>
                    </a:cubicBezTo>
                    <a:close/>
                    <a:moveTo>
                      <a:pt x="297" y="39"/>
                    </a:moveTo>
                    <a:cubicBezTo>
                      <a:pt x="297" y="39"/>
                      <a:pt x="296" y="42"/>
                      <a:pt x="297" y="42"/>
                    </a:cubicBezTo>
                    <a:cubicBezTo>
                      <a:pt x="297" y="42"/>
                      <a:pt x="300" y="42"/>
                      <a:pt x="299" y="41"/>
                    </a:cubicBezTo>
                    <a:cubicBezTo>
                      <a:pt x="300" y="42"/>
                      <a:pt x="299" y="40"/>
                      <a:pt x="299" y="40"/>
                    </a:cubicBezTo>
                    <a:cubicBezTo>
                      <a:pt x="298" y="39"/>
                      <a:pt x="298" y="40"/>
                      <a:pt x="297" y="39"/>
                    </a:cubicBezTo>
                    <a:close/>
                    <a:moveTo>
                      <a:pt x="331" y="40"/>
                    </a:moveTo>
                    <a:cubicBezTo>
                      <a:pt x="329" y="40"/>
                      <a:pt x="330" y="45"/>
                      <a:pt x="330" y="48"/>
                    </a:cubicBezTo>
                    <a:cubicBezTo>
                      <a:pt x="331" y="49"/>
                      <a:pt x="332" y="48"/>
                      <a:pt x="333" y="48"/>
                    </a:cubicBezTo>
                    <a:cubicBezTo>
                      <a:pt x="334" y="49"/>
                      <a:pt x="334" y="50"/>
                      <a:pt x="335" y="50"/>
                    </a:cubicBezTo>
                    <a:cubicBezTo>
                      <a:pt x="337" y="46"/>
                      <a:pt x="337" y="47"/>
                      <a:pt x="341" y="44"/>
                    </a:cubicBezTo>
                    <a:cubicBezTo>
                      <a:pt x="341" y="44"/>
                      <a:pt x="341" y="43"/>
                      <a:pt x="341" y="42"/>
                    </a:cubicBezTo>
                    <a:cubicBezTo>
                      <a:pt x="339" y="42"/>
                      <a:pt x="338" y="42"/>
                      <a:pt x="336" y="42"/>
                    </a:cubicBezTo>
                    <a:cubicBezTo>
                      <a:pt x="335" y="42"/>
                      <a:pt x="332" y="40"/>
                      <a:pt x="331" y="40"/>
                    </a:cubicBezTo>
                    <a:close/>
                    <a:moveTo>
                      <a:pt x="289" y="42"/>
                    </a:moveTo>
                    <a:cubicBezTo>
                      <a:pt x="289" y="42"/>
                      <a:pt x="288" y="44"/>
                      <a:pt x="288" y="44"/>
                    </a:cubicBezTo>
                    <a:cubicBezTo>
                      <a:pt x="287" y="45"/>
                      <a:pt x="285" y="44"/>
                      <a:pt x="284" y="44"/>
                    </a:cubicBezTo>
                    <a:cubicBezTo>
                      <a:pt x="284" y="44"/>
                      <a:pt x="284" y="47"/>
                      <a:pt x="285" y="47"/>
                    </a:cubicBezTo>
                    <a:cubicBezTo>
                      <a:pt x="287" y="48"/>
                      <a:pt x="291" y="48"/>
                      <a:pt x="294" y="49"/>
                    </a:cubicBezTo>
                    <a:cubicBezTo>
                      <a:pt x="294" y="48"/>
                      <a:pt x="295" y="47"/>
                      <a:pt x="295" y="45"/>
                    </a:cubicBezTo>
                    <a:cubicBezTo>
                      <a:pt x="294" y="44"/>
                      <a:pt x="291" y="42"/>
                      <a:pt x="289" y="42"/>
                    </a:cubicBezTo>
                    <a:close/>
                    <a:moveTo>
                      <a:pt x="324" y="44"/>
                    </a:moveTo>
                    <a:cubicBezTo>
                      <a:pt x="323" y="44"/>
                      <a:pt x="320" y="46"/>
                      <a:pt x="319" y="46"/>
                    </a:cubicBezTo>
                    <a:cubicBezTo>
                      <a:pt x="313" y="51"/>
                      <a:pt x="324" y="51"/>
                      <a:pt x="327" y="51"/>
                    </a:cubicBezTo>
                    <a:cubicBezTo>
                      <a:pt x="326" y="51"/>
                      <a:pt x="327" y="50"/>
                      <a:pt x="327" y="50"/>
                    </a:cubicBezTo>
                    <a:cubicBezTo>
                      <a:pt x="326" y="49"/>
                      <a:pt x="326" y="49"/>
                      <a:pt x="325" y="48"/>
                    </a:cubicBezTo>
                    <a:cubicBezTo>
                      <a:pt x="327" y="47"/>
                      <a:pt x="332" y="43"/>
                      <a:pt x="324" y="44"/>
                    </a:cubicBezTo>
                    <a:close/>
                    <a:moveTo>
                      <a:pt x="306" y="45"/>
                    </a:moveTo>
                    <a:cubicBezTo>
                      <a:pt x="306" y="45"/>
                      <a:pt x="306" y="48"/>
                      <a:pt x="307" y="48"/>
                    </a:cubicBezTo>
                    <a:cubicBezTo>
                      <a:pt x="309" y="48"/>
                      <a:pt x="308" y="46"/>
                      <a:pt x="309" y="45"/>
                    </a:cubicBezTo>
                    <a:cubicBezTo>
                      <a:pt x="308" y="45"/>
                      <a:pt x="307" y="45"/>
                      <a:pt x="306" y="45"/>
                    </a:cubicBezTo>
                    <a:close/>
                    <a:moveTo>
                      <a:pt x="297" y="46"/>
                    </a:moveTo>
                    <a:cubicBezTo>
                      <a:pt x="298" y="48"/>
                      <a:pt x="298" y="48"/>
                      <a:pt x="298" y="48"/>
                    </a:cubicBezTo>
                    <a:cubicBezTo>
                      <a:pt x="298" y="47"/>
                      <a:pt x="299" y="46"/>
                      <a:pt x="297" y="46"/>
                    </a:cubicBezTo>
                    <a:close/>
                    <a:moveTo>
                      <a:pt x="266" y="49"/>
                    </a:moveTo>
                    <a:cubicBezTo>
                      <a:pt x="259" y="52"/>
                      <a:pt x="263" y="52"/>
                      <a:pt x="268" y="53"/>
                    </a:cubicBezTo>
                    <a:cubicBezTo>
                      <a:pt x="268" y="49"/>
                      <a:pt x="268" y="49"/>
                      <a:pt x="268" y="49"/>
                    </a:cubicBezTo>
                    <a:cubicBezTo>
                      <a:pt x="268" y="49"/>
                      <a:pt x="266" y="49"/>
                      <a:pt x="266" y="49"/>
                    </a:cubicBezTo>
                    <a:close/>
                    <a:moveTo>
                      <a:pt x="343" y="50"/>
                    </a:moveTo>
                    <a:cubicBezTo>
                      <a:pt x="342" y="51"/>
                      <a:pt x="341" y="53"/>
                      <a:pt x="339" y="54"/>
                    </a:cubicBezTo>
                    <a:cubicBezTo>
                      <a:pt x="341" y="55"/>
                      <a:pt x="344" y="59"/>
                      <a:pt x="347" y="57"/>
                    </a:cubicBezTo>
                    <a:cubicBezTo>
                      <a:pt x="349" y="56"/>
                      <a:pt x="347" y="53"/>
                      <a:pt x="347" y="52"/>
                    </a:cubicBezTo>
                    <a:cubicBezTo>
                      <a:pt x="346" y="52"/>
                      <a:pt x="347" y="52"/>
                      <a:pt x="346" y="50"/>
                    </a:cubicBezTo>
                    <a:cubicBezTo>
                      <a:pt x="345" y="50"/>
                      <a:pt x="344" y="51"/>
                      <a:pt x="343" y="50"/>
                    </a:cubicBezTo>
                    <a:close/>
                    <a:moveTo>
                      <a:pt x="275" y="52"/>
                    </a:moveTo>
                    <a:cubicBezTo>
                      <a:pt x="273" y="53"/>
                      <a:pt x="272" y="55"/>
                      <a:pt x="271" y="56"/>
                    </a:cubicBezTo>
                    <a:cubicBezTo>
                      <a:pt x="268" y="58"/>
                      <a:pt x="276" y="57"/>
                      <a:pt x="278" y="57"/>
                    </a:cubicBezTo>
                    <a:cubicBezTo>
                      <a:pt x="278" y="55"/>
                      <a:pt x="277" y="54"/>
                      <a:pt x="277" y="52"/>
                    </a:cubicBezTo>
                    <a:cubicBezTo>
                      <a:pt x="277" y="52"/>
                      <a:pt x="275" y="52"/>
                      <a:pt x="275" y="52"/>
                    </a:cubicBezTo>
                    <a:close/>
                    <a:moveTo>
                      <a:pt x="710" y="58"/>
                    </a:moveTo>
                    <a:cubicBezTo>
                      <a:pt x="710" y="60"/>
                      <a:pt x="710" y="60"/>
                      <a:pt x="710" y="60"/>
                    </a:cubicBezTo>
                    <a:cubicBezTo>
                      <a:pt x="710" y="61"/>
                      <a:pt x="709" y="61"/>
                      <a:pt x="709" y="61"/>
                    </a:cubicBezTo>
                    <a:cubicBezTo>
                      <a:pt x="708" y="60"/>
                      <a:pt x="708" y="60"/>
                      <a:pt x="708" y="60"/>
                    </a:cubicBezTo>
                    <a:cubicBezTo>
                      <a:pt x="708" y="60"/>
                      <a:pt x="707" y="60"/>
                      <a:pt x="706" y="60"/>
                    </a:cubicBezTo>
                    <a:cubicBezTo>
                      <a:pt x="706" y="62"/>
                      <a:pt x="707" y="64"/>
                      <a:pt x="706" y="67"/>
                    </a:cubicBezTo>
                    <a:cubicBezTo>
                      <a:pt x="705" y="68"/>
                      <a:pt x="702" y="69"/>
                      <a:pt x="702" y="71"/>
                    </a:cubicBezTo>
                    <a:cubicBezTo>
                      <a:pt x="702" y="72"/>
                      <a:pt x="704" y="73"/>
                      <a:pt x="703" y="74"/>
                    </a:cubicBezTo>
                    <a:cubicBezTo>
                      <a:pt x="703" y="75"/>
                      <a:pt x="701" y="74"/>
                      <a:pt x="701" y="74"/>
                    </a:cubicBezTo>
                    <a:cubicBezTo>
                      <a:pt x="699" y="80"/>
                      <a:pt x="697" y="82"/>
                      <a:pt x="692" y="85"/>
                    </a:cubicBezTo>
                    <a:cubicBezTo>
                      <a:pt x="692" y="85"/>
                      <a:pt x="692" y="87"/>
                      <a:pt x="692" y="87"/>
                    </a:cubicBezTo>
                    <a:cubicBezTo>
                      <a:pt x="698" y="87"/>
                      <a:pt x="701" y="86"/>
                      <a:pt x="705" y="82"/>
                    </a:cubicBezTo>
                    <a:cubicBezTo>
                      <a:pt x="705" y="82"/>
                      <a:pt x="706" y="80"/>
                      <a:pt x="706" y="80"/>
                    </a:cubicBezTo>
                    <a:cubicBezTo>
                      <a:pt x="707" y="80"/>
                      <a:pt x="717" y="84"/>
                      <a:pt x="718" y="84"/>
                    </a:cubicBezTo>
                    <a:cubicBezTo>
                      <a:pt x="719" y="83"/>
                      <a:pt x="720" y="82"/>
                      <a:pt x="722" y="81"/>
                    </a:cubicBezTo>
                    <a:cubicBezTo>
                      <a:pt x="722" y="81"/>
                      <a:pt x="723" y="81"/>
                      <a:pt x="724" y="81"/>
                    </a:cubicBezTo>
                    <a:cubicBezTo>
                      <a:pt x="728" y="80"/>
                      <a:pt x="726" y="79"/>
                      <a:pt x="733" y="79"/>
                    </a:cubicBezTo>
                    <a:cubicBezTo>
                      <a:pt x="733" y="78"/>
                      <a:pt x="734" y="76"/>
                      <a:pt x="734" y="75"/>
                    </a:cubicBezTo>
                    <a:cubicBezTo>
                      <a:pt x="733" y="70"/>
                      <a:pt x="728" y="70"/>
                      <a:pt x="724" y="68"/>
                    </a:cubicBezTo>
                    <a:cubicBezTo>
                      <a:pt x="722" y="67"/>
                      <a:pt x="720" y="67"/>
                      <a:pt x="720" y="64"/>
                    </a:cubicBezTo>
                    <a:cubicBezTo>
                      <a:pt x="720" y="64"/>
                      <a:pt x="720" y="64"/>
                      <a:pt x="720" y="64"/>
                    </a:cubicBezTo>
                    <a:cubicBezTo>
                      <a:pt x="719" y="63"/>
                      <a:pt x="719" y="64"/>
                      <a:pt x="719" y="64"/>
                    </a:cubicBezTo>
                    <a:cubicBezTo>
                      <a:pt x="715" y="65"/>
                      <a:pt x="719" y="61"/>
                      <a:pt x="713" y="66"/>
                    </a:cubicBezTo>
                    <a:cubicBezTo>
                      <a:pt x="713" y="65"/>
                      <a:pt x="712" y="64"/>
                      <a:pt x="712" y="64"/>
                    </a:cubicBezTo>
                    <a:cubicBezTo>
                      <a:pt x="715" y="63"/>
                      <a:pt x="712" y="59"/>
                      <a:pt x="710" y="58"/>
                    </a:cubicBezTo>
                    <a:close/>
                    <a:moveTo>
                      <a:pt x="410" y="104"/>
                    </a:moveTo>
                    <a:cubicBezTo>
                      <a:pt x="409" y="104"/>
                      <a:pt x="408" y="107"/>
                      <a:pt x="407" y="107"/>
                    </a:cubicBezTo>
                    <a:cubicBezTo>
                      <a:pt x="406" y="107"/>
                      <a:pt x="405" y="107"/>
                      <a:pt x="404" y="107"/>
                    </a:cubicBezTo>
                    <a:cubicBezTo>
                      <a:pt x="403" y="108"/>
                      <a:pt x="402" y="110"/>
                      <a:pt x="401" y="112"/>
                    </a:cubicBezTo>
                    <a:cubicBezTo>
                      <a:pt x="400" y="111"/>
                      <a:pt x="399" y="110"/>
                      <a:pt x="399" y="110"/>
                    </a:cubicBezTo>
                    <a:cubicBezTo>
                      <a:pt x="396" y="110"/>
                      <a:pt x="395" y="113"/>
                      <a:pt x="393" y="114"/>
                    </a:cubicBezTo>
                    <a:cubicBezTo>
                      <a:pt x="391" y="114"/>
                      <a:pt x="392" y="112"/>
                      <a:pt x="391" y="113"/>
                    </a:cubicBezTo>
                    <a:cubicBezTo>
                      <a:pt x="389" y="113"/>
                      <a:pt x="386" y="117"/>
                      <a:pt x="384" y="117"/>
                    </a:cubicBezTo>
                    <a:cubicBezTo>
                      <a:pt x="381" y="117"/>
                      <a:pt x="381" y="116"/>
                      <a:pt x="379" y="116"/>
                    </a:cubicBezTo>
                    <a:cubicBezTo>
                      <a:pt x="379" y="116"/>
                      <a:pt x="378" y="118"/>
                      <a:pt x="377" y="118"/>
                    </a:cubicBezTo>
                    <a:cubicBezTo>
                      <a:pt x="377" y="118"/>
                      <a:pt x="370" y="118"/>
                      <a:pt x="370" y="118"/>
                    </a:cubicBezTo>
                    <a:cubicBezTo>
                      <a:pt x="370" y="117"/>
                      <a:pt x="370" y="117"/>
                      <a:pt x="370" y="117"/>
                    </a:cubicBezTo>
                    <a:cubicBezTo>
                      <a:pt x="366" y="116"/>
                      <a:pt x="365" y="115"/>
                      <a:pt x="361" y="116"/>
                    </a:cubicBezTo>
                    <a:cubicBezTo>
                      <a:pt x="361" y="117"/>
                      <a:pt x="361" y="119"/>
                      <a:pt x="361" y="121"/>
                    </a:cubicBezTo>
                    <a:cubicBezTo>
                      <a:pt x="358" y="121"/>
                      <a:pt x="354" y="121"/>
                      <a:pt x="354" y="121"/>
                    </a:cubicBezTo>
                    <a:cubicBezTo>
                      <a:pt x="354" y="121"/>
                      <a:pt x="352" y="121"/>
                      <a:pt x="353" y="122"/>
                    </a:cubicBezTo>
                    <a:cubicBezTo>
                      <a:pt x="352" y="121"/>
                      <a:pt x="350" y="121"/>
                      <a:pt x="350" y="121"/>
                    </a:cubicBezTo>
                    <a:cubicBezTo>
                      <a:pt x="349" y="121"/>
                      <a:pt x="347" y="123"/>
                      <a:pt x="346" y="124"/>
                    </a:cubicBezTo>
                    <a:cubicBezTo>
                      <a:pt x="344" y="124"/>
                      <a:pt x="343" y="123"/>
                      <a:pt x="341" y="124"/>
                    </a:cubicBezTo>
                    <a:cubicBezTo>
                      <a:pt x="341" y="125"/>
                      <a:pt x="340" y="127"/>
                      <a:pt x="339" y="127"/>
                    </a:cubicBezTo>
                    <a:cubicBezTo>
                      <a:pt x="337" y="128"/>
                      <a:pt x="335" y="127"/>
                      <a:pt x="333" y="128"/>
                    </a:cubicBezTo>
                    <a:cubicBezTo>
                      <a:pt x="333" y="128"/>
                      <a:pt x="333" y="130"/>
                      <a:pt x="333" y="130"/>
                    </a:cubicBezTo>
                    <a:cubicBezTo>
                      <a:pt x="332" y="131"/>
                      <a:pt x="330" y="131"/>
                      <a:pt x="329" y="132"/>
                    </a:cubicBezTo>
                    <a:cubicBezTo>
                      <a:pt x="329" y="132"/>
                      <a:pt x="329" y="132"/>
                      <a:pt x="329" y="132"/>
                    </a:cubicBezTo>
                    <a:cubicBezTo>
                      <a:pt x="327" y="133"/>
                      <a:pt x="323" y="130"/>
                      <a:pt x="319" y="132"/>
                    </a:cubicBezTo>
                    <a:cubicBezTo>
                      <a:pt x="319" y="132"/>
                      <a:pt x="319" y="134"/>
                      <a:pt x="318" y="134"/>
                    </a:cubicBezTo>
                    <a:cubicBezTo>
                      <a:pt x="316" y="137"/>
                      <a:pt x="313" y="135"/>
                      <a:pt x="311" y="134"/>
                    </a:cubicBezTo>
                    <a:cubicBezTo>
                      <a:pt x="309" y="137"/>
                      <a:pt x="309" y="137"/>
                      <a:pt x="309" y="137"/>
                    </a:cubicBezTo>
                    <a:cubicBezTo>
                      <a:pt x="309" y="137"/>
                      <a:pt x="309" y="137"/>
                      <a:pt x="311" y="138"/>
                    </a:cubicBezTo>
                    <a:cubicBezTo>
                      <a:pt x="309" y="140"/>
                      <a:pt x="307" y="139"/>
                      <a:pt x="311" y="142"/>
                    </a:cubicBezTo>
                    <a:cubicBezTo>
                      <a:pt x="309" y="142"/>
                      <a:pt x="308" y="142"/>
                      <a:pt x="306" y="142"/>
                    </a:cubicBezTo>
                    <a:cubicBezTo>
                      <a:pt x="307" y="140"/>
                      <a:pt x="304" y="142"/>
                      <a:pt x="304" y="142"/>
                    </a:cubicBezTo>
                    <a:cubicBezTo>
                      <a:pt x="304" y="143"/>
                      <a:pt x="304" y="145"/>
                      <a:pt x="304" y="146"/>
                    </a:cubicBezTo>
                    <a:cubicBezTo>
                      <a:pt x="304" y="146"/>
                      <a:pt x="302" y="145"/>
                      <a:pt x="301" y="145"/>
                    </a:cubicBezTo>
                    <a:cubicBezTo>
                      <a:pt x="301" y="146"/>
                      <a:pt x="300" y="149"/>
                      <a:pt x="301" y="148"/>
                    </a:cubicBezTo>
                    <a:cubicBezTo>
                      <a:pt x="300" y="147"/>
                      <a:pt x="300" y="148"/>
                      <a:pt x="300" y="147"/>
                    </a:cubicBezTo>
                    <a:cubicBezTo>
                      <a:pt x="298" y="146"/>
                      <a:pt x="298" y="148"/>
                      <a:pt x="301" y="148"/>
                    </a:cubicBezTo>
                    <a:cubicBezTo>
                      <a:pt x="301" y="150"/>
                      <a:pt x="301" y="150"/>
                      <a:pt x="301" y="150"/>
                    </a:cubicBezTo>
                    <a:cubicBezTo>
                      <a:pt x="299" y="150"/>
                      <a:pt x="300" y="148"/>
                      <a:pt x="297" y="149"/>
                    </a:cubicBezTo>
                    <a:cubicBezTo>
                      <a:pt x="296" y="149"/>
                      <a:pt x="294" y="154"/>
                      <a:pt x="292" y="154"/>
                    </a:cubicBezTo>
                    <a:cubicBezTo>
                      <a:pt x="290" y="154"/>
                      <a:pt x="289" y="154"/>
                      <a:pt x="288" y="154"/>
                    </a:cubicBezTo>
                    <a:cubicBezTo>
                      <a:pt x="288" y="154"/>
                      <a:pt x="288" y="157"/>
                      <a:pt x="288" y="157"/>
                    </a:cubicBezTo>
                    <a:cubicBezTo>
                      <a:pt x="292" y="158"/>
                      <a:pt x="294" y="157"/>
                      <a:pt x="299" y="157"/>
                    </a:cubicBezTo>
                    <a:cubicBezTo>
                      <a:pt x="293" y="158"/>
                      <a:pt x="293" y="159"/>
                      <a:pt x="292" y="164"/>
                    </a:cubicBezTo>
                    <a:cubicBezTo>
                      <a:pt x="293" y="164"/>
                      <a:pt x="292" y="165"/>
                      <a:pt x="293" y="165"/>
                    </a:cubicBezTo>
                    <a:cubicBezTo>
                      <a:pt x="294" y="165"/>
                      <a:pt x="295" y="164"/>
                      <a:pt x="296" y="164"/>
                    </a:cubicBezTo>
                    <a:cubicBezTo>
                      <a:pt x="295" y="165"/>
                      <a:pt x="293" y="168"/>
                      <a:pt x="292" y="169"/>
                    </a:cubicBezTo>
                    <a:cubicBezTo>
                      <a:pt x="292" y="169"/>
                      <a:pt x="291" y="168"/>
                      <a:pt x="290" y="168"/>
                    </a:cubicBezTo>
                    <a:cubicBezTo>
                      <a:pt x="288" y="168"/>
                      <a:pt x="286" y="170"/>
                      <a:pt x="284" y="170"/>
                    </a:cubicBezTo>
                    <a:cubicBezTo>
                      <a:pt x="285" y="174"/>
                      <a:pt x="284" y="174"/>
                      <a:pt x="286" y="178"/>
                    </a:cubicBezTo>
                    <a:cubicBezTo>
                      <a:pt x="285" y="178"/>
                      <a:pt x="284" y="178"/>
                      <a:pt x="283" y="178"/>
                    </a:cubicBezTo>
                    <a:cubicBezTo>
                      <a:pt x="282" y="179"/>
                      <a:pt x="283" y="181"/>
                      <a:pt x="283" y="182"/>
                    </a:cubicBezTo>
                    <a:cubicBezTo>
                      <a:pt x="282" y="182"/>
                      <a:pt x="282" y="182"/>
                      <a:pt x="281" y="183"/>
                    </a:cubicBezTo>
                    <a:cubicBezTo>
                      <a:pt x="280" y="183"/>
                      <a:pt x="281" y="184"/>
                      <a:pt x="282" y="184"/>
                    </a:cubicBezTo>
                    <a:cubicBezTo>
                      <a:pt x="282" y="184"/>
                      <a:pt x="282" y="185"/>
                      <a:pt x="283" y="185"/>
                    </a:cubicBezTo>
                    <a:cubicBezTo>
                      <a:pt x="282" y="185"/>
                      <a:pt x="282" y="187"/>
                      <a:pt x="282" y="187"/>
                    </a:cubicBezTo>
                    <a:cubicBezTo>
                      <a:pt x="280" y="188"/>
                      <a:pt x="279" y="188"/>
                      <a:pt x="276" y="187"/>
                    </a:cubicBezTo>
                    <a:cubicBezTo>
                      <a:pt x="273" y="192"/>
                      <a:pt x="274" y="194"/>
                      <a:pt x="276" y="200"/>
                    </a:cubicBezTo>
                    <a:cubicBezTo>
                      <a:pt x="277" y="200"/>
                      <a:pt x="278" y="200"/>
                      <a:pt x="279" y="200"/>
                    </a:cubicBezTo>
                    <a:cubicBezTo>
                      <a:pt x="279" y="200"/>
                      <a:pt x="279" y="198"/>
                      <a:pt x="279" y="198"/>
                    </a:cubicBezTo>
                    <a:cubicBezTo>
                      <a:pt x="279" y="198"/>
                      <a:pt x="281" y="198"/>
                      <a:pt x="282" y="198"/>
                    </a:cubicBezTo>
                    <a:cubicBezTo>
                      <a:pt x="282" y="198"/>
                      <a:pt x="281" y="196"/>
                      <a:pt x="282" y="195"/>
                    </a:cubicBezTo>
                    <a:cubicBezTo>
                      <a:pt x="282" y="196"/>
                      <a:pt x="284" y="196"/>
                      <a:pt x="284" y="197"/>
                    </a:cubicBezTo>
                    <a:cubicBezTo>
                      <a:pt x="284" y="198"/>
                      <a:pt x="284" y="198"/>
                      <a:pt x="284" y="198"/>
                    </a:cubicBezTo>
                    <a:cubicBezTo>
                      <a:pt x="286" y="199"/>
                      <a:pt x="287" y="197"/>
                      <a:pt x="287" y="197"/>
                    </a:cubicBezTo>
                    <a:cubicBezTo>
                      <a:pt x="288" y="196"/>
                      <a:pt x="290" y="196"/>
                      <a:pt x="292" y="195"/>
                    </a:cubicBezTo>
                    <a:cubicBezTo>
                      <a:pt x="291" y="196"/>
                      <a:pt x="291" y="197"/>
                      <a:pt x="291" y="197"/>
                    </a:cubicBezTo>
                    <a:cubicBezTo>
                      <a:pt x="291" y="197"/>
                      <a:pt x="289" y="199"/>
                      <a:pt x="290" y="199"/>
                    </a:cubicBezTo>
                    <a:cubicBezTo>
                      <a:pt x="290" y="199"/>
                      <a:pt x="291" y="201"/>
                      <a:pt x="292" y="202"/>
                    </a:cubicBezTo>
                    <a:cubicBezTo>
                      <a:pt x="295" y="202"/>
                      <a:pt x="295" y="202"/>
                      <a:pt x="298" y="201"/>
                    </a:cubicBezTo>
                    <a:cubicBezTo>
                      <a:pt x="298" y="202"/>
                      <a:pt x="298" y="205"/>
                      <a:pt x="298" y="205"/>
                    </a:cubicBezTo>
                    <a:cubicBezTo>
                      <a:pt x="296" y="206"/>
                      <a:pt x="297" y="204"/>
                      <a:pt x="295" y="205"/>
                    </a:cubicBezTo>
                    <a:cubicBezTo>
                      <a:pt x="295" y="207"/>
                      <a:pt x="295" y="207"/>
                      <a:pt x="295" y="207"/>
                    </a:cubicBezTo>
                    <a:cubicBezTo>
                      <a:pt x="293" y="206"/>
                      <a:pt x="293" y="206"/>
                      <a:pt x="292" y="207"/>
                    </a:cubicBezTo>
                    <a:cubicBezTo>
                      <a:pt x="289" y="208"/>
                      <a:pt x="294" y="209"/>
                      <a:pt x="294" y="209"/>
                    </a:cubicBezTo>
                    <a:cubicBezTo>
                      <a:pt x="294" y="209"/>
                      <a:pt x="295" y="212"/>
                      <a:pt x="293" y="211"/>
                    </a:cubicBezTo>
                    <a:cubicBezTo>
                      <a:pt x="293" y="212"/>
                      <a:pt x="292" y="212"/>
                      <a:pt x="291" y="212"/>
                    </a:cubicBezTo>
                    <a:cubicBezTo>
                      <a:pt x="292" y="215"/>
                      <a:pt x="292" y="215"/>
                      <a:pt x="292" y="215"/>
                    </a:cubicBezTo>
                    <a:cubicBezTo>
                      <a:pt x="294" y="214"/>
                      <a:pt x="298" y="213"/>
                      <a:pt x="300" y="213"/>
                    </a:cubicBezTo>
                    <a:cubicBezTo>
                      <a:pt x="301" y="213"/>
                      <a:pt x="303" y="216"/>
                      <a:pt x="304" y="217"/>
                    </a:cubicBezTo>
                    <a:cubicBezTo>
                      <a:pt x="305" y="217"/>
                      <a:pt x="305" y="217"/>
                      <a:pt x="305" y="217"/>
                    </a:cubicBezTo>
                    <a:cubicBezTo>
                      <a:pt x="306" y="216"/>
                      <a:pt x="305" y="215"/>
                      <a:pt x="305" y="214"/>
                    </a:cubicBezTo>
                    <a:cubicBezTo>
                      <a:pt x="305" y="214"/>
                      <a:pt x="307" y="213"/>
                      <a:pt x="307" y="212"/>
                    </a:cubicBezTo>
                    <a:cubicBezTo>
                      <a:pt x="311" y="215"/>
                      <a:pt x="313" y="215"/>
                      <a:pt x="318" y="213"/>
                    </a:cubicBezTo>
                    <a:cubicBezTo>
                      <a:pt x="319" y="215"/>
                      <a:pt x="318" y="215"/>
                      <a:pt x="319" y="215"/>
                    </a:cubicBezTo>
                    <a:cubicBezTo>
                      <a:pt x="319" y="215"/>
                      <a:pt x="320" y="214"/>
                      <a:pt x="319" y="213"/>
                    </a:cubicBezTo>
                    <a:cubicBezTo>
                      <a:pt x="319" y="213"/>
                      <a:pt x="318" y="212"/>
                      <a:pt x="317" y="212"/>
                    </a:cubicBezTo>
                    <a:cubicBezTo>
                      <a:pt x="318" y="212"/>
                      <a:pt x="317" y="210"/>
                      <a:pt x="317" y="209"/>
                    </a:cubicBezTo>
                    <a:cubicBezTo>
                      <a:pt x="320" y="210"/>
                      <a:pt x="321" y="209"/>
                      <a:pt x="323" y="210"/>
                    </a:cubicBezTo>
                    <a:cubicBezTo>
                      <a:pt x="324" y="210"/>
                      <a:pt x="324" y="212"/>
                      <a:pt x="327" y="212"/>
                    </a:cubicBezTo>
                    <a:cubicBezTo>
                      <a:pt x="327" y="212"/>
                      <a:pt x="330" y="210"/>
                      <a:pt x="331" y="209"/>
                    </a:cubicBezTo>
                    <a:cubicBezTo>
                      <a:pt x="322" y="207"/>
                      <a:pt x="316" y="204"/>
                      <a:pt x="313" y="197"/>
                    </a:cubicBezTo>
                    <a:cubicBezTo>
                      <a:pt x="312" y="197"/>
                      <a:pt x="313" y="195"/>
                      <a:pt x="312" y="195"/>
                    </a:cubicBezTo>
                    <a:cubicBezTo>
                      <a:pt x="310" y="194"/>
                      <a:pt x="310" y="194"/>
                      <a:pt x="310" y="194"/>
                    </a:cubicBezTo>
                    <a:cubicBezTo>
                      <a:pt x="310" y="192"/>
                      <a:pt x="313" y="190"/>
                      <a:pt x="309" y="188"/>
                    </a:cubicBezTo>
                    <a:cubicBezTo>
                      <a:pt x="309" y="187"/>
                      <a:pt x="309" y="187"/>
                      <a:pt x="309" y="187"/>
                    </a:cubicBezTo>
                    <a:cubicBezTo>
                      <a:pt x="310" y="186"/>
                      <a:pt x="311" y="186"/>
                      <a:pt x="311" y="186"/>
                    </a:cubicBezTo>
                    <a:cubicBezTo>
                      <a:pt x="311" y="185"/>
                      <a:pt x="311" y="185"/>
                      <a:pt x="311" y="185"/>
                    </a:cubicBezTo>
                    <a:cubicBezTo>
                      <a:pt x="312" y="186"/>
                      <a:pt x="312" y="182"/>
                      <a:pt x="312" y="182"/>
                    </a:cubicBezTo>
                    <a:cubicBezTo>
                      <a:pt x="312" y="182"/>
                      <a:pt x="311" y="182"/>
                      <a:pt x="311" y="181"/>
                    </a:cubicBezTo>
                    <a:cubicBezTo>
                      <a:pt x="311" y="180"/>
                      <a:pt x="311" y="180"/>
                      <a:pt x="311" y="180"/>
                    </a:cubicBezTo>
                    <a:cubicBezTo>
                      <a:pt x="311" y="180"/>
                      <a:pt x="313" y="179"/>
                      <a:pt x="313" y="179"/>
                    </a:cubicBezTo>
                    <a:cubicBezTo>
                      <a:pt x="314" y="177"/>
                      <a:pt x="313" y="174"/>
                      <a:pt x="313" y="173"/>
                    </a:cubicBezTo>
                    <a:cubicBezTo>
                      <a:pt x="314" y="172"/>
                      <a:pt x="316" y="172"/>
                      <a:pt x="316" y="171"/>
                    </a:cubicBezTo>
                    <a:cubicBezTo>
                      <a:pt x="316" y="171"/>
                      <a:pt x="316" y="170"/>
                      <a:pt x="316" y="169"/>
                    </a:cubicBezTo>
                    <a:cubicBezTo>
                      <a:pt x="316" y="169"/>
                      <a:pt x="315" y="168"/>
                      <a:pt x="315" y="168"/>
                    </a:cubicBezTo>
                    <a:cubicBezTo>
                      <a:pt x="314" y="168"/>
                      <a:pt x="312" y="168"/>
                      <a:pt x="311" y="168"/>
                    </a:cubicBezTo>
                    <a:cubicBezTo>
                      <a:pt x="310" y="168"/>
                      <a:pt x="309" y="166"/>
                      <a:pt x="309" y="166"/>
                    </a:cubicBezTo>
                    <a:cubicBezTo>
                      <a:pt x="306" y="165"/>
                      <a:pt x="303" y="167"/>
                      <a:pt x="302" y="167"/>
                    </a:cubicBezTo>
                    <a:cubicBezTo>
                      <a:pt x="301" y="163"/>
                      <a:pt x="301" y="163"/>
                      <a:pt x="301" y="163"/>
                    </a:cubicBezTo>
                    <a:cubicBezTo>
                      <a:pt x="302" y="164"/>
                      <a:pt x="306" y="167"/>
                      <a:pt x="309" y="165"/>
                    </a:cubicBezTo>
                    <a:cubicBezTo>
                      <a:pt x="309" y="165"/>
                      <a:pt x="308" y="164"/>
                      <a:pt x="310" y="164"/>
                    </a:cubicBezTo>
                    <a:cubicBezTo>
                      <a:pt x="310" y="164"/>
                      <a:pt x="311" y="166"/>
                      <a:pt x="311" y="167"/>
                    </a:cubicBezTo>
                    <a:cubicBezTo>
                      <a:pt x="313" y="167"/>
                      <a:pt x="316" y="166"/>
                      <a:pt x="316" y="166"/>
                    </a:cubicBezTo>
                    <a:cubicBezTo>
                      <a:pt x="317" y="165"/>
                      <a:pt x="319" y="165"/>
                      <a:pt x="319" y="163"/>
                    </a:cubicBezTo>
                    <a:cubicBezTo>
                      <a:pt x="320" y="163"/>
                      <a:pt x="319" y="162"/>
                      <a:pt x="319" y="161"/>
                    </a:cubicBezTo>
                    <a:cubicBezTo>
                      <a:pt x="318" y="162"/>
                      <a:pt x="319" y="160"/>
                      <a:pt x="319" y="159"/>
                    </a:cubicBezTo>
                    <a:cubicBezTo>
                      <a:pt x="319" y="159"/>
                      <a:pt x="320" y="161"/>
                      <a:pt x="321" y="161"/>
                    </a:cubicBezTo>
                    <a:cubicBezTo>
                      <a:pt x="321" y="161"/>
                      <a:pt x="322" y="160"/>
                      <a:pt x="323" y="161"/>
                    </a:cubicBezTo>
                    <a:cubicBezTo>
                      <a:pt x="325" y="159"/>
                      <a:pt x="322" y="159"/>
                      <a:pt x="323" y="157"/>
                    </a:cubicBezTo>
                    <a:cubicBezTo>
                      <a:pt x="324" y="157"/>
                      <a:pt x="326" y="157"/>
                      <a:pt x="327" y="157"/>
                    </a:cubicBezTo>
                    <a:cubicBezTo>
                      <a:pt x="327" y="156"/>
                      <a:pt x="327" y="156"/>
                      <a:pt x="327" y="156"/>
                    </a:cubicBezTo>
                    <a:cubicBezTo>
                      <a:pt x="327" y="155"/>
                      <a:pt x="326" y="152"/>
                      <a:pt x="325" y="151"/>
                    </a:cubicBezTo>
                    <a:cubicBezTo>
                      <a:pt x="326" y="151"/>
                      <a:pt x="327" y="150"/>
                      <a:pt x="328" y="151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32" y="152"/>
                      <a:pt x="332" y="152"/>
                      <a:pt x="332" y="152"/>
                    </a:cubicBezTo>
                    <a:cubicBezTo>
                      <a:pt x="333" y="150"/>
                      <a:pt x="332" y="149"/>
                      <a:pt x="333" y="148"/>
                    </a:cubicBezTo>
                    <a:cubicBezTo>
                      <a:pt x="334" y="148"/>
                      <a:pt x="335" y="148"/>
                      <a:pt x="335" y="148"/>
                    </a:cubicBezTo>
                    <a:cubicBezTo>
                      <a:pt x="335" y="147"/>
                      <a:pt x="336" y="145"/>
                      <a:pt x="335" y="146"/>
                    </a:cubicBezTo>
                    <a:cubicBezTo>
                      <a:pt x="334" y="145"/>
                      <a:pt x="335" y="144"/>
                      <a:pt x="334" y="144"/>
                    </a:cubicBezTo>
                    <a:cubicBezTo>
                      <a:pt x="336" y="144"/>
                      <a:pt x="337" y="144"/>
                      <a:pt x="339" y="143"/>
                    </a:cubicBezTo>
                    <a:cubicBezTo>
                      <a:pt x="339" y="142"/>
                      <a:pt x="339" y="141"/>
                      <a:pt x="339" y="141"/>
                    </a:cubicBezTo>
                    <a:cubicBezTo>
                      <a:pt x="340" y="141"/>
                      <a:pt x="343" y="141"/>
                      <a:pt x="345" y="142"/>
                    </a:cubicBezTo>
                    <a:cubicBezTo>
                      <a:pt x="345" y="140"/>
                      <a:pt x="344" y="139"/>
                      <a:pt x="346" y="139"/>
                    </a:cubicBezTo>
                    <a:cubicBezTo>
                      <a:pt x="347" y="139"/>
                      <a:pt x="349" y="141"/>
                      <a:pt x="351" y="140"/>
                    </a:cubicBezTo>
                    <a:cubicBezTo>
                      <a:pt x="352" y="140"/>
                      <a:pt x="351" y="137"/>
                      <a:pt x="351" y="137"/>
                    </a:cubicBezTo>
                    <a:cubicBezTo>
                      <a:pt x="352" y="136"/>
                      <a:pt x="353" y="137"/>
                      <a:pt x="354" y="137"/>
                    </a:cubicBezTo>
                    <a:cubicBezTo>
                      <a:pt x="355" y="137"/>
                      <a:pt x="355" y="134"/>
                      <a:pt x="356" y="134"/>
                    </a:cubicBezTo>
                    <a:cubicBezTo>
                      <a:pt x="357" y="133"/>
                      <a:pt x="358" y="134"/>
                      <a:pt x="359" y="134"/>
                    </a:cubicBezTo>
                    <a:cubicBezTo>
                      <a:pt x="360" y="132"/>
                      <a:pt x="360" y="132"/>
                      <a:pt x="360" y="132"/>
                    </a:cubicBezTo>
                    <a:cubicBezTo>
                      <a:pt x="360" y="132"/>
                      <a:pt x="367" y="130"/>
                      <a:pt x="367" y="130"/>
                    </a:cubicBezTo>
                    <a:cubicBezTo>
                      <a:pt x="369" y="129"/>
                      <a:pt x="369" y="131"/>
                      <a:pt x="372" y="130"/>
                    </a:cubicBezTo>
                    <a:cubicBezTo>
                      <a:pt x="374" y="130"/>
                      <a:pt x="378" y="126"/>
                      <a:pt x="380" y="126"/>
                    </a:cubicBezTo>
                    <a:cubicBezTo>
                      <a:pt x="381" y="126"/>
                      <a:pt x="382" y="128"/>
                      <a:pt x="383" y="128"/>
                    </a:cubicBezTo>
                    <a:cubicBezTo>
                      <a:pt x="383" y="128"/>
                      <a:pt x="384" y="126"/>
                      <a:pt x="384" y="126"/>
                    </a:cubicBezTo>
                    <a:cubicBezTo>
                      <a:pt x="385" y="126"/>
                      <a:pt x="386" y="126"/>
                      <a:pt x="387" y="126"/>
                    </a:cubicBezTo>
                    <a:cubicBezTo>
                      <a:pt x="387" y="126"/>
                      <a:pt x="389" y="124"/>
                      <a:pt x="389" y="124"/>
                    </a:cubicBezTo>
                    <a:cubicBezTo>
                      <a:pt x="393" y="123"/>
                      <a:pt x="396" y="124"/>
                      <a:pt x="401" y="123"/>
                    </a:cubicBezTo>
                    <a:cubicBezTo>
                      <a:pt x="401" y="123"/>
                      <a:pt x="403" y="121"/>
                      <a:pt x="404" y="121"/>
                    </a:cubicBezTo>
                    <a:cubicBezTo>
                      <a:pt x="405" y="121"/>
                      <a:pt x="407" y="121"/>
                      <a:pt x="408" y="121"/>
                    </a:cubicBezTo>
                    <a:cubicBezTo>
                      <a:pt x="408" y="121"/>
                      <a:pt x="409" y="119"/>
                      <a:pt x="410" y="119"/>
                    </a:cubicBezTo>
                    <a:cubicBezTo>
                      <a:pt x="411" y="119"/>
                      <a:pt x="412" y="119"/>
                      <a:pt x="412" y="119"/>
                    </a:cubicBezTo>
                    <a:cubicBezTo>
                      <a:pt x="413" y="119"/>
                      <a:pt x="413" y="117"/>
                      <a:pt x="413" y="117"/>
                    </a:cubicBezTo>
                    <a:cubicBezTo>
                      <a:pt x="415" y="116"/>
                      <a:pt x="415" y="117"/>
                      <a:pt x="416" y="116"/>
                    </a:cubicBezTo>
                    <a:cubicBezTo>
                      <a:pt x="417" y="115"/>
                      <a:pt x="418" y="111"/>
                      <a:pt x="418" y="109"/>
                    </a:cubicBezTo>
                    <a:cubicBezTo>
                      <a:pt x="418" y="108"/>
                      <a:pt x="415" y="108"/>
                      <a:pt x="415" y="108"/>
                    </a:cubicBezTo>
                    <a:cubicBezTo>
                      <a:pt x="415" y="107"/>
                      <a:pt x="415" y="105"/>
                      <a:pt x="414" y="105"/>
                    </a:cubicBezTo>
                    <a:cubicBezTo>
                      <a:pt x="414" y="104"/>
                      <a:pt x="411" y="104"/>
                      <a:pt x="410" y="104"/>
                    </a:cubicBezTo>
                    <a:close/>
                    <a:moveTo>
                      <a:pt x="1027" y="120"/>
                    </a:moveTo>
                    <a:cubicBezTo>
                      <a:pt x="1025" y="121"/>
                      <a:pt x="1021" y="127"/>
                      <a:pt x="1019" y="128"/>
                    </a:cubicBezTo>
                    <a:cubicBezTo>
                      <a:pt x="1019" y="128"/>
                      <a:pt x="1019" y="128"/>
                      <a:pt x="1019" y="128"/>
                    </a:cubicBezTo>
                    <a:cubicBezTo>
                      <a:pt x="1018" y="129"/>
                      <a:pt x="1019" y="130"/>
                      <a:pt x="1019" y="132"/>
                    </a:cubicBezTo>
                    <a:cubicBezTo>
                      <a:pt x="1018" y="132"/>
                      <a:pt x="1016" y="133"/>
                      <a:pt x="1016" y="134"/>
                    </a:cubicBezTo>
                    <a:cubicBezTo>
                      <a:pt x="1016" y="137"/>
                      <a:pt x="1017" y="138"/>
                      <a:pt x="1017" y="140"/>
                    </a:cubicBezTo>
                    <a:cubicBezTo>
                      <a:pt x="1017" y="140"/>
                      <a:pt x="1016" y="139"/>
                      <a:pt x="1016" y="140"/>
                    </a:cubicBezTo>
                    <a:cubicBezTo>
                      <a:pt x="1016" y="141"/>
                      <a:pt x="1018" y="141"/>
                      <a:pt x="1018" y="142"/>
                    </a:cubicBezTo>
                    <a:cubicBezTo>
                      <a:pt x="1018" y="142"/>
                      <a:pt x="1018" y="143"/>
                      <a:pt x="1018" y="144"/>
                    </a:cubicBezTo>
                    <a:cubicBezTo>
                      <a:pt x="1019" y="144"/>
                      <a:pt x="1019" y="144"/>
                      <a:pt x="1019" y="144"/>
                    </a:cubicBezTo>
                    <a:cubicBezTo>
                      <a:pt x="1018" y="144"/>
                      <a:pt x="1020" y="146"/>
                      <a:pt x="1017" y="146"/>
                    </a:cubicBezTo>
                    <a:cubicBezTo>
                      <a:pt x="1017" y="146"/>
                      <a:pt x="1017" y="146"/>
                      <a:pt x="1017" y="146"/>
                    </a:cubicBezTo>
                    <a:cubicBezTo>
                      <a:pt x="1018" y="147"/>
                      <a:pt x="1019" y="146"/>
                      <a:pt x="1020" y="147"/>
                    </a:cubicBezTo>
                    <a:cubicBezTo>
                      <a:pt x="1021" y="147"/>
                      <a:pt x="1021" y="150"/>
                      <a:pt x="1021" y="150"/>
                    </a:cubicBezTo>
                    <a:cubicBezTo>
                      <a:pt x="1023" y="152"/>
                      <a:pt x="1026" y="152"/>
                      <a:pt x="1029" y="153"/>
                    </a:cubicBezTo>
                    <a:cubicBezTo>
                      <a:pt x="1030" y="152"/>
                      <a:pt x="1033" y="149"/>
                      <a:pt x="1034" y="147"/>
                    </a:cubicBezTo>
                    <a:cubicBezTo>
                      <a:pt x="1034" y="146"/>
                      <a:pt x="1034" y="145"/>
                      <a:pt x="1034" y="144"/>
                    </a:cubicBezTo>
                    <a:cubicBezTo>
                      <a:pt x="1035" y="144"/>
                      <a:pt x="1035" y="144"/>
                      <a:pt x="1035" y="144"/>
                    </a:cubicBezTo>
                    <a:cubicBezTo>
                      <a:pt x="1040" y="138"/>
                      <a:pt x="1040" y="138"/>
                      <a:pt x="1040" y="138"/>
                    </a:cubicBezTo>
                    <a:cubicBezTo>
                      <a:pt x="1040" y="137"/>
                      <a:pt x="1039" y="132"/>
                      <a:pt x="1039" y="132"/>
                    </a:cubicBezTo>
                    <a:cubicBezTo>
                      <a:pt x="1038" y="131"/>
                      <a:pt x="1036" y="130"/>
                      <a:pt x="1035" y="130"/>
                    </a:cubicBezTo>
                    <a:cubicBezTo>
                      <a:pt x="1035" y="129"/>
                      <a:pt x="1035" y="127"/>
                      <a:pt x="1035" y="126"/>
                    </a:cubicBezTo>
                    <a:cubicBezTo>
                      <a:pt x="1034" y="126"/>
                      <a:pt x="1033" y="126"/>
                      <a:pt x="1032" y="126"/>
                    </a:cubicBezTo>
                    <a:cubicBezTo>
                      <a:pt x="1031" y="126"/>
                      <a:pt x="1030" y="123"/>
                      <a:pt x="1029" y="123"/>
                    </a:cubicBezTo>
                    <a:cubicBezTo>
                      <a:pt x="1028" y="122"/>
                      <a:pt x="1028" y="123"/>
                      <a:pt x="1027" y="122"/>
                    </a:cubicBezTo>
                    <a:cubicBezTo>
                      <a:pt x="1027" y="122"/>
                      <a:pt x="1028" y="119"/>
                      <a:pt x="1027" y="120"/>
                    </a:cubicBezTo>
                    <a:close/>
                    <a:moveTo>
                      <a:pt x="727" y="122"/>
                    </a:moveTo>
                    <a:cubicBezTo>
                      <a:pt x="731" y="123"/>
                      <a:pt x="728" y="125"/>
                      <a:pt x="730" y="126"/>
                    </a:cubicBezTo>
                    <a:cubicBezTo>
                      <a:pt x="731" y="126"/>
                      <a:pt x="731" y="125"/>
                      <a:pt x="732" y="126"/>
                    </a:cubicBezTo>
                    <a:cubicBezTo>
                      <a:pt x="732" y="127"/>
                      <a:pt x="732" y="127"/>
                      <a:pt x="732" y="127"/>
                    </a:cubicBezTo>
                    <a:cubicBezTo>
                      <a:pt x="731" y="127"/>
                      <a:pt x="729" y="129"/>
                      <a:pt x="728" y="129"/>
                    </a:cubicBezTo>
                    <a:cubicBezTo>
                      <a:pt x="727" y="129"/>
                      <a:pt x="726" y="129"/>
                      <a:pt x="726" y="129"/>
                    </a:cubicBezTo>
                    <a:cubicBezTo>
                      <a:pt x="725" y="129"/>
                      <a:pt x="724" y="131"/>
                      <a:pt x="724" y="132"/>
                    </a:cubicBezTo>
                    <a:cubicBezTo>
                      <a:pt x="722" y="132"/>
                      <a:pt x="720" y="132"/>
                      <a:pt x="718" y="133"/>
                    </a:cubicBezTo>
                    <a:cubicBezTo>
                      <a:pt x="718" y="133"/>
                      <a:pt x="718" y="135"/>
                      <a:pt x="718" y="136"/>
                    </a:cubicBezTo>
                    <a:cubicBezTo>
                      <a:pt x="716" y="137"/>
                      <a:pt x="714" y="136"/>
                      <a:pt x="714" y="138"/>
                    </a:cubicBezTo>
                    <a:cubicBezTo>
                      <a:pt x="713" y="138"/>
                      <a:pt x="714" y="139"/>
                      <a:pt x="714" y="140"/>
                    </a:cubicBezTo>
                    <a:cubicBezTo>
                      <a:pt x="713" y="140"/>
                      <a:pt x="712" y="140"/>
                      <a:pt x="712" y="140"/>
                    </a:cubicBezTo>
                    <a:cubicBezTo>
                      <a:pt x="710" y="137"/>
                      <a:pt x="712" y="137"/>
                      <a:pt x="706" y="136"/>
                    </a:cubicBezTo>
                    <a:cubicBezTo>
                      <a:pt x="708" y="133"/>
                      <a:pt x="707" y="132"/>
                      <a:pt x="708" y="129"/>
                    </a:cubicBezTo>
                    <a:cubicBezTo>
                      <a:pt x="708" y="129"/>
                      <a:pt x="709" y="128"/>
                      <a:pt x="710" y="128"/>
                    </a:cubicBezTo>
                    <a:cubicBezTo>
                      <a:pt x="710" y="129"/>
                      <a:pt x="711" y="130"/>
                      <a:pt x="712" y="131"/>
                    </a:cubicBezTo>
                    <a:cubicBezTo>
                      <a:pt x="715" y="130"/>
                      <a:pt x="719" y="130"/>
                      <a:pt x="722" y="129"/>
                    </a:cubicBezTo>
                    <a:cubicBezTo>
                      <a:pt x="724" y="128"/>
                      <a:pt x="726" y="127"/>
                      <a:pt x="728" y="126"/>
                    </a:cubicBezTo>
                    <a:cubicBezTo>
                      <a:pt x="727" y="126"/>
                      <a:pt x="728" y="124"/>
                      <a:pt x="726" y="125"/>
                    </a:cubicBezTo>
                    <a:cubicBezTo>
                      <a:pt x="726" y="124"/>
                      <a:pt x="726" y="122"/>
                      <a:pt x="727" y="122"/>
                    </a:cubicBezTo>
                    <a:close/>
                    <a:moveTo>
                      <a:pt x="1063" y="127"/>
                    </a:moveTo>
                    <a:cubicBezTo>
                      <a:pt x="1063" y="128"/>
                      <a:pt x="1065" y="129"/>
                      <a:pt x="1065" y="130"/>
                    </a:cubicBezTo>
                    <a:cubicBezTo>
                      <a:pt x="1066" y="132"/>
                      <a:pt x="1064" y="136"/>
                      <a:pt x="1065" y="138"/>
                    </a:cubicBezTo>
                    <a:cubicBezTo>
                      <a:pt x="1065" y="139"/>
                      <a:pt x="1067" y="141"/>
                      <a:pt x="1067" y="142"/>
                    </a:cubicBezTo>
                    <a:cubicBezTo>
                      <a:pt x="1068" y="142"/>
                      <a:pt x="1069" y="142"/>
                      <a:pt x="1070" y="142"/>
                    </a:cubicBezTo>
                    <a:cubicBezTo>
                      <a:pt x="1071" y="141"/>
                      <a:pt x="1072" y="140"/>
                      <a:pt x="1073" y="139"/>
                    </a:cubicBezTo>
                    <a:cubicBezTo>
                      <a:pt x="1074" y="138"/>
                      <a:pt x="1075" y="138"/>
                      <a:pt x="1077" y="138"/>
                    </a:cubicBezTo>
                    <a:cubicBezTo>
                      <a:pt x="1078" y="134"/>
                      <a:pt x="1078" y="129"/>
                      <a:pt x="1072" y="130"/>
                    </a:cubicBezTo>
                    <a:cubicBezTo>
                      <a:pt x="1072" y="130"/>
                      <a:pt x="1071" y="131"/>
                      <a:pt x="1069" y="131"/>
                    </a:cubicBezTo>
                    <a:cubicBezTo>
                      <a:pt x="1068" y="131"/>
                      <a:pt x="1067" y="128"/>
                      <a:pt x="1066" y="128"/>
                    </a:cubicBezTo>
                    <a:cubicBezTo>
                      <a:pt x="1065" y="127"/>
                      <a:pt x="1064" y="127"/>
                      <a:pt x="1063" y="127"/>
                    </a:cubicBezTo>
                    <a:close/>
                    <a:moveTo>
                      <a:pt x="1101" y="128"/>
                    </a:moveTo>
                    <a:cubicBezTo>
                      <a:pt x="1101" y="130"/>
                      <a:pt x="1101" y="133"/>
                      <a:pt x="1100" y="136"/>
                    </a:cubicBezTo>
                    <a:cubicBezTo>
                      <a:pt x="1101" y="136"/>
                      <a:pt x="1106" y="139"/>
                      <a:pt x="1106" y="140"/>
                    </a:cubicBezTo>
                    <a:cubicBezTo>
                      <a:pt x="1108" y="140"/>
                      <a:pt x="1111" y="139"/>
                      <a:pt x="1112" y="140"/>
                    </a:cubicBezTo>
                    <a:cubicBezTo>
                      <a:pt x="1113" y="140"/>
                      <a:pt x="1113" y="141"/>
                      <a:pt x="1114" y="142"/>
                    </a:cubicBezTo>
                    <a:cubicBezTo>
                      <a:pt x="1115" y="142"/>
                      <a:pt x="1121" y="141"/>
                      <a:pt x="1123" y="140"/>
                    </a:cubicBezTo>
                    <a:cubicBezTo>
                      <a:pt x="1124" y="140"/>
                      <a:pt x="1123" y="139"/>
                      <a:pt x="1124" y="138"/>
                    </a:cubicBezTo>
                    <a:cubicBezTo>
                      <a:pt x="1125" y="137"/>
                      <a:pt x="1128" y="136"/>
                      <a:pt x="1131" y="136"/>
                    </a:cubicBezTo>
                    <a:cubicBezTo>
                      <a:pt x="1130" y="133"/>
                      <a:pt x="1130" y="133"/>
                      <a:pt x="1130" y="133"/>
                    </a:cubicBezTo>
                    <a:cubicBezTo>
                      <a:pt x="1130" y="133"/>
                      <a:pt x="1128" y="131"/>
                      <a:pt x="1128" y="131"/>
                    </a:cubicBezTo>
                    <a:cubicBezTo>
                      <a:pt x="1126" y="130"/>
                      <a:pt x="1121" y="130"/>
                      <a:pt x="1118" y="130"/>
                    </a:cubicBezTo>
                    <a:cubicBezTo>
                      <a:pt x="1118" y="129"/>
                      <a:pt x="1116" y="128"/>
                      <a:pt x="1116" y="128"/>
                    </a:cubicBezTo>
                    <a:cubicBezTo>
                      <a:pt x="1114" y="127"/>
                      <a:pt x="1111" y="129"/>
                      <a:pt x="1110" y="129"/>
                    </a:cubicBezTo>
                    <a:cubicBezTo>
                      <a:pt x="1106" y="129"/>
                      <a:pt x="1104" y="128"/>
                      <a:pt x="1101" y="128"/>
                    </a:cubicBezTo>
                    <a:close/>
                    <a:moveTo>
                      <a:pt x="1040" y="152"/>
                    </a:moveTo>
                    <a:cubicBezTo>
                      <a:pt x="1040" y="152"/>
                      <a:pt x="1039" y="153"/>
                      <a:pt x="1039" y="154"/>
                    </a:cubicBezTo>
                    <a:cubicBezTo>
                      <a:pt x="1038" y="156"/>
                      <a:pt x="1040" y="155"/>
                      <a:pt x="1040" y="156"/>
                    </a:cubicBezTo>
                    <a:cubicBezTo>
                      <a:pt x="1039" y="156"/>
                      <a:pt x="1042" y="157"/>
                      <a:pt x="1042" y="157"/>
                    </a:cubicBezTo>
                    <a:cubicBezTo>
                      <a:pt x="1042" y="157"/>
                      <a:pt x="1043" y="157"/>
                      <a:pt x="1043" y="156"/>
                    </a:cubicBezTo>
                    <a:cubicBezTo>
                      <a:pt x="1043" y="156"/>
                      <a:pt x="1043" y="155"/>
                      <a:pt x="1043" y="154"/>
                    </a:cubicBezTo>
                    <a:cubicBezTo>
                      <a:pt x="1043" y="154"/>
                      <a:pt x="1042" y="152"/>
                      <a:pt x="1043" y="152"/>
                    </a:cubicBezTo>
                    <a:cubicBezTo>
                      <a:pt x="1042" y="152"/>
                      <a:pt x="1040" y="152"/>
                      <a:pt x="1040" y="152"/>
                    </a:cubicBezTo>
                    <a:close/>
                    <a:moveTo>
                      <a:pt x="1053" y="155"/>
                    </a:moveTo>
                    <a:cubicBezTo>
                      <a:pt x="1052" y="155"/>
                      <a:pt x="1051" y="157"/>
                      <a:pt x="1051" y="157"/>
                    </a:cubicBezTo>
                    <a:cubicBezTo>
                      <a:pt x="1049" y="158"/>
                      <a:pt x="1046" y="158"/>
                      <a:pt x="1045" y="159"/>
                    </a:cubicBezTo>
                    <a:cubicBezTo>
                      <a:pt x="1043" y="161"/>
                      <a:pt x="1044" y="163"/>
                      <a:pt x="1041" y="164"/>
                    </a:cubicBezTo>
                    <a:cubicBezTo>
                      <a:pt x="1040" y="165"/>
                      <a:pt x="1039" y="165"/>
                      <a:pt x="1037" y="165"/>
                    </a:cubicBezTo>
                    <a:cubicBezTo>
                      <a:pt x="1038" y="167"/>
                      <a:pt x="1038" y="167"/>
                      <a:pt x="1038" y="167"/>
                    </a:cubicBezTo>
                    <a:cubicBezTo>
                      <a:pt x="1039" y="168"/>
                      <a:pt x="1041" y="167"/>
                      <a:pt x="1043" y="167"/>
                    </a:cubicBezTo>
                    <a:cubicBezTo>
                      <a:pt x="1043" y="168"/>
                      <a:pt x="1045" y="169"/>
                      <a:pt x="1046" y="169"/>
                    </a:cubicBezTo>
                    <a:cubicBezTo>
                      <a:pt x="1049" y="170"/>
                      <a:pt x="1049" y="168"/>
                      <a:pt x="1052" y="168"/>
                    </a:cubicBezTo>
                    <a:cubicBezTo>
                      <a:pt x="1052" y="168"/>
                      <a:pt x="1054" y="170"/>
                      <a:pt x="1055" y="170"/>
                    </a:cubicBezTo>
                    <a:cubicBezTo>
                      <a:pt x="1059" y="171"/>
                      <a:pt x="1064" y="171"/>
                      <a:pt x="1068" y="171"/>
                    </a:cubicBezTo>
                    <a:cubicBezTo>
                      <a:pt x="1068" y="169"/>
                      <a:pt x="1069" y="166"/>
                      <a:pt x="1068" y="163"/>
                    </a:cubicBezTo>
                    <a:cubicBezTo>
                      <a:pt x="1067" y="162"/>
                      <a:pt x="1065" y="162"/>
                      <a:pt x="1064" y="161"/>
                    </a:cubicBezTo>
                    <a:cubicBezTo>
                      <a:pt x="1063" y="161"/>
                      <a:pt x="1063" y="160"/>
                      <a:pt x="1063" y="159"/>
                    </a:cubicBezTo>
                    <a:cubicBezTo>
                      <a:pt x="1060" y="157"/>
                      <a:pt x="1059" y="157"/>
                      <a:pt x="1055" y="156"/>
                    </a:cubicBezTo>
                    <a:cubicBezTo>
                      <a:pt x="1055" y="156"/>
                      <a:pt x="1053" y="155"/>
                      <a:pt x="1053" y="155"/>
                    </a:cubicBezTo>
                    <a:close/>
                    <a:moveTo>
                      <a:pt x="1387" y="202"/>
                    </a:moveTo>
                    <a:cubicBezTo>
                      <a:pt x="1385" y="204"/>
                      <a:pt x="1385" y="205"/>
                      <a:pt x="1382" y="206"/>
                    </a:cubicBezTo>
                    <a:cubicBezTo>
                      <a:pt x="1382" y="206"/>
                      <a:pt x="1381" y="206"/>
                      <a:pt x="1380" y="206"/>
                    </a:cubicBezTo>
                    <a:cubicBezTo>
                      <a:pt x="1376" y="211"/>
                      <a:pt x="1376" y="211"/>
                      <a:pt x="1376" y="211"/>
                    </a:cubicBezTo>
                    <a:cubicBezTo>
                      <a:pt x="1375" y="212"/>
                      <a:pt x="1376" y="213"/>
                      <a:pt x="1376" y="213"/>
                    </a:cubicBezTo>
                    <a:cubicBezTo>
                      <a:pt x="1379" y="214"/>
                      <a:pt x="1384" y="215"/>
                      <a:pt x="1387" y="215"/>
                    </a:cubicBezTo>
                    <a:cubicBezTo>
                      <a:pt x="1388" y="214"/>
                      <a:pt x="1389" y="212"/>
                      <a:pt x="1392" y="212"/>
                    </a:cubicBezTo>
                    <a:cubicBezTo>
                      <a:pt x="1392" y="213"/>
                      <a:pt x="1392" y="213"/>
                      <a:pt x="1392" y="213"/>
                    </a:cubicBezTo>
                    <a:cubicBezTo>
                      <a:pt x="1395" y="214"/>
                      <a:pt x="1402" y="214"/>
                      <a:pt x="1405" y="215"/>
                    </a:cubicBezTo>
                    <a:cubicBezTo>
                      <a:pt x="1405" y="212"/>
                      <a:pt x="1406" y="211"/>
                      <a:pt x="1405" y="209"/>
                    </a:cubicBezTo>
                    <a:cubicBezTo>
                      <a:pt x="1404" y="209"/>
                      <a:pt x="1403" y="207"/>
                      <a:pt x="1403" y="207"/>
                    </a:cubicBezTo>
                    <a:cubicBezTo>
                      <a:pt x="1400" y="205"/>
                      <a:pt x="1396" y="206"/>
                      <a:pt x="1393" y="205"/>
                    </a:cubicBezTo>
                    <a:cubicBezTo>
                      <a:pt x="1391" y="205"/>
                      <a:pt x="1389" y="203"/>
                      <a:pt x="1387" y="202"/>
                    </a:cubicBezTo>
                    <a:close/>
                    <a:moveTo>
                      <a:pt x="1285" y="219"/>
                    </a:moveTo>
                    <a:cubicBezTo>
                      <a:pt x="1284" y="220"/>
                      <a:pt x="1284" y="219"/>
                      <a:pt x="1283" y="220"/>
                    </a:cubicBezTo>
                    <a:cubicBezTo>
                      <a:pt x="1282" y="221"/>
                      <a:pt x="1283" y="222"/>
                      <a:pt x="1283" y="223"/>
                    </a:cubicBezTo>
                    <a:cubicBezTo>
                      <a:pt x="1285" y="225"/>
                      <a:pt x="1287" y="227"/>
                      <a:pt x="1291" y="225"/>
                    </a:cubicBezTo>
                    <a:cubicBezTo>
                      <a:pt x="1291" y="225"/>
                      <a:pt x="1291" y="224"/>
                      <a:pt x="1292" y="223"/>
                    </a:cubicBezTo>
                    <a:lnTo>
                      <a:pt x="1285" y="219"/>
                    </a:lnTo>
                    <a:close/>
                    <a:moveTo>
                      <a:pt x="133" y="335"/>
                    </a:moveTo>
                    <a:cubicBezTo>
                      <a:pt x="134" y="335"/>
                      <a:pt x="136" y="336"/>
                      <a:pt x="136" y="336"/>
                    </a:cubicBezTo>
                    <a:cubicBezTo>
                      <a:pt x="137" y="337"/>
                      <a:pt x="139" y="336"/>
                      <a:pt x="141" y="336"/>
                    </a:cubicBezTo>
                    <a:cubicBezTo>
                      <a:pt x="141" y="337"/>
                      <a:pt x="142" y="338"/>
                      <a:pt x="143" y="338"/>
                    </a:cubicBezTo>
                    <a:cubicBezTo>
                      <a:pt x="143" y="341"/>
                      <a:pt x="141" y="344"/>
                      <a:pt x="143" y="347"/>
                    </a:cubicBezTo>
                    <a:cubicBezTo>
                      <a:pt x="143" y="348"/>
                      <a:pt x="145" y="349"/>
                      <a:pt x="146" y="350"/>
                    </a:cubicBezTo>
                    <a:cubicBezTo>
                      <a:pt x="146" y="350"/>
                      <a:pt x="149" y="354"/>
                      <a:pt x="148" y="354"/>
                    </a:cubicBezTo>
                    <a:cubicBezTo>
                      <a:pt x="146" y="355"/>
                      <a:pt x="147" y="356"/>
                      <a:pt x="147" y="358"/>
                    </a:cubicBezTo>
                    <a:cubicBezTo>
                      <a:pt x="146" y="359"/>
                      <a:pt x="145" y="359"/>
                      <a:pt x="145" y="360"/>
                    </a:cubicBezTo>
                    <a:cubicBezTo>
                      <a:pt x="145" y="360"/>
                      <a:pt x="144" y="361"/>
                      <a:pt x="144" y="361"/>
                    </a:cubicBezTo>
                    <a:cubicBezTo>
                      <a:pt x="144" y="360"/>
                      <a:pt x="142" y="358"/>
                      <a:pt x="141" y="357"/>
                    </a:cubicBezTo>
                    <a:cubicBezTo>
                      <a:pt x="141" y="356"/>
                      <a:pt x="139" y="353"/>
                      <a:pt x="138" y="353"/>
                    </a:cubicBezTo>
                    <a:cubicBezTo>
                      <a:pt x="138" y="353"/>
                      <a:pt x="136" y="353"/>
                      <a:pt x="136" y="353"/>
                    </a:cubicBezTo>
                    <a:cubicBezTo>
                      <a:pt x="135" y="352"/>
                      <a:pt x="136" y="351"/>
                      <a:pt x="135" y="350"/>
                    </a:cubicBezTo>
                    <a:cubicBezTo>
                      <a:pt x="135" y="349"/>
                      <a:pt x="132" y="349"/>
                      <a:pt x="131" y="348"/>
                    </a:cubicBezTo>
                    <a:cubicBezTo>
                      <a:pt x="131" y="348"/>
                      <a:pt x="131" y="346"/>
                      <a:pt x="131" y="346"/>
                    </a:cubicBezTo>
                    <a:cubicBezTo>
                      <a:pt x="132" y="347"/>
                      <a:pt x="133" y="346"/>
                      <a:pt x="134" y="346"/>
                    </a:cubicBezTo>
                    <a:cubicBezTo>
                      <a:pt x="134" y="347"/>
                      <a:pt x="134" y="348"/>
                      <a:pt x="135" y="348"/>
                    </a:cubicBezTo>
                    <a:cubicBezTo>
                      <a:pt x="136" y="354"/>
                      <a:pt x="136" y="348"/>
                      <a:pt x="134" y="346"/>
                    </a:cubicBezTo>
                    <a:cubicBezTo>
                      <a:pt x="135" y="346"/>
                      <a:pt x="135" y="346"/>
                      <a:pt x="135" y="346"/>
                    </a:cubicBezTo>
                    <a:cubicBezTo>
                      <a:pt x="135" y="346"/>
                      <a:pt x="135" y="346"/>
                      <a:pt x="135" y="345"/>
                    </a:cubicBezTo>
                    <a:cubicBezTo>
                      <a:pt x="140" y="344"/>
                      <a:pt x="138" y="349"/>
                      <a:pt x="139" y="339"/>
                    </a:cubicBezTo>
                    <a:cubicBezTo>
                      <a:pt x="138" y="339"/>
                      <a:pt x="137" y="339"/>
                      <a:pt x="135" y="340"/>
                    </a:cubicBezTo>
                    <a:cubicBezTo>
                      <a:pt x="135" y="340"/>
                      <a:pt x="135" y="340"/>
                      <a:pt x="135" y="340"/>
                    </a:cubicBezTo>
                    <a:cubicBezTo>
                      <a:pt x="134" y="340"/>
                      <a:pt x="134" y="338"/>
                      <a:pt x="133" y="338"/>
                    </a:cubicBezTo>
                    <a:cubicBezTo>
                      <a:pt x="133" y="338"/>
                      <a:pt x="134" y="336"/>
                      <a:pt x="133" y="336"/>
                    </a:cubicBezTo>
                    <a:cubicBezTo>
                      <a:pt x="132" y="336"/>
                      <a:pt x="132" y="335"/>
                      <a:pt x="133" y="335"/>
                    </a:cubicBezTo>
                    <a:close/>
                    <a:moveTo>
                      <a:pt x="99" y="347"/>
                    </a:moveTo>
                    <a:cubicBezTo>
                      <a:pt x="101" y="347"/>
                      <a:pt x="99" y="348"/>
                      <a:pt x="100" y="348"/>
                    </a:cubicBezTo>
                    <a:cubicBezTo>
                      <a:pt x="101" y="349"/>
                      <a:pt x="103" y="348"/>
                      <a:pt x="104" y="348"/>
                    </a:cubicBezTo>
                    <a:cubicBezTo>
                      <a:pt x="104" y="349"/>
                      <a:pt x="105" y="351"/>
                      <a:pt x="105" y="352"/>
                    </a:cubicBezTo>
                    <a:cubicBezTo>
                      <a:pt x="106" y="352"/>
                      <a:pt x="107" y="352"/>
                      <a:pt x="108" y="352"/>
                    </a:cubicBezTo>
                    <a:cubicBezTo>
                      <a:pt x="113" y="356"/>
                      <a:pt x="114" y="360"/>
                      <a:pt x="117" y="366"/>
                    </a:cubicBezTo>
                    <a:cubicBezTo>
                      <a:pt x="115" y="366"/>
                      <a:pt x="115" y="365"/>
                      <a:pt x="113" y="365"/>
                    </a:cubicBezTo>
                    <a:cubicBezTo>
                      <a:pt x="113" y="367"/>
                      <a:pt x="114" y="368"/>
                      <a:pt x="113" y="369"/>
                    </a:cubicBezTo>
                    <a:cubicBezTo>
                      <a:pt x="112" y="369"/>
                      <a:pt x="111" y="368"/>
                      <a:pt x="111" y="368"/>
                    </a:cubicBezTo>
                    <a:cubicBezTo>
                      <a:pt x="108" y="368"/>
                      <a:pt x="108" y="369"/>
                      <a:pt x="105" y="372"/>
                    </a:cubicBezTo>
                    <a:cubicBezTo>
                      <a:pt x="104" y="371"/>
                      <a:pt x="103" y="371"/>
                      <a:pt x="101" y="371"/>
                    </a:cubicBezTo>
                    <a:cubicBezTo>
                      <a:pt x="101" y="370"/>
                      <a:pt x="102" y="368"/>
                      <a:pt x="101" y="367"/>
                    </a:cubicBezTo>
                    <a:cubicBezTo>
                      <a:pt x="101" y="365"/>
                      <a:pt x="97" y="364"/>
                      <a:pt x="97" y="362"/>
                    </a:cubicBezTo>
                    <a:cubicBezTo>
                      <a:pt x="96" y="360"/>
                      <a:pt x="97" y="359"/>
                      <a:pt x="96" y="357"/>
                    </a:cubicBezTo>
                    <a:cubicBezTo>
                      <a:pt x="96" y="356"/>
                      <a:pt x="93" y="356"/>
                      <a:pt x="93" y="355"/>
                    </a:cubicBezTo>
                    <a:cubicBezTo>
                      <a:pt x="92" y="354"/>
                      <a:pt x="92" y="353"/>
                      <a:pt x="91" y="352"/>
                    </a:cubicBezTo>
                    <a:cubicBezTo>
                      <a:pt x="93" y="352"/>
                      <a:pt x="93" y="352"/>
                      <a:pt x="93" y="352"/>
                    </a:cubicBezTo>
                    <a:cubicBezTo>
                      <a:pt x="93" y="351"/>
                      <a:pt x="94" y="349"/>
                      <a:pt x="94" y="349"/>
                    </a:cubicBezTo>
                    <a:cubicBezTo>
                      <a:pt x="94" y="349"/>
                      <a:pt x="95" y="349"/>
                      <a:pt x="95" y="350"/>
                    </a:cubicBezTo>
                    <a:cubicBezTo>
                      <a:pt x="96" y="350"/>
                      <a:pt x="97" y="350"/>
                      <a:pt x="97" y="350"/>
                    </a:cubicBezTo>
                    <a:cubicBezTo>
                      <a:pt x="98" y="348"/>
                      <a:pt x="97" y="347"/>
                      <a:pt x="99" y="347"/>
                    </a:cubicBezTo>
                    <a:close/>
                    <a:moveTo>
                      <a:pt x="1245" y="386"/>
                    </a:moveTo>
                    <a:cubicBezTo>
                      <a:pt x="1245" y="387"/>
                      <a:pt x="1244" y="388"/>
                      <a:pt x="1243" y="389"/>
                    </a:cubicBezTo>
                    <a:cubicBezTo>
                      <a:pt x="1242" y="389"/>
                      <a:pt x="1240" y="390"/>
                      <a:pt x="1239" y="391"/>
                    </a:cubicBezTo>
                    <a:cubicBezTo>
                      <a:pt x="1239" y="392"/>
                      <a:pt x="1239" y="395"/>
                      <a:pt x="1239" y="397"/>
                    </a:cubicBezTo>
                    <a:cubicBezTo>
                      <a:pt x="1237" y="396"/>
                      <a:pt x="1240" y="399"/>
                      <a:pt x="1240" y="399"/>
                    </a:cubicBezTo>
                    <a:cubicBezTo>
                      <a:pt x="1242" y="396"/>
                      <a:pt x="1244" y="394"/>
                      <a:pt x="1247" y="391"/>
                    </a:cubicBezTo>
                    <a:cubicBezTo>
                      <a:pt x="1247" y="390"/>
                      <a:pt x="1247" y="388"/>
                      <a:pt x="1247" y="386"/>
                    </a:cubicBezTo>
                    <a:lnTo>
                      <a:pt x="1245" y="386"/>
                    </a:lnTo>
                    <a:close/>
                    <a:moveTo>
                      <a:pt x="75" y="403"/>
                    </a:moveTo>
                    <a:cubicBezTo>
                      <a:pt x="76" y="404"/>
                      <a:pt x="76" y="405"/>
                      <a:pt x="75" y="405"/>
                    </a:cubicBezTo>
                    <a:cubicBezTo>
                      <a:pt x="75" y="405"/>
                      <a:pt x="73" y="403"/>
                      <a:pt x="75" y="403"/>
                    </a:cubicBezTo>
                    <a:close/>
                    <a:moveTo>
                      <a:pt x="775" y="439"/>
                    </a:moveTo>
                    <a:cubicBezTo>
                      <a:pt x="776" y="439"/>
                      <a:pt x="776" y="439"/>
                      <a:pt x="776" y="439"/>
                    </a:cubicBezTo>
                    <a:cubicBezTo>
                      <a:pt x="776" y="439"/>
                      <a:pt x="777" y="441"/>
                      <a:pt x="777" y="441"/>
                    </a:cubicBezTo>
                    <a:cubicBezTo>
                      <a:pt x="777" y="443"/>
                      <a:pt x="775" y="443"/>
                      <a:pt x="775" y="444"/>
                    </a:cubicBezTo>
                    <a:cubicBezTo>
                      <a:pt x="775" y="445"/>
                      <a:pt x="775" y="453"/>
                      <a:pt x="775" y="453"/>
                    </a:cubicBezTo>
                    <a:cubicBezTo>
                      <a:pt x="775" y="454"/>
                      <a:pt x="777" y="455"/>
                      <a:pt x="776" y="457"/>
                    </a:cubicBezTo>
                    <a:cubicBezTo>
                      <a:pt x="776" y="458"/>
                      <a:pt x="774" y="460"/>
                      <a:pt x="773" y="460"/>
                    </a:cubicBezTo>
                    <a:cubicBezTo>
                      <a:pt x="773" y="461"/>
                      <a:pt x="773" y="463"/>
                      <a:pt x="772" y="465"/>
                    </a:cubicBezTo>
                    <a:cubicBezTo>
                      <a:pt x="771" y="464"/>
                      <a:pt x="771" y="463"/>
                      <a:pt x="770" y="463"/>
                    </a:cubicBezTo>
                    <a:cubicBezTo>
                      <a:pt x="770" y="463"/>
                      <a:pt x="769" y="464"/>
                      <a:pt x="768" y="464"/>
                    </a:cubicBezTo>
                    <a:cubicBezTo>
                      <a:pt x="768" y="465"/>
                      <a:pt x="768" y="465"/>
                      <a:pt x="768" y="466"/>
                    </a:cubicBezTo>
                    <a:cubicBezTo>
                      <a:pt x="768" y="466"/>
                      <a:pt x="764" y="469"/>
                      <a:pt x="767" y="469"/>
                    </a:cubicBezTo>
                    <a:cubicBezTo>
                      <a:pt x="767" y="469"/>
                      <a:pt x="769" y="468"/>
                      <a:pt x="769" y="468"/>
                    </a:cubicBezTo>
                    <a:cubicBezTo>
                      <a:pt x="769" y="468"/>
                      <a:pt x="769" y="470"/>
                      <a:pt x="769" y="470"/>
                    </a:cubicBezTo>
                    <a:cubicBezTo>
                      <a:pt x="768" y="471"/>
                      <a:pt x="766" y="471"/>
                      <a:pt x="765" y="472"/>
                    </a:cubicBezTo>
                    <a:cubicBezTo>
                      <a:pt x="765" y="472"/>
                      <a:pt x="764" y="476"/>
                      <a:pt x="763" y="477"/>
                    </a:cubicBezTo>
                    <a:cubicBezTo>
                      <a:pt x="762" y="477"/>
                      <a:pt x="759" y="476"/>
                      <a:pt x="758" y="477"/>
                    </a:cubicBezTo>
                    <a:cubicBezTo>
                      <a:pt x="758" y="477"/>
                      <a:pt x="758" y="479"/>
                      <a:pt x="758" y="479"/>
                    </a:cubicBezTo>
                    <a:cubicBezTo>
                      <a:pt x="758" y="480"/>
                      <a:pt x="753" y="484"/>
                      <a:pt x="753" y="484"/>
                    </a:cubicBezTo>
                    <a:cubicBezTo>
                      <a:pt x="751" y="484"/>
                      <a:pt x="751" y="483"/>
                      <a:pt x="749" y="483"/>
                    </a:cubicBezTo>
                    <a:cubicBezTo>
                      <a:pt x="747" y="485"/>
                      <a:pt x="745" y="487"/>
                      <a:pt x="744" y="489"/>
                    </a:cubicBezTo>
                    <a:cubicBezTo>
                      <a:pt x="743" y="490"/>
                      <a:pt x="744" y="492"/>
                      <a:pt x="743" y="493"/>
                    </a:cubicBezTo>
                    <a:cubicBezTo>
                      <a:pt x="741" y="493"/>
                      <a:pt x="741" y="493"/>
                      <a:pt x="741" y="493"/>
                    </a:cubicBezTo>
                    <a:cubicBezTo>
                      <a:pt x="741" y="493"/>
                      <a:pt x="740" y="495"/>
                      <a:pt x="740" y="495"/>
                    </a:cubicBezTo>
                    <a:cubicBezTo>
                      <a:pt x="738" y="498"/>
                      <a:pt x="734" y="501"/>
                      <a:pt x="728" y="500"/>
                    </a:cubicBezTo>
                    <a:cubicBezTo>
                      <a:pt x="727" y="500"/>
                      <a:pt x="724" y="498"/>
                      <a:pt x="723" y="497"/>
                    </a:cubicBezTo>
                    <a:cubicBezTo>
                      <a:pt x="723" y="496"/>
                      <a:pt x="723" y="496"/>
                      <a:pt x="723" y="496"/>
                    </a:cubicBezTo>
                    <a:cubicBezTo>
                      <a:pt x="731" y="495"/>
                      <a:pt x="733" y="493"/>
                      <a:pt x="737" y="488"/>
                    </a:cubicBezTo>
                    <a:cubicBezTo>
                      <a:pt x="738" y="487"/>
                      <a:pt x="739" y="486"/>
                      <a:pt x="740" y="485"/>
                    </a:cubicBezTo>
                    <a:cubicBezTo>
                      <a:pt x="742" y="482"/>
                      <a:pt x="742" y="479"/>
                      <a:pt x="744" y="478"/>
                    </a:cubicBezTo>
                    <a:cubicBezTo>
                      <a:pt x="746" y="477"/>
                      <a:pt x="748" y="477"/>
                      <a:pt x="749" y="475"/>
                    </a:cubicBezTo>
                    <a:cubicBezTo>
                      <a:pt x="750" y="474"/>
                      <a:pt x="750" y="473"/>
                      <a:pt x="751" y="472"/>
                    </a:cubicBezTo>
                    <a:cubicBezTo>
                      <a:pt x="752" y="471"/>
                      <a:pt x="754" y="471"/>
                      <a:pt x="755" y="470"/>
                    </a:cubicBezTo>
                    <a:cubicBezTo>
                      <a:pt x="757" y="468"/>
                      <a:pt x="758" y="466"/>
                      <a:pt x="759" y="464"/>
                    </a:cubicBezTo>
                    <a:cubicBezTo>
                      <a:pt x="760" y="463"/>
                      <a:pt x="763" y="462"/>
                      <a:pt x="763" y="461"/>
                    </a:cubicBezTo>
                    <a:cubicBezTo>
                      <a:pt x="764" y="459"/>
                      <a:pt x="764" y="457"/>
                      <a:pt x="765" y="456"/>
                    </a:cubicBezTo>
                    <a:cubicBezTo>
                      <a:pt x="765" y="455"/>
                      <a:pt x="767" y="455"/>
                      <a:pt x="767" y="454"/>
                    </a:cubicBezTo>
                    <a:cubicBezTo>
                      <a:pt x="768" y="453"/>
                      <a:pt x="767" y="451"/>
                      <a:pt x="768" y="449"/>
                    </a:cubicBezTo>
                    <a:cubicBezTo>
                      <a:pt x="768" y="449"/>
                      <a:pt x="770" y="448"/>
                      <a:pt x="770" y="448"/>
                    </a:cubicBezTo>
                    <a:cubicBezTo>
                      <a:pt x="772" y="446"/>
                      <a:pt x="771" y="444"/>
                      <a:pt x="772" y="441"/>
                    </a:cubicBezTo>
                    <a:cubicBezTo>
                      <a:pt x="772" y="441"/>
                      <a:pt x="774" y="439"/>
                      <a:pt x="775" y="439"/>
                    </a:cubicBezTo>
                    <a:close/>
                    <a:moveTo>
                      <a:pt x="1016" y="449"/>
                    </a:moveTo>
                    <a:cubicBezTo>
                      <a:pt x="1012" y="453"/>
                      <a:pt x="1013" y="454"/>
                      <a:pt x="1018" y="456"/>
                    </a:cubicBezTo>
                    <a:cubicBezTo>
                      <a:pt x="1019" y="455"/>
                      <a:pt x="1019" y="453"/>
                      <a:pt x="1021" y="452"/>
                    </a:cubicBezTo>
                    <a:cubicBezTo>
                      <a:pt x="1019" y="451"/>
                      <a:pt x="1018" y="450"/>
                      <a:pt x="1016" y="449"/>
                    </a:cubicBezTo>
                    <a:close/>
                    <a:moveTo>
                      <a:pt x="1063" y="459"/>
                    </a:moveTo>
                    <a:cubicBezTo>
                      <a:pt x="1062" y="460"/>
                      <a:pt x="1062" y="461"/>
                      <a:pt x="1062" y="463"/>
                    </a:cubicBezTo>
                    <a:cubicBezTo>
                      <a:pt x="1061" y="463"/>
                      <a:pt x="1060" y="462"/>
                      <a:pt x="1059" y="463"/>
                    </a:cubicBezTo>
                    <a:cubicBezTo>
                      <a:pt x="1060" y="467"/>
                      <a:pt x="1060" y="469"/>
                      <a:pt x="1061" y="474"/>
                    </a:cubicBezTo>
                    <a:cubicBezTo>
                      <a:pt x="1059" y="475"/>
                      <a:pt x="1058" y="476"/>
                      <a:pt x="1056" y="477"/>
                    </a:cubicBezTo>
                    <a:cubicBezTo>
                      <a:pt x="1056" y="477"/>
                      <a:pt x="1056" y="479"/>
                      <a:pt x="1056" y="480"/>
                    </a:cubicBezTo>
                    <a:cubicBezTo>
                      <a:pt x="1056" y="480"/>
                      <a:pt x="1054" y="481"/>
                      <a:pt x="1054" y="481"/>
                    </a:cubicBezTo>
                    <a:cubicBezTo>
                      <a:pt x="1053" y="484"/>
                      <a:pt x="1055" y="485"/>
                      <a:pt x="1055" y="487"/>
                    </a:cubicBezTo>
                    <a:cubicBezTo>
                      <a:pt x="1054" y="489"/>
                      <a:pt x="1053" y="490"/>
                      <a:pt x="1053" y="493"/>
                    </a:cubicBezTo>
                    <a:cubicBezTo>
                      <a:pt x="1053" y="494"/>
                      <a:pt x="1055" y="497"/>
                      <a:pt x="1055" y="498"/>
                    </a:cubicBezTo>
                    <a:cubicBezTo>
                      <a:pt x="1056" y="502"/>
                      <a:pt x="1055" y="503"/>
                      <a:pt x="1055" y="507"/>
                    </a:cubicBezTo>
                    <a:cubicBezTo>
                      <a:pt x="1055" y="507"/>
                      <a:pt x="1057" y="512"/>
                      <a:pt x="1057" y="512"/>
                    </a:cubicBezTo>
                    <a:cubicBezTo>
                      <a:pt x="1057" y="516"/>
                      <a:pt x="1055" y="521"/>
                      <a:pt x="1055" y="524"/>
                    </a:cubicBezTo>
                    <a:cubicBezTo>
                      <a:pt x="1055" y="526"/>
                      <a:pt x="1056" y="530"/>
                      <a:pt x="1056" y="531"/>
                    </a:cubicBezTo>
                    <a:cubicBezTo>
                      <a:pt x="1056" y="531"/>
                      <a:pt x="1055" y="532"/>
                      <a:pt x="1055" y="532"/>
                    </a:cubicBezTo>
                    <a:cubicBezTo>
                      <a:pt x="1055" y="535"/>
                      <a:pt x="1056" y="538"/>
                      <a:pt x="1057" y="540"/>
                    </a:cubicBezTo>
                    <a:cubicBezTo>
                      <a:pt x="1057" y="542"/>
                      <a:pt x="1057" y="546"/>
                      <a:pt x="1056" y="548"/>
                    </a:cubicBezTo>
                    <a:cubicBezTo>
                      <a:pt x="1055" y="550"/>
                      <a:pt x="1055" y="550"/>
                      <a:pt x="1055" y="550"/>
                    </a:cubicBezTo>
                    <a:cubicBezTo>
                      <a:pt x="1054" y="553"/>
                      <a:pt x="1055" y="554"/>
                      <a:pt x="1055" y="556"/>
                    </a:cubicBezTo>
                    <a:cubicBezTo>
                      <a:pt x="1054" y="558"/>
                      <a:pt x="1054" y="558"/>
                      <a:pt x="1054" y="558"/>
                    </a:cubicBezTo>
                    <a:cubicBezTo>
                      <a:pt x="1053" y="560"/>
                      <a:pt x="1053" y="563"/>
                      <a:pt x="1053" y="566"/>
                    </a:cubicBezTo>
                    <a:cubicBezTo>
                      <a:pt x="1053" y="566"/>
                      <a:pt x="1054" y="566"/>
                      <a:pt x="1055" y="566"/>
                    </a:cubicBezTo>
                    <a:cubicBezTo>
                      <a:pt x="1055" y="565"/>
                      <a:pt x="1055" y="565"/>
                      <a:pt x="1055" y="564"/>
                    </a:cubicBezTo>
                    <a:cubicBezTo>
                      <a:pt x="1056" y="562"/>
                      <a:pt x="1056" y="558"/>
                      <a:pt x="1058" y="558"/>
                    </a:cubicBezTo>
                    <a:cubicBezTo>
                      <a:pt x="1058" y="557"/>
                      <a:pt x="1059" y="558"/>
                      <a:pt x="1060" y="558"/>
                    </a:cubicBezTo>
                    <a:cubicBezTo>
                      <a:pt x="1060" y="559"/>
                      <a:pt x="1060" y="559"/>
                      <a:pt x="1061" y="560"/>
                    </a:cubicBezTo>
                    <a:cubicBezTo>
                      <a:pt x="1061" y="561"/>
                      <a:pt x="1062" y="561"/>
                      <a:pt x="1063" y="562"/>
                    </a:cubicBezTo>
                    <a:cubicBezTo>
                      <a:pt x="1063" y="562"/>
                      <a:pt x="1064" y="563"/>
                      <a:pt x="1064" y="563"/>
                    </a:cubicBezTo>
                    <a:cubicBezTo>
                      <a:pt x="1065" y="564"/>
                      <a:pt x="1064" y="565"/>
                      <a:pt x="1065" y="567"/>
                    </a:cubicBezTo>
                    <a:cubicBezTo>
                      <a:pt x="1067" y="566"/>
                      <a:pt x="1067" y="566"/>
                      <a:pt x="1067" y="566"/>
                    </a:cubicBezTo>
                    <a:cubicBezTo>
                      <a:pt x="1066" y="563"/>
                      <a:pt x="1067" y="559"/>
                      <a:pt x="1066" y="557"/>
                    </a:cubicBezTo>
                    <a:cubicBezTo>
                      <a:pt x="1063" y="556"/>
                      <a:pt x="1063" y="556"/>
                      <a:pt x="1063" y="556"/>
                    </a:cubicBezTo>
                    <a:cubicBezTo>
                      <a:pt x="1062" y="552"/>
                      <a:pt x="1060" y="549"/>
                      <a:pt x="1060" y="544"/>
                    </a:cubicBezTo>
                    <a:cubicBezTo>
                      <a:pt x="1060" y="540"/>
                      <a:pt x="1062" y="536"/>
                      <a:pt x="1063" y="532"/>
                    </a:cubicBezTo>
                    <a:cubicBezTo>
                      <a:pt x="1064" y="530"/>
                      <a:pt x="1063" y="528"/>
                      <a:pt x="1064" y="525"/>
                    </a:cubicBezTo>
                    <a:cubicBezTo>
                      <a:pt x="1067" y="516"/>
                      <a:pt x="1073" y="524"/>
                      <a:pt x="1076" y="527"/>
                    </a:cubicBezTo>
                    <a:cubicBezTo>
                      <a:pt x="1076" y="525"/>
                      <a:pt x="1076" y="523"/>
                      <a:pt x="1075" y="522"/>
                    </a:cubicBezTo>
                    <a:cubicBezTo>
                      <a:pt x="1074" y="522"/>
                      <a:pt x="1074" y="522"/>
                      <a:pt x="1074" y="522"/>
                    </a:cubicBezTo>
                    <a:cubicBezTo>
                      <a:pt x="1073" y="520"/>
                      <a:pt x="1074" y="519"/>
                      <a:pt x="1072" y="517"/>
                    </a:cubicBezTo>
                    <a:cubicBezTo>
                      <a:pt x="1072" y="517"/>
                      <a:pt x="1071" y="517"/>
                      <a:pt x="1070" y="517"/>
                    </a:cubicBezTo>
                    <a:cubicBezTo>
                      <a:pt x="1067" y="513"/>
                      <a:pt x="1067" y="513"/>
                      <a:pt x="1067" y="513"/>
                    </a:cubicBezTo>
                    <a:cubicBezTo>
                      <a:pt x="1066" y="510"/>
                      <a:pt x="1069" y="510"/>
                      <a:pt x="1069" y="508"/>
                    </a:cubicBezTo>
                    <a:cubicBezTo>
                      <a:pt x="1069" y="506"/>
                      <a:pt x="1067" y="501"/>
                      <a:pt x="1067" y="501"/>
                    </a:cubicBezTo>
                    <a:cubicBezTo>
                      <a:pt x="1066" y="498"/>
                      <a:pt x="1067" y="494"/>
                      <a:pt x="1068" y="491"/>
                    </a:cubicBezTo>
                    <a:cubicBezTo>
                      <a:pt x="1068" y="491"/>
                      <a:pt x="1065" y="491"/>
                      <a:pt x="1067" y="490"/>
                    </a:cubicBezTo>
                    <a:cubicBezTo>
                      <a:pt x="1067" y="490"/>
                      <a:pt x="1068" y="485"/>
                      <a:pt x="1069" y="485"/>
                    </a:cubicBezTo>
                    <a:cubicBezTo>
                      <a:pt x="1069" y="479"/>
                      <a:pt x="1065" y="478"/>
                      <a:pt x="1065" y="474"/>
                    </a:cubicBezTo>
                    <a:cubicBezTo>
                      <a:pt x="1064" y="469"/>
                      <a:pt x="1067" y="469"/>
                      <a:pt x="1066" y="464"/>
                    </a:cubicBezTo>
                    <a:cubicBezTo>
                      <a:pt x="1066" y="463"/>
                      <a:pt x="1064" y="461"/>
                      <a:pt x="1063" y="459"/>
                    </a:cubicBezTo>
                    <a:close/>
                    <a:moveTo>
                      <a:pt x="1176" y="505"/>
                    </a:moveTo>
                    <a:cubicBezTo>
                      <a:pt x="1175" y="505"/>
                      <a:pt x="1174" y="507"/>
                      <a:pt x="1174" y="507"/>
                    </a:cubicBezTo>
                    <a:cubicBezTo>
                      <a:pt x="1171" y="508"/>
                      <a:pt x="1169" y="507"/>
                      <a:pt x="1170" y="509"/>
                    </a:cubicBezTo>
                    <a:cubicBezTo>
                      <a:pt x="1171" y="510"/>
                      <a:pt x="1170" y="511"/>
                      <a:pt x="1172" y="510"/>
                    </a:cubicBezTo>
                    <a:cubicBezTo>
                      <a:pt x="1172" y="510"/>
                      <a:pt x="1180" y="504"/>
                      <a:pt x="1176" y="505"/>
                    </a:cubicBezTo>
                    <a:close/>
                    <a:moveTo>
                      <a:pt x="1164" y="518"/>
                    </a:moveTo>
                    <a:cubicBezTo>
                      <a:pt x="1164" y="520"/>
                      <a:pt x="1164" y="520"/>
                      <a:pt x="1164" y="520"/>
                    </a:cubicBezTo>
                    <a:cubicBezTo>
                      <a:pt x="1164" y="520"/>
                      <a:pt x="1164" y="521"/>
                      <a:pt x="1165" y="521"/>
                    </a:cubicBezTo>
                    <a:cubicBezTo>
                      <a:pt x="1165" y="521"/>
                      <a:pt x="1167" y="517"/>
                      <a:pt x="1164" y="518"/>
                    </a:cubicBezTo>
                    <a:close/>
                    <a:moveTo>
                      <a:pt x="1158" y="528"/>
                    </a:moveTo>
                    <a:cubicBezTo>
                      <a:pt x="1159" y="529"/>
                      <a:pt x="1159" y="529"/>
                      <a:pt x="1159" y="529"/>
                    </a:cubicBezTo>
                    <a:cubicBezTo>
                      <a:pt x="1159" y="528"/>
                      <a:pt x="1159" y="528"/>
                      <a:pt x="1158" y="528"/>
                    </a:cubicBezTo>
                    <a:close/>
                    <a:moveTo>
                      <a:pt x="1140" y="550"/>
                    </a:moveTo>
                    <a:cubicBezTo>
                      <a:pt x="1139" y="551"/>
                      <a:pt x="1138" y="553"/>
                      <a:pt x="1138" y="554"/>
                    </a:cubicBezTo>
                    <a:cubicBezTo>
                      <a:pt x="1132" y="562"/>
                      <a:pt x="1141" y="552"/>
                      <a:pt x="1141" y="552"/>
                    </a:cubicBezTo>
                    <a:cubicBezTo>
                      <a:pt x="1141" y="552"/>
                      <a:pt x="1141" y="551"/>
                      <a:pt x="1141" y="550"/>
                    </a:cubicBezTo>
                    <a:lnTo>
                      <a:pt x="1140" y="550"/>
                    </a:lnTo>
                    <a:close/>
                    <a:moveTo>
                      <a:pt x="1125" y="562"/>
                    </a:moveTo>
                    <a:cubicBezTo>
                      <a:pt x="1124" y="562"/>
                      <a:pt x="1122" y="564"/>
                      <a:pt x="1121" y="565"/>
                    </a:cubicBezTo>
                    <a:cubicBezTo>
                      <a:pt x="1120" y="565"/>
                      <a:pt x="1120" y="565"/>
                      <a:pt x="1120" y="565"/>
                    </a:cubicBezTo>
                    <a:cubicBezTo>
                      <a:pt x="1120" y="566"/>
                      <a:pt x="1121" y="567"/>
                      <a:pt x="1120" y="568"/>
                    </a:cubicBezTo>
                    <a:cubicBezTo>
                      <a:pt x="1120" y="568"/>
                      <a:pt x="1117" y="572"/>
                      <a:pt x="1120" y="571"/>
                    </a:cubicBezTo>
                    <a:cubicBezTo>
                      <a:pt x="1122" y="570"/>
                      <a:pt x="1125" y="566"/>
                      <a:pt x="1126" y="564"/>
                    </a:cubicBezTo>
                    <a:cubicBezTo>
                      <a:pt x="1126" y="563"/>
                      <a:pt x="1126" y="561"/>
                      <a:pt x="1125" y="562"/>
                    </a:cubicBezTo>
                    <a:close/>
                    <a:moveTo>
                      <a:pt x="1111" y="570"/>
                    </a:moveTo>
                    <a:cubicBezTo>
                      <a:pt x="1110" y="572"/>
                      <a:pt x="1110" y="574"/>
                      <a:pt x="1109" y="576"/>
                    </a:cubicBezTo>
                    <a:cubicBezTo>
                      <a:pt x="1109" y="577"/>
                      <a:pt x="1107" y="577"/>
                      <a:pt x="1107" y="577"/>
                    </a:cubicBezTo>
                    <a:cubicBezTo>
                      <a:pt x="1106" y="576"/>
                      <a:pt x="1107" y="576"/>
                      <a:pt x="1105" y="575"/>
                    </a:cubicBezTo>
                    <a:cubicBezTo>
                      <a:pt x="1104" y="575"/>
                      <a:pt x="1104" y="577"/>
                      <a:pt x="1104" y="578"/>
                    </a:cubicBezTo>
                    <a:cubicBezTo>
                      <a:pt x="1103" y="578"/>
                      <a:pt x="1101" y="577"/>
                      <a:pt x="1101" y="578"/>
                    </a:cubicBezTo>
                    <a:cubicBezTo>
                      <a:pt x="1101" y="580"/>
                      <a:pt x="1101" y="580"/>
                      <a:pt x="1101" y="580"/>
                    </a:cubicBezTo>
                    <a:cubicBezTo>
                      <a:pt x="1100" y="581"/>
                      <a:pt x="1098" y="582"/>
                      <a:pt x="1097" y="583"/>
                    </a:cubicBezTo>
                    <a:cubicBezTo>
                      <a:pt x="1096" y="584"/>
                      <a:pt x="1098" y="584"/>
                      <a:pt x="1098" y="584"/>
                    </a:cubicBezTo>
                    <a:cubicBezTo>
                      <a:pt x="1099" y="584"/>
                      <a:pt x="1100" y="582"/>
                      <a:pt x="1101" y="582"/>
                    </a:cubicBezTo>
                    <a:cubicBezTo>
                      <a:pt x="1102" y="581"/>
                      <a:pt x="1104" y="581"/>
                      <a:pt x="1105" y="580"/>
                    </a:cubicBezTo>
                    <a:cubicBezTo>
                      <a:pt x="1106" y="580"/>
                      <a:pt x="1106" y="579"/>
                      <a:pt x="1106" y="578"/>
                    </a:cubicBezTo>
                    <a:cubicBezTo>
                      <a:pt x="1108" y="577"/>
                      <a:pt x="1110" y="578"/>
                      <a:pt x="1111" y="577"/>
                    </a:cubicBezTo>
                    <a:cubicBezTo>
                      <a:pt x="1113" y="575"/>
                      <a:pt x="1112" y="573"/>
                      <a:pt x="1112" y="570"/>
                    </a:cubicBezTo>
                    <a:lnTo>
                      <a:pt x="1111" y="570"/>
                    </a:lnTo>
                    <a:close/>
                    <a:moveTo>
                      <a:pt x="1090" y="586"/>
                    </a:moveTo>
                    <a:cubicBezTo>
                      <a:pt x="1089" y="588"/>
                      <a:pt x="1088" y="589"/>
                      <a:pt x="1087" y="590"/>
                    </a:cubicBezTo>
                    <a:cubicBezTo>
                      <a:pt x="1087" y="590"/>
                      <a:pt x="1084" y="597"/>
                      <a:pt x="1086" y="595"/>
                    </a:cubicBezTo>
                    <a:cubicBezTo>
                      <a:pt x="1088" y="594"/>
                      <a:pt x="1087" y="592"/>
                      <a:pt x="1088" y="591"/>
                    </a:cubicBezTo>
                    <a:cubicBezTo>
                      <a:pt x="1089" y="590"/>
                      <a:pt x="1091" y="589"/>
                      <a:pt x="1092" y="588"/>
                    </a:cubicBezTo>
                    <a:cubicBezTo>
                      <a:pt x="1093" y="588"/>
                      <a:pt x="1093" y="588"/>
                      <a:pt x="1093" y="588"/>
                    </a:cubicBezTo>
                    <a:cubicBezTo>
                      <a:pt x="1093" y="586"/>
                      <a:pt x="1093" y="586"/>
                      <a:pt x="1093" y="586"/>
                    </a:cubicBezTo>
                    <a:cubicBezTo>
                      <a:pt x="1092" y="586"/>
                      <a:pt x="1091" y="586"/>
                      <a:pt x="1090" y="586"/>
                    </a:cubicBezTo>
                    <a:close/>
                    <a:moveTo>
                      <a:pt x="1094" y="594"/>
                    </a:moveTo>
                    <a:cubicBezTo>
                      <a:pt x="1094" y="594"/>
                      <a:pt x="1095" y="596"/>
                      <a:pt x="1095" y="596"/>
                    </a:cubicBezTo>
                    <a:cubicBezTo>
                      <a:pt x="1096" y="596"/>
                      <a:pt x="1096" y="595"/>
                      <a:pt x="1096" y="595"/>
                    </a:cubicBezTo>
                    <a:cubicBezTo>
                      <a:pt x="1098" y="594"/>
                      <a:pt x="1096" y="594"/>
                      <a:pt x="1094" y="594"/>
                    </a:cubicBezTo>
                    <a:close/>
                    <a:moveTo>
                      <a:pt x="256" y="229"/>
                    </a:moveTo>
                    <a:cubicBezTo>
                      <a:pt x="255" y="230"/>
                      <a:pt x="253" y="230"/>
                      <a:pt x="253" y="231"/>
                    </a:cubicBezTo>
                    <a:cubicBezTo>
                      <a:pt x="253" y="232"/>
                      <a:pt x="253" y="233"/>
                      <a:pt x="253" y="234"/>
                    </a:cubicBezTo>
                    <a:cubicBezTo>
                      <a:pt x="251" y="234"/>
                      <a:pt x="253" y="236"/>
                      <a:pt x="253" y="236"/>
                    </a:cubicBezTo>
                    <a:cubicBezTo>
                      <a:pt x="253" y="237"/>
                      <a:pt x="253" y="238"/>
                      <a:pt x="253" y="239"/>
                    </a:cubicBezTo>
                    <a:cubicBezTo>
                      <a:pt x="253" y="239"/>
                      <a:pt x="255" y="239"/>
                      <a:pt x="256" y="240"/>
                    </a:cubicBezTo>
                    <a:cubicBezTo>
                      <a:pt x="257" y="240"/>
                      <a:pt x="257" y="241"/>
                      <a:pt x="259" y="241"/>
                    </a:cubicBezTo>
                    <a:cubicBezTo>
                      <a:pt x="260" y="240"/>
                      <a:pt x="265" y="233"/>
                      <a:pt x="262" y="231"/>
                    </a:cubicBezTo>
                    <a:cubicBezTo>
                      <a:pt x="261" y="230"/>
                      <a:pt x="257" y="230"/>
                      <a:pt x="256" y="229"/>
                    </a:cubicBezTo>
                    <a:close/>
                    <a:moveTo>
                      <a:pt x="167" y="302"/>
                    </a:moveTo>
                    <a:cubicBezTo>
                      <a:pt x="168" y="302"/>
                      <a:pt x="167" y="304"/>
                      <a:pt x="167" y="304"/>
                    </a:cubicBezTo>
                    <a:cubicBezTo>
                      <a:pt x="165" y="305"/>
                      <a:pt x="166" y="303"/>
                      <a:pt x="167" y="302"/>
                    </a:cubicBezTo>
                    <a:close/>
                    <a:moveTo>
                      <a:pt x="128" y="319"/>
                    </a:moveTo>
                    <a:cubicBezTo>
                      <a:pt x="130" y="319"/>
                      <a:pt x="132" y="321"/>
                      <a:pt x="134" y="322"/>
                    </a:cubicBezTo>
                    <a:cubicBezTo>
                      <a:pt x="135" y="323"/>
                      <a:pt x="135" y="323"/>
                      <a:pt x="136" y="324"/>
                    </a:cubicBezTo>
                    <a:cubicBezTo>
                      <a:pt x="139" y="323"/>
                      <a:pt x="137" y="326"/>
                      <a:pt x="137" y="326"/>
                    </a:cubicBezTo>
                    <a:cubicBezTo>
                      <a:pt x="131" y="326"/>
                      <a:pt x="131" y="326"/>
                      <a:pt x="131" y="326"/>
                    </a:cubicBezTo>
                    <a:cubicBezTo>
                      <a:pt x="130" y="324"/>
                      <a:pt x="130" y="323"/>
                      <a:pt x="129" y="322"/>
                    </a:cubicBezTo>
                    <a:cubicBezTo>
                      <a:pt x="129" y="322"/>
                      <a:pt x="126" y="319"/>
                      <a:pt x="128" y="319"/>
                    </a:cubicBezTo>
                    <a:close/>
                    <a:moveTo>
                      <a:pt x="155" y="366"/>
                    </a:moveTo>
                    <a:cubicBezTo>
                      <a:pt x="159" y="366"/>
                      <a:pt x="160" y="371"/>
                      <a:pt x="154" y="370"/>
                    </a:cubicBezTo>
                    <a:cubicBezTo>
                      <a:pt x="151" y="369"/>
                      <a:pt x="151" y="365"/>
                      <a:pt x="155" y="366"/>
                    </a:cubicBezTo>
                    <a:close/>
                    <a:moveTo>
                      <a:pt x="158" y="382"/>
                    </a:moveTo>
                    <a:cubicBezTo>
                      <a:pt x="158" y="382"/>
                      <a:pt x="162" y="388"/>
                      <a:pt x="159" y="387"/>
                    </a:cubicBezTo>
                    <a:cubicBezTo>
                      <a:pt x="158" y="387"/>
                      <a:pt x="158" y="385"/>
                      <a:pt x="157" y="385"/>
                    </a:cubicBezTo>
                    <a:cubicBezTo>
                      <a:pt x="156" y="384"/>
                      <a:pt x="155" y="385"/>
                      <a:pt x="154" y="386"/>
                    </a:cubicBezTo>
                    <a:cubicBezTo>
                      <a:pt x="154" y="384"/>
                      <a:pt x="154" y="384"/>
                      <a:pt x="154" y="384"/>
                    </a:cubicBezTo>
                    <a:cubicBezTo>
                      <a:pt x="155" y="384"/>
                      <a:pt x="156" y="385"/>
                      <a:pt x="157" y="384"/>
                    </a:cubicBezTo>
                    <a:cubicBezTo>
                      <a:pt x="157" y="384"/>
                      <a:pt x="157" y="383"/>
                      <a:pt x="158" y="382"/>
                    </a:cubicBezTo>
                    <a:close/>
                    <a:moveTo>
                      <a:pt x="161" y="387"/>
                    </a:moveTo>
                    <a:cubicBezTo>
                      <a:pt x="164" y="390"/>
                      <a:pt x="164" y="390"/>
                      <a:pt x="169" y="391"/>
                    </a:cubicBezTo>
                    <a:cubicBezTo>
                      <a:pt x="168" y="393"/>
                      <a:pt x="168" y="393"/>
                      <a:pt x="167" y="393"/>
                    </a:cubicBezTo>
                    <a:cubicBezTo>
                      <a:pt x="167" y="395"/>
                      <a:pt x="168" y="396"/>
                      <a:pt x="168" y="397"/>
                    </a:cubicBezTo>
                    <a:cubicBezTo>
                      <a:pt x="168" y="398"/>
                      <a:pt x="166" y="396"/>
                      <a:pt x="165" y="397"/>
                    </a:cubicBezTo>
                    <a:cubicBezTo>
                      <a:pt x="165" y="397"/>
                      <a:pt x="165" y="399"/>
                      <a:pt x="165" y="399"/>
                    </a:cubicBezTo>
                    <a:cubicBezTo>
                      <a:pt x="164" y="399"/>
                      <a:pt x="162" y="400"/>
                      <a:pt x="162" y="400"/>
                    </a:cubicBezTo>
                    <a:cubicBezTo>
                      <a:pt x="160" y="400"/>
                      <a:pt x="156" y="396"/>
                      <a:pt x="155" y="395"/>
                    </a:cubicBezTo>
                    <a:cubicBezTo>
                      <a:pt x="154" y="394"/>
                      <a:pt x="154" y="392"/>
                      <a:pt x="153" y="391"/>
                    </a:cubicBezTo>
                    <a:cubicBezTo>
                      <a:pt x="148" y="387"/>
                      <a:pt x="157" y="392"/>
                      <a:pt x="157" y="392"/>
                    </a:cubicBezTo>
                    <a:cubicBezTo>
                      <a:pt x="157" y="392"/>
                      <a:pt x="158" y="391"/>
                      <a:pt x="160" y="391"/>
                    </a:cubicBezTo>
                    <a:cubicBezTo>
                      <a:pt x="160" y="390"/>
                      <a:pt x="160" y="388"/>
                      <a:pt x="161" y="387"/>
                    </a:cubicBezTo>
                    <a:close/>
                    <a:moveTo>
                      <a:pt x="754" y="473"/>
                    </a:moveTo>
                    <a:cubicBezTo>
                      <a:pt x="753" y="473"/>
                      <a:pt x="753" y="474"/>
                      <a:pt x="755" y="474"/>
                    </a:cubicBezTo>
                    <a:cubicBezTo>
                      <a:pt x="755" y="474"/>
                      <a:pt x="756" y="472"/>
                      <a:pt x="754" y="473"/>
                    </a:cubicBezTo>
                    <a:close/>
                    <a:moveTo>
                      <a:pt x="1126" y="199"/>
                    </a:moveTo>
                    <a:cubicBezTo>
                      <a:pt x="1126" y="199"/>
                      <a:pt x="1125" y="202"/>
                      <a:pt x="1126" y="201"/>
                    </a:cubicBezTo>
                    <a:cubicBezTo>
                      <a:pt x="1127" y="201"/>
                      <a:pt x="1127" y="198"/>
                      <a:pt x="1126" y="199"/>
                    </a:cubicBezTo>
                    <a:close/>
                    <a:moveTo>
                      <a:pt x="1129" y="199"/>
                    </a:moveTo>
                    <a:cubicBezTo>
                      <a:pt x="1129" y="199"/>
                      <a:pt x="1129" y="201"/>
                      <a:pt x="1128" y="201"/>
                    </a:cubicBezTo>
                    <a:cubicBezTo>
                      <a:pt x="1127" y="203"/>
                      <a:pt x="1125" y="204"/>
                      <a:pt x="1123" y="205"/>
                    </a:cubicBezTo>
                    <a:cubicBezTo>
                      <a:pt x="1118" y="209"/>
                      <a:pt x="1118" y="211"/>
                      <a:pt x="1118" y="211"/>
                    </a:cubicBezTo>
                    <a:cubicBezTo>
                      <a:pt x="1117" y="212"/>
                      <a:pt x="1120" y="212"/>
                      <a:pt x="1120" y="212"/>
                    </a:cubicBezTo>
                    <a:cubicBezTo>
                      <a:pt x="1121" y="212"/>
                      <a:pt x="1128" y="204"/>
                      <a:pt x="1130" y="203"/>
                    </a:cubicBezTo>
                    <a:cubicBezTo>
                      <a:pt x="1130" y="203"/>
                      <a:pt x="1131" y="198"/>
                      <a:pt x="1129" y="199"/>
                    </a:cubicBezTo>
                    <a:close/>
                    <a:moveTo>
                      <a:pt x="1136" y="202"/>
                    </a:moveTo>
                    <a:cubicBezTo>
                      <a:pt x="1135" y="205"/>
                      <a:pt x="1134" y="208"/>
                      <a:pt x="1133" y="211"/>
                    </a:cubicBezTo>
                    <a:cubicBezTo>
                      <a:pt x="1135" y="211"/>
                      <a:pt x="1140" y="212"/>
                      <a:pt x="1144" y="211"/>
                    </a:cubicBezTo>
                    <a:cubicBezTo>
                      <a:pt x="1145" y="211"/>
                      <a:pt x="1146" y="208"/>
                      <a:pt x="1144" y="209"/>
                    </a:cubicBezTo>
                    <a:cubicBezTo>
                      <a:pt x="1141" y="203"/>
                      <a:pt x="1142" y="205"/>
                      <a:pt x="1136" y="202"/>
                    </a:cubicBezTo>
                    <a:close/>
                    <a:moveTo>
                      <a:pt x="1130" y="205"/>
                    </a:moveTo>
                    <a:cubicBezTo>
                      <a:pt x="1130" y="205"/>
                      <a:pt x="1129" y="206"/>
                      <a:pt x="1128" y="207"/>
                    </a:cubicBezTo>
                    <a:cubicBezTo>
                      <a:pt x="1127" y="209"/>
                      <a:pt x="1127" y="209"/>
                      <a:pt x="1127" y="209"/>
                    </a:cubicBezTo>
                    <a:cubicBezTo>
                      <a:pt x="1129" y="209"/>
                      <a:pt x="1131" y="209"/>
                      <a:pt x="1132" y="209"/>
                    </a:cubicBezTo>
                    <a:cubicBezTo>
                      <a:pt x="1131" y="208"/>
                      <a:pt x="1132" y="205"/>
                      <a:pt x="1132" y="205"/>
                    </a:cubicBezTo>
                    <a:cubicBezTo>
                      <a:pt x="1132" y="205"/>
                      <a:pt x="1131" y="205"/>
                      <a:pt x="1130" y="205"/>
                    </a:cubicBezTo>
                    <a:close/>
                    <a:moveTo>
                      <a:pt x="1126" y="209"/>
                    </a:moveTo>
                    <a:cubicBezTo>
                      <a:pt x="1125" y="210"/>
                      <a:pt x="1123" y="212"/>
                      <a:pt x="1126" y="211"/>
                    </a:cubicBezTo>
                    <a:cubicBezTo>
                      <a:pt x="1126" y="211"/>
                      <a:pt x="1127" y="209"/>
                      <a:pt x="1126" y="209"/>
                    </a:cubicBezTo>
                    <a:close/>
                    <a:moveTo>
                      <a:pt x="1217" y="227"/>
                    </a:moveTo>
                    <a:cubicBezTo>
                      <a:pt x="1218" y="228"/>
                      <a:pt x="1218" y="228"/>
                      <a:pt x="1218" y="228"/>
                    </a:cubicBezTo>
                    <a:cubicBezTo>
                      <a:pt x="1218" y="227"/>
                      <a:pt x="1219" y="227"/>
                      <a:pt x="1217" y="227"/>
                    </a:cubicBezTo>
                    <a:close/>
                    <a:moveTo>
                      <a:pt x="1219" y="232"/>
                    </a:moveTo>
                    <a:cubicBezTo>
                      <a:pt x="1219" y="232"/>
                      <a:pt x="1219" y="234"/>
                      <a:pt x="1219" y="234"/>
                    </a:cubicBezTo>
                    <a:cubicBezTo>
                      <a:pt x="1221" y="235"/>
                      <a:pt x="1220" y="232"/>
                      <a:pt x="1219" y="232"/>
                    </a:cubicBezTo>
                    <a:close/>
                    <a:moveTo>
                      <a:pt x="803" y="151"/>
                    </a:moveTo>
                    <a:cubicBezTo>
                      <a:pt x="803" y="152"/>
                      <a:pt x="803" y="152"/>
                      <a:pt x="803" y="152"/>
                    </a:cubicBezTo>
                    <a:cubicBezTo>
                      <a:pt x="802" y="152"/>
                      <a:pt x="800" y="152"/>
                      <a:pt x="799" y="152"/>
                    </a:cubicBezTo>
                    <a:cubicBezTo>
                      <a:pt x="799" y="154"/>
                      <a:pt x="799" y="154"/>
                      <a:pt x="799" y="154"/>
                    </a:cubicBezTo>
                    <a:cubicBezTo>
                      <a:pt x="799" y="154"/>
                      <a:pt x="798" y="155"/>
                      <a:pt x="798" y="157"/>
                    </a:cubicBezTo>
                    <a:cubicBezTo>
                      <a:pt x="799" y="157"/>
                      <a:pt x="801" y="157"/>
                      <a:pt x="802" y="157"/>
                    </a:cubicBezTo>
                    <a:cubicBezTo>
                      <a:pt x="803" y="157"/>
                      <a:pt x="803" y="155"/>
                      <a:pt x="804" y="155"/>
                    </a:cubicBezTo>
                    <a:cubicBezTo>
                      <a:pt x="804" y="154"/>
                      <a:pt x="804" y="153"/>
                      <a:pt x="804" y="153"/>
                    </a:cubicBezTo>
                    <a:cubicBezTo>
                      <a:pt x="804" y="153"/>
                      <a:pt x="806" y="151"/>
                      <a:pt x="803" y="151"/>
                    </a:cubicBezTo>
                    <a:close/>
                    <a:moveTo>
                      <a:pt x="785" y="166"/>
                    </a:moveTo>
                    <a:cubicBezTo>
                      <a:pt x="785" y="166"/>
                      <a:pt x="784" y="168"/>
                      <a:pt x="784" y="168"/>
                    </a:cubicBezTo>
                    <a:cubicBezTo>
                      <a:pt x="783" y="169"/>
                      <a:pt x="784" y="166"/>
                      <a:pt x="785" y="166"/>
                    </a:cubicBezTo>
                    <a:close/>
                    <a:moveTo>
                      <a:pt x="925" y="169"/>
                    </a:moveTo>
                    <a:cubicBezTo>
                      <a:pt x="925" y="172"/>
                      <a:pt x="925" y="172"/>
                      <a:pt x="925" y="172"/>
                    </a:cubicBezTo>
                    <a:cubicBezTo>
                      <a:pt x="926" y="172"/>
                      <a:pt x="927" y="172"/>
                      <a:pt x="928" y="172"/>
                    </a:cubicBezTo>
                    <a:cubicBezTo>
                      <a:pt x="927" y="169"/>
                      <a:pt x="927" y="169"/>
                      <a:pt x="927" y="169"/>
                    </a:cubicBezTo>
                    <a:cubicBezTo>
                      <a:pt x="927" y="169"/>
                      <a:pt x="925" y="170"/>
                      <a:pt x="925" y="169"/>
                    </a:cubicBezTo>
                    <a:close/>
                    <a:moveTo>
                      <a:pt x="808" y="173"/>
                    </a:moveTo>
                    <a:cubicBezTo>
                      <a:pt x="808" y="173"/>
                      <a:pt x="810" y="174"/>
                      <a:pt x="810" y="174"/>
                    </a:cubicBezTo>
                    <a:cubicBezTo>
                      <a:pt x="810" y="175"/>
                      <a:pt x="810" y="176"/>
                      <a:pt x="811" y="177"/>
                    </a:cubicBezTo>
                    <a:cubicBezTo>
                      <a:pt x="809" y="179"/>
                      <a:pt x="807" y="182"/>
                      <a:pt x="805" y="184"/>
                    </a:cubicBezTo>
                    <a:cubicBezTo>
                      <a:pt x="804" y="184"/>
                      <a:pt x="806" y="185"/>
                      <a:pt x="805" y="186"/>
                    </a:cubicBezTo>
                    <a:cubicBezTo>
                      <a:pt x="804" y="186"/>
                      <a:pt x="804" y="186"/>
                      <a:pt x="804" y="186"/>
                    </a:cubicBezTo>
                    <a:cubicBezTo>
                      <a:pt x="804" y="186"/>
                      <a:pt x="804" y="183"/>
                      <a:pt x="803" y="183"/>
                    </a:cubicBezTo>
                    <a:cubicBezTo>
                      <a:pt x="803" y="183"/>
                      <a:pt x="805" y="181"/>
                      <a:pt x="805" y="181"/>
                    </a:cubicBezTo>
                    <a:cubicBezTo>
                      <a:pt x="807" y="176"/>
                      <a:pt x="801" y="178"/>
                      <a:pt x="808" y="175"/>
                    </a:cubicBezTo>
                    <a:cubicBezTo>
                      <a:pt x="808" y="174"/>
                      <a:pt x="807" y="174"/>
                      <a:pt x="808" y="173"/>
                    </a:cubicBezTo>
                    <a:close/>
                    <a:moveTo>
                      <a:pt x="918" y="173"/>
                    </a:moveTo>
                    <a:cubicBezTo>
                      <a:pt x="918" y="173"/>
                      <a:pt x="916" y="176"/>
                      <a:pt x="918" y="175"/>
                    </a:cubicBezTo>
                    <a:cubicBezTo>
                      <a:pt x="919" y="175"/>
                      <a:pt x="921" y="172"/>
                      <a:pt x="918" y="173"/>
                    </a:cubicBezTo>
                    <a:close/>
                    <a:moveTo>
                      <a:pt x="921" y="173"/>
                    </a:moveTo>
                    <a:cubicBezTo>
                      <a:pt x="920" y="173"/>
                      <a:pt x="922" y="174"/>
                      <a:pt x="922" y="174"/>
                    </a:cubicBezTo>
                    <a:cubicBezTo>
                      <a:pt x="921" y="174"/>
                      <a:pt x="923" y="172"/>
                      <a:pt x="921" y="173"/>
                    </a:cubicBezTo>
                    <a:close/>
                    <a:moveTo>
                      <a:pt x="929" y="173"/>
                    </a:moveTo>
                    <a:cubicBezTo>
                      <a:pt x="928" y="174"/>
                      <a:pt x="926" y="176"/>
                      <a:pt x="929" y="175"/>
                    </a:cubicBezTo>
                    <a:cubicBezTo>
                      <a:pt x="929" y="175"/>
                      <a:pt x="931" y="173"/>
                      <a:pt x="929" y="173"/>
                    </a:cubicBezTo>
                    <a:close/>
                    <a:moveTo>
                      <a:pt x="895" y="174"/>
                    </a:moveTo>
                    <a:cubicBezTo>
                      <a:pt x="894" y="176"/>
                      <a:pt x="894" y="176"/>
                      <a:pt x="894" y="176"/>
                    </a:cubicBezTo>
                    <a:cubicBezTo>
                      <a:pt x="898" y="176"/>
                      <a:pt x="897" y="174"/>
                      <a:pt x="895" y="174"/>
                    </a:cubicBezTo>
                    <a:close/>
                    <a:moveTo>
                      <a:pt x="931" y="175"/>
                    </a:moveTo>
                    <a:cubicBezTo>
                      <a:pt x="930" y="175"/>
                      <a:pt x="931" y="176"/>
                      <a:pt x="932" y="176"/>
                    </a:cubicBezTo>
                    <a:cubicBezTo>
                      <a:pt x="935" y="176"/>
                      <a:pt x="936" y="174"/>
                      <a:pt x="931" y="175"/>
                    </a:cubicBezTo>
                    <a:close/>
                    <a:moveTo>
                      <a:pt x="912" y="175"/>
                    </a:moveTo>
                    <a:cubicBezTo>
                      <a:pt x="912" y="177"/>
                      <a:pt x="910" y="181"/>
                      <a:pt x="912" y="181"/>
                    </a:cubicBezTo>
                    <a:cubicBezTo>
                      <a:pt x="912" y="181"/>
                      <a:pt x="913" y="179"/>
                      <a:pt x="913" y="179"/>
                    </a:cubicBezTo>
                    <a:cubicBezTo>
                      <a:pt x="914" y="179"/>
                      <a:pt x="915" y="179"/>
                      <a:pt x="916" y="179"/>
                    </a:cubicBezTo>
                    <a:cubicBezTo>
                      <a:pt x="915" y="178"/>
                      <a:pt x="915" y="177"/>
                      <a:pt x="914" y="175"/>
                    </a:cubicBezTo>
                    <a:cubicBezTo>
                      <a:pt x="914" y="175"/>
                      <a:pt x="912" y="176"/>
                      <a:pt x="912" y="175"/>
                    </a:cubicBezTo>
                    <a:close/>
                    <a:moveTo>
                      <a:pt x="938" y="176"/>
                    </a:moveTo>
                    <a:cubicBezTo>
                      <a:pt x="938" y="176"/>
                      <a:pt x="936" y="177"/>
                      <a:pt x="936" y="177"/>
                    </a:cubicBezTo>
                    <a:cubicBezTo>
                      <a:pt x="936" y="178"/>
                      <a:pt x="936" y="178"/>
                      <a:pt x="936" y="178"/>
                    </a:cubicBezTo>
                    <a:cubicBezTo>
                      <a:pt x="938" y="179"/>
                      <a:pt x="939" y="179"/>
                      <a:pt x="942" y="179"/>
                    </a:cubicBezTo>
                    <a:cubicBezTo>
                      <a:pt x="942" y="179"/>
                      <a:pt x="942" y="178"/>
                      <a:pt x="942" y="177"/>
                    </a:cubicBezTo>
                    <a:cubicBezTo>
                      <a:pt x="943" y="178"/>
                      <a:pt x="943" y="177"/>
                      <a:pt x="943" y="176"/>
                    </a:cubicBezTo>
                    <a:cubicBezTo>
                      <a:pt x="941" y="176"/>
                      <a:pt x="938" y="176"/>
                      <a:pt x="938" y="176"/>
                    </a:cubicBezTo>
                    <a:close/>
                    <a:moveTo>
                      <a:pt x="926" y="178"/>
                    </a:moveTo>
                    <a:cubicBezTo>
                      <a:pt x="926" y="178"/>
                      <a:pt x="920" y="185"/>
                      <a:pt x="925" y="183"/>
                    </a:cubicBezTo>
                    <a:cubicBezTo>
                      <a:pt x="925" y="181"/>
                      <a:pt x="925" y="181"/>
                      <a:pt x="925" y="181"/>
                    </a:cubicBezTo>
                    <a:cubicBezTo>
                      <a:pt x="927" y="180"/>
                      <a:pt x="930" y="176"/>
                      <a:pt x="926" y="178"/>
                    </a:cubicBezTo>
                    <a:close/>
                    <a:moveTo>
                      <a:pt x="889" y="179"/>
                    </a:moveTo>
                    <a:cubicBezTo>
                      <a:pt x="891" y="180"/>
                      <a:pt x="891" y="180"/>
                      <a:pt x="891" y="180"/>
                    </a:cubicBezTo>
                    <a:cubicBezTo>
                      <a:pt x="893" y="180"/>
                      <a:pt x="892" y="179"/>
                      <a:pt x="893" y="179"/>
                    </a:cubicBezTo>
                    <a:cubicBezTo>
                      <a:pt x="892" y="179"/>
                      <a:pt x="890" y="179"/>
                      <a:pt x="889" y="179"/>
                    </a:cubicBezTo>
                    <a:close/>
                    <a:moveTo>
                      <a:pt x="919" y="181"/>
                    </a:moveTo>
                    <a:cubicBezTo>
                      <a:pt x="919" y="182"/>
                      <a:pt x="918" y="183"/>
                      <a:pt x="918" y="183"/>
                    </a:cubicBezTo>
                    <a:cubicBezTo>
                      <a:pt x="919" y="184"/>
                      <a:pt x="919" y="185"/>
                      <a:pt x="920" y="185"/>
                    </a:cubicBezTo>
                    <a:cubicBezTo>
                      <a:pt x="923" y="186"/>
                      <a:pt x="919" y="181"/>
                      <a:pt x="919" y="181"/>
                    </a:cubicBezTo>
                    <a:close/>
                    <a:moveTo>
                      <a:pt x="933" y="181"/>
                    </a:moveTo>
                    <a:cubicBezTo>
                      <a:pt x="934" y="183"/>
                      <a:pt x="934" y="183"/>
                      <a:pt x="934" y="183"/>
                    </a:cubicBezTo>
                    <a:cubicBezTo>
                      <a:pt x="934" y="183"/>
                      <a:pt x="935" y="181"/>
                      <a:pt x="933" y="181"/>
                    </a:cubicBezTo>
                    <a:close/>
                    <a:moveTo>
                      <a:pt x="939" y="182"/>
                    </a:moveTo>
                    <a:cubicBezTo>
                      <a:pt x="939" y="184"/>
                      <a:pt x="938" y="185"/>
                      <a:pt x="939" y="186"/>
                    </a:cubicBezTo>
                    <a:cubicBezTo>
                      <a:pt x="940" y="187"/>
                      <a:pt x="940" y="187"/>
                      <a:pt x="940" y="187"/>
                    </a:cubicBezTo>
                    <a:cubicBezTo>
                      <a:pt x="943" y="187"/>
                      <a:pt x="943" y="187"/>
                      <a:pt x="943" y="187"/>
                    </a:cubicBezTo>
                    <a:cubicBezTo>
                      <a:pt x="943" y="187"/>
                      <a:pt x="943" y="185"/>
                      <a:pt x="943" y="185"/>
                    </a:cubicBezTo>
                    <a:cubicBezTo>
                      <a:pt x="942" y="184"/>
                      <a:pt x="941" y="183"/>
                      <a:pt x="941" y="182"/>
                    </a:cubicBezTo>
                    <a:cubicBezTo>
                      <a:pt x="940" y="182"/>
                      <a:pt x="939" y="182"/>
                      <a:pt x="939" y="182"/>
                    </a:cubicBezTo>
                    <a:close/>
                    <a:moveTo>
                      <a:pt x="931" y="183"/>
                    </a:moveTo>
                    <a:cubicBezTo>
                      <a:pt x="930" y="185"/>
                      <a:pt x="929" y="186"/>
                      <a:pt x="928" y="187"/>
                    </a:cubicBezTo>
                    <a:cubicBezTo>
                      <a:pt x="936" y="189"/>
                      <a:pt x="940" y="188"/>
                      <a:pt x="931" y="183"/>
                    </a:cubicBezTo>
                    <a:close/>
                    <a:moveTo>
                      <a:pt x="922" y="186"/>
                    </a:moveTo>
                    <a:cubicBezTo>
                      <a:pt x="921" y="186"/>
                      <a:pt x="920" y="189"/>
                      <a:pt x="920" y="189"/>
                    </a:cubicBezTo>
                    <a:cubicBezTo>
                      <a:pt x="921" y="189"/>
                      <a:pt x="921" y="190"/>
                      <a:pt x="922" y="191"/>
                    </a:cubicBezTo>
                    <a:cubicBezTo>
                      <a:pt x="922" y="190"/>
                      <a:pt x="923" y="190"/>
                      <a:pt x="924" y="190"/>
                    </a:cubicBezTo>
                    <a:cubicBezTo>
                      <a:pt x="924" y="189"/>
                      <a:pt x="924" y="189"/>
                      <a:pt x="924" y="189"/>
                    </a:cubicBezTo>
                    <a:cubicBezTo>
                      <a:pt x="923" y="188"/>
                      <a:pt x="922" y="186"/>
                      <a:pt x="922" y="186"/>
                    </a:cubicBezTo>
                    <a:close/>
                    <a:moveTo>
                      <a:pt x="932" y="189"/>
                    </a:moveTo>
                    <a:cubicBezTo>
                      <a:pt x="933" y="191"/>
                      <a:pt x="933" y="191"/>
                      <a:pt x="933" y="191"/>
                    </a:cubicBezTo>
                    <a:cubicBezTo>
                      <a:pt x="934" y="191"/>
                      <a:pt x="936" y="191"/>
                      <a:pt x="936" y="191"/>
                    </a:cubicBezTo>
                    <a:cubicBezTo>
                      <a:pt x="936" y="189"/>
                      <a:pt x="936" y="189"/>
                      <a:pt x="936" y="189"/>
                    </a:cubicBezTo>
                    <a:cubicBezTo>
                      <a:pt x="935" y="189"/>
                      <a:pt x="933" y="190"/>
                      <a:pt x="932" y="189"/>
                    </a:cubicBezTo>
                    <a:close/>
                    <a:moveTo>
                      <a:pt x="938" y="191"/>
                    </a:moveTo>
                    <a:cubicBezTo>
                      <a:pt x="938" y="191"/>
                      <a:pt x="935" y="194"/>
                      <a:pt x="938" y="193"/>
                    </a:cubicBezTo>
                    <a:cubicBezTo>
                      <a:pt x="938" y="193"/>
                      <a:pt x="940" y="190"/>
                      <a:pt x="938" y="191"/>
                    </a:cubicBezTo>
                    <a:close/>
                    <a:moveTo>
                      <a:pt x="619" y="28"/>
                    </a:moveTo>
                    <a:cubicBezTo>
                      <a:pt x="618" y="29"/>
                      <a:pt x="618" y="29"/>
                      <a:pt x="618" y="29"/>
                    </a:cubicBezTo>
                    <a:cubicBezTo>
                      <a:pt x="613" y="31"/>
                      <a:pt x="616" y="33"/>
                      <a:pt x="620" y="33"/>
                    </a:cubicBezTo>
                    <a:cubicBezTo>
                      <a:pt x="622" y="33"/>
                      <a:pt x="624" y="31"/>
                      <a:pt x="626" y="30"/>
                    </a:cubicBezTo>
                    <a:cubicBezTo>
                      <a:pt x="626" y="30"/>
                      <a:pt x="624" y="30"/>
                      <a:pt x="625" y="29"/>
                    </a:cubicBezTo>
                    <a:cubicBezTo>
                      <a:pt x="624" y="29"/>
                      <a:pt x="622" y="29"/>
                      <a:pt x="621" y="29"/>
                    </a:cubicBezTo>
                    <a:cubicBezTo>
                      <a:pt x="620" y="29"/>
                      <a:pt x="620" y="28"/>
                      <a:pt x="619" y="28"/>
                    </a:cubicBezTo>
                    <a:close/>
                    <a:moveTo>
                      <a:pt x="626" y="52"/>
                    </a:moveTo>
                    <a:cubicBezTo>
                      <a:pt x="625" y="53"/>
                      <a:pt x="627" y="55"/>
                      <a:pt x="626" y="56"/>
                    </a:cubicBezTo>
                    <a:cubicBezTo>
                      <a:pt x="626" y="56"/>
                      <a:pt x="624" y="57"/>
                      <a:pt x="624" y="57"/>
                    </a:cubicBezTo>
                    <a:cubicBezTo>
                      <a:pt x="624" y="59"/>
                      <a:pt x="624" y="60"/>
                      <a:pt x="625" y="61"/>
                    </a:cubicBezTo>
                    <a:cubicBezTo>
                      <a:pt x="626" y="62"/>
                      <a:pt x="626" y="62"/>
                      <a:pt x="626" y="62"/>
                    </a:cubicBezTo>
                    <a:cubicBezTo>
                      <a:pt x="626" y="63"/>
                      <a:pt x="625" y="62"/>
                      <a:pt x="625" y="64"/>
                    </a:cubicBezTo>
                    <a:cubicBezTo>
                      <a:pt x="628" y="64"/>
                      <a:pt x="638" y="64"/>
                      <a:pt x="642" y="62"/>
                    </a:cubicBezTo>
                    <a:cubicBezTo>
                      <a:pt x="648" y="59"/>
                      <a:pt x="637" y="56"/>
                      <a:pt x="635" y="55"/>
                    </a:cubicBezTo>
                    <a:cubicBezTo>
                      <a:pt x="634" y="55"/>
                      <a:pt x="634" y="53"/>
                      <a:pt x="633" y="52"/>
                    </a:cubicBezTo>
                    <a:cubicBezTo>
                      <a:pt x="632" y="52"/>
                      <a:pt x="627" y="52"/>
                      <a:pt x="626" y="52"/>
                    </a:cubicBezTo>
                    <a:close/>
                    <a:moveTo>
                      <a:pt x="668" y="113"/>
                    </a:moveTo>
                    <a:cubicBezTo>
                      <a:pt x="668" y="113"/>
                      <a:pt x="668" y="114"/>
                      <a:pt x="668" y="114"/>
                    </a:cubicBezTo>
                    <a:cubicBezTo>
                      <a:pt x="666" y="114"/>
                      <a:pt x="665" y="114"/>
                      <a:pt x="664" y="114"/>
                    </a:cubicBezTo>
                    <a:cubicBezTo>
                      <a:pt x="664" y="114"/>
                      <a:pt x="661" y="114"/>
                      <a:pt x="660" y="114"/>
                    </a:cubicBezTo>
                    <a:cubicBezTo>
                      <a:pt x="659" y="116"/>
                      <a:pt x="659" y="116"/>
                      <a:pt x="659" y="116"/>
                    </a:cubicBezTo>
                    <a:cubicBezTo>
                      <a:pt x="661" y="116"/>
                      <a:pt x="664" y="119"/>
                      <a:pt x="668" y="118"/>
                    </a:cubicBezTo>
                    <a:cubicBezTo>
                      <a:pt x="668" y="118"/>
                      <a:pt x="675" y="113"/>
                      <a:pt x="668" y="113"/>
                    </a:cubicBezTo>
                    <a:close/>
                    <a:moveTo>
                      <a:pt x="636" y="119"/>
                    </a:moveTo>
                    <a:cubicBezTo>
                      <a:pt x="636" y="121"/>
                      <a:pt x="636" y="121"/>
                      <a:pt x="636" y="121"/>
                    </a:cubicBezTo>
                    <a:cubicBezTo>
                      <a:pt x="639" y="121"/>
                      <a:pt x="639" y="119"/>
                      <a:pt x="636" y="119"/>
                    </a:cubicBezTo>
                    <a:close/>
                    <a:moveTo>
                      <a:pt x="575" y="165"/>
                    </a:moveTo>
                    <a:cubicBezTo>
                      <a:pt x="578" y="164"/>
                      <a:pt x="577" y="166"/>
                      <a:pt x="577" y="166"/>
                    </a:cubicBezTo>
                    <a:cubicBezTo>
                      <a:pt x="576" y="166"/>
                      <a:pt x="575" y="166"/>
                      <a:pt x="575" y="166"/>
                    </a:cubicBezTo>
                    <a:cubicBezTo>
                      <a:pt x="574" y="167"/>
                      <a:pt x="574" y="168"/>
                      <a:pt x="573" y="169"/>
                    </a:cubicBezTo>
                    <a:cubicBezTo>
                      <a:pt x="571" y="170"/>
                      <a:pt x="574" y="165"/>
                      <a:pt x="575" y="165"/>
                    </a:cubicBezTo>
                    <a:close/>
                    <a:moveTo>
                      <a:pt x="724" y="184"/>
                    </a:moveTo>
                    <a:cubicBezTo>
                      <a:pt x="727" y="184"/>
                      <a:pt x="733" y="186"/>
                      <a:pt x="726" y="187"/>
                    </a:cubicBezTo>
                    <a:cubicBezTo>
                      <a:pt x="723" y="187"/>
                      <a:pt x="721" y="184"/>
                      <a:pt x="724" y="184"/>
                    </a:cubicBezTo>
                    <a:close/>
                    <a:moveTo>
                      <a:pt x="712" y="192"/>
                    </a:moveTo>
                    <a:cubicBezTo>
                      <a:pt x="712" y="192"/>
                      <a:pt x="713" y="193"/>
                      <a:pt x="713" y="194"/>
                    </a:cubicBezTo>
                    <a:cubicBezTo>
                      <a:pt x="711" y="194"/>
                      <a:pt x="710" y="192"/>
                      <a:pt x="712" y="192"/>
                    </a:cubicBezTo>
                    <a:close/>
                    <a:moveTo>
                      <a:pt x="442" y="160"/>
                    </a:moveTo>
                    <a:cubicBezTo>
                      <a:pt x="442" y="161"/>
                      <a:pt x="440" y="161"/>
                      <a:pt x="440" y="161"/>
                    </a:cubicBezTo>
                    <a:cubicBezTo>
                      <a:pt x="440" y="163"/>
                      <a:pt x="441" y="164"/>
                      <a:pt x="440" y="165"/>
                    </a:cubicBezTo>
                    <a:cubicBezTo>
                      <a:pt x="440" y="166"/>
                      <a:pt x="438" y="167"/>
                      <a:pt x="438" y="167"/>
                    </a:cubicBezTo>
                    <a:cubicBezTo>
                      <a:pt x="438" y="167"/>
                      <a:pt x="439" y="168"/>
                      <a:pt x="438" y="169"/>
                    </a:cubicBezTo>
                    <a:cubicBezTo>
                      <a:pt x="439" y="169"/>
                      <a:pt x="442" y="169"/>
                      <a:pt x="441" y="169"/>
                    </a:cubicBezTo>
                    <a:cubicBezTo>
                      <a:pt x="447" y="167"/>
                      <a:pt x="446" y="168"/>
                      <a:pt x="446" y="161"/>
                    </a:cubicBezTo>
                    <a:cubicBezTo>
                      <a:pt x="445" y="161"/>
                      <a:pt x="444" y="161"/>
                      <a:pt x="442" y="160"/>
                    </a:cubicBezTo>
                    <a:close/>
                    <a:moveTo>
                      <a:pt x="515" y="166"/>
                    </a:moveTo>
                    <a:cubicBezTo>
                      <a:pt x="514" y="167"/>
                      <a:pt x="513" y="168"/>
                      <a:pt x="512" y="169"/>
                    </a:cubicBezTo>
                    <a:cubicBezTo>
                      <a:pt x="512" y="170"/>
                      <a:pt x="511" y="171"/>
                      <a:pt x="512" y="171"/>
                    </a:cubicBezTo>
                    <a:cubicBezTo>
                      <a:pt x="512" y="172"/>
                      <a:pt x="513" y="172"/>
                      <a:pt x="514" y="173"/>
                    </a:cubicBezTo>
                    <a:cubicBezTo>
                      <a:pt x="514" y="173"/>
                      <a:pt x="515" y="174"/>
                      <a:pt x="515" y="174"/>
                    </a:cubicBezTo>
                    <a:cubicBezTo>
                      <a:pt x="516" y="174"/>
                      <a:pt x="517" y="174"/>
                      <a:pt x="518" y="174"/>
                    </a:cubicBezTo>
                    <a:cubicBezTo>
                      <a:pt x="519" y="172"/>
                      <a:pt x="520" y="169"/>
                      <a:pt x="518" y="167"/>
                    </a:cubicBezTo>
                    <a:cubicBezTo>
                      <a:pt x="518" y="166"/>
                      <a:pt x="516" y="167"/>
                      <a:pt x="515" y="166"/>
                    </a:cubicBezTo>
                    <a:close/>
                    <a:moveTo>
                      <a:pt x="470" y="171"/>
                    </a:moveTo>
                    <a:cubicBezTo>
                      <a:pt x="470" y="172"/>
                      <a:pt x="470" y="174"/>
                      <a:pt x="471" y="174"/>
                    </a:cubicBezTo>
                    <a:cubicBezTo>
                      <a:pt x="472" y="174"/>
                      <a:pt x="471" y="174"/>
                      <a:pt x="472" y="173"/>
                    </a:cubicBezTo>
                    <a:cubicBezTo>
                      <a:pt x="473" y="173"/>
                      <a:pt x="472" y="171"/>
                      <a:pt x="472" y="171"/>
                    </a:cubicBezTo>
                    <a:cubicBezTo>
                      <a:pt x="471" y="171"/>
                      <a:pt x="470" y="172"/>
                      <a:pt x="470" y="171"/>
                    </a:cubicBezTo>
                    <a:close/>
                    <a:moveTo>
                      <a:pt x="506" y="177"/>
                    </a:moveTo>
                    <a:cubicBezTo>
                      <a:pt x="505" y="178"/>
                      <a:pt x="503" y="181"/>
                      <a:pt x="502" y="181"/>
                    </a:cubicBezTo>
                    <a:cubicBezTo>
                      <a:pt x="501" y="182"/>
                      <a:pt x="501" y="181"/>
                      <a:pt x="500" y="182"/>
                    </a:cubicBezTo>
                    <a:cubicBezTo>
                      <a:pt x="500" y="183"/>
                      <a:pt x="501" y="184"/>
                      <a:pt x="500" y="185"/>
                    </a:cubicBezTo>
                    <a:cubicBezTo>
                      <a:pt x="502" y="185"/>
                      <a:pt x="502" y="185"/>
                      <a:pt x="502" y="185"/>
                    </a:cubicBezTo>
                    <a:cubicBezTo>
                      <a:pt x="503" y="185"/>
                      <a:pt x="504" y="183"/>
                      <a:pt x="505" y="183"/>
                    </a:cubicBezTo>
                    <a:cubicBezTo>
                      <a:pt x="507" y="182"/>
                      <a:pt x="508" y="183"/>
                      <a:pt x="509" y="183"/>
                    </a:cubicBezTo>
                    <a:cubicBezTo>
                      <a:pt x="510" y="182"/>
                      <a:pt x="511" y="181"/>
                      <a:pt x="512" y="181"/>
                    </a:cubicBezTo>
                    <a:cubicBezTo>
                      <a:pt x="512" y="180"/>
                      <a:pt x="512" y="179"/>
                      <a:pt x="512" y="179"/>
                    </a:cubicBezTo>
                    <a:cubicBezTo>
                      <a:pt x="510" y="178"/>
                      <a:pt x="508" y="177"/>
                      <a:pt x="506" y="177"/>
                    </a:cubicBezTo>
                    <a:close/>
                    <a:moveTo>
                      <a:pt x="505" y="211"/>
                    </a:moveTo>
                    <a:cubicBezTo>
                      <a:pt x="506" y="212"/>
                      <a:pt x="506" y="212"/>
                      <a:pt x="506" y="212"/>
                    </a:cubicBezTo>
                    <a:cubicBezTo>
                      <a:pt x="509" y="213"/>
                      <a:pt x="508" y="213"/>
                      <a:pt x="505" y="214"/>
                    </a:cubicBezTo>
                    <a:cubicBezTo>
                      <a:pt x="505" y="214"/>
                      <a:pt x="503" y="210"/>
                      <a:pt x="505" y="211"/>
                    </a:cubicBezTo>
                    <a:close/>
                    <a:moveTo>
                      <a:pt x="321" y="211"/>
                    </a:moveTo>
                    <a:cubicBezTo>
                      <a:pt x="322" y="212"/>
                      <a:pt x="322" y="213"/>
                      <a:pt x="322" y="213"/>
                    </a:cubicBezTo>
                    <a:cubicBezTo>
                      <a:pt x="323" y="214"/>
                      <a:pt x="325" y="214"/>
                      <a:pt x="324" y="213"/>
                    </a:cubicBezTo>
                    <a:cubicBezTo>
                      <a:pt x="323" y="212"/>
                      <a:pt x="322" y="212"/>
                      <a:pt x="321" y="211"/>
                    </a:cubicBezTo>
                    <a:close/>
                    <a:moveTo>
                      <a:pt x="338" y="216"/>
                    </a:moveTo>
                    <a:cubicBezTo>
                      <a:pt x="338" y="216"/>
                      <a:pt x="338" y="219"/>
                      <a:pt x="338" y="219"/>
                    </a:cubicBezTo>
                    <a:cubicBezTo>
                      <a:pt x="338" y="219"/>
                      <a:pt x="337" y="219"/>
                      <a:pt x="337" y="219"/>
                    </a:cubicBezTo>
                    <a:cubicBezTo>
                      <a:pt x="337" y="219"/>
                      <a:pt x="337" y="222"/>
                      <a:pt x="337" y="221"/>
                    </a:cubicBezTo>
                    <a:cubicBezTo>
                      <a:pt x="338" y="222"/>
                      <a:pt x="337" y="223"/>
                      <a:pt x="337" y="223"/>
                    </a:cubicBezTo>
                    <a:cubicBezTo>
                      <a:pt x="338" y="224"/>
                      <a:pt x="339" y="225"/>
                      <a:pt x="339" y="225"/>
                    </a:cubicBezTo>
                    <a:cubicBezTo>
                      <a:pt x="340" y="226"/>
                      <a:pt x="343" y="224"/>
                      <a:pt x="345" y="225"/>
                    </a:cubicBezTo>
                    <a:cubicBezTo>
                      <a:pt x="345" y="225"/>
                      <a:pt x="347" y="229"/>
                      <a:pt x="347" y="229"/>
                    </a:cubicBezTo>
                    <a:cubicBezTo>
                      <a:pt x="348" y="229"/>
                      <a:pt x="350" y="229"/>
                      <a:pt x="351" y="229"/>
                    </a:cubicBezTo>
                    <a:cubicBezTo>
                      <a:pt x="351" y="229"/>
                      <a:pt x="353" y="230"/>
                      <a:pt x="354" y="229"/>
                    </a:cubicBezTo>
                    <a:cubicBezTo>
                      <a:pt x="354" y="229"/>
                      <a:pt x="355" y="228"/>
                      <a:pt x="355" y="228"/>
                    </a:cubicBezTo>
                    <a:cubicBezTo>
                      <a:pt x="354" y="225"/>
                      <a:pt x="353" y="224"/>
                      <a:pt x="349" y="222"/>
                    </a:cubicBezTo>
                    <a:cubicBezTo>
                      <a:pt x="348" y="221"/>
                      <a:pt x="346" y="221"/>
                      <a:pt x="345" y="220"/>
                    </a:cubicBezTo>
                    <a:cubicBezTo>
                      <a:pt x="344" y="219"/>
                      <a:pt x="342" y="216"/>
                      <a:pt x="341" y="216"/>
                    </a:cubicBezTo>
                    <a:cubicBezTo>
                      <a:pt x="340" y="216"/>
                      <a:pt x="339" y="216"/>
                      <a:pt x="338" y="216"/>
                    </a:cubicBezTo>
                    <a:close/>
                    <a:moveTo>
                      <a:pt x="0" y="456"/>
                    </a:moveTo>
                    <a:cubicBezTo>
                      <a:pt x="0" y="456"/>
                      <a:pt x="3" y="459"/>
                      <a:pt x="10" y="461"/>
                    </a:cubicBezTo>
                    <a:cubicBezTo>
                      <a:pt x="16" y="463"/>
                      <a:pt x="18" y="462"/>
                      <a:pt x="21" y="462"/>
                    </a:cubicBezTo>
                    <a:cubicBezTo>
                      <a:pt x="25" y="462"/>
                      <a:pt x="26" y="463"/>
                      <a:pt x="26" y="463"/>
                    </a:cubicBezTo>
                    <a:cubicBezTo>
                      <a:pt x="30" y="461"/>
                      <a:pt x="30" y="461"/>
                      <a:pt x="30" y="461"/>
                    </a:cubicBezTo>
                    <a:cubicBezTo>
                      <a:pt x="28" y="453"/>
                      <a:pt x="28" y="453"/>
                      <a:pt x="28" y="453"/>
                    </a:cubicBezTo>
                    <a:cubicBezTo>
                      <a:pt x="28" y="453"/>
                      <a:pt x="20" y="453"/>
                      <a:pt x="18" y="451"/>
                    </a:cubicBezTo>
                    <a:cubicBezTo>
                      <a:pt x="16" y="449"/>
                      <a:pt x="11" y="443"/>
                      <a:pt x="11" y="443"/>
                    </a:cubicBezTo>
                    <a:cubicBezTo>
                      <a:pt x="10" y="444"/>
                      <a:pt x="9" y="445"/>
                      <a:pt x="8" y="445"/>
                    </a:cubicBezTo>
                    <a:cubicBezTo>
                      <a:pt x="8" y="445"/>
                      <a:pt x="10" y="440"/>
                      <a:pt x="8" y="441"/>
                    </a:cubicBezTo>
                    <a:cubicBezTo>
                      <a:pt x="8" y="441"/>
                      <a:pt x="6" y="442"/>
                      <a:pt x="8" y="442"/>
                    </a:cubicBezTo>
                    <a:cubicBezTo>
                      <a:pt x="7" y="443"/>
                      <a:pt x="6" y="443"/>
                      <a:pt x="5" y="444"/>
                    </a:cubicBezTo>
                    <a:cubicBezTo>
                      <a:pt x="4" y="444"/>
                      <a:pt x="4" y="444"/>
                      <a:pt x="4" y="444"/>
                    </a:cubicBezTo>
                    <a:cubicBezTo>
                      <a:pt x="3" y="445"/>
                      <a:pt x="3" y="447"/>
                      <a:pt x="2" y="449"/>
                    </a:cubicBezTo>
                    <a:cubicBezTo>
                      <a:pt x="3" y="449"/>
                      <a:pt x="4" y="448"/>
                      <a:pt x="4" y="449"/>
                    </a:cubicBezTo>
                    <a:cubicBezTo>
                      <a:pt x="4" y="449"/>
                      <a:pt x="3" y="450"/>
                      <a:pt x="2" y="450"/>
                    </a:cubicBezTo>
                    <a:cubicBezTo>
                      <a:pt x="2" y="451"/>
                      <a:pt x="3" y="452"/>
                      <a:pt x="2" y="453"/>
                    </a:cubicBezTo>
                    <a:cubicBezTo>
                      <a:pt x="2" y="453"/>
                      <a:pt x="1" y="454"/>
                      <a:pt x="0" y="454"/>
                    </a:cubicBezTo>
                    <a:cubicBezTo>
                      <a:pt x="0" y="455"/>
                      <a:pt x="0" y="455"/>
                      <a:pt x="0" y="456"/>
                    </a:cubicBezTo>
                    <a:close/>
                    <a:moveTo>
                      <a:pt x="354" y="46"/>
                    </a:moveTo>
                    <a:cubicBezTo>
                      <a:pt x="356" y="47"/>
                      <a:pt x="358" y="49"/>
                      <a:pt x="360" y="48"/>
                    </a:cubicBezTo>
                    <a:cubicBezTo>
                      <a:pt x="362" y="47"/>
                      <a:pt x="360" y="41"/>
                      <a:pt x="359" y="40"/>
                    </a:cubicBezTo>
                    <a:cubicBezTo>
                      <a:pt x="361" y="40"/>
                      <a:pt x="363" y="41"/>
                      <a:pt x="365" y="40"/>
                    </a:cubicBezTo>
                    <a:cubicBezTo>
                      <a:pt x="366" y="39"/>
                      <a:pt x="366" y="39"/>
                      <a:pt x="366" y="39"/>
                    </a:cubicBezTo>
                    <a:cubicBezTo>
                      <a:pt x="367" y="39"/>
                      <a:pt x="368" y="39"/>
                      <a:pt x="369" y="40"/>
                    </a:cubicBezTo>
                    <a:cubicBezTo>
                      <a:pt x="369" y="39"/>
                      <a:pt x="369" y="38"/>
                      <a:pt x="369" y="37"/>
                    </a:cubicBezTo>
                    <a:cubicBezTo>
                      <a:pt x="369" y="36"/>
                      <a:pt x="367" y="34"/>
                      <a:pt x="366" y="33"/>
                    </a:cubicBezTo>
                    <a:cubicBezTo>
                      <a:pt x="365" y="33"/>
                      <a:pt x="364" y="34"/>
                      <a:pt x="363" y="34"/>
                    </a:cubicBezTo>
                    <a:cubicBezTo>
                      <a:pt x="361" y="32"/>
                      <a:pt x="366" y="31"/>
                      <a:pt x="359" y="31"/>
                    </a:cubicBezTo>
                    <a:cubicBezTo>
                      <a:pt x="357" y="32"/>
                      <a:pt x="357" y="32"/>
                      <a:pt x="357" y="32"/>
                    </a:cubicBezTo>
                    <a:cubicBezTo>
                      <a:pt x="355" y="32"/>
                      <a:pt x="355" y="31"/>
                      <a:pt x="353" y="31"/>
                    </a:cubicBezTo>
                    <a:cubicBezTo>
                      <a:pt x="353" y="32"/>
                      <a:pt x="352" y="35"/>
                      <a:pt x="351" y="36"/>
                    </a:cubicBezTo>
                    <a:cubicBezTo>
                      <a:pt x="350" y="38"/>
                      <a:pt x="347" y="38"/>
                      <a:pt x="347" y="41"/>
                    </a:cubicBezTo>
                    <a:cubicBezTo>
                      <a:pt x="346" y="46"/>
                      <a:pt x="348" y="48"/>
                      <a:pt x="353" y="47"/>
                    </a:cubicBezTo>
                    <a:lnTo>
                      <a:pt x="354" y="4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7" name="Google Shape;546;p9">
                <a:extLst>
                  <a:ext uri="{FF2B5EF4-FFF2-40B4-BE49-F238E27FC236}">
                    <a16:creationId xmlns:a16="http://schemas.microsoft.com/office/drawing/2014/main" id="{C483BF41-F49A-7943-A3D8-30CE2961576E}"/>
                  </a:ext>
                </a:extLst>
              </p:cNvPr>
              <p:cNvSpPr/>
              <p:nvPr/>
            </p:nvSpPr>
            <p:spPr>
              <a:xfrm>
                <a:off x="3476" y="1175"/>
                <a:ext cx="145" cy="116"/>
              </a:xfrm>
              <a:custGeom>
                <a:avLst/>
                <a:gdLst/>
                <a:ahLst/>
                <a:cxnLst/>
                <a:rect l="l" t="t" r="r" b="b"/>
                <a:pathLst>
                  <a:path w="74" h="59" extrusionOk="0">
                    <a:moveTo>
                      <a:pt x="74" y="39"/>
                    </a:moveTo>
                    <a:cubicBezTo>
                      <a:pt x="74" y="39"/>
                      <a:pt x="70" y="38"/>
                      <a:pt x="69" y="39"/>
                    </a:cubicBezTo>
                    <a:cubicBezTo>
                      <a:pt x="69" y="41"/>
                      <a:pt x="66" y="39"/>
                      <a:pt x="66" y="39"/>
                    </a:cubicBezTo>
                    <a:cubicBezTo>
                      <a:pt x="66" y="39"/>
                      <a:pt x="65" y="39"/>
                      <a:pt x="64" y="38"/>
                    </a:cubicBezTo>
                    <a:cubicBezTo>
                      <a:pt x="64" y="38"/>
                      <a:pt x="63" y="38"/>
                      <a:pt x="62" y="37"/>
                    </a:cubicBezTo>
                    <a:cubicBezTo>
                      <a:pt x="60" y="36"/>
                      <a:pt x="63" y="33"/>
                      <a:pt x="61" y="32"/>
                    </a:cubicBezTo>
                    <a:cubicBezTo>
                      <a:pt x="60" y="32"/>
                      <a:pt x="62" y="29"/>
                      <a:pt x="61" y="27"/>
                    </a:cubicBezTo>
                    <a:cubicBezTo>
                      <a:pt x="61" y="25"/>
                      <a:pt x="63" y="25"/>
                      <a:pt x="61" y="23"/>
                    </a:cubicBezTo>
                    <a:cubicBezTo>
                      <a:pt x="60" y="22"/>
                      <a:pt x="62" y="20"/>
                      <a:pt x="61" y="18"/>
                    </a:cubicBezTo>
                    <a:cubicBezTo>
                      <a:pt x="60" y="16"/>
                      <a:pt x="60" y="15"/>
                      <a:pt x="57" y="12"/>
                    </a:cubicBezTo>
                    <a:cubicBezTo>
                      <a:pt x="55" y="9"/>
                      <a:pt x="55" y="10"/>
                      <a:pt x="54" y="6"/>
                    </a:cubicBezTo>
                    <a:cubicBezTo>
                      <a:pt x="53" y="3"/>
                      <a:pt x="48" y="0"/>
                      <a:pt x="48" y="0"/>
                    </a:cubicBezTo>
                    <a:cubicBezTo>
                      <a:pt x="48" y="0"/>
                      <a:pt x="45" y="1"/>
                      <a:pt x="45" y="3"/>
                    </a:cubicBezTo>
                    <a:cubicBezTo>
                      <a:pt x="44" y="5"/>
                      <a:pt x="43" y="5"/>
                      <a:pt x="41" y="5"/>
                    </a:cubicBezTo>
                    <a:cubicBezTo>
                      <a:pt x="39" y="5"/>
                      <a:pt x="39" y="7"/>
                      <a:pt x="36" y="8"/>
                    </a:cubicBezTo>
                    <a:cubicBezTo>
                      <a:pt x="34" y="9"/>
                      <a:pt x="34" y="9"/>
                      <a:pt x="33" y="7"/>
                    </a:cubicBezTo>
                    <a:cubicBezTo>
                      <a:pt x="31" y="5"/>
                      <a:pt x="30" y="5"/>
                      <a:pt x="27" y="5"/>
                    </a:cubicBezTo>
                    <a:cubicBezTo>
                      <a:pt x="24" y="5"/>
                      <a:pt x="23" y="5"/>
                      <a:pt x="22" y="3"/>
                    </a:cubicBezTo>
                    <a:cubicBezTo>
                      <a:pt x="21" y="1"/>
                      <a:pt x="18" y="2"/>
                      <a:pt x="18" y="2"/>
                    </a:cubicBezTo>
                    <a:cubicBezTo>
                      <a:pt x="18" y="2"/>
                      <a:pt x="18" y="8"/>
                      <a:pt x="17" y="10"/>
                    </a:cubicBezTo>
                    <a:cubicBezTo>
                      <a:pt x="17" y="12"/>
                      <a:pt x="16" y="12"/>
                      <a:pt x="12" y="14"/>
                    </a:cubicBezTo>
                    <a:cubicBezTo>
                      <a:pt x="9" y="17"/>
                      <a:pt x="11" y="24"/>
                      <a:pt x="8" y="30"/>
                    </a:cubicBezTo>
                    <a:cubicBezTo>
                      <a:pt x="5" y="35"/>
                      <a:pt x="2" y="35"/>
                      <a:pt x="2" y="35"/>
                    </a:cubicBezTo>
                    <a:cubicBezTo>
                      <a:pt x="2" y="35"/>
                      <a:pt x="1" y="35"/>
                      <a:pt x="0" y="35"/>
                    </a:cubicBezTo>
                    <a:cubicBezTo>
                      <a:pt x="0" y="35"/>
                      <a:pt x="4" y="39"/>
                      <a:pt x="4" y="41"/>
                    </a:cubicBezTo>
                    <a:cubicBezTo>
                      <a:pt x="4" y="43"/>
                      <a:pt x="3" y="44"/>
                      <a:pt x="5" y="44"/>
                    </a:cubicBezTo>
                    <a:cubicBezTo>
                      <a:pt x="7" y="44"/>
                      <a:pt x="7" y="44"/>
                      <a:pt x="8" y="46"/>
                    </a:cubicBezTo>
                    <a:cubicBezTo>
                      <a:pt x="10" y="49"/>
                      <a:pt x="11" y="46"/>
                      <a:pt x="12" y="45"/>
                    </a:cubicBezTo>
                    <a:cubicBezTo>
                      <a:pt x="13" y="44"/>
                      <a:pt x="15" y="45"/>
                      <a:pt x="17" y="46"/>
                    </a:cubicBezTo>
                    <a:cubicBezTo>
                      <a:pt x="20" y="48"/>
                      <a:pt x="19" y="48"/>
                      <a:pt x="17" y="48"/>
                    </a:cubicBezTo>
                    <a:cubicBezTo>
                      <a:pt x="14" y="48"/>
                      <a:pt x="14" y="50"/>
                      <a:pt x="16" y="51"/>
                    </a:cubicBezTo>
                    <a:cubicBezTo>
                      <a:pt x="17" y="53"/>
                      <a:pt x="20" y="53"/>
                      <a:pt x="20" y="53"/>
                    </a:cubicBezTo>
                    <a:cubicBezTo>
                      <a:pt x="20" y="53"/>
                      <a:pt x="26" y="54"/>
                      <a:pt x="24" y="55"/>
                    </a:cubicBezTo>
                    <a:cubicBezTo>
                      <a:pt x="22" y="57"/>
                      <a:pt x="22" y="59"/>
                      <a:pt x="26" y="59"/>
                    </a:cubicBezTo>
                    <a:cubicBezTo>
                      <a:pt x="31" y="59"/>
                      <a:pt x="28" y="57"/>
                      <a:pt x="31" y="58"/>
                    </a:cubicBezTo>
                    <a:cubicBezTo>
                      <a:pt x="35" y="59"/>
                      <a:pt x="34" y="59"/>
                      <a:pt x="39" y="58"/>
                    </a:cubicBezTo>
                    <a:cubicBezTo>
                      <a:pt x="43" y="57"/>
                      <a:pt x="42" y="58"/>
                      <a:pt x="44" y="56"/>
                    </a:cubicBezTo>
                    <a:cubicBezTo>
                      <a:pt x="46" y="54"/>
                      <a:pt x="47" y="52"/>
                      <a:pt x="49" y="53"/>
                    </a:cubicBezTo>
                    <a:cubicBezTo>
                      <a:pt x="51" y="53"/>
                      <a:pt x="52" y="56"/>
                      <a:pt x="55" y="55"/>
                    </a:cubicBezTo>
                    <a:cubicBezTo>
                      <a:pt x="59" y="53"/>
                      <a:pt x="59" y="53"/>
                      <a:pt x="62" y="54"/>
                    </a:cubicBezTo>
                    <a:cubicBezTo>
                      <a:pt x="63" y="54"/>
                      <a:pt x="65" y="56"/>
                      <a:pt x="65" y="56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9" y="52"/>
                      <a:pt x="67" y="53"/>
                      <a:pt x="67" y="51"/>
                    </a:cubicBezTo>
                    <a:cubicBezTo>
                      <a:pt x="68" y="51"/>
                      <a:pt x="69" y="51"/>
                      <a:pt x="69" y="49"/>
                    </a:cubicBezTo>
                    <a:cubicBezTo>
                      <a:pt x="69" y="49"/>
                      <a:pt x="70" y="50"/>
                      <a:pt x="71" y="51"/>
                    </a:cubicBezTo>
                    <a:cubicBezTo>
                      <a:pt x="71" y="50"/>
                      <a:pt x="71" y="49"/>
                      <a:pt x="72" y="49"/>
                    </a:cubicBezTo>
                    <a:cubicBezTo>
                      <a:pt x="72" y="47"/>
                      <a:pt x="72" y="45"/>
                      <a:pt x="72" y="43"/>
                    </a:cubicBezTo>
                    <a:cubicBezTo>
                      <a:pt x="72" y="43"/>
                      <a:pt x="73" y="43"/>
                      <a:pt x="73" y="42"/>
                    </a:cubicBezTo>
                    <a:cubicBezTo>
                      <a:pt x="72" y="42"/>
                      <a:pt x="72" y="42"/>
                      <a:pt x="72" y="42"/>
                    </a:cubicBezTo>
                    <a:cubicBezTo>
                      <a:pt x="72" y="42"/>
                      <a:pt x="72" y="40"/>
                      <a:pt x="72" y="40"/>
                    </a:cubicBezTo>
                    <a:cubicBezTo>
                      <a:pt x="72" y="40"/>
                      <a:pt x="73" y="40"/>
                      <a:pt x="74" y="41"/>
                    </a:cubicBezTo>
                    <a:cubicBezTo>
                      <a:pt x="74" y="41"/>
                      <a:pt x="74" y="41"/>
                      <a:pt x="74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8" name="Google Shape;547;p9">
                <a:extLst>
                  <a:ext uri="{FF2B5EF4-FFF2-40B4-BE49-F238E27FC236}">
                    <a16:creationId xmlns:a16="http://schemas.microsoft.com/office/drawing/2014/main" id="{6D0B86D7-DAE4-DB42-B82E-D96F3233F662}"/>
                  </a:ext>
                </a:extLst>
              </p:cNvPr>
              <p:cNvSpPr/>
              <p:nvPr/>
            </p:nvSpPr>
            <p:spPr>
              <a:xfrm>
                <a:off x="3476" y="1175"/>
                <a:ext cx="145" cy="116"/>
              </a:xfrm>
              <a:custGeom>
                <a:avLst/>
                <a:gdLst/>
                <a:ahLst/>
                <a:cxnLst/>
                <a:rect l="l" t="t" r="r" b="b"/>
                <a:pathLst>
                  <a:path w="74" h="59" extrusionOk="0">
                    <a:moveTo>
                      <a:pt x="74" y="39"/>
                    </a:moveTo>
                    <a:cubicBezTo>
                      <a:pt x="74" y="39"/>
                      <a:pt x="70" y="38"/>
                      <a:pt x="69" y="39"/>
                    </a:cubicBezTo>
                    <a:cubicBezTo>
                      <a:pt x="69" y="41"/>
                      <a:pt x="66" y="39"/>
                      <a:pt x="66" y="39"/>
                    </a:cubicBezTo>
                    <a:cubicBezTo>
                      <a:pt x="66" y="39"/>
                      <a:pt x="65" y="39"/>
                      <a:pt x="64" y="38"/>
                    </a:cubicBezTo>
                    <a:cubicBezTo>
                      <a:pt x="64" y="38"/>
                      <a:pt x="63" y="38"/>
                      <a:pt x="62" y="37"/>
                    </a:cubicBezTo>
                    <a:cubicBezTo>
                      <a:pt x="60" y="36"/>
                      <a:pt x="63" y="33"/>
                      <a:pt x="61" y="32"/>
                    </a:cubicBezTo>
                    <a:cubicBezTo>
                      <a:pt x="60" y="32"/>
                      <a:pt x="62" y="29"/>
                      <a:pt x="61" y="27"/>
                    </a:cubicBezTo>
                    <a:cubicBezTo>
                      <a:pt x="61" y="25"/>
                      <a:pt x="63" y="25"/>
                      <a:pt x="61" y="23"/>
                    </a:cubicBezTo>
                    <a:cubicBezTo>
                      <a:pt x="60" y="22"/>
                      <a:pt x="62" y="20"/>
                      <a:pt x="61" y="18"/>
                    </a:cubicBezTo>
                    <a:cubicBezTo>
                      <a:pt x="60" y="16"/>
                      <a:pt x="60" y="15"/>
                      <a:pt x="57" y="12"/>
                    </a:cubicBezTo>
                    <a:cubicBezTo>
                      <a:pt x="55" y="9"/>
                      <a:pt x="55" y="10"/>
                      <a:pt x="54" y="6"/>
                    </a:cubicBezTo>
                    <a:cubicBezTo>
                      <a:pt x="53" y="3"/>
                      <a:pt x="48" y="0"/>
                      <a:pt x="48" y="0"/>
                    </a:cubicBezTo>
                    <a:cubicBezTo>
                      <a:pt x="48" y="0"/>
                      <a:pt x="45" y="1"/>
                      <a:pt x="45" y="3"/>
                    </a:cubicBezTo>
                    <a:cubicBezTo>
                      <a:pt x="44" y="5"/>
                      <a:pt x="43" y="5"/>
                      <a:pt x="41" y="5"/>
                    </a:cubicBezTo>
                    <a:cubicBezTo>
                      <a:pt x="39" y="5"/>
                      <a:pt x="39" y="7"/>
                      <a:pt x="36" y="8"/>
                    </a:cubicBezTo>
                    <a:cubicBezTo>
                      <a:pt x="34" y="9"/>
                      <a:pt x="34" y="9"/>
                      <a:pt x="33" y="7"/>
                    </a:cubicBezTo>
                    <a:cubicBezTo>
                      <a:pt x="31" y="5"/>
                      <a:pt x="30" y="5"/>
                      <a:pt x="27" y="5"/>
                    </a:cubicBezTo>
                    <a:cubicBezTo>
                      <a:pt x="24" y="5"/>
                      <a:pt x="23" y="5"/>
                      <a:pt x="22" y="3"/>
                    </a:cubicBezTo>
                    <a:cubicBezTo>
                      <a:pt x="21" y="1"/>
                      <a:pt x="18" y="2"/>
                      <a:pt x="18" y="2"/>
                    </a:cubicBezTo>
                    <a:cubicBezTo>
                      <a:pt x="18" y="2"/>
                      <a:pt x="18" y="8"/>
                      <a:pt x="17" y="10"/>
                    </a:cubicBezTo>
                    <a:cubicBezTo>
                      <a:pt x="17" y="12"/>
                      <a:pt x="16" y="12"/>
                      <a:pt x="12" y="14"/>
                    </a:cubicBezTo>
                    <a:cubicBezTo>
                      <a:pt x="9" y="17"/>
                      <a:pt x="11" y="24"/>
                      <a:pt x="8" y="30"/>
                    </a:cubicBezTo>
                    <a:cubicBezTo>
                      <a:pt x="5" y="35"/>
                      <a:pt x="2" y="35"/>
                      <a:pt x="2" y="35"/>
                    </a:cubicBezTo>
                    <a:cubicBezTo>
                      <a:pt x="2" y="35"/>
                      <a:pt x="1" y="35"/>
                      <a:pt x="0" y="35"/>
                    </a:cubicBezTo>
                    <a:cubicBezTo>
                      <a:pt x="0" y="35"/>
                      <a:pt x="4" y="39"/>
                      <a:pt x="4" y="41"/>
                    </a:cubicBezTo>
                    <a:cubicBezTo>
                      <a:pt x="4" y="43"/>
                      <a:pt x="3" y="44"/>
                      <a:pt x="5" y="44"/>
                    </a:cubicBezTo>
                    <a:cubicBezTo>
                      <a:pt x="7" y="44"/>
                      <a:pt x="7" y="44"/>
                      <a:pt x="8" y="46"/>
                    </a:cubicBezTo>
                    <a:cubicBezTo>
                      <a:pt x="10" y="49"/>
                      <a:pt x="11" y="46"/>
                      <a:pt x="12" y="45"/>
                    </a:cubicBezTo>
                    <a:cubicBezTo>
                      <a:pt x="13" y="44"/>
                      <a:pt x="15" y="45"/>
                      <a:pt x="17" y="46"/>
                    </a:cubicBezTo>
                    <a:cubicBezTo>
                      <a:pt x="20" y="48"/>
                      <a:pt x="19" y="48"/>
                      <a:pt x="17" y="48"/>
                    </a:cubicBezTo>
                    <a:cubicBezTo>
                      <a:pt x="14" y="48"/>
                      <a:pt x="14" y="50"/>
                      <a:pt x="16" y="51"/>
                    </a:cubicBezTo>
                    <a:cubicBezTo>
                      <a:pt x="17" y="53"/>
                      <a:pt x="20" y="53"/>
                      <a:pt x="20" y="53"/>
                    </a:cubicBezTo>
                    <a:cubicBezTo>
                      <a:pt x="20" y="53"/>
                      <a:pt x="26" y="54"/>
                      <a:pt x="24" y="55"/>
                    </a:cubicBezTo>
                    <a:cubicBezTo>
                      <a:pt x="22" y="57"/>
                      <a:pt x="22" y="59"/>
                      <a:pt x="26" y="59"/>
                    </a:cubicBezTo>
                    <a:cubicBezTo>
                      <a:pt x="31" y="59"/>
                      <a:pt x="28" y="57"/>
                      <a:pt x="31" y="58"/>
                    </a:cubicBezTo>
                    <a:cubicBezTo>
                      <a:pt x="35" y="59"/>
                      <a:pt x="34" y="59"/>
                      <a:pt x="39" y="58"/>
                    </a:cubicBezTo>
                    <a:cubicBezTo>
                      <a:pt x="43" y="57"/>
                      <a:pt x="42" y="58"/>
                      <a:pt x="44" y="56"/>
                    </a:cubicBezTo>
                    <a:cubicBezTo>
                      <a:pt x="46" y="54"/>
                      <a:pt x="47" y="52"/>
                      <a:pt x="49" y="53"/>
                    </a:cubicBezTo>
                    <a:cubicBezTo>
                      <a:pt x="51" y="53"/>
                      <a:pt x="52" y="56"/>
                      <a:pt x="55" y="55"/>
                    </a:cubicBezTo>
                    <a:cubicBezTo>
                      <a:pt x="59" y="53"/>
                      <a:pt x="59" y="53"/>
                      <a:pt x="62" y="54"/>
                    </a:cubicBezTo>
                    <a:cubicBezTo>
                      <a:pt x="63" y="54"/>
                      <a:pt x="65" y="56"/>
                      <a:pt x="65" y="56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9" y="52"/>
                      <a:pt x="67" y="53"/>
                      <a:pt x="67" y="51"/>
                    </a:cubicBezTo>
                    <a:cubicBezTo>
                      <a:pt x="68" y="51"/>
                      <a:pt x="69" y="51"/>
                      <a:pt x="69" y="49"/>
                    </a:cubicBezTo>
                    <a:cubicBezTo>
                      <a:pt x="69" y="49"/>
                      <a:pt x="70" y="50"/>
                      <a:pt x="71" y="51"/>
                    </a:cubicBezTo>
                    <a:cubicBezTo>
                      <a:pt x="71" y="50"/>
                      <a:pt x="71" y="49"/>
                      <a:pt x="72" y="49"/>
                    </a:cubicBezTo>
                    <a:cubicBezTo>
                      <a:pt x="72" y="47"/>
                      <a:pt x="72" y="45"/>
                      <a:pt x="72" y="43"/>
                    </a:cubicBezTo>
                    <a:cubicBezTo>
                      <a:pt x="72" y="43"/>
                      <a:pt x="73" y="43"/>
                      <a:pt x="73" y="42"/>
                    </a:cubicBezTo>
                    <a:cubicBezTo>
                      <a:pt x="72" y="42"/>
                      <a:pt x="72" y="42"/>
                      <a:pt x="72" y="42"/>
                    </a:cubicBezTo>
                    <a:cubicBezTo>
                      <a:pt x="72" y="42"/>
                      <a:pt x="72" y="40"/>
                      <a:pt x="72" y="40"/>
                    </a:cubicBezTo>
                    <a:cubicBezTo>
                      <a:pt x="72" y="40"/>
                      <a:pt x="73" y="40"/>
                      <a:pt x="74" y="41"/>
                    </a:cubicBezTo>
                    <a:cubicBezTo>
                      <a:pt x="74" y="41"/>
                      <a:pt x="74" y="41"/>
                      <a:pt x="74" y="3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49" name="Google Shape;548;p9">
                <a:extLst>
                  <a:ext uri="{FF2B5EF4-FFF2-40B4-BE49-F238E27FC236}">
                    <a16:creationId xmlns:a16="http://schemas.microsoft.com/office/drawing/2014/main" id="{37B9FFB1-586A-0546-B0C7-D003430B1A3F}"/>
                  </a:ext>
                </a:extLst>
              </p:cNvPr>
              <p:cNvSpPr/>
              <p:nvPr/>
            </p:nvSpPr>
            <p:spPr>
              <a:xfrm>
                <a:off x="3970" y="1699"/>
                <a:ext cx="16" cy="24"/>
              </a:xfrm>
              <a:custGeom>
                <a:avLst/>
                <a:gdLst/>
                <a:ahLst/>
                <a:cxnLst/>
                <a:rect l="l" t="t" r="r" b="b"/>
                <a:pathLst>
                  <a:path w="8" h="12" extrusionOk="0">
                    <a:moveTo>
                      <a:pt x="0" y="8"/>
                    </a:moveTo>
                    <a:cubicBezTo>
                      <a:pt x="0" y="8"/>
                      <a:pt x="0" y="6"/>
                      <a:pt x="0" y="6"/>
                    </a:cubicBezTo>
                    <a:cubicBezTo>
                      <a:pt x="4" y="4"/>
                      <a:pt x="4" y="4"/>
                      <a:pt x="5" y="0"/>
                    </a:cubicBezTo>
                    <a:cubicBezTo>
                      <a:pt x="5" y="0"/>
                      <a:pt x="7" y="0"/>
                      <a:pt x="7" y="0"/>
                    </a:cubicBezTo>
                    <a:cubicBezTo>
                      <a:pt x="8" y="3"/>
                      <a:pt x="8" y="7"/>
                      <a:pt x="7" y="12"/>
                    </a:cubicBezTo>
                    <a:cubicBezTo>
                      <a:pt x="4" y="11"/>
                      <a:pt x="4" y="11"/>
                      <a:pt x="4" y="11"/>
                    </a:cubicBezTo>
                    <a:lnTo>
                      <a:pt x="0" y="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0" name="Google Shape;549;p9">
                <a:extLst>
                  <a:ext uri="{FF2B5EF4-FFF2-40B4-BE49-F238E27FC236}">
                    <a16:creationId xmlns:a16="http://schemas.microsoft.com/office/drawing/2014/main" id="{719A72DB-2990-B64E-8E59-F367CF171A2D}"/>
                  </a:ext>
                </a:extLst>
              </p:cNvPr>
              <p:cNvSpPr/>
              <p:nvPr/>
            </p:nvSpPr>
            <p:spPr>
              <a:xfrm>
                <a:off x="3970" y="1699"/>
                <a:ext cx="16" cy="24"/>
              </a:xfrm>
              <a:custGeom>
                <a:avLst/>
                <a:gdLst/>
                <a:ahLst/>
                <a:cxnLst/>
                <a:rect l="l" t="t" r="r" b="b"/>
                <a:pathLst>
                  <a:path w="8" h="12" extrusionOk="0">
                    <a:moveTo>
                      <a:pt x="0" y="8"/>
                    </a:moveTo>
                    <a:cubicBezTo>
                      <a:pt x="0" y="8"/>
                      <a:pt x="0" y="6"/>
                      <a:pt x="0" y="6"/>
                    </a:cubicBezTo>
                    <a:cubicBezTo>
                      <a:pt x="4" y="4"/>
                      <a:pt x="4" y="4"/>
                      <a:pt x="5" y="0"/>
                    </a:cubicBezTo>
                    <a:cubicBezTo>
                      <a:pt x="5" y="0"/>
                      <a:pt x="7" y="0"/>
                      <a:pt x="7" y="0"/>
                    </a:cubicBezTo>
                    <a:cubicBezTo>
                      <a:pt x="8" y="3"/>
                      <a:pt x="8" y="7"/>
                      <a:pt x="7" y="12"/>
                    </a:cubicBezTo>
                    <a:cubicBezTo>
                      <a:pt x="4" y="11"/>
                      <a:pt x="4" y="11"/>
                      <a:pt x="4" y="11"/>
                    </a:cubicBezTo>
                    <a:lnTo>
                      <a:pt x="0" y="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1" name="Google Shape;550;p9">
                <a:extLst>
                  <a:ext uri="{FF2B5EF4-FFF2-40B4-BE49-F238E27FC236}">
                    <a16:creationId xmlns:a16="http://schemas.microsoft.com/office/drawing/2014/main" id="{AA3C1C70-699C-B24A-B013-CEE067F84F1C}"/>
                  </a:ext>
                </a:extLst>
              </p:cNvPr>
              <p:cNvSpPr/>
              <p:nvPr/>
            </p:nvSpPr>
            <p:spPr>
              <a:xfrm>
                <a:off x="1986" y="1854"/>
                <a:ext cx="29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5" h="8" extrusionOk="0">
                    <a:moveTo>
                      <a:pt x="1" y="1"/>
                    </a:moveTo>
                    <a:cubicBezTo>
                      <a:pt x="1" y="1"/>
                      <a:pt x="0" y="3"/>
                      <a:pt x="0" y="4"/>
                    </a:cubicBezTo>
                    <a:cubicBezTo>
                      <a:pt x="1" y="4"/>
                      <a:pt x="1" y="6"/>
                      <a:pt x="2" y="6"/>
                    </a:cubicBezTo>
                    <a:cubicBezTo>
                      <a:pt x="6" y="8"/>
                      <a:pt x="9" y="6"/>
                      <a:pt x="11" y="4"/>
                    </a:cubicBezTo>
                    <a:cubicBezTo>
                      <a:pt x="15" y="0"/>
                      <a:pt x="5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2" name="Google Shape;551;p9">
                <a:extLst>
                  <a:ext uri="{FF2B5EF4-FFF2-40B4-BE49-F238E27FC236}">
                    <a16:creationId xmlns:a16="http://schemas.microsoft.com/office/drawing/2014/main" id="{0FB83548-4F3E-6A49-8C9F-C8BB02158431}"/>
                  </a:ext>
                </a:extLst>
              </p:cNvPr>
              <p:cNvSpPr/>
              <p:nvPr/>
            </p:nvSpPr>
            <p:spPr>
              <a:xfrm>
                <a:off x="1986" y="1854"/>
                <a:ext cx="29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5" h="8" extrusionOk="0">
                    <a:moveTo>
                      <a:pt x="1" y="1"/>
                    </a:moveTo>
                    <a:cubicBezTo>
                      <a:pt x="1" y="1"/>
                      <a:pt x="0" y="3"/>
                      <a:pt x="0" y="4"/>
                    </a:cubicBezTo>
                    <a:cubicBezTo>
                      <a:pt x="1" y="4"/>
                      <a:pt x="1" y="6"/>
                      <a:pt x="2" y="6"/>
                    </a:cubicBezTo>
                    <a:cubicBezTo>
                      <a:pt x="6" y="8"/>
                      <a:pt x="9" y="6"/>
                      <a:pt x="11" y="4"/>
                    </a:cubicBezTo>
                    <a:cubicBezTo>
                      <a:pt x="15" y="0"/>
                      <a:pt x="5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3" name="Google Shape;552;p9">
                <a:extLst>
                  <a:ext uri="{FF2B5EF4-FFF2-40B4-BE49-F238E27FC236}">
                    <a16:creationId xmlns:a16="http://schemas.microsoft.com/office/drawing/2014/main" id="{9673D205-056D-7B4A-9267-F57E10DB6996}"/>
                  </a:ext>
                </a:extLst>
              </p:cNvPr>
              <p:cNvSpPr/>
              <p:nvPr/>
            </p:nvSpPr>
            <p:spPr>
              <a:xfrm>
                <a:off x="2953" y="1328"/>
                <a:ext cx="53" cy="122"/>
              </a:xfrm>
              <a:custGeom>
                <a:avLst/>
                <a:gdLst/>
                <a:ahLst/>
                <a:cxnLst/>
                <a:rect l="l" t="t" r="r" b="b"/>
                <a:pathLst>
                  <a:path w="27" h="62" extrusionOk="0">
                    <a:moveTo>
                      <a:pt x="21" y="59"/>
                    </a:moveTo>
                    <a:cubicBezTo>
                      <a:pt x="21" y="59"/>
                      <a:pt x="21" y="56"/>
                      <a:pt x="23" y="53"/>
                    </a:cubicBezTo>
                    <a:cubicBezTo>
                      <a:pt x="24" y="51"/>
                      <a:pt x="22" y="53"/>
                      <a:pt x="20" y="51"/>
                    </a:cubicBezTo>
                    <a:cubicBezTo>
                      <a:pt x="18" y="48"/>
                      <a:pt x="20" y="48"/>
                      <a:pt x="21" y="45"/>
                    </a:cubicBezTo>
                    <a:cubicBezTo>
                      <a:pt x="22" y="41"/>
                      <a:pt x="22" y="44"/>
                      <a:pt x="21" y="41"/>
                    </a:cubicBezTo>
                    <a:cubicBezTo>
                      <a:pt x="17" y="36"/>
                      <a:pt x="20" y="37"/>
                      <a:pt x="22" y="34"/>
                    </a:cubicBezTo>
                    <a:cubicBezTo>
                      <a:pt x="23" y="32"/>
                      <a:pt x="22" y="31"/>
                      <a:pt x="22" y="28"/>
                    </a:cubicBezTo>
                    <a:cubicBezTo>
                      <a:pt x="22" y="25"/>
                      <a:pt x="20" y="26"/>
                      <a:pt x="23" y="23"/>
                    </a:cubicBezTo>
                    <a:cubicBezTo>
                      <a:pt x="25" y="22"/>
                      <a:pt x="24" y="18"/>
                      <a:pt x="22" y="14"/>
                    </a:cubicBezTo>
                    <a:cubicBezTo>
                      <a:pt x="20" y="11"/>
                      <a:pt x="23" y="12"/>
                      <a:pt x="25" y="8"/>
                    </a:cubicBezTo>
                    <a:cubicBezTo>
                      <a:pt x="27" y="4"/>
                      <a:pt x="26" y="5"/>
                      <a:pt x="24" y="5"/>
                    </a:cubicBezTo>
                    <a:cubicBezTo>
                      <a:pt x="22" y="4"/>
                      <a:pt x="24" y="3"/>
                      <a:pt x="21" y="3"/>
                    </a:cubicBezTo>
                    <a:cubicBezTo>
                      <a:pt x="18" y="3"/>
                      <a:pt x="19" y="3"/>
                      <a:pt x="15" y="4"/>
                    </a:cubicBezTo>
                    <a:cubicBezTo>
                      <a:pt x="11" y="4"/>
                      <a:pt x="14" y="4"/>
                      <a:pt x="13" y="2"/>
                    </a:cubicBezTo>
                    <a:cubicBezTo>
                      <a:pt x="12" y="0"/>
                      <a:pt x="8" y="3"/>
                      <a:pt x="8" y="3"/>
                    </a:cubicBezTo>
                    <a:cubicBezTo>
                      <a:pt x="9" y="7"/>
                      <a:pt x="10" y="16"/>
                      <a:pt x="9" y="20"/>
                    </a:cubicBezTo>
                    <a:cubicBezTo>
                      <a:pt x="9" y="21"/>
                      <a:pt x="6" y="22"/>
                      <a:pt x="6" y="22"/>
                    </a:cubicBezTo>
                    <a:cubicBezTo>
                      <a:pt x="6" y="23"/>
                      <a:pt x="7" y="24"/>
                      <a:pt x="7" y="26"/>
                    </a:cubicBezTo>
                    <a:cubicBezTo>
                      <a:pt x="7" y="26"/>
                      <a:pt x="5" y="28"/>
                      <a:pt x="5" y="28"/>
                    </a:cubicBezTo>
                    <a:cubicBezTo>
                      <a:pt x="5" y="29"/>
                      <a:pt x="5" y="30"/>
                      <a:pt x="5" y="31"/>
                    </a:cubicBezTo>
                    <a:cubicBezTo>
                      <a:pt x="5" y="31"/>
                      <a:pt x="3" y="32"/>
                      <a:pt x="3" y="32"/>
                    </a:cubicBezTo>
                    <a:cubicBezTo>
                      <a:pt x="2" y="33"/>
                      <a:pt x="4" y="35"/>
                      <a:pt x="2" y="36"/>
                    </a:cubicBezTo>
                    <a:cubicBezTo>
                      <a:pt x="0" y="37"/>
                      <a:pt x="3" y="40"/>
                      <a:pt x="3" y="40"/>
                    </a:cubicBezTo>
                    <a:cubicBezTo>
                      <a:pt x="3" y="40"/>
                      <a:pt x="5" y="38"/>
                      <a:pt x="5" y="38"/>
                    </a:cubicBezTo>
                    <a:cubicBezTo>
                      <a:pt x="5" y="39"/>
                      <a:pt x="5" y="40"/>
                      <a:pt x="5" y="41"/>
                    </a:cubicBezTo>
                    <a:cubicBezTo>
                      <a:pt x="5" y="41"/>
                      <a:pt x="4" y="41"/>
                      <a:pt x="3" y="42"/>
                    </a:cubicBezTo>
                    <a:cubicBezTo>
                      <a:pt x="4" y="42"/>
                      <a:pt x="3" y="43"/>
                      <a:pt x="3" y="44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6" y="45"/>
                      <a:pt x="5" y="49"/>
                      <a:pt x="7" y="50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6" y="54"/>
                      <a:pt x="5" y="56"/>
                      <a:pt x="5" y="60"/>
                    </a:cubicBezTo>
                    <a:cubicBezTo>
                      <a:pt x="7" y="60"/>
                      <a:pt x="10" y="59"/>
                      <a:pt x="13" y="60"/>
                    </a:cubicBezTo>
                    <a:cubicBezTo>
                      <a:pt x="14" y="60"/>
                      <a:pt x="13" y="62"/>
                      <a:pt x="15" y="62"/>
                    </a:cubicBezTo>
                    <a:cubicBezTo>
                      <a:pt x="17" y="62"/>
                      <a:pt x="20" y="59"/>
                      <a:pt x="21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4" name="Google Shape;553;p9">
                <a:extLst>
                  <a:ext uri="{FF2B5EF4-FFF2-40B4-BE49-F238E27FC236}">
                    <a16:creationId xmlns:a16="http://schemas.microsoft.com/office/drawing/2014/main" id="{EF9BB64B-A11F-6645-B64C-1143820D55F1}"/>
                  </a:ext>
                </a:extLst>
              </p:cNvPr>
              <p:cNvSpPr/>
              <p:nvPr/>
            </p:nvSpPr>
            <p:spPr>
              <a:xfrm>
                <a:off x="2953" y="1328"/>
                <a:ext cx="53" cy="122"/>
              </a:xfrm>
              <a:custGeom>
                <a:avLst/>
                <a:gdLst/>
                <a:ahLst/>
                <a:cxnLst/>
                <a:rect l="l" t="t" r="r" b="b"/>
                <a:pathLst>
                  <a:path w="27" h="62" extrusionOk="0">
                    <a:moveTo>
                      <a:pt x="21" y="59"/>
                    </a:moveTo>
                    <a:cubicBezTo>
                      <a:pt x="21" y="59"/>
                      <a:pt x="21" y="56"/>
                      <a:pt x="23" y="53"/>
                    </a:cubicBezTo>
                    <a:cubicBezTo>
                      <a:pt x="24" y="51"/>
                      <a:pt x="22" y="53"/>
                      <a:pt x="20" y="51"/>
                    </a:cubicBezTo>
                    <a:cubicBezTo>
                      <a:pt x="18" y="48"/>
                      <a:pt x="20" y="48"/>
                      <a:pt x="21" y="45"/>
                    </a:cubicBezTo>
                    <a:cubicBezTo>
                      <a:pt x="22" y="41"/>
                      <a:pt x="22" y="44"/>
                      <a:pt x="21" y="41"/>
                    </a:cubicBezTo>
                    <a:cubicBezTo>
                      <a:pt x="17" y="36"/>
                      <a:pt x="20" y="37"/>
                      <a:pt x="22" y="34"/>
                    </a:cubicBezTo>
                    <a:cubicBezTo>
                      <a:pt x="23" y="32"/>
                      <a:pt x="22" y="31"/>
                      <a:pt x="22" y="28"/>
                    </a:cubicBezTo>
                    <a:cubicBezTo>
                      <a:pt x="22" y="25"/>
                      <a:pt x="20" y="26"/>
                      <a:pt x="23" y="23"/>
                    </a:cubicBezTo>
                    <a:cubicBezTo>
                      <a:pt x="25" y="22"/>
                      <a:pt x="24" y="18"/>
                      <a:pt x="22" y="14"/>
                    </a:cubicBezTo>
                    <a:cubicBezTo>
                      <a:pt x="20" y="11"/>
                      <a:pt x="23" y="12"/>
                      <a:pt x="25" y="8"/>
                    </a:cubicBezTo>
                    <a:cubicBezTo>
                      <a:pt x="27" y="4"/>
                      <a:pt x="26" y="5"/>
                      <a:pt x="24" y="5"/>
                    </a:cubicBezTo>
                    <a:cubicBezTo>
                      <a:pt x="22" y="4"/>
                      <a:pt x="24" y="3"/>
                      <a:pt x="21" y="3"/>
                    </a:cubicBezTo>
                    <a:cubicBezTo>
                      <a:pt x="18" y="3"/>
                      <a:pt x="19" y="3"/>
                      <a:pt x="15" y="4"/>
                    </a:cubicBezTo>
                    <a:cubicBezTo>
                      <a:pt x="11" y="4"/>
                      <a:pt x="14" y="4"/>
                      <a:pt x="13" y="2"/>
                    </a:cubicBezTo>
                    <a:cubicBezTo>
                      <a:pt x="12" y="0"/>
                      <a:pt x="8" y="3"/>
                      <a:pt x="8" y="3"/>
                    </a:cubicBezTo>
                    <a:cubicBezTo>
                      <a:pt x="9" y="7"/>
                      <a:pt x="10" y="16"/>
                      <a:pt x="9" y="20"/>
                    </a:cubicBezTo>
                    <a:cubicBezTo>
                      <a:pt x="9" y="21"/>
                      <a:pt x="6" y="22"/>
                      <a:pt x="6" y="22"/>
                    </a:cubicBezTo>
                    <a:cubicBezTo>
                      <a:pt x="6" y="23"/>
                      <a:pt x="7" y="24"/>
                      <a:pt x="7" y="26"/>
                    </a:cubicBezTo>
                    <a:cubicBezTo>
                      <a:pt x="7" y="26"/>
                      <a:pt x="5" y="28"/>
                      <a:pt x="5" y="28"/>
                    </a:cubicBezTo>
                    <a:cubicBezTo>
                      <a:pt x="5" y="29"/>
                      <a:pt x="5" y="30"/>
                      <a:pt x="5" y="31"/>
                    </a:cubicBezTo>
                    <a:cubicBezTo>
                      <a:pt x="5" y="31"/>
                      <a:pt x="3" y="32"/>
                      <a:pt x="3" y="32"/>
                    </a:cubicBezTo>
                    <a:cubicBezTo>
                      <a:pt x="2" y="33"/>
                      <a:pt x="4" y="35"/>
                      <a:pt x="2" y="36"/>
                    </a:cubicBezTo>
                    <a:cubicBezTo>
                      <a:pt x="0" y="37"/>
                      <a:pt x="3" y="40"/>
                      <a:pt x="3" y="40"/>
                    </a:cubicBezTo>
                    <a:cubicBezTo>
                      <a:pt x="3" y="40"/>
                      <a:pt x="5" y="38"/>
                      <a:pt x="5" y="38"/>
                    </a:cubicBezTo>
                    <a:cubicBezTo>
                      <a:pt x="5" y="39"/>
                      <a:pt x="5" y="40"/>
                      <a:pt x="5" y="41"/>
                    </a:cubicBezTo>
                    <a:cubicBezTo>
                      <a:pt x="5" y="41"/>
                      <a:pt x="4" y="41"/>
                      <a:pt x="3" y="42"/>
                    </a:cubicBezTo>
                    <a:cubicBezTo>
                      <a:pt x="4" y="42"/>
                      <a:pt x="3" y="43"/>
                      <a:pt x="3" y="44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6" y="45"/>
                      <a:pt x="5" y="49"/>
                      <a:pt x="7" y="50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6" y="54"/>
                      <a:pt x="5" y="56"/>
                      <a:pt x="5" y="60"/>
                    </a:cubicBezTo>
                    <a:cubicBezTo>
                      <a:pt x="7" y="60"/>
                      <a:pt x="10" y="59"/>
                      <a:pt x="13" y="60"/>
                    </a:cubicBezTo>
                    <a:cubicBezTo>
                      <a:pt x="14" y="60"/>
                      <a:pt x="13" y="62"/>
                      <a:pt x="15" y="62"/>
                    </a:cubicBezTo>
                    <a:cubicBezTo>
                      <a:pt x="17" y="62"/>
                      <a:pt x="20" y="59"/>
                      <a:pt x="21" y="5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5" name="Google Shape;554;p9">
                <a:extLst>
                  <a:ext uri="{FF2B5EF4-FFF2-40B4-BE49-F238E27FC236}">
                    <a16:creationId xmlns:a16="http://schemas.microsoft.com/office/drawing/2014/main" id="{A52974B8-AD9E-3641-8E67-61F2F3AD9F96}"/>
                  </a:ext>
                </a:extLst>
              </p:cNvPr>
              <p:cNvSpPr/>
              <p:nvPr/>
            </p:nvSpPr>
            <p:spPr>
              <a:xfrm>
                <a:off x="3353" y="1014"/>
                <a:ext cx="188" cy="153"/>
              </a:xfrm>
              <a:custGeom>
                <a:avLst/>
                <a:gdLst/>
                <a:ahLst/>
                <a:cxnLst/>
                <a:rect l="l" t="t" r="r" b="b"/>
                <a:pathLst>
                  <a:path w="96" h="78" extrusionOk="0">
                    <a:moveTo>
                      <a:pt x="49" y="6"/>
                    </a:moveTo>
                    <a:cubicBezTo>
                      <a:pt x="46" y="5"/>
                      <a:pt x="48" y="3"/>
                      <a:pt x="48" y="3"/>
                    </a:cubicBezTo>
                    <a:cubicBezTo>
                      <a:pt x="47" y="3"/>
                      <a:pt x="46" y="3"/>
                      <a:pt x="45" y="4"/>
                    </a:cubicBezTo>
                    <a:cubicBezTo>
                      <a:pt x="44" y="5"/>
                      <a:pt x="43" y="6"/>
                      <a:pt x="42" y="6"/>
                    </a:cubicBezTo>
                    <a:cubicBezTo>
                      <a:pt x="40" y="6"/>
                      <a:pt x="40" y="4"/>
                      <a:pt x="39" y="4"/>
                    </a:cubicBezTo>
                    <a:cubicBezTo>
                      <a:pt x="39" y="4"/>
                      <a:pt x="39" y="2"/>
                      <a:pt x="39" y="2"/>
                    </a:cubicBezTo>
                    <a:cubicBezTo>
                      <a:pt x="40" y="3"/>
                      <a:pt x="41" y="3"/>
                      <a:pt x="41" y="3"/>
                    </a:cubicBezTo>
                    <a:cubicBezTo>
                      <a:pt x="40" y="3"/>
                      <a:pt x="41" y="3"/>
                      <a:pt x="41" y="2"/>
                    </a:cubicBezTo>
                    <a:cubicBezTo>
                      <a:pt x="43" y="1"/>
                      <a:pt x="39" y="0"/>
                      <a:pt x="39" y="0"/>
                    </a:cubicBezTo>
                    <a:cubicBezTo>
                      <a:pt x="38" y="0"/>
                      <a:pt x="31" y="1"/>
                      <a:pt x="30" y="2"/>
                    </a:cubicBezTo>
                    <a:cubicBezTo>
                      <a:pt x="29" y="2"/>
                      <a:pt x="28" y="4"/>
                      <a:pt x="27" y="4"/>
                    </a:cubicBezTo>
                    <a:cubicBezTo>
                      <a:pt x="26" y="5"/>
                      <a:pt x="24" y="4"/>
                      <a:pt x="23" y="4"/>
                    </a:cubicBezTo>
                    <a:cubicBezTo>
                      <a:pt x="22" y="5"/>
                      <a:pt x="22" y="7"/>
                      <a:pt x="20" y="8"/>
                    </a:cubicBezTo>
                    <a:cubicBezTo>
                      <a:pt x="19" y="8"/>
                      <a:pt x="19" y="7"/>
                      <a:pt x="17" y="7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3" y="9"/>
                      <a:pt x="9" y="10"/>
                      <a:pt x="7" y="10"/>
                    </a:cubicBezTo>
                    <a:cubicBezTo>
                      <a:pt x="5" y="10"/>
                      <a:pt x="4" y="10"/>
                      <a:pt x="3" y="10"/>
                    </a:cubicBezTo>
                    <a:cubicBezTo>
                      <a:pt x="3" y="10"/>
                      <a:pt x="3" y="18"/>
                      <a:pt x="1" y="20"/>
                    </a:cubicBezTo>
                    <a:cubicBezTo>
                      <a:pt x="0" y="22"/>
                      <a:pt x="4" y="26"/>
                      <a:pt x="4" y="26"/>
                    </a:cubicBezTo>
                    <a:cubicBezTo>
                      <a:pt x="4" y="26"/>
                      <a:pt x="3" y="29"/>
                      <a:pt x="3" y="32"/>
                    </a:cubicBezTo>
                    <a:cubicBezTo>
                      <a:pt x="3" y="35"/>
                      <a:pt x="5" y="35"/>
                      <a:pt x="5" y="37"/>
                    </a:cubicBezTo>
                    <a:cubicBezTo>
                      <a:pt x="5" y="39"/>
                      <a:pt x="5" y="48"/>
                      <a:pt x="5" y="48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49"/>
                      <a:pt x="11" y="50"/>
                      <a:pt x="13" y="50"/>
                    </a:cubicBezTo>
                    <a:cubicBezTo>
                      <a:pt x="15" y="50"/>
                      <a:pt x="15" y="53"/>
                      <a:pt x="17" y="52"/>
                    </a:cubicBezTo>
                    <a:cubicBezTo>
                      <a:pt x="19" y="51"/>
                      <a:pt x="20" y="55"/>
                      <a:pt x="23" y="56"/>
                    </a:cubicBezTo>
                    <a:cubicBezTo>
                      <a:pt x="25" y="58"/>
                      <a:pt x="26" y="58"/>
                      <a:pt x="28" y="57"/>
                    </a:cubicBezTo>
                    <a:cubicBezTo>
                      <a:pt x="30" y="56"/>
                      <a:pt x="32" y="62"/>
                      <a:pt x="33" y="61"/>
                    </a:cubicBezTo>
                    <a:cubicBezTo>
                      <a:pt x="34" y="60"/>
                      <a:pt x="36" y="66"/>
                      <a:pt x="36" y="66"/>
                    </a:cubicBezTo>
                    <a:cubicBezTo>
                      <a:pt x="36" y="66"/>
                      <a:pt x="36" y="66"/>
                      <a:pt x="40" y="66"/>
                    </a:cubicBezTo>
                    <a:cubicBezTo>
                      <a:pt x="43" y="66"/>
                      <a:pt x="41" y="65"/>
                      <a:pt x="45" y="66"/>
                    </a:cubicBezTo>
                    <a:cubicBezTo>
                      <a:pt x="47" y="67"/>
                      <a:pt x="48" y="68"/>
                      <a:pt x="50" y="69"/>
                    </a:cubicBezTo>
                    <a:cubicBezTo>
                      <a:pt x="53" y="70"/>
                      <a:pt x="55" y="72"/>
                      <a:pt x="56" y="69"/>
                    </a:cubicBezTo>
                    <a:cubicBezTo>
                      <a:pt x="57" y="66"/>
                      <a:pt x="59" y="68"/>
                      <a:pt x="61" y="67"/>
                    </a:cubicBezTo>
                    <a:cubicBezTo>
                      <a:pt x="65" y="66"/>
                      <a:pt x="67" y="61"/>
                      <a:pt x="69" y="63"/>
                    </a:cubicBezTo>
                    <a:cubicBezTo>
                      <a:pt x="72" y="65"/>
                      <a:pt x="73" y="67"/>
                      <a:pt x="75" y="67"/>
                    </a:cubicBezTo>
                    <a:cubicBezTo>
                      <a:pt x="77" y="67"/>
                      <a:pt x="77" y="69"/>
                      <a:pt x="80" y="70"/>
                    </a:cubicBezTo>
                    <a:cubicBezTo>
                      <a:pt x="82" y="71"/>
                      <a:pt x="81" y="71"/>
                      <a:pt x="82" y="74"/>
                    </a:cubicBezTo>
                    <a:cubicBezTo>
                      <a:pt x="83" y="76"/>
                      <a:pt x="86" y="78"/>
                      <a:pt x="86" y="78"/>
                    </a:cubicBezTo>
                    <a:cubicBezTo>
                      <a:pt x="86" y="78"/>
                      <a:pt x="91" y="76"/>
                      <a:pt x="91" y="74"/>
                    </a:cubicBezTo>
                    <a:cubicBezTo>
                      <a:pt x="90" y="72"/>
                      <a:pt x="88" y="70"/>
                      <a:pt x="90" y="68"/>
                    </a:cubicBezTo>
                    <a:cubicBezTo>
                      <a:pt x="91" y="66"/>
                      <a:pt x="91" y="65"/>
                      <a:pt x="92" y="63"/>
                    </a:cubicBezTo>
                    <a:cubicBezTo>
                      <a:pt x="93" y="61"/>
                      <a:pt x="94" y="58"/>
                      <a:pt x="94" y="58"/>
                    </a:cubicBezTo>
                    <a:cubicBezTo>
                      <a:pt x="94" y="58"/>
                      <a:pt x="90" y="53"/>
                      <a:pt x="91" y="51"/>
                    </a:cubicBezTo>
                    <a:cubicBezTo>
                      <a:pt x="92" y="49"/>
                      <a:pt x="93" y="48"/>
                      <a:pt x="93" y="45"/>
                    </a:cubicBezTo>
                    <a:cubicBezTo>
                      <a:pt x="92" y="42"/>
                      <a:pt x="94" y="43"/>
                      <a:pt x="93" y="42"/>
                    </a:cubicBezTo>
                    <a:cubicBezTo>
                      <a:pt x="92" y="40"/>
                      <a:pt x="90" y="37"/>
                      <a:pt x="93" y="36"/>
                    </a:cubicBezTo>
                    <a:cubicBezTo>
                      <a:pt x="93" y="36"/>
                      <a:pt x="92" y="31"/>
                      <a:pt x="92" y="29"/>
                    </a:cubicBezTo>
                    <a:cubicBezTo>
                      <a:pt x="92" y="27"/>
                      <a:pt x="96" y="23"/>
                      <a:pt x="94" y="21"/>
                    </a:cubicBezTo>
                    <a:cubicBezTo>
                      <a:pt x="92" y="19"/>
                      <a:pt x="92" y="14"/>
                      <a:pt x="92" y="14"/>
                    </a:cubicBezTo>
                    <a:cubicBezTo>
                      <a:pt x="92" y="14"/>
                      <a:pt x="93" y="12"/>
                      <a:pt x="90" y="11"/>
                    </a:cubicBezTo>
                    <a:cubicBezTo>
                      <a:pt x="88" y="10"/>
                      <a:pt x="79" y="10"/>
                      <a:pt x="79" y="10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5" y="12"/>
                      <a:pt x="74" y="11"/>
                      <a:pt x="70" y="11"/>
                    </a:cubicBezTo>
                    <a:cubicBezTo>
                      <a:pt x="67" y="11"/>
                      <a:pt x="65" y="12"/>
                      <a:pt x="59" y="10"/>
                    </a:cubicBezTo>
                    <a:cubicBezTo>
                      <a:pt x="52" y="8"/>
                      <a:pt x="49" y="5"/>
                      <a:pt x="49" y="5"/>
                    </a:cubicBezTo>
                    <a:cubicBezTo>
                      <a:pt x="49" y="5"/>
                      <a:pt x="49" y="6"/>
                      <a:pt x="49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6" name="Google Shape;555;p9">
                <a:extLst>
                  <a:ext uri="{FF2B5EF4-FFF2-40B4-BE49-F238E27FC236}">
                    <a16:creationId xmlns:a16="http://schemas.microsoft.com/office/drawing/2014/main" id="{E3DAF41B-09E7-E240-9F6E-C5724F4E78A4}"/>
                  </a:ext>
                </a:extLst>
              </p:cNvPr>
              <p:cNvSpPr/>
              <p:nvPr/>
            </p:nvSpPr>
            <p:spPr>
              <a:xfrm>
                <a:off x="3353" y="1014"/>
                <a:ext cx="188" cy="153"/>
              </a:xfrm>
              <a:custGeom>
                <a:avLst/>
                <a:gdLst/>
                <a:ahLst/>
                <a:cxnLst/>
                <a:rect l="l" t="t" r="r" b="b"/>
                <a:pathLst>
                  <a:path w="96" h="78" extrusionOk="0">
                    <a:moveTo>
                      <a:pt x="49" y="6"/>
                    </a:moveTo>
                    <a:cubicBezTo>
                      <a:pt x="46" y="5"/>
                      <a:pt x="48" y="3"/>
                      <a:pt x="48" y="3"/>
                    </a:cubicBezTo>
                    <a:cubicBezTo>
                      <a:pt x="47" y="3"/>
                      <a:pt x="46" y="3"/>
                      <a:pt x="45" y="4"/>
                    </a:cubicBezTo>
                    <a:cubicBezTo>
                      <a:pt x="44" y="5"/>
                      <a:pt x="43" y="6"/>
                      <a:pt x="42" y="6"/>
                    </a:cubicBezTo>
                    <a:cubicBezTo>
                      <a:pt x="40" y="6"/>
                      <a:pt x="40" y="4"/>
                      <a:pt x="39" y="4"/>
                    </a:cubicBezTo>
                    <a:cubicBezTo>
                      <a:pt x="39" y="4"/>
                      <a:pt x="39" y="2"/>
                      <a:pt x="39" y="2"/>
                    </a:cubicBezTo>
                    <a:cubicBezTo>
                      <a:pt x="40" y="3"/>
                      <a:pt x="41" y="3"/>
                      <a:pt x="41" y="3"/>
                    </a:cubicBezTo>
                    <a:cubicBezTo>
                      <a:pt x="40" y="3"/>
                      <a:pt x="41" y="3"/>
                      <a:pt x="41" y="2"/>
                    </a:cubicBezTo>
                    <a:cubicBezTo>
                      <a:pt x="43" y="1"/>
                      <a:pt x="39" y="0"/>
                      <a:pt x="39" y="0"/>
                    </a:cubicBezTo>
                    <a:cubicBezTo>
                      <a:pt x="38" y="0"/>
                      <a:pt x="31" y="1"/>
                      <a:pt x="30" y="2"/>
                    </a:cubicBezTo>
                    <a:cubicBezTo>
                      <a:pt x="29" y="2"/>
                      <a:pt x="28" y="4"/>
                      <a:pt x="27" y="4"/>
                    </a:cubicBezTo>
                    <a:cubicBezTo>
                      <a:pt x="26" y="5"/>
                      <a:pt x="24" y="4"/>
                      <a:pt x="23" y="4"/>
                    </a:cubicBezTo>
                    <a:cubicBezTo>
                      <a:pt x="22" y="5"/>
                      <a:pt x="22" y="7"/>
                      <a:pt x="20" y="8"/>
                    </a:cubicBezTo>
                    <a:cubicBezTo>
                      <a:pt x="19" y="8"/>
                      <a:pt x="19" y="7"/>
                      <a:pt x="17" y="7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3" y="9"/>
                      <a:pt x="9" y="10"/>
                      <a:pt x="7" y="10"/>
                    </a:cubicBezTo>
                    <a:cubicBezTo>
                      <a:pt x="5" y="10"/>
                      <a:pt x="4" y="10"/>
                      <a:pt x="3" y="10"/>
                    </a:cubicBezTo>
                    <a:cubicBezTo>
                      <a:pt x="3" y="10"/>
                      <a:pt x="3" y="18"/>
                      <a:pt x="1" y="20"/>
                    </a:cubicBezTo>
                    <a:cubicBezTo>
                      <a:pt x="0" y="22"/>
                      <a:pt x="4" y="26"/>
                      <a:pt x="4" y="26"/>
                    </a:cubicBezTo>
                    <a:cubicBezTo>
                      <a:pt x="4" y="26"/>
                      <a:pt x="3" y="29"/>
                      <a:pt x="3" y="32"/>
                    </a:cubicBezTo>
                    <a:cubicBezTo>
                      <a:pt x="3" y="35"/>
                      <a:pt x="5" y="35"/>
                      <a:pt x="5" y="37"/>
                    </a:cubicBezTo>
                    <a:cubicBezTo>
                      <a:pt x="5" y="39"/>
                      <a:pt x="5" y="48"/>
                      <a:pt x="5" y="48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49"/>
                      <a:pt x="11" y="50"/>
                      <a:pt x="13" y="50"/>
                    </a:cubicBezTo>
                    <a:cubicBezTo>
                      <a:pt x="15" y="50"/>
                      <a:pt x="15" y="53"/>
                      <a:pt x="17" y="52"/>
                    </a:cubicBezTo>
                    <a:cubicBezTo>
                      <a:pt x="19" y="51"/>
                      <a:pt x="20" y="55"/>
                      <a:pt x="23" y="56"/>
                    </a:cubicBezTo>
                    <a:cubicBezTo>
                      <a:pt x="25" y="58"/>
                      <a:pt x="26" y="58"/>
                      <a:pt x="28" y="57"/>
                    </a:cubicBezTo>
                    <a:cubicBezTo>
                      <a:pt x="30" y="56"/>
                      <a:pt x="32" y="62"/>
                      <a:pt x="33" y="61"/>
                    </a:cubicBezTo>
                    <a:cubicBezTo>
                      <a:pt x="34" y="60"/>
                      <a:pt x="36" y="66"/>
                      <a:pt x="36" y="66"/>
                    </a:cubicBezTo>
                    <a:cubicBezTo>
                      <a:pt x="36" y="66"/>
                      <a:pt x="36" y="66"/>
                      <a:pt x="40" y="66"/>
                    </a:cubicBezTo>
                    <a:cubicBezTo>
                      <a:pt x="43" y="66"/>
                      <a:pt x="41" y="65"/>
                      <a:pt x="45" y="66"/>
                    </a:cubicBezTo>
                    <a:cubicBezTo>
                      <a:pt x="47" y="67"/>
                      <a:pt x="48" y="68"/>
                      <a:pt x="50" y="69"/>
                    </a:cubicBezTo>
                    <a:cubicBezTo>
                      <a:pt x="53" y="70"/>
                      <a:pt x="55" y="72"/>
                      <a:pt x="56" y="69"/>
                    </a:cubicBezTo>
                    <a:cubicBezTo>
                      <a:pt x="57" y="66"/>
                      <a:pt x="59" y="68"/>
                      <a:pt x="61" y="67"/>
                    </a:cubicBezTo>
                    <a:cubicBezTo>
                      <a:pt x="65" y="66"/>
                      <a:pt x="67" y="61"/>
                      <a:pt x="69" y="63"/>
                    </a:cubicBezTo>
                    <a:cubicBezTo>
                      <a:pt x="72" y="65"/>
                      <a:pt x="73" y="67"/>
                      <a:pt x="75" y="67"/>
                    </a:cubicBezTo>
                    <a:cubicBezTo>
                      <a:pt x="77" y="67"/>
                      <a:pt x="77" y="69"/>
                      <a:pt x="80" y="70"/>
                    </a:cubicBezTo>
                    <a:cubicBezTo>
                      <a:pt x="82" y="71"/>
                      <a:pt x="81" y="71"/>
                      <a:pt x="82" y="74"/>
                    </a:cubicBezTo>
                    <a:cubicBezTo>
                      <a:pt x="83" y="76"/>
                      <a:pt x="86" y="78"/>
                      <a:pt x="86" y="78"/>
                    </a:cubicBezTo>
                    <a:cubicBezTo>
                      <a:pt x="86" y="78"/>
                      <a:pt x="91" y="76"/>
                      <a:pt x="91" y="74"/>
                    </a:cubicBezTo>
                    <a:cubicBezTo>
                      <a:pt x="90" y="72"/>
                      <a:pt x="88" y="70"/>
                      <a:pt x="90" y="68"/>
                    </a:cubicBezTo>
                    <a:cubicBezTo>
                      <a:pt x="91" y="66"/>
                      <a:pt x="91" y="65"/>
                      <a:pt x="92" y="63"/>
                    </a:cubicBezTo>
                    <a:cubicBezTo>
                      <a:pt x="93" y="61"/>
                      <a:pt x="94" y="58"/>
                      <a:pt x="94" y="58"/>
                    </a:cubicBezTo>
                    <a:cubicBezTo>
                      <a:pt x="94" y="58"/>
                      <a:pt x="90" y="53"/>
                      <a:pt x="91" y="51"/>
                    </a:cubicBezTo>
                    <a:cubicBezTo>
                      <a:pt x="92" y="49"/>
                      <a:pt x="93" y="48"/>
                      <a:pt x="93" y="45"/>
                    </a:cubicBezTo>
                    <a:cubicBezTo>
                      <a:pt x="92" y="42"/>
                      <a:pt x="94" y="43"/>
                      <a:pt x="93" y="42"/>
                    </a:cubicBezTo>
                    <a:cubicBezTo>
                      <a:pt x="92" y="40"/>
                      <a:pt x="90" y="37"/>
                      <a:pt x="93" y="36"/>
                    </a:cubicBezTo>
                    <a:cubicBezTo>
                      <a:pt x="93" y="36"/>
                      <a:pt x="92" y="31"/>
                      <a:pt x="92" y="29"/>
                    </a:cubicBezTo>
                    <a:cubicBezTo>
                      <a:pt x="92" y="27"/>
                      <a:pt x="96" y="23"/>
                      <a:pt x="94" y="21"/>
                    </a:cubicBezTo>
                    <a:cubicBezTo>
                      <a:pt x="92" y="19"/>
                      <a:pt x="92" y="14"/>
                      <a:pt x="92" y="14"/>
                    </a:cubicBezTo>
                    <a:cubicBezTo>
                      <a:pt x="92" y="14"/>
                      <a:pt x="93" y="12"/>
                      <a:pt x="90" y="11"/>
                    </a:cubicBezTo>
                    <a:cubicBezTo>
                      <a:pt x="88" y="10"/>
                      <a:pt x="79" y="10"/>
                      <a:pt x="79" y="10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5" y="12"/>
                      <a:pt x="74" y="11"/>
                      <a:pt x="70" y="11"/>
                    </a:cubicBezTo>
                    <a:cubicBezTo>
                      <a:pt x="67" y="11"/>
                      <a:pt x="65" y="12"/>
                      <a:pt x="59" y="10"/>
                    </a:cubicBezTo>
                    <a:cubicBezTo>
                      <a:pt x="52" y="8"/>
                      <a:pt x="49" y="5"/>
                      <a:pt x="49" y="5"/>
                    </a:cubicBezTo>
                    <a:cubicBezTo>
                      <a:pt x="49" y="5"/>
                      <a:pt x="49" y="6"/>
                      <a:pt x="49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7" name="Google Shape;556;p9">
                <a:extLst>
                  <a:ext uri="{FF2B5EF4-FFF2-40B4-BE49-F238E27FC236}">
                    <a16:creationId xmlns:a16="http://schemas.microsoft.com/office/drawing/2014/main" id="{0E2B81E6-4372-7644-B817-E41F4D7A4134}"/>
                  </a:ext>
                </a:extLst>
              </p:cNvPr>
              <p:cNvSpPr/>
              <p:nvPr/>
            </p:nvSpPr>
            <p:spPr>
              <a:xfrm>
                <a:off x="5090" y="1858"/>
                <a:ext cx="161" cy="281"/>
              </a:xfrm>
              <a:custGeom>
                <a:avLst/>
                <a:gdLst/>
                <a:ahLst/>
                <a:cxnLst/>
                <a:rect l="l" t="t" r="r" b="b"/>
                <a:pathLst>
                  <a:path w="82" h="143" extrusionOk="0">
                    <a:moveTo>
                      <a:pt x="73" y="102"/>
                    </a:moveTo>
                    <a:cubicBezTo>
                      <a:pt x="72" y="103"/>
                      <a:pt x="72" y="103"/>
                      <a:pt x="71" y="103"/>
                    </a:cubicBezTo>
                    <a:cubicBezTo>
                      <a:pt x="72" y="103"/>
                      <a:pt x="71" y="109"/>
                      <a:pt x="71" y="109"/>
                    </a:cubicBezTo>
                    <a:cubicBezTo>
                      <a:pt x="70" y="110"/>
                      <a:pt x="68" y="108"/>
                      <a:pt x="68" y="108"/>
                    </a:cubicBezTo>
                    <a:cubicBezTo>
                      <a:pt x="68" y="109"/>
                      <a:pt x="66" y="109"/>
                      <a:pt x="66" y="109"/>
                    </a:cubicBezTo>
                    <a:cubicBezTo>
                      <a:pt x="65" y="111"/>
                      <a:pt x="66" y="112"/>
                      <a:pt x="65" y="113"/>
                    </a:cubicBezTo>
                    <a:cubicBezTo>
                      <a:pt x="64" y="112"/>
                      <a:pt x="62" y="111"/>
                      <a:pt x="61" y="111"/>
                    </a:cubicBezTo>
                    <a:cubicBezTo>
                      <a:pt x="60" y="112"/>
                      <a:pt x="61" y="114"/>
                      <a:pt x="60" y="114"/>
                    </a:cubicBezTo>
                    <a:cubicBezTo>
                      <a:pt x="59" y="114"/>
                      <a:pt x="55" y="115"/>
                      <a:pt x="55" y="115"/>
                    </a:cubicBezTo>
                    <a:cubicBezTo>
                      <a:pt x="54" y="115"/>
                      <a:pt x="55" y="113"/>
                      <a:pt x="55" y="113"/>
                    </a:cubicBezTo>
                    <a:cubicBezTo>
                      <a:pt x="55" y="113"/>
                      <a:pt x="55" y="112"/>
                      <a:pt x="55" y="111"/>
                    </a:cubicBezTo>
                    <a:cubicBezTo>
                      <a:pt x="55" y="111"/>
                      <a:pt x="54" y="111"/>
                      <a:pt x="54" y="111"/>
                    </a:cubicBezTo>
                    <a:cubicBezTo>
                      <a:pt x="54" y="111"/>
                      <a:pt x="54" y="111"/>
                      <a:pt x="54" y="111"/>
                    </a:cubicBezTo>
                    <a:cubicBezTo>
                      <a:pt x="51" y="111"/>
                      <a:pt x="51" y="111"/>
                      <a:pt x="51" y="111"/>
                    </a:cubicBezTo>
                    <a:cubicBezTo>
                      <a:pt x="50" y="112"/>
                      <a:pt x="49" y="112"/>
                      <a:pt x="49" y="113"/>
                    </a:cubicBezTo>
                    <a:cubicBezTo>
                      <a:pt x="48" y="113"/>
                      <a:pt x="49" y="115"/>
                      <a:pt x="49" y="115"/>
                    </a:cubicBezTo>
                    <a:cubicBezTo>
                      <a:pt x="47" y="116"/>
                      <a:pt x="44" y="117"/>
                      <a:pt x="42" y="117"/>
                    </a:cubicBezTo>
                    <a:cubicBezTo>
                      <a:pt x="42" y="119"/>
                      <a:pt x="43" y="121"/>
                      <a:pt x="42" y="123"/>
                    </a:cubicBezTo>
                    <a:cubicBezTo>
                      <a:pt x="42" y="124"/>
                      <a:pt x="40" y="125"/>
                      <a:pt x="40" y="125"/>
                    </a:cubicBezTo>
                    <a:cubicBezTo>
                      <a:pt x="40" y="127"/>
                      <a:pt x="41" y="126"/>
                      <a:pt x="41" y="127"/>
                    </a:cubicBezTo>
                    <a:cubicBezTo>
                      <a:pt x="41" y="127"/>
                      <a:pt x="43" y="127"/>
                      <a:pt x="43" y="127"/>
                    </a:cubicBezTo>
                    <a:cubicBezTo>
                      <a:pt x="44" y="126"/>
                      <a:pt x="43" y="126"/>
                      <a:pt x="44" y="125"/>
                    </a:cubicBezTo>
                    <a:cubicBezTo>
                      <a:pt x="45" y="124"/>
                      <a:pt x="46" y="123"/>
                      <a:pt x="47" y="121"/>
                    </a:cubicBezTo>
                    <a:cubicBezTo>
                      <a:pt x="48" y="122"/>
                      <a:pt x="47" y="122"/>
                      <a:pt x="48" y="124"/>
                    </a:cubicBezTo>
                    <a:cubicBezTo>
                      <a:pt x="51" y="124"/>
                      <a:pt x="53" y="124"/>
                      <a:pt x="55" y="124"/>
                    </a:cubicBezTo>
                    <a:cubicBezTo>
                      <a:pt x="55" y="124"/>
                      <a:pt x="55" y="122"/>
                      <a:pt x="57" y="123"/>
                    </a:cubicBezTo>
                    <a:cubicBezTo>
                      <a:pt x="57" y="123"/>
                      <a:pt x="59" y="125"/>
                      <a:pt x="59" y="125"/>
                    </a:cubicBezTo>
                    <a:cubicBezTo>
                      <a:pt x="60" y="124"/>
                      <a:pt x="60" y="126"/>
                      <a:pt x="60" y="127"/>
                    </a:cubicBezTo>
                    <a:cubicBezTo>
                      <a:pt x="59" y="127"/>
                      <a:pt x="59" y="127"/>
                      <a:pt x="59" y="127"/>
                    </a:cubicBezTo>
                    <a:cubicBezTo>
                      <a:pt x="58" y="129"/>
                      <a:pt x="56" y="133"/>
                      <a:pt x="58" y="136"/>
                    </a:cubicBezTo>
                    <a:cubicBezTo>
                      <a:pt x="58" y="137"/>
                      <a:pt x="61" y="137"/>
                      <a:pt x="61" y="137"/>
                    </a:cubicBezTo>
                    <a:cubicBezTo>
                      <a:pt x="65" y="140"/>
                      <a:pt x="63" y="140"/>
                      <a:pt x="69" y="139"/>
                    </a:cubicBezTo>
                    <a:cubicBezTo>
                      <a:pt x="68" y="140"/>
                      <a:pt x="69" y="143"/>
                      <a:pt x="69" y="143"/>
                    </a:cubicBezTo>
                    <a:cubicBezTo>
                      <a:pt x="70" y="143"/>
                      <a:pt x="72" y="143"/>
                      <a:pt x="72" y="142"/>
                    </a:cubicBezTo>
                    <a:cubicBezTo>
                      <a:pt x="74" y="139"/>
                      <a:pt x="73" y="135"/>
                      <a:pt x="71" y="132"/>
                    </a:cubicBezTo>
                    <a:cubicBezTo>
                      <a:pt x="71" y="132"/>
                      <a:pt x="74" y="131"/>
                      <a:pt x="75" y="135"/>
                    </a:cubicBezTo>
                    <a:cubicBezTo>
                      <a:pt x="76" y="135"/>
                      <a:pt x="76" y="135"/>
                      <a:pt x="76" y="135"/>
                    </a:cubicBezTo>
                    <a:cubicBezTo>
                      <a:pt x="75" y="131"/>
                      <a:pt x="75" y="130"/>
                      <a:pt x="74" y="127"/>
                    </a:cubicBezTo>
                    <a:cubicBezTo>
                      <a:pt x="75" y="126"/>
                      <a:pt x="77" y="125"/>
                      <a:pt x="77" y="124"/>
                    </a:cubicBezTo>
                    <a:cubicBezTo>
                      <a:pt x="78" y="123"/>
                      <a:pt x="78" y="120"/>
                      <a:pt x="79" y="120"/>
                    </a:cubicBezTo>
                    <a:cubicBezTo>
                      <a:pt x="81" y="120"/>
                      <a:pt x="81" y="120"/>
                      <a:pt x="81" y="120"/>
                    </a:cubicBezTo>
                    <a:cubicBezTo>
                      <a:pt x="82" y="117"/>
                      <a:pt x="80" y="115"/>
                      <a:pt x="79" y="113"/>
                    </a:cubicBezTo>
                    <a:cubicBezTo>
                      <a:pt x="78" y="110"/>
                      <a:pt x="77" y="107"/>
                      <a:pt x="77" y="103"/>
                    </a:cubicBezTo>
                    <a:cubicBezTo>
                      <a:pt x="75" y="103"/>
                      <a:pt x="74" y="103"/>
                      <a:pt x="73" y="102"/>
                    </a:cubicBezTo>
                    <a:close/>
                    <a:moveTo>
                      <a:pt x="61" y="93"/>
                    </a:moveTo>
                    <a:cubicBezTo>
                      <a:pt x="61" y="94"/>
                      <a:pt x="60" y="95"/>
                      <a:pt x="59" y="95"/>
                    </a:cubicBezTo>
                    <a:cubicBezTo>
                      <a:pt x="59" y="95"/>
                      <a:pt x="59" y="97"/>
                      <a:pt x="59" y="97"/>
                    </a:cubicBezTo>
                    <a:cubicBezTo>
                      <a:pt x="62" y="98"/>
                      <a:pt x="63" y="98"/>
                      <a:pt x="65" y="98"/>
                    </a:cubicBezTo>
                    <a:cubicBezTo>
                      <a:pt x="66" y="96"/>
                      <a:pt x="66" y="96"/>
                      <a:pt x="66" y="96"/>
                    </a:cubicBezTo>
                    <a:cubicBezTo>
                      <a:pt x="65" y="96"/>
                      <a:pt x="65" y="94"/>
                      <a:pt x="64" y="93"/>
                    </a:cubicBezTo>
                    <a:cubicBezTo>
                      <a:pt x="63" y="93"/>
                      <a:pt x="62" y="94"/>
                      <a:pt x="61" y="93"/>
                    </a:cubicBezTo>
                    <a:close/>
                    <a:moveTo>
                      <a:pt x="47" y="89"/>
                    </a:moveTo>
                    <a:cubicBezTo>
                      <a:pt x="47" y="89"/>
                      <a:pt x="46" y="90"/>
                      <a:pt x="48" y="90"/>
                    </a:cubicBezTo>
                    <a:cubicBezTo>
                      <a:pt x="48" y="89"/>
                      <a:pt x="49" y="89"/>
                      <a:pt x="47" y="89"/>
                    </a:cubicBezTo>
                    <a:close/>
                    <a:moveTo>
                      <a:pt x="51" y="86"/>
                    </a:moveTo>
                    <a:cubicBezTo>
                      <a:pt x="51" y="87"/>
                      <a:pt x="50" y="89"/>
                      <a:pt x="50" y="92"/>
                    </a:cubicBezTo>
                    <a:cubicBezTo>
                      <a:pt x="46" y="94"/>
                      <a:pt x="41" y="94"/>
                      <a:pt x="45" y="99"/>
                    </a:cubicBezTo>
                    <a:cubicBezTo>
                      <a:pt x="46" y="101"/>
                      <a:pt x="47" y="100"/>
                      <a:pt x="49" y="101"/>
                    </a:cubicBezTo>
                    <a:cubicBezTo>
                      <a:pt x="50" y="102"/>
                      <a:pt x="51" y="103"/>
                      <a:pt x="52" y="103"/>
                    </a:cubicBezTo>
                    <a:cubicBezTo>
                      <a:pt x="52" y="103"/>
                      <a:pt x="52" y="96"/>
                      <a:pt x="52" y="94"/>
                    </a:cubicBezTo>
                    <a:cubicBezTo>
                      <a:pt x="52" y="94"/>
                      <a:pt x="55" y="90"/>
                      <a:pt x="55" y="89"/>
                    </a:cubicBezTo>
                    <a:cubicBezTo>
                      <a:pt x="56" y="89"/>
                      <a:pt x="55" y="88"/>
                      <a:pt x="55" y="88"/>
                    </a:cubicBezTo>
                    <a:cubicBezTo>
                      <a:pt x="54" y="87"/>
                      <a:pt x="54" y="86"/>
                      <a:pt x="54" y="86"/>
                    </a:cubicBezTo>
                    <a:cubicBezTo>
                      <a:pt x="53" y="86"/>
                      <a:pt x="52" y="86"/>
                      <a:pt x="51" y="86"/>
                    </a:cubicBezTo>
                    <a:close/>
                    <a:moveTo>
                      <a:pt x="59" y="84"/>
                    </a:moveTo>
                    <a:cubicBezTo>
                      <a:pt x="58" y="85"/>
                      <a:pt x="59" y="86"/>
                      <a:pt x="59" y="87"/>
                    </a:cubicBezTo>
                    <a:cubicBezTo>
                      <a:pt x="58" y="89"/>
                      <a:pt x="50" y="96"/>
                      <a:pt x="55" y="99"/>
                    </a:cubicBezTo>
                    <a:cubicBezTo>
                      <a:pt x="55" y="98"/>
                      <a:pt x="56" y="97"/>
                      <a:pt x="56" y="97"/>
                    </a:cubicBezTo>
                    <a:cubicBezTo>
                      <a:pt x="57" y="96"/>
                      <a:pt x="56" y="95"/>
                      <a:pt x="57" y="93"/>
                    </a:cubicBezTo>
                    <a:cubicBezTo>
                      <a:pt x="57" y="93"/>
                      <a:pt x="59" y="92"/>
                      <a:pt x="59" y="92"/>
                    </a:cubicBezTo>
                    <a:cubicBezTo>
                      <a:pt x="61" y="91"/>
                      <a:pt x="60" y="88"/>
                      <a:pt x="60" y="84"/>
                    </a:cubicBezTo>
                    <a:lnTo>
                      <a:pt x="59" y="84"/>
                    </a:lnTo>
                    <a:close/>
                    <a:moveTo>
                      <a:pt x="19" y="82"/>
                    </a:moveTo>
                    <a:cubicBezTo>
                      <a:pt x="19" y="82"/>
                      <a:pt x="19" y="85"/>
                      <a:pt x="19" y="86"/>
                    </a:cubicBezTo>
                    <a:cubicBezTo>
                      <a:pt x="19" y="86"/>
                      <a:pt x="15" y="89"/>
                      <a:pt x="15" y="89"/>
                    </a:cubicBezTo>
                    <a:cubicBezTo>
                      <a:pt x="14" y="91"/>
                      <a:pt x="16" y="91"/>
                      <a:pt x="15" y="92"/>
                    </a:cubicBezTo>
                    <a:cubicBezTo>
                      <a:pt x="15" y="93"/>
                      <a:pt x="13" y="94"/>
                      <a:pt x="13" y="94"/>
                    </a:cubicBezTo>
                    <a:cubicBezTo>
                      <a:pt x="12" y="96"/>
                      <a:pt x="12" y="98"/>
                      <a:pt x="11" y="99"/>
                    </a:cubicBezTo>
                    <a:cubicBezTo>
                      <a:pt x="10" y="100"/>
                      <a:pt x="8" y="101"/>
                      <a:pt x="8" y="101"/>
                    </a:cubicBezTo>
                    <a:cubicBezTo>
                      <a:pt x="8" y="102"/>
                      <a:pt x="8" y="103"/>
                      <a:pt x="8" y="103"/>
                    </a:cubicBezTo>
                    <a:cubicBezTo>
                      <a:pt x="7" y="104"/>
                      <a:pt x="6" y="104"/>
                      <a:pt x="5" y="104"/>
                    </a:cubicBezTo>
                    <a:cubicBezTo>
                      <a:pt x="4" y="104"/>
                      <a:pt x="5" y="106"/>
                      <a:pt x="4" y="106"/>
                    </a:cubicBezTo>
                    <a:cubicBezTo>
                      <a:pt x="4" y="106"/>
                      <a:pt x="3" y="106"/>
                      <a:pt x="2" y="106"/>
                    </a:cubicBezTo>
                    <a:cubicBezTo>
                      <a:pt x="1" y="108"/>
                      <a:pt x="1" y="110"/>
                      <a:pt x="0" y="113"/>
                    </a:cubicBezTo>
                    <a:cubicBezTo>
                      <a:pt x="2" y="110"/>
                      <a:pt x="9" y="107"/>
                      <a:pt x="11" y="105"/>
                    </a:cubicBezTo>
                    <a:cubicBezTo>
                      <a:pt x="12" y="104"/>
                      <a:pt x="11" y="103"/>
                      <a:pt x="11" y="103"/>
                    </a:cubicBezTo>
                    <a:cubicBezTo>
                      <a:pt x="12" y="102"/>
                      <a:pt x="14" y="100"/>
                      <a:pt x="14" y="99"/>
                    </a:cubicBezTo>
                    <a:cubicBezTo>
                      <a:pt x="15" y="99"/>
                      <a:pt x="15" y="99"/>
                      <a:pt x="15" y="99"/>
                    </a:cubicBezTo>
                    <a:cubicBezTo>
                      <a:pt x="15" y="98"/>
                      <a:pt x="14" y="97"/>
                      <a:pt x="15" y="97"/>
                    </a:cubicBezTo>
                    <a:cubicBezTo>
                      <a:pt x="16" y="96"/>
                      <a:pt x="18" y="96"/>
                      <a:pt x="19" y="95"/>
                    </a:cubicBezTo>
                    <a:cubicBezTo>
                      <a:pt x="19" y="94"/>
                      <a:pt x="19" y="93"/>
                      <a:pt x="19" y="92"/>
                    </a:cubicBezTo>
                    <a:cubicBezTo>
                      <a:pt x="20" y="92"/>
                      <a:pt x="21" y="92"/>
                      <a:pt x="21" y="91"/>
                    </a:cubicBezTo>
                    <a:cubicBezTo>
                      <a:pt x="22" y="91"/>
                      <a:pt x="22" y="84"/>
                      <a:pt x="21" y="84"/>
                    </a:cubicBezTo>
                    <a:cubicBezTo>
                      <a:pt x="21" y="84"/>
                      <a:pt x="21" y="82"/>
                      <a:pt x="21" y="82"/>
                    </a:cubicBezTo>
                    <a:lnTo>
                      <a:pt x="19" y="82"/>
                    </a:lnTo>
                    <a:close/>
                    <a:moveTo>
                      <a:pt x="65" y="81"/>
                    </a:moveTo>
                    <a:cubicBezTo>
                      <a:pt x="65" y="81"/>
                      <a:pt x="64" y="83"/>
                      <a:pt x="65" y="84"/>
                    </a:cubicBezTo>
                    <a:cubicBezTo>
                      <a:pt x="65" y="84"/>
                      <a:pt x="67" y="84"/>
                      <a:pt x="67" y="84"/>
                    </a:cubicBezTo>
                    <a:cubicBezTo>
                      <a:pt x="67" y="85"/>
                      <a:pt x="67" y="85"/>
                      <a:pt x="67" y="85"/>
                    </a:cubicBezTo>
                    <a:cubicBezTo>
                      <a:pt x="68" y="84"/>
                      <a:pt x="68" y="86"/>
                      <a:pt x="68" y="86"/>
                    </a:cubicBezTo>
                    <a:cubicBezTo>
                      <a:pt x="66" y="86"/>
                      <a:pt x="67" y="88"/>
                      <a:pt x="67" y="89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90"/>
                      <a:pt x="69" y="91"/>
                      <a:pt x="69" y="91"/>
                    </a:cubicBezTo>
                    <a:cubicBezTo>
                      <a:pt x="70" y="92"/>
                      <a:pt x="69" y="93"/>
                      <a:pt x="70" y="93"/>
                    </a:cubicBezTo>
                    <a:cubicBezTo>
                      <a:pt x="70" y="94"/>
                      <a:pt x="72" y="94"/>
                      <a:pt x="73" y="94"/>
                    </a:cubicBezTo>
                    <a:cubicBezTo>
                      <a:pt x="72" y="93"/>
                      <a:pt x="71" y="93"/>
                      <a:pt x="71" y="92"/>
                    </a:cubicBezTo>
                    <a:cubicBezTo>
                      <a:pt x="71" y="90"/>
                      <a:pt x="72" y="91"/>
                      <a:pt x="72" y="89"/>
                    </a:cubicBezTo>
                    <a:cubicBezTo>
                      <a:pt x="72" y="88"/>
                      <a:pt x="70" y="87"/>
                      <a:pt x="70" y="86"/>
                    </a:cubicBezTo>
                    <a:cubicBezTo>
                      <a:pt x="70" y="85"/>
                      <a:pt x="71" y="84"/>
                      <a:pt x="71" y="84"/>
                    </a:cubicBezTo>
                    <a:cubicBezTo>
                      <a:pt x="71" y="83"/>
                      <a:pt x="71" y="82"/>
                      <a:pt x="70" y="82"/>
                    </a:cubicBezTo>
                    <a:cubicBezTo>
                      <a:pt x="68" y="81"/>
                      <a:pt x="67" y="81"/>
                      <a:pt x="65" y="81"/>
                    </a:cubicBezTo>
                    <a:close/>
                    <a:moveTo>
                      <a:pt x="42" y="78"/>
                    </a:moveTo>
                    <a:cubicBezTo>
                      <a:pt x="41" y="83"/>
                      <a:pt x="41" y="86"/>
                      <a:pt x="40" y="91"/>
                    </a:cubicBezTo>
                    <a:cubicBezTo>
                      <a:pt x="42" y="90"/>
                      <a:pt x="45" y="88"/>
                      <a:pt x="46" y="88"/>
                    </a:cubicBezTo>
                    <a:cubicBezTo>
                      <a:pt x="46" y="87"/>
                      <a:pt x="48" y="88"/>
                      <a:pt x="48" y="88"/>
                    </a:cubicBezTo>
                    <a:cubicBezTo>
                      <a:pt x="49" y="87"/>
                      <a:pt x="48" y="85"/>
                      <a:pt x="49" y="85"/>
                    </a:cubicBezTo>
                    <a:cubicBezTo>
                      <a:pt x="49" y="85"/>
                      <a:pt x="50" y="84"/>
                      <a:pt x="50" y="84"/>
                    </a:cubicBezTo>
                    <a:cubicBezTo>
                      <a:pt x="50" y="83"/>
                      <a:pt x="50" y="81"/>
                      <a:pt x="50" y="80"/>
                    </a:cubicBezTo>
                    <a:cubicBezTo>
                      <a:pt x="47" y="79"/>
                      <a:pt x="45" y="79"/>
                      <a:pt x="42" y="78"/>
                    </a:cubicBezTo>
                    <a:close/>
                    <a:moveTo>
                      <a:pt x="53" y="72"/>
                    </a:moveTo>
                    <a:cubicBezTo>
                      <a:pt x="53" y="73"/>
                      <a:pt x="53" y="73"/>
                      <a:pt x="53" y="73"/>
                    </a:cubicBezTo>
                    <a:cubicBezTo>
                      <a:pt x="52" y="72"/>
                      <a:pt x="52" y="75"/>
                      <a:pt x="52" y="76"/>
                    </a:cubicBezTo>
                    <a:cubicBezTo>
                      <a:pt x="54" y="76"/>
                      <a:pt x="57" y="77"/>
                      <a:pt x="58" y="77"/>
                    </a:cubicBezTo>
                    <a:cubicBezTo>
                      <a:pt x="65" y="77"/>
                      <a:pt x="53" y="72"/>
                      <a:pt x="53" y="72"/>
                    </a:cubicBezTo>
                    <a:close/>
                    <a:moveTo>
                      <a:pt x="23" y="72"/>
                    </a:move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74"/>
                      <a:pt x="28" y="75"/>
                      <a:pt x="25" y="74"/>
                    </a:cubicBezTo>
                    <a:cubicBezTo>
                      <a:pt x="25" y="73"/>
                      <a:pt x="24" y="72"/>
                      <a:pt x="23" y="72"/>
                    </a:cubicBezTo>
                    <a:close/>
                    <a:moveTo>
                      <a:pt x="41" y="68"/>
                    </a:moveTo>
                    <a:cubicBezTo>
                      <a:pt x="41" y="68"/>
                      <a:pt x="42" y="71"/>
                      <a:pt x="42" y="71"/>
                    </a:cubicBezTo>
                    <a:cubicBezTo>
                      <a:pt x="44" y="72"/>
                      <a:pt x="43" y="70"/>
                      <a:pt x="43" y="69"/>
                    </a:cubicBezTo>
                    <a:cubicBezTo>
                      <a:pt x="42" y="69"/>
                      <a:pt x="42" y="69"/>
                      <a:pt x="41" y="68"/>
                    </a:cubicBezTo>
                    <a:close/>
                    <a:moveTo>
                      <a:pt x="65" y="66"/>
                    </a:moveTo>
                    <a:cubicBezTo>
                      <a:pt x="65" y="67"/>
                      <a:pt x="63" y="68"/>
                      <a:pt x="63" y="69"/>
                    </a:cubicBezTo>
                    <a:cubicBezTo>
                      <a:pt x="63" y="70"/>
                      <a:pt x="62" y="70"/>
                      <a:pt x="63" y="71"/>
                    </a:cubicBezTo>
                    <a:cubicBezTo>
                      <a:pt x="63" y="72"/>
                      <a:pt x="67" y="75"/>
                      <a:pt x="67" y="76"/>
                    </a:cubicBezTo>
                    <a:cubicBezTo>
                      <a:pt x="68" y="78"/>
                      <a:pt x="67" y="79"/>
                      <a:pt x="68" y="80"/>
                    </a:cubicBezTo>
                    <a:cubicBezTo>
                      <a:pt x="69" y="80"/>
                      <a:pt x="72" y="81"/>
                      <a:pt x="72" y="81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3" y="81"/>
                      <a:pt x="74" y="82"/>
                      <a:pt x="75" y="83"/>
                    </a:cubicBezTo>
                    <a:cubicBezTo>
                      <a:pt x="74" y="81"/>
                      <a:pt x="72" y="79"/>
                      <a:pt x="71" y="78"/>
                    </a:cubicBezTo>
                    <a:cubicBezTo>
                      <a:pt x="71" y="77"/>
                      <a:pt x="70" y="76"/>
                      <a:pt x="70" y="76"/>
                    </a:cubicBezTo>
                    <a:cubicBezTo>
                      <a:pt x="70" y="75"/>
                      <a:pt x="72" y="70"/>
                      <a:pt x="71" y="69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0" y="67"/>
                      <a:pt x="70" y="67"/>
                      <a:pt x="69" y="66"/>
                    </a:cubicBezTo>
                    <a:cubicBezTo>
                      <a:pt x="68" y="66"/>
                      <a:pt x="66" y="67"/>
                      <a:pt x="65" y="66"/>
                    </a:cubicBezTo>
                    <a:close/>
                    <a:moveTo>
                      <a:pt x="29" y="57"/>
                    </a:moveTo>
                    <a:cubicBezTo>
                      <a:pt x="29" y="57"/>
                      <a:pt x="28" y="58"/>
                      <a:pt x="28" y="58"/>
                    </a:cubicBezTo>
                    <a:cubicBezTo>
                      <a:pt x="24" y="58"/>
                      <a:pt x="30" y="59"/>
                      <a:pt x="30" y="60"/>
                    </a:cubicBezTo>
                    <a:cubicBezTo>
                      <a:pt x="31" y="61"/>
                      <a:pt x="31" y="65"/>
                      <a:pt x="33" y="66"/>
                    </a:cubicBezTo>
                    <a:cubicBezTo>
                      <a:pt x="34" y="66"/>
                      <a:pt x="35" y="66"/>
                      <a:pt x="36" y="66"/>
                    </a:cubicBezTo>
                    <a:cubicBezTo>
                      <a:pt x="36" y="69"/>
                      <a:pt x="34" y="69"/>
                      <a:pt x="37" y="71"/>
                    </a:cubicBezTo>
                    <a:cubicBezTo>
                      <a:pt x="41" y="68"/>
                      <a:pt x="36" y="56"/>
                      <a:pt x="29" y="57"/>
                    </a:cubicBezTo>
                    <a:close/>
                    <a:moveTo>
                      <a:pt x="61" y="53"/>
                    </a:moveTo>
                    <a:cubicBezTo>
                      <a:pt x="61" y="53"/>
                      <a:pt x="61" y="55"/>
                      <a:pt x="61" y="56"/>
                    </a:cubicBezTo>
                    <a:cubicBezTo>
                      <a:pt x="64" y="57"/>
                      <a:pt x="63" y="53"/>
                      <a:pt x="61" y="53"/>
                    </a:cubicBezTo>
                    <a:close/>
                    <a:moveTo>
                      <a:pt x="32" y="0"/>
                    </a:moveTo>
                    <a:cubicBezTo>
                      <a:pt x="32" y="1"/>
                      <a:pt x="30" y="5"/>
                      <a:pt x="30" y="5"/>
                    </a:cubicBezTo>
                    <a:cubicBezTo>
                      <a:pt x="30" y="5"/>
                      <a:pt x="31" y="7"/>
                      <a:pt x="31" y="8"/>
                    </a:cubicBezTo>
                    <a:cubicBezTo>
                      <a:pt x="31" y="9"/>
                      <a:pt x="28" y="12"/>
                      <a:pt x="28" y="13"/>
                    </a:cubicBezTo>
                    <a:cubicBezTo>
                      <a:pt x="28" y="17"/>
                      <a:pt x="30" y="18"/>
                      <a:pt x="29" y="22"/>
                    </a:cubicBezTo>
                    <a:cubicBezTo>
                      <a:pt x="29" y="22"/>
                      <a:pt x="28" y="22"/>
                      <a:pt x="28" y="22"/>
                    </a:cubicBezTo>
                    <a:cubicBezTo>
                      <a:pt x="27" y="24"/>
                      <a:pt x="27" y="26"/>
                      <a:pt x="28" y="29"/>
                    </a:cubicBezTo>
                    <a:cubicBezTo>
                      <a:pt x="27" y="29"/>
                      <a:pt x="27" y="30"/>
                      <a:pt x="25" y="30"/>
                    </a:cubicBezTo>
                    <a:cubicBezTo>
                      <a:pt x="25" y="30"/>
                      <a:pt x="24" y="28"/>
                      <a:pt x="23" y="28"/>
                    </a:cubicBezTo>
                    <a:cubicBezTo>
                      <a:pt x="22" y="27"/>
                      <a:pt x="24" y="29"/>
                      <a:pt x="22" y="28"/>
                    </a:cubicBezTo>
                    <a:cubicBezTo>
                      <a:pt x="23" y="30"/>
                      <a:pt x="22" y="31"/>
                      <a:pt x="23" y="32"/>
                    </a:cubicBezTo>
                    <a:cubicBezTo>
                      <a:pt x="23" y="33"/>
                      <a:pt x="25" y="34"/>
                      <a:pt x="25" y="34"/>
                    </a:cubicBezTo>
                    <a:cubicBezTo>
                      <a:pt x="25" y="36"/>
                      <a:pt x="24" y="38"/>
                      <a:pt x="25" y="40"/>
                    </a:cubicBezTo>
                    <a:cubicBezTo>
                      <a:pt x="25" y="40"/>
                      <a:pt x="28" y="44"/>
                      <a:pt x="29" y="45"/>
                    </a:cubicBezTo>
                    <a:cubicBezTo>
                      <a:pt x="30" y="44"/>
                      <a:pt x="29" y="44"/>
                      <a:pt x="30" y="42"/>
                    </a:cubicBezTo>
                    <a:cubicBezTo>
                      <a:pt x="31" y="42"/>
                      <a:pt x="32" y="43"/>
                      <a:pt x="32" y="42"/>
                    </a:cubicBezTo>
                    <a:cubicBezTo>
                      <a:pt x="30" y="52"/>
                      <a:pt x="31" y="50"/>
                      <a:pt x="35" y="57"/>
                    </a:cubicBezTo>
                    <a:cubicBezTo>
                      <a:pt x="35" y="57"/>
                      <a:pt x="37" y="57"/>
                      <a:pt x="37" y="56"/>
                    </a:cubicBezTo>
                    <a:cubicBezTo>
                      <a:pt x="39" y="55"/>
                      <a:pt x="38" y="53"/>
                      <a:pt x="42" y="54"/>
                    </a:cubicBezTo>
                    <a:cubicBezTo>
                      <a:pt x="43" y="55"/>
                      <a:pt x="43" y="55"/>
                      <a:pt x="43" y="55"/>
                    </a:cubicBezTo>
                    <a:cubicBezTo>
                      <a:pt x="44" y="55"/>
                      <a:pt x="45" y="55"/>
                      <a:pt x="45" y="55"/>
                    </a:cubicBezTo>
                    <a:cubicBezTo>
                      <a:pt x="46" y="56"/>
                      <a:pt x="46" y="58"/>
                      <a:pt x="47" y="59"/>
                    </a:cubicBezTo>
                    <a:cubicBezTo>
                      <a:pt x="53" y="58"/>
                      <a:pt x="43" y="55"/>
                      <a:pt x="49" y="54"/>
                    </a:cubicBezTo>
                    <a:cubicBezTo>
                      <a:pt x="50" y="55"/>
                      <a:pt x="49" y="55"/>
                      <a:pt x="50" y="56"/>
                    </a:cubicBezTo>
                    <a:cubicBezTo>
                      <a:pt x="51" y="57"/>
                      <a:pt x="51" y="57"/>
                      <a:pt x="52" y="58"/>
                    </a:cubicBezTo>
                    <a:cubicBezTo>
                      <a:pt x="53" y="59"/>
                      <a:pt x="53" y="61"/>
                      <a:pt x="54" y="62"/>
                    </a:cubicBezTo>
                    <a:cubicBezTo>
                      <a:pt x="54" y="63"/>
                      <a:pt x="56" y="62"/>
                      <a:pt x="56" y="62"/>
                    </a:cubicBezTo>
                    <a:cubicBezTo>
                      <a:pt x="57" y="63"/>
                      <a:pt x="57" y="65"/>
                      <a:pt x="58" y="66"/>
                    </a:cubicBezTo>
                    <a:cubicBezTo>
                      <a:pt x="59" y="66"/>
                      <a:pt x="59" y="66"/>
                      <a:pt x="59" y="66"/>
                    </a:cubicBezTo>
                    <a:cubicBezTo>
                      <a:pt x="61" y="57"/>
                      <a:pt x="58" y="61"/>
                      <a:pt x="57" y="56"/>
                    </a:cubicBezTo>
                    <a:cubicBezTo>
                      <a:pt x="56" y="54"/>
                      <a:pt x="58" y="54"/>
                      <a:pt x="57" y="52"/>
                    </a:cubicBezTo>
                    <a:cubicBezTo>
                      <a:pt x="57" y="51"/>
                      <a:pt x="56" y="50"/>
                      <a:pt x="55" y="50"/>
                    </a:cubicBezTo>
                    <a:cubicBezTo>
                      <a:pt x="55" y="50"/>
                      <a:pt x="53" y="52"/>
                      <a:pt x="53" y="52"/>
                    </a:cubicBezTo>
                    <a:cubicBezTo>
                      <a:pt x="51" y="50"/>
                      <a:pt x="51" y="50"/>
                      <a:pt x="51" y="50"/>
                    </a:cubicBezTo>
                    <a:cubicBezTo>
                      <a:pt x="51" y="50"/>
                      <a:pt x="51" y="49"/>
                      <a:pt x="51" y="48"/>
                    </a:cubicBezTo>
                    <a:cubicBezTo>
                      <a:pt x="50" y="48"/>
                      <a:pt x="51" y="47"/>
                      <a:pt x="49" y="47"/>
                    </a:cubicBezTo>
                    <a:cubicBezTo>
                      <a:pt x="49" y="47"/>
                      <a:pt x="49" y="48"/>
                      <a:pt x="49" y="48"/>
                    </a:cubicBezTo>
                    <a:cubicBezTo>
                      <a:pt x="47" y="49"/>
                      <a:pt x="46" y="48"/>
                      <a:pt x="45" y="48"/>
                    </a:cubicBezTo>
                    <a:cubicBezTo>
                      <a:pt x="44" y="48"/>
                      <a:pt x="42" y="50"/>
                      <a:pt x="41" y="50"/>
                    </a:cubicBezTo>
                    <a:cubicBezTo>
                      <a:pt x="41" y="50"/>
                      <a:pt x="40" y="49"/>
                      <a:pt x="39" y="49"/>
                    </a:cubicBezTo>
                    <a:cubicBezTo>
                      <a:pt x="39" y="48"/>
                      <a:pt x="39" y="45"/>
                      <a:pt x="38" y="44"/>
                    </a:cubicBezTo>
                    <a:cubicBezTo>
                      <a:pt x="37" y="43"/>
                      <a:pt x="37" y="43"/>
                      <a:pt x="37" y="43"/>
                    </a:cubicBezTo>
                    <a:cubicBezTo>
                      <a:pt x="37" y="42"/>
                      <a:pt x="37" y="37"/>
                      <a:pt x="37" y="37"/>
                    </a:cubicBezTo>
                    <a:cubicBezTo>
                      <a:pt x="38" y="33"/>
                      <a:pt x="37" y="31"/>
                      <a:pt x="40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3" y="28"/>
                      <a:pt x="43" y="24"/>
                      <a:pt x="43" y="22"/>
                    </a:cubicBezTo>
                    <a:cubicBezTo>
                      <a:pt x="44" y="23"/>
                      <a:pt x="45" y="23"/>
                      <a:pt x="45" y="23"/>
                    </a:cubicBezTo>
                    <a:cubicBezTo>
                      <a:pt x="46" y="23"/>
                      <a:pt x="46" y="21"/>
                      <a:pt x="47" y="20"/>
                    </a:cubicBezTo>
                    <a:cubicBezTo>
                      <a:pt x="46" y="18"/>
                      <a:pt x="46" y="16"/>
                      <a:pt x="45" y="14"/>
                    </a:cubicBezTo>
                    <a:cubicBezTo>
                      <a:pt x="45" y="14"/>
                      <a:pt x="43" y="13"/>
                      <a:pt x="43" y="12"/>
                    </a:cubicBezTo>
                    <a:cubicBezTo>
                      <a:pt x="42" y="9"/>
                      <a:pt x="43" y="5"/>
                      <a:pt x="45" y="3"/>
                    </a:cubicBezTo>
                    <a:cubicBezTo>
                      <a:pt x="45" y="3"/>
                      <a:pt x="44" y="2"/>
                      <a:pt x="44" y="1"/>
                    </a:cubicBezTo>
                    <a:cubicBezTo>
                      <a:pt x="42" y="2"/>
                      <a:pt x="38" y="6"/>
                      <a:pt x="35" y="2"/>
                    </a:cubicBezTo>
                    <a:cubicBezTo>
                      <a:pt x="35" y="2"/>
                      <a:pt x="36" y="1"/>
                      <a:pt x="35" y="0"/>
                    </a:cubicBezTo>
                    <a:cubicBezTo>
                      <a:pt x="34" y="0"/>
                      <a:pt x="33" y="1"/>
                      <a:pt x="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8" name="Google Shape;557;p9">
                <a:extLst>
                  <a:ext uri="{FF2B5EF4-FFF2-40B4-BE49-F238E27FC236}">
                    <a16:creationId xmlns:a16="http://schemas.microsoft.com/office/drawing/2014/main" id="{2E77149F-AE3A-8744-A880-5DAF3F018E68}"/>
                  </a:ext>
                </a:extLst>
              </p:cNvPr>
              <p:cNvSpPr/>
              <p:nvPr/>
            </p:nvSpPr>
            <p:spPr>
              <a:xfrm>
                <a:off x="5090" y="1858"/>
                <a:ext cx="161" cy="281"/>
              </a:xfrm>
              <a:custGeom>
                <a:avLst/>
                <a:gdLst/>
                <a:ahLst/>
                <a:cxnLst/>
                <a:rect l="l" t="t" r="r" b="b"/>
                <a:pathLst>
                  <a:path w="82" h="143" extrusionOk="0">
                    <a:moveTo>
                      <a:pt x="73" y="102"/>
                    </a:moveTo>
                    <a:cubicBezTo>
                      <a:pt x="72" y="103"/>
                      <a:pt x="72" y="103"/>
                      <a:pt x="71" y="103"/>
                    </a:cubicBezTo>
                    <a:cubicBezTo>
                      <a:pt x="72" y="103"/>
                      <a:pt x="71" y="109"/>
                      <a:pt x="71" y="109"/>
                    </a:cubicBezTo>
                    <a:cubicBezTo>
                      <a:pt x="70" y="110"/>
                      <a:pt x="68" y="108"/>
                      <a:pt x="68" y="108"/>
                    </a:cubicBezTo>
                    <a:cubicBezTo>
                      <a:pt x="68" y="109"/>
                      <a:pt x="66" y="109"/>
                      <a:pt x="66" y="109"/>
                    </a:cubicBezTo>
                    <a:cubicBezTo>
                      <a:pt x="65" y="111"/>
                      <a:pt x="66" y="112"/>
                      <a:pt x="65" y="113"/>
                    </a:cubicBezTo>
                    <a:cubicBezTo>
                      <a:pt x="64" y="112"/>
                      <a:pt x="62" y="111"/>
                      <a:pt x="61" y="111"/>
                    </a:cubicBezTo>
                    <a:cubicBezTo>
                      <a:pt x="60" y="112"/>
                      <a:pt x="61" y="114"/>
                      <a:pt x="60" y="114"/>
                    </a:cubicBezTo>
                    <a:cubicBezTo>
                      <a:pt x="59" y="114"/>
                      <a:pt x="55" y="115"/>
                      <a:pt x="55" y="115"/>
                    </a:cubicBezTo>
                    <a:cubicBezTo>
                      <a:pt x="54" y="115"/>
                      <a:pt x="55" y="113"/>
                      <a:pt x="55" y="113"/>
                    </a:cubicBezTo>
                    <a:cubicBezTo>
                      <a:pt x="55" y="113"/>
                      <a:pt x="55" y="112"/>
                      <a:pt x="55" y="111"/>
                    </a:cubicBezTo>
                    <a:cubicBezTo>
                      <a:pt x="55" y="111"/>
                      <a:pt x="54" y="111"/>
                      <a:pt x="54" y="111"/>
                    </a:cubicBezTo>
                    <a:cubicBezTo>
                      <a:pt x="54" y="111"/>
                      <a:pt x="54" y="111"/>
                      <a:pt x="54" y="111"/>
                    </a:cubicBezTo>
                    <a:cubicBezTo>
                      <a:pt x="51" y="111"/>
                      <a:pt x="51" y="111"/>
                      <a:pt x="51" y="111"/>
                    </a:cubicBezTo>
                    <a:cubicBezTo>
                      <a:pt x="50" y="112"/>
                      <a:pt x="49" y="112"/>
                      <a:pt x="49" y="113"/>
                    </a:cubicBezTo>
                    <a:cubicBezTo>
                      <a:pt x="48" y="113"/>
                      <a:pt x="49" y="115"/>
                      <a:pt x="49" y="115"/>
                    </a:cubicBezTo>
                    <a:cubicBezTo>
                      <a:pt x="47" y="116"/>
                      <a:pt x="44" y="117"/>
                      <a:pt x="42" y="117"/>
                    </a:cubicBezTo>
                    <a:cubicBezTo>
                      <a:pt x="42" y="119"/>
                      <a:pt x="43" y="121"/>
                      <a:pt x="42" y="123"/>
                    </a:cubicBezTo>
                    <a:cubicBezTo>
                      <a:pt x="42" y="124"/>
                      <a:pt x="40" y="125"/>
                      <a:pt x="40" y="125"/>
                    </a:cubicBezTo>
                    <a:cubicBezTo>
                      <a:pt x="40" y="127"/>
                      <a:pt x="41" y="126"/>
                      <a:pt x="41" y="127"/>
                    </a:cubicBezTo>
                    <a:cubicBezTo>
                      <a:pt x="41" y="127"/>
                      <a:pt x="43" y="127"/>
                      <a:pt x="43" y="127"/>
                    </a:cubicBezTo>
                    <a:cubicBezTo>
                      <a:pt x="44" y="126"/>
                      <a:pt x="43" y="126"/>
                      <a:pt x="44" y="125"/>
                    </a:cubicBezTo>
                    <a:cubicBezTo>
                      <a:pt x="45" y="124"/>
                      <a:pt x="46" y="123"/>
                      <a:pt x="47" y="121"/>
                    </a:cubicBezTo>
                    <a:cubicBezTo>
                      <a:pt x="48" y="122"/>
                      <a:pt x="47" y="122"/>
                      <a:pt x="48" y="124"/>
                    </a:cubicBezTo>
                    <a:cubicBezTo>
                      <a:pt x="51" y="124"/>
                      <a:pt x="53" y="124"/>
                      <a:pt x="55" y="124"/>
                    </a:cubicBezTo>
                    <a:cubicBezTo>
                      <a:pt x="55" y="124"/>
                      <a:pt x="55" y="122"/>
                      <a:pt x="57" y="123"/>
                    </a:cubicBezTo>
                    <a:cubicBezTo>
                      <a:pt x="57" y="123"/>
                      <a:pt x="59" y="125"/>
                      <a:pt x="59" y="125"/>
                    </a:cubicBezTo>
                    <a:cubicBezTo>
                      <a:pt x="60" y="124"/>
                      <a:pt x="60" y="126"/>
                      <a:pt x="60" y="127"/>
                    </a:cubicBezTo>
                    <a:cubicBezTo>
                      <a:pt x="59" y="127"/>
                      <a:pt x="59" y="127"/>
                      <a:pt x="59" y="127"/>
                    </a:cubicBezTo>
                    <a:cubicBezTo>
                      <a:pt x="58" y="129"/>
                      <a:pt x="56" y="133"/>
                      <a:pt x="58" y="136"/>
                    </a:cubicBezTo>
                    <a:cubicBezTo>
                      <a:pt x="58" y="137"/>
                      <a:pt x="61" y="137"/>
                      <a:pt x="61" y="137"/>
                    </a:cubicBezTo>
                    <a:cubicBezTo>
                      <a:pt x="65" y="140"/>
                      <a:pt x="63" y="140"/>
                      <a:pt x="69" y="139"/>
                    </a:cubicBezTo>
                    <a:cubicBezTo>
                      <a:pt x="68" y="140"/>
                      <a:pt x="69" y="143"/>
                      <a:pt x="69" y="143"/>
                    </a:cubicBezTo>
                    <a:cubicBezTo>
                      <a:pt x="70" y="143"/>
                      <a:pt x="72" y="143"/>
                      <a:pt x="72" y="142"/>
                    </a:cubicBezTo>
                    <a:cubicBezTo>
                      <a:pt x="74" y="139"/>
                      <a:pt x="73" y="135"/>
                      <a:pt x="71" y="132"/>
                    </a:cubicBezTo>
                    <a:cubicBezTo>
                      <a:pt x="71" y="132"/>
                      <a:pt x="74" y="131"/>
                      <a:pt x="75" y="135"/>
                    </a:cubicBezTo>
                    <a:cubicBezTo>
                      <a:pt x="76" y="135"/>
                      <a:pt x="76" y="135"/>
                      <a:pt x="76" y="135"/>
                    </a:cubicBezTo>
                    <a:cubicBezTo>
                      <a:pt x="75" y="131"/>
                      <a:pt x="75" y="130"/>
                      <a:pt x="74" y="127"/>
                    </a:cubicBezTo>
                    <a:cubicBezTo>
                      <a:pt x="75" y="126"/>
                      <a:pt x="77" y="125"/>
                      <a:pt x="77" y="124"/>
                    </a:cubicBezTo>
                    <a:cubicBezTo>
                      <a:pt x="78" y="123"/>
                      <a:pt x="78" y="120"/>
                      <a:pt x="79" y="120"/>
                    </a:cubicBezTo>
                    <a:cubicBezTo>
                      <a:pt x="81" y="120"/>
                      <a:pt x="81" y="120"/>
                      <a:pt x="81" y="120"/>
                    </a:cubicBezTo>
                    <a:cubicBezTo>
                      <a:pt x="82" y="117"/>
                      <a:pt x="80" y="115"/>
                      <a:pt x="79" y="113"/>
                    </a:cubicBezTo>
                    <a:cubicBezTo>
                      <a:pt x="78" y="110"/>
                      <a:pt x="77" y="107"/>
                      <a:pt x="77" y="103"/>
                    </a:cubicBezTo>
                    <a:cubicBezTo>
                      <a:pt x="75" y="103"/>
                      <a:pt x="74" y="103"/>
                      <a:pt x="73" y="102"/>
                    </a:cubicBezTo>
                    <a:close/>
                    <a:moveTo>
                      <a:pt x="61" y="93"/>
                    </a:moveTo>
                    <a:cubicBezTo>
                      <a:pt x="61" y="94"/>
                      <a:pt x="60" y="95"/>
                      <a:pt x="59" y="95"/>
                    </a:cubicBezTo>
                    <a:cubicBezTo>
                      <a:pt x="59" y="95"/>
                      <a:pt x="59" y="97"/>
                      <a:pt x="59" y="97"/>
                    </a:cubicBezTo>
                    <a:cubicBezTo>
                      <a:pt x="62" y="98"/>
                      <a:pt x="63" y="98"/>
                      <a:pt x="65" y="98"/>
                    </a:cubicBezTo>
                    <a:cubicBezTo>
                      <a:pt x="66" y="96"/>
                      <a:pt x="66" y="96"/>
                      <a:pt x="66" y="96"/>
                    </a:cubicBezTo>
                    <a:cubicBezTo>
                      <a:pt x="65" y="96"/>
                      <a:pt x="65" y="94"/>
                      <a:pt x="64" y="93"/>
                    </a:cubicBezTo>
                    <a:cubicBezTo>
                      <a:pt x="63" y="93"/>
                      <a:pt x="62" y="94"/>
                      <a:pt x="61" y="93"/>
                    </a:cubicBezTo>
                    <a:close/>
                    <a:moveTo>
                      <a:pt x="47" y="89"/>
                    </a:moveTo>
                    <a:cubicBezTo>
                      <a:pt x="47" y="89"/>
                      <a:pt x="46" y="90"/>
                      <a:pt x="48" y="90"/>
                    </a:cubicBezTo>
                    <a:cubicBezTo>
                      <a:pt x="48" y="89"/>
                      <a:pt x="49" y="89"/>
                      <a:pt x="47" y="89"/>
                    </a:cubicBezTo>
                    <a:close/>
                    <a:moveTo>
                      <a:pt x="51" y="86"/>
                    </a:moveTo>
                    <a:cubicBezTo>
                      <a:pt x="51" y="87"/>
                      <a:pt x="50" y="89"/>
                      <a:pt x="50" y="92"/>
                    </a:cubicBezTo>
                    <a:cubicBezTo>
                      <a:pt x="46" y="94"/>
                      <a:pt x="41" y="94"/>
                      <a:pt x="45" y="99"/>
                    </a:cubicBezTo>
                    <a:cubicBezTo>
                      <a:pt x="46" y="101"/>
                      <a:pt x="47" y="100"/>
                      <a:pt x="49" y="101"/>
                    </a:cubicBezTo>
                    <a:cubicBezTo>
                      <a:pt x="50" y="102"/>
                      <a:pt x="51" y="103"/>
                      <a:pt x="52" y="103"/>
                    </a:cubicBezTo>
                    <a:cubicBezTo>
                      <a:pt x="52" y="103"/>
                      <a:pt x="52" y="96"/>
                      <a:pt x="52" y="94"/>
                    </a:cubicBezTo>
                    <a:cubicBezTo>
                      <a:pt x="52" y="94"/>
                      <a:pt x="55" y="90"/>
                      <a:pt x="55" y="89"/>
                    </a:cubicBezTo>
                    <a:cubicBezTo>
                      <a:pt x="56" y="89"/>
                      <a:pt x="55" y="88"/>
                      <a:pt x="55" y="88"/>
                    </a:cubicBezTo>
                    <a:cubicBezTo>
                      <a:pt x="54" y="87"/>
                      <a:pt x="54" y="86"/>
                      <a:pt x="54" y="86"/>
                    </a:cubicBezTo>
                    <a:cubicBezTo>
                      <a:pt x="53" y="86"/>
                      <a:pt x="52" y="86"/>
                      <a:pt x="51" y="86"/>
                    </a:cubicBezTo>
                    <a:close/>
                    <a:moveTo>
                      <a:pt x="59" y="84"/>
                    </a:moveTo>
                    <a:cubicBezTo>
                      <a:pt x="58" y="85"/>
                      <a:pt x="59" y="86"/>
                      <a:pt x="59" y="87"/>
                    </a:cubicBezTo>
                    <a:cubicBezTo>
                      <a:pt x="58" y="89"/>
                      <a:pt x="50" y="96"/>
                      <a:pt x="55" y="99"/>
                    </a:cubicBezTo>
                    <a:cubicBezTo>
                      <a:pt x="55" y="98"/>
                      <a:pt x="56" y="97"/>
                      <a:pt x="56" y="97"/>
                    </a:cubicBezTo>
                    <a:cubicBezTo>
                      <a:pt x="57" y="96"/>
                      <a:pt x="56" y="95"/>
                      <a:pt x="57" y="93"/>
                    </a:cubicBezTo>
                    <a:cubicBezTo>
                      <a:pt x="57" y="93"/>
                      <a:pt x="59" y="92"/>
                      <a:pt x="59" y="92"/>
                    </a:cubicBezTo>
                    <a:cubicBezTo>
                      <a:pt x="61" y="91"/>
                      <a:pt x="60" y="88"/>
                      <a:pt x="60" y="84"/>
                    </a:cubicBezTo>
                    <a:lnTo>
                      <a:pt x="59" y="84"/>
                    </a:lnTo>
                    <a:close/>
                    <a:moveTo>
                      <a:pt x="19" y="82"/>
                    </a:moveTo>
                    <a:cubicBezTo>
                      <a:pt x="19" y="82"/>
                      <a:pt x="19" y="85"/>
                      <a:pt x="19" y="86"/>
                    </a:cubicBezTo>
                    <a:cubicBezTo>
                      <a:pt x="19" y="86"/>
                      <a:pt x="15" y="89"/>
                      <a:pt x="15" y="89"/>
                    </a:cubicBezTo>
                    <a:cubicBezTo>
                      <a:pt x="14" y="91"/>
                      <a:pt x="16" y="91"/>
                      <a:pt x="15" y="92"/>
                    </a:cubicBezTo>
                    <a:cubicBezTo>
                      <a:pt x="15" y="93"/>
                      <a:pt x="13" y="94"/>
                      <a:pt x="13" y="94"/>
                    </a:cubicBezTo>
                    <a:cubicBezTo>
                      <a:pt x="12" y="96"/>
                      <a:pt x="12" y="98"/>
                      <a:pt x="11" y="99"/>
                    </a:cubicBezTo>
                    <a:cubicBezTo>
                      <a:pt x="10" y="100"/>
                      <a:pt x="8" y="101"/>
                      <a:pt x="8" y="101"/>
                    </a:cubicBezTo>
                    <a:cubicBezTo>
                      <a:pt x="8" y="102"/>
                      <a:pt x="8" y="103"/>
                      <a:pt x="8" y="103"/>
                    </a:cubicBezTo>
                    <a:cubicBezTo>
                      <a:pt x="7" y="104"/>
                      <a:pt x="6" y="104"/>
                      <a:pt x="5" y="104"/>
                    </a:cubicBezTo>
                    <a:cubicBezTo>
                      <a:pt x="4" y="104"/>
                      <a:pt x="5" y="106"/>
                      <a:pt x="4" y="106"/>
                    </a:cubicBezTo>
                    <a:cubicBezTo>
                      <a:pt x="4" y="106"/>
                      <a:pt x="3" y="106"/>
                      <a:pt x="2" y="106"/>
                    </a:cubicBezTo>
                    <a:cubicBezTo>
                      <a:pt x="1" y="108"/>
                      <a:pt x="1" y="110"/>
                      <a:pt x="0" y="113"/>
                    </a:cubicBezTo>
                    <a:cubicBezTo>
                      <a:pt x="2" y="110"/>
                      <a:pt x="9" y="107"/>
                      <a:pt x="11" y="105"/>
                    </a:cubicBezTo>
                    <a:cubicBezTo>
                      <a:pt x="12" y="104"/>
                      <a:pt x="11" y="103"/>
                      <a:pt x="11" y="103"/>
                    </a:cubicBezTo>
                    <a:cubicBezTo>
                      <a:pt x="12" y="102"/>
                      <a:pt x="14" y="100"/>
                      <a:pt x="14" y="99"/>
                    </a:cubicBezTo>
                    <a:cubicBezTo>
                      <a:pt x="15" y="99"/>
                      <a:pt x="15" y="99"/>
                      <a:pt x="15" y="99"/>
                    </a:cubicBezTo>
                    <a:cubicBezTo>
                      <a:pt x="15" y="98"/>
                      <a:pt x="14" y="97"/>
                      <a:pt x="15" y="97"/>
                    </a:cubicBezTo>
                    <a:cubicBezTo>
                      <a:pt x="16" y="96"/>
                      <a:pt x="18" y="96"/>
                      <a:pt x="19" y="95"/>
                    </a:cubicBezTo>
                    <a:cubicBezTo>
                      <a:pt x="19" y="94"/>
                      <a:pt x="19" y="93"/>
                      <a:pt x="19" y="92"/>
                    </a:cubicBezTo>
                    <a:cubicBezTo>
                      <a:pt x="20" y="92"/>
                      <a:pt x="21" y="92"/>
                      <a:pt x="21" y="91"/>
                    </a:cubicBezTo>
                    <a:cubicBezTo>
                      <a:pt x="22" y="91"/>
                      <a:pt x="22" y="84"/>
                      <a:pt x="21" y="84"/>
                    </a:cubicBezTo>
                    <a:cubicBezTo>
                      <a:pt x="21" y="84"/>
                      <a:pt x="21" y="82"/>
                      <a:pt x="21" y="82"/>
                    </a:cubicBezTo>
                    <a:lnTo>
                      <a:pt x="19" y="82"/>
                    </a:lnTo>
                    <a:close/>
                    <a:moveTo>
                      <a:pt x="65" y="81"/>
                    </a:moveTo>
                    <a:cubicBezTo>
                      <a:pt x="65" y="81"/>
                      <a:pt x="64" y="83"/>
                      <a:pt x="65" y="84"/>
                    </a:cubicBezTo>
                    <a:cubicBezTo>
                      <a:pt x="65" y="84"/>
                      <a:pt x="67" y="84"/>
                      <a:pt x="67" y="84"/>
                    </a:cubicBezTo>
                    <a:cubicBezTo>
                      <a:pt x="67" y="85"/>
                      <a:pt x="67" y="85"/>
                      <a:pt x="67" y="85"/>
                    </a:cubicBezTo>
                    <a:cubicBezTo>
                      <a:pt x="68" y="84"/>
                      <a:pt x="68" y="86"/>
                      <a:pt x="68" y="86"/>
                    </a:cubicBezTo>
                    <a:cubicBezTo>
                      <a:pt x="66" y="86"/>
                      <a:pt x="67" y="88"/>
                      <a:pt x="67" y="89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90"/>
                      <a:pt x="69" y="91"/>
                      <a:pt x="69" y="91"/>
                    </a:cubicBezTo>
                    <a:cubicBezTo>
                      <a:pt x="70" y="92"/>
                      <a:pt x="69" y="93"/>
                      <a:pt x="70" y="93"/>
                    </a:cubicBezTo>
                    <a:cubicBezTo>
                      <a:pt x="70" y="94"/>
                      <a:pt x="72" y="94"/>
                      <a:pt x="73" y="94"/>
                    </a:cubicBezTo>
                    <a:cubicBezTo>
                      <a:pt x="72" y="93"/>
                      <a:pt x="71" y="93"/>
                      <a:pt x="71" y="92"/>
                    </a:cubicBezTo>
                    <a:cubicBezTo>
                      <a:pt x="71" y="90"/>
                      <a:pt x="72" y="91"/>
                      <a:pt x="72" y="89"/>
                    </a:cubicBezTo>
                    <a:cubicBezTo>
                      <a:pt x="72" y="88"/>
                      <a:pt x="70" y="87"/>
                      <a:pt x="70" y="86"/>
                    </a:cubicBezTo>
                    <a:cubicBezTo>
                      <a:pt x="70" y="85"/>
                      <a:pt x="71" y="84"/>
                      <a:pt x="71" y="84"/>
                    </a:cubicBezTo>
                    <a:cubicBezTo>
                      <a:pt x="71" y="83"/>
                      <a:pt x="71" y="82"/>
                      <a:pt x="70" y="82"/>
                    </a:cubicBezTo>
                    <a:cubicBezTo>
                      <a:pt x="68" y="81"/>
                      <a:pt x="67" y="81"/>
                      <a:pt x="65" y="81"/>
                    </a:cubicBezTo>
                    <a:close/>
                    <a:moveTo>
                      <a:pt x="42" y="78"/>
                    </a:moveTo>
                    <a:cubicBezTo>
                      <a:pt x="41" y="83"/>
                      <a:pt x="41" y="86"/>
                      <a:pt x="40" y="91"/>
                    </a:cubicBezTo>
                    <a:cubicBezTo>
                      <a:pt x="42" y="90"/>
                      <a:pt x="45" y="88"/>
                      <a:pt x="46" y="88"/>
                    </a:cubicBezTo>
                    <a:cubicBezTo>
                      <a:pt x="46" y="87"/>
                      <a:pt x="48" y="88"/>
                      <a:pt x="48" y="88"/>
                    </a:cubicBezTo>
                    <a:cubicBezTo>
                      <a:pt x="49" y="87"/>
                      <a:pt x="48" y="85"/>
                      <a:pt x="49" y="85"/>
                    </a:cubicBezTo>
                    <a:cubicBezTo>
                      <a:pt x="49" y="85"/>
                      <a:pt x="50" y="84"/>
                      <a:pt x="50" y="84"/>
                    </a:cubicBezTo>
                    <a:cubicBezTo>
                      <a:pt x="50" y="83"/>
                      <a:pt x="50" y="81"/>
                      <a:pt x="50" y="80"/>
                    </a:cubicBezTo>
                    <a:cubicBezTo>
                      <a:pt x="47" y="79"/>
                      <a:pt x="45" y="79"/>
                      <a:pt x="42" y="78"/>
                    </a:cubicBezTo>
                    <a:close/>
                    <a:moveTo>
                      <a:pt x="53" y="72"/>
                    </a:moveTo>
                    <a:cubicBezTo>
                      <a:pt x="53" y="73"/>
                      <a:pt x="53" y="73"/>
                      <a:pt x="53" y="73"/>
                    </a:cubicBezTo>
                    <a:cubicBezTo>
                      <a:pt x="52" y="72"/>
                      <a:pt x="52" y="75"/>
                      <a:pt x="52" y="76"/>
                    </a:cubicBezTo>
                    <a:cubicBezTo>
                      <a:pt x="54" y="76"/>
                      <a:pt x="57" y="77"/>
                      <a:pt x="58" y="77"/>
                    </a:cubicBezTo>
                    <a:cubicBezTo>
                      <a:pt x="65" y="77"/>
                      <a:pt x="53" y="72"/>
                      <a:pt x="53" y="72"/>
                    </a:cubicBezTo>
                    <a:close/>
                    <a:moveTo>
                      <a:pt x="23" y="72"/>
                    </a:move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74"/>
                      <a:pt x="28" y="75"/>
                      <a:pt x="25" y="74"/>
                    </a:cubicBezTo>
                    <a:cubicBezTo>
                      <a:pt x="25" y="73"/>
                      <a:pt x="24" y="72"/>
                      <a:pt x="23" y="72"/>
                    </a:cubicBezTo>
                    <a:close/>
                    <a:moveTo>
                      <a:pt x="41" y="68"/>
                    </a:moveTo>
                    <a:cubicBezTo>
                      <a:pt x="41" y="68"/>
                      <a:pt x="42" y="71"/>
                      <a:pt x="42" y="71"/>
                    </a:cubicBezTo>
                    <a:cubicBezTo>
                      <a:pt x="44" y="72"/>
                      <a:pt x="43" y="70"/>
                      <a:pt x="43" y="69"/>
                    </a:cubicBezTo>
                    <a:cubicBezTo>
                      <a:pt x="42" y="69"/>
                      <a:pt x="42" y="69"/>
                      <a:pt x="41" y="68"/>
                    </a:cubicBezTo>
                    <a:close/>
                    <a:moveTo>
                      <a:pt x="65" y="66"/>
                    </a:moveTo>
                    <a:cubicBezTo>
                      <a:pt x="65" y="67"/>
                      <a:pt x="63" y="68"/>
                      <a:pt x="63" y="69"/>
                    </a:cubicBezTo>
                    <a:cubicBezTo>
                      <a:pt x="63" y="70"/>
                      <a:pt x="62" y="70"/>
                      <a:pt x="63" y="71"/>
                    </a:cubicBezTo>
                    <a:cubicBezTo>
                      <a:pt x="63" y="72"/>
                      <a:pt x="67" y="75"/>
                      <a:pt x="67" y="76"/>
                    </a:cubicBezTo>
                    <a:cubicBezTo>
                      <a:pt x="68" y="78"/>
                      <a:pt x="67" y="79"/>
                      <a:pt x="68" y="80"/>
                    </a:cubicBezTo>
                    <a:cubicBezTo>
                      <a:pt x="69" y="80"/>
                      <a:pt x="72" y="81"/>
                      <a:pt x="72" y="81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3" y="81"/>
                      <a:pt x="74" y="82"/>
                      <a:pt x="75" y="83"/>
                    </a:cubicBezTo>
                    <a:cubicBezTo>
                      <a:pt x="74" y="81"/>
                      <a:pt x="72" y="79"/>
                      <a:pt x="71" y="78"/>
                    </a:cubicBezTo>
                    <a:cubicBezTo>
                      <a:pt x="71" y="77"/>
                      <a:pt x="70" y="76"/>
                      <a:pt x="70" y="76"/>
                    </a:cubicBezTo>
                    <a:cubicBezTo>
                      <a:pt x="70" y="75"/>
                      <a:pt x="72" y="70"/>
                      <a:pt x="71" y="69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0" y="67"/>
                      <a:pt x="70" y="67"/>
                      <a:pt x="69" y="66"/>
                    </a:cubicBezTo>
                    <a:cubicBezTo>
                      <a:pt x="68" y="66"/>
                      <a:pt x="66" y="67"/>
                      <a:pt x="65" y="66"/>
                    </a:cubicBezTo>
                    <a:close/>
                    <a:moveTo>
                      <a:pt x="29" y="57"/>
                    </a:moveTo>
                    <a:cubicBezTo>
                      <a:pt x="29" y="57"/>
                      <a:pt x="28" y="58"/>
                      <a:pt x="28" y="58"/>
                    </a:cubicBezTo>
                    <a:cubicBezTo>
                      <a:pt x="24" y="58"/>
                      <a:pt x="30" y="59"/>
                      <a:pt x="30" y="60"/>
                    </a:cubicBezTo>
                    <a:cubicBezTo>
                      <a:pt x="31" y="61"/>
                      <a:pt x="31" y="65"/>
                      <a:pt x="33" y="66"/>
                    </a:cubicBezTo>
                    <a:cubicBezTo>
                      <a:pt x="34" y="66"/>
                      <a:pt x="35" y="66"/>
                      <a:pt x="36" y="66"/>
                    </a:cubicBezTo>
                    <a:cubicBezTo>
                      <a:pt x="36" y="69"/>
                      <a:pt x="34" y="69"/>
                      <a:pt x="37" y="71"/>
                    </a:cubicBezTo>
                    <a:cubicBezTo>
                      <a:pt x="41" y="68"/>
                      <a:pt x="36" y="56"/>
                      <a:pt x="29" y="57"/>
                    </a:cubicBezTo>
                    <a:close/>
                    <a:moveTo>
                      <a:pt x="61" y="53"/>
                    </a:moveTo>
                    <a:cubicBezTo>
                      <a:pt x="61" y="53"/>
                      <a:pt x="61" y="55"/>
                      <a:pt x="61" y="56"/>
                    </a:cubicBezTo>
                    <a:cubicBezTo>
                      <a:pt x="64" y="57"/>
                      <a:pt x="63" y="53"/>
                      <a:pt x="61" y="53"/>
                    </a:cubicBezTo>
                    <a:close/>
                    <a:moveTo>
                      <a:pt x="32" y="0"/>
                    </a:moveTo>
                    <a:cubicBezTo>
                      <a:pt x="32" y="1"/>
                      <a:pt x="30" y="5"/>
                      <a:pt x="30" y="5"/>
                    </a:cubicBezTo>
                    <a:cubicBezTo>
                      <a:pt x="30" y="5"/>
                      <a:pt x="31" y="7"/>
                      <a:pt x="31" y="8"/>
                    </a:cubicBezTo>
                    <a:cubicBezTo>
                      <a:pt x="31" y="9"/>
                      <a:pt x="28" y="12"/>
                      <a:pt x="28" y="13"/>
                    </a:cubicBezTo>
                    <a:cubicBezTo>
                      <a:pt x="28" y="17"/>
                      <a:pt x="30" y="18"/>
                      <a:pt x="29" y="22"/>
                    </a:cubicBezTo>
                    <a:cubicBezTo>
                      <a:pt x="29" y="22"/>
                      <a:pt x="28" y="22"/>
                      <a:pt x="28" y="22"/>
                    </a:cubicBezTo>
                    <a:cubicBezTo>
                      <a:pt x="27" y="24"/>
                      <a:pt x="27" y="26"/>
                      <a:pt x="28" y="29"/>
                    </a:cubicBezTo>
                    <a:cubicBezTo>
                      <a:pt x="27" y="29"/>
                      <a:pt x="27" y="30"/>
                      <a:pt x="25" y="30"/>
                    </a:cubicBezTo>
                    <a:cubicBezTo>
                      <a:pt x="25" y="30"/>
                      <a:pt x="24" y="28"/>
                      <a:pt x="23" y="28"/>
                    </a:cubicBezTo>
                    <a:cubicBezTo>
                      <a:pt x="22" y="27"/>
                      <a:pt x="24" y="29"/>
                      <a:pt x="22" y="28"/>
                    </a:cubicBezTo>
                    <a:cubicBezTo>
                      <a:pt x="23" y="30"/>
                      <a:pt x="22" y="31"/>
                      <a:pt x="23" y="32"/>
                    </a:cubicBezTo>
                    <a:cubicBezTo>
                      <a:pt x="23" y="33"/>
                      <a:pt x="25" y="34"/>
                      <a:pt x="25" y="34"/>
                    </a:cubicBezTo>
                    <a:cubicBezTo>
                      <a:pt x="25" y="36"/>
                      <a:pt x="24" y="38"/>
                      <a:pt x="25" y="40"/>
                    </a:cubicBezTo>
                    <a:cubicBezTo>
                      <a:pt x="25" y="40"/>
                      <a:pt x="28" y="44"/>
                      <a:pt x="29" y="45"/>
                    </a:cubicBezTo>
                    <a:cubicBezTo>
                      <a:pt x="30" y="44"/>
                      <a:pt x="29" y="44"/>
                      <a:pt x="30" y="42"/>
                    </a:cubicBezTo>
                    <a:cubicBezTo>
                      <a:pt x="31" y="42"/>
                      <a:pt x="32" y="43"/>
                      <a:pt x="32" y="42"/>
                    </a:cubicBezTo>
                    <a:cubicBezTo>
                      <a:pt x="30" y="52"/>
                      <a:pt x="31" y="50"/>
                      <a:pt x="35" y="57"/>
                    </a:cubicBezTo>
                    <a:cubicBezTo>
                      <a:pt x="35" y="57"/>
                      <a:pt x="37" y="57"/>
                      <a:pt x="37" y="56"/>
                    </a:cubicBezTo>
                    <a:cubicBezTo>
                      <a:pt x="39" y="55"/>
                      <a:pt x="38" y="53"/>
                      <a:pt x="42" y="54"/>
                    </a:cubicBezTo>
                    <a:cubicBezTo>
                      <a:pt x="43" y="55"/>
                      <a:pt x="43" y="55"/>
                      <a:pt x="43" y="55"/>
                    </a:cubicBezTo>
                    <a:cubicBezTo>
                      <a:pt x="44" y="55"/>
                      <a:pt x="45" y="55"/>
                      <a:pt x="45" y="55"/>
                    </a:cubicBezTo>
                    <a:cubicBezTo>
                      <a:pt x="46" y="56"/>
                      <a:pt x="46" y="58"/>
                      <a:pt x="47" y="59"/>
                    </a:cubicBezTo>
                    <a:cubicBezTo>
                      <a:pt x="53" y="58"/>
                      <a:pt x="43" y="55"/>
                      <a:pt x="49" y="54"/>
                    </a:cubicBezTo>
                    <a:cubicBezTo>
                      <a:pt x="50" y="55"/>
                      <a:pt x="49" y="55"/>
                      <a:pt x="50" y="56"/>
                    </a:cubicBezTo>
                    <a:cubicBezTo>
                      <a:pt x="51" y="57"/>
                      <a:pt x="51" y="57"/>
                      <a:pt x="52" y="58"/>
                    </a:cubicBezTo>
                    <a:cubicBezTo>
                      <a:pt x="53" y="59"/>
                      <a:pt x="53" y="61"/>
                      <a:pt x="54" y="62"/>
                    </a:cubicBezTo>
                    <a:cubicBezTo>
                      <a:pt x="54" y="63"/>
                      <a:pt x="56" y="62"/>
                      <a:pt x="56" y="62"/>
                    </a:cubicBezTo>
                    <a:cubicBezTo>
                      <a:pt x="57" y="63"/>
                      <a:pt x="57" y="65"/>
                      <a:pt x="58" y="66"/>
                    </a:cubicBezTo>
                    <a:cubicBezTo>
                      <a:pt x="59" y="66"/>
                      <a:pt x="59" y="66"/>
                      <a:pt x="59" y="66"/>
                    </a:cubicBezTo>
                    <a:cubicBezTo>
                      <a:pt x="61" y="57"/>
                      <a:pt x="58" y="61"/>
                      <a:pt x="57" y="56"/>
                    </a:cubicBezTo>
                    <a:cubicBezTo>
                      <a:pt x="56" y="54"/>
                      <a:pt x="58" y="54"/>
                      <a:pt x="57" y="52"/>
                    </a:cubicBezTo>
                    <a:cubicBezTo>
                      <a:pt x="57" y="51"/>
                      <a:pt x="56" y="50"/>
                      <a:pt x="55" y="50"/>
                    </a:cubicBezTo>
                    <a:cubicBezTo>
                      <a:pt x="55" y="50"/>
                      <a:pt x="53" y="52"/>
                      <a:pt x="53" y="52"/>
                    </a:cubicBezTo>
                    <a:cubicBezTo>
                      <a:pt x="51" y="50"/>
                      <a:pt x="51" y="50"/>
                      <a:pt x="51" y="50"/>
                    </a:cubicBezTo>
                    <a:cubicBezTo>
                      <a:pt x="51" y="50"/>
                      <a:pt x="51" y="49"/>
                      <a:pt x="51" y="48"/>
                    </a:cubicBezTo>
                    <a:cubicBezTo>
                      <a:pt x="50" y="48"/>
                      <a:pt x="51" y="47"/>
                      <a:pt x="49" y="47"/>
                    </a:cubicBezTo>
                    <a:cubicBezTo>
                      <a:pt x="49" y="47"/>
                      <a:pt x="49" y="48"/>
                      <a:pt x="49" y="48"/>
                    </a:cubicBezTo>
                    <a:cubicBezTo>
                      <a:pt x="47" y="49"/>
                      <a:pt x="46" y="48"/>
                      <a:pt x="45" y="48"/>
                    </a:cubicBezTo>
                    <a:cubicBezTo>
                      <a:pt x="44" y="48"/>
                      <a:pt x="42" y="50"/>
                      <a:pt x="41" y="50"/>
                    </a:cubicBezTo>
                    <a:cubicBezTo>
                      <a:pt x="41" y="50"/>
                      <a:pt x="40" y="49"/>
                      <a:pt x="39" y="49"/>
                    </a:cubicBezTo>
                    <a:cubicBezTo>
                      <a:pt x="39" y="48"/>
                      <a:pt x="39" y="45"/>
                      <a:pt x="38" y="44"/>
                    </a:cubicBezTo>
                    <a:cubicBezTo>
                      <a:pt x="37" y="43"/>
                      <a:pt x="37" y="43"/>
                      <a:pt x="37" y="43"/>
                    </a:cubicBezTo>
                    <a:cubicBezTo>
                      <a:pt x="37" y="42"/>
                      <a:pt x="37" y="37"/>
                      <a:pt x="37" y="37"/>
                    </a:cubicBezTo>
                    <a:cubicBezTo>
                      <a:pt x="38" y="33"/>
                      <a:pt x="37" y="31"/>
                      <a:pt x="40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3" y="28"/>
                      <a:pt x="43" y="24"/>
                      <a:pt x="43" y="22"/>
                    </a:cubicBezTo>
                    <a:cubicBezTo>
                      <a:pt x="44" y="23"/>
                      <a:pt x="45" y="23"/>
                      <a:pt x="45" y="23"/>
                    </a:cubicBezTo>
                    <a:cubicBezTo>
                      <a:pt x="46" y="23"/>
                      <a:pt x="46" y="21"/>
                      <a:pt x="47" y="20"/>
                    </a:cubicBezTo>
                    <a:cubicBezTo>
                      <a:pt x="46" y="18"/>
                      <a:pt x="46" y="16"/>
                      <a:pt x="45" y="14"/>
                    </a:cubicBezTo>
                    <a:cubicBezTo>
                      <a:pt x="45" y="14"/>
                      <a:pt x="43" y="13"/>
                      <a:pt x="43" y="12"/>
                    </a:cubicBezTo>
                    <a:cubicBezTo>
                      <a:pt x="42" y="9"/>
                      <a:pt x="43" y="5"/>
                      <a:pt x="45" y="3"/>
                    </a:cubicBezTo>
                    <a:cubicBezTo>
                      <a:pt x="45" y="3"/>
                      <a:pt x="44" y="2"/>
                      <a:pt x="44" y="1"/>
                    </a:cubicBezTo>
                    <a:cubicBezTo>
                      <a:pt x="42" y="2"/>
                      <a:pt x="38" y="6"/>
                      <a:pt x="35" y="2"/>
                    </a:cubicBezTo>
                    <a:cubicBezTo>
                      <a:pt x="35" y="2"/>
                      <a:pt x="36" y="1"/>
                      <a:pt x="35" y="0"/>
                    </a:cubicBezTo>
                    <a:cubicBezTo>
                      <a:pt x="34" y="0"/>
                      <a:pt x="33" y="1"/>
                      <a:pt x="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59" name="Google Shape;558;p9">
                <a:extLst>
                  <a:ext uri="{FF2B5EF4-FFF2-40B4-BE49-F238E27FC236}">
                    <a16:creationId xmlns:a16="http://schemas.microsoft.com/office/drawing/2014/main" id="{7D19CA9D-B59D-B949-A00A-BBC38943BC38}"/>
                  </a:ext>
                </a:extLst>
              </p:cNvPr>
              <p:cNvSpPr/>
              <p:nvPr/>
            </p:nvSpPr>
            <p:spPr>
              <a:xfrm>
                <a:off x="1735" y="2258"/>
                <a:ext cx="210" cy="379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93" extrusionOk="0">
                    <a:moveTo>
                      <a:pt x="104" y="167"/>
                    </a:moveTo>
                    <a:cubicBezTo>
                      <a:pt x="104" y="167"/>
                      <a:pt x="104" y="164"/>
                      <a:pt x="103" y="163"/>
                    </a:cubicBezTo>
                    <a:cubicBezTo>
                      <a:pt x="102" y="161"/>
                      <a:pt x="103" y="159"/>
                      <a:pt x="103" y="159"/>
                    </a:cubicBezTo>
                    <a:cubicBezTo>
                      <a:pt x="103" y="159"/>
                      <a:pt x="102" y="157"/>
                      <a:pt x="101" y="154"/>
                    </a:cubicBezTo>
                    <a:cubicBezTo>
                      <a:pt x="100" y="152"/>
                      <a:pt x="102" y="147"/>
                      <a:pt x="102" y="147"/>
                    </a:cubicBezTo>
                    <a:cubicBezTo>
                      <a:pt x="104" y="140"/>
                      <a:pt x="104" y="140"/>
                      <a:pt x="104" y="140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89" y="126"/>
                      <a:pt x="89" y="126"/>
                      <a:pt x="89" y="126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91" y="100"/>
                      <a:pt x="91" y="96"/>
                      <a:pt x="89" y="98"/>
                    </a:cubicBezTo>
                    <a:cubicBezTo>
                      <a:pt x="87" y="100"/>
                      <a:pt x="83" y="102"/>
                      <a:pt x="83" y="102"/>
                    </a:cubicBezTo>
                    <a:cubicBezTo>
                      <a:pt x="75" y="102"/>
                      <a:pt x="75" y="102"/>
                      <a:pt x="75" y="102"/>
                    </a:cubicBezTo>
                    <a:cubicBezTo>
                      <a:pt x="75" y="102"/>
                      <a:pt x="73" y="101"/>
                      <a:pt x="73" y="98"/>
                    </a:cubicBezTo>
                    <a:cubicBezTo>
                      <a:pt x="73" y="96"/>
                      <a:pt x="68" y="95"/>
                      <a:pt x="67" y="93"/>
                    </a:cubicBezTo>
                    <a:cubicBezTo>
                      <a:pt x="66" y="90"/>
                      <a:pt x="62" y="88"/>
                      <a:pt x="62" y="88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3" y="84"/>
                      <a:pt x="63" y="80"/>
                      <a:pt x="62" y="80"/>
                    </a:cubicBezTo>
                    <a:cubicBezTo>
                      <a:pt x="60" y="79"/>
                      <a:pt x="60" y="75"/>
                      <a:pt x="60" y="74"/>
                    </a:cubicBezTo>
                    <a:cubicBezTo>
                      <a:pt x="60" y="72"/>
                      <a:pt x="64" y="74"/>
                      <a:pt x="64" y="74"/>
                    </a:cubicBezTo>
                    <a:cubicBezTo>
                      <a:pt x="64" y="74"/>
                      <a:pt x="64" y="71"/>
                      <a:pt x="64" y="69"/>
                    </a:cubicBezTo>
                    <a:cubicBezTo>
                      <a:pt x="64" y="67"/>
                      <a:pt x="65" y="66"/>
                      <a:pt x="67" y="63"/>
                    </a:cubicBezTo>
                    <a:cubicBezTo>
                      <a:pt x="68" y="61"/>
                      <a:pt x="68" y="58"/>
                      <a:pt x="69" y="56"/>
                    </a:cubicBezTo>
                    <a:cubicBezTo>
                      <a:pt x="70" y="53"/>
                      <a:pt x="74" y="52"/>
                      <a:pt x="76" y="50"/>
                    </a:cubicBezTo>
                    <a:cubicBezTo>
                      <a:pt x="78" y="48"/>
                      <a:pt x="82" y="48"/>
                      <a:pt x="84" y="47"/>
                    </a:cubicBezTo>
                    <a:cubicBezTo>
                      <a:pt x="86" y="46"/>
                      <a:pt x="88" y="46"/>
                      <a:pt x="91" y="46"/>
                    </a:cubicBezTo>
                    <a:cubicBezTo>
                      <a:pt x="93" y="46"/>
                      <a:pt x="93" y="43"/>
                      <a:pt x="93" y="43"/>
                    </a:cubicBezTo>
                    <a:cubicBezTo>
                      <a:pt x="91" y="41"/>
                      <a:pt x="91" y="41"/>
                      <a:pt x="91" y="41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95" y="25"/>
                      <a:pt x="95" y="25"/>
                      <a:pt x="95" y="25"/>
                    </a:cubicBezTo>
                    <a:cubicBezTo>
                      <a:pt x="95" y="25"/>
                      <a:pt x="93" y="22"/>
                      <a:pt x="91" y="22"/>
                    </a:cubicBezTo>
                    <a:cubicBezTo>
                      <a:pt x="89" y="22"/>
                      <a:pt x="85" y="21"/>
                      <a:pt x="84" y="20"/>
                    </a:cubicBezTo>
                    <a:cubicBezTo>
                      <a:pt x="83" y="18"/>
                      <a:pt x="78" y="19"/>
                      <a:pt x="78" y="19"/>
                    </a:cubicBezTo>
                    <a:cubicBezTo>
                      <a:pt x="77" y="22"/>
                      <a:pt x="77" y="22"/>
                      <a:pt x="77" y="22"/>
                    </a:cubicBezTo>
                    <a:cubicBezTo>
                      <a:pt x="77" y="22"/>
                      <a:pt x="74" y="20"/>
                      <a:pt x="73" y="20"/>
                    </a:cubicBezTo>
                    <a:cubicBezTo>
                      <a:pt x="71" y="20"/>
                      <a:pt x="70" y="17"/>
                      <a:pt x="70" y="17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0" y="11"/>
                      <a:pt x="60" y="10"/>
                    </a:cubicBezTo>
                    <a:cubicBezTo>
                      <a:pt x="61" y="8"/>
                      <a:pt x="58" y="5"/>
                      <a:pt x="57" y="5"/>
                    </a:cubicBezTo>
                    <a:cubicBezTo>
                      <a:pt x="55" y="5"/>
                      <a:pt x="55" y="0"/>
                      <a:pt x="55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5"/>
                      <a:pt x="49" y="7"/>
                      <a:pt x="50" y="10"/>
                    </a:cubicBezTo>
                    <a:cubicBezTo>
                      <a:pt x="51" y="13"/>
                      <a:pt x="50" y="16"/>
                      <a:pt x="50" y="16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49" y="16"/>
                      <a:pt x="49" y="23"/>
                      <a:pt x="42" y="27"/>
                    </a:cubicBezTo>
                    <a:cubicBezTo>
                      <a:pt x="36" y="31"/>
                      <a:pt x="33" y="33"/>
                      <a:pt x="31" y="34"/>
                    </a:cubicBezTo>
                    <a:cubicBezTo>
                      <a:pt x="30" y="36"/>
                      <a:pt x="30" y="37"/>
                      <a:pt x="28" y="39"/>
                    </a:cubicBezTo>
                    <a:cubicBezTo>
                      <a:pt x="26" y="42"/>
                      <a:pt x="24" y="43"/>
                      <a:pt x="22" y="49"/>
                    </a:cubicBezTo>
                    <a:cubicBezTo>
                      <a:pt x="21" y="52"/>
                      <a:pt x="18" y="53"/>
                      <a:pt x="18" y="53"/>
                    </a:cubicBezTo>
                    <a:cubicBezTo>
                      <a:pt x="18" y="53"/>
                      <a:pt x="16" y="54"/>
                      <a:pt x="15" y="52"/>
                    </a:cubicBezTo>
                    <a:cubicBezTo>
                      <a:pt x="14" y="49"/>
                      <a:pt x="13" y="47"/>
                      <a:pt x="13" y="47"/>
                    </a:cubicBezTo>
                    <a:cubicBezTo>
                      <a:pt x="13" y="47"/>
                      <a:pt x="11" y="49"/>
                      <a:pt x="9" y="49"/>
                    </a:cubicBezTo>
                    <a:cubicBezTo>
                      <a:pt x="7" y="49"/>
                      <a:pt x="5" y="46"/>
                      <a:pt x="5" y="46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4" y="41"/>
                      <a:pt x="2" y="43"/>
                      <a:pt x="1" y="46"/>
                    </a:cubicBezTo>
                    <a:cubicBezTo>
                      <a:pt x="1" y="47"/>
                      <a:pt x="1" y="50"/>
                      <a:pt x="0" y="49"/>
                    </a:cubicBezTo>
                    <a:cubicBezTo>
                      <a:pt x="0" y="49"/>
                      <a:pt x="1" y="51"/>
                      <a:pt x="2" y="52"/>
                    </a:cubicBezTo>
                    <a:cubicBezTo>
                      <a:pt x="2" y="52"/>
                      <a:pt x="3" y="52"/>
                      <a:pt x="3" y="52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2"/>
                      <a:pt x="2" y="55"/>
                      <a:pt x="2" y="56"/>
                    </a:cubicBezTo>
                    <a:cubicBezTo>
                      <a:pt x="2" y="56"/>
                      <a:pt x="4" y="58"/>
                      <a:pt x="4" y="58"/>
                    </a:cubicBezTo>
                    <a:cubicBezTo>
                      <a:pt x="5" y="60"/>
                      <a:pt x="4" y="63"/>
                      <a:pt x="3" y="64"/>
                    </a:cubicBezTo>
                    <a:cubicBezTo>
                      <a:pt x="7" y="67"/>
                      <a:pt x="10" y="69"/>
                      <a:pt x="13" y="73"/>
                    </a:cubicBezTo>
                    <a:cubicBezTo>
                      <a:pt x="13" y="73"/>
                      <a:pt x="15" y="74"/>
                      <a:pt x="15" y="74"/>
                    </a:cubicBezTo>
                    <a:cubicBezTo>
                      <a:pt x="15" y="75"/>
                      <a:pt x="15" y="76"/>
                      <a:pt x="15" y="76"/>
                    </a:cubicBezTo>
                    <a:cubicBezTo>
                      <a:pt x="16" y="78"/>
                      <a:pt x="19" y="78"/>
                      <a:pt x="20" y="80"/>
                    </a:cubicBezTo>
                    <a:cubicBezTo>
                      <a:pt x="20" y="80"/>
                      <a:pt x="20" y="81"/>
                      <a:pt x="20" y="82"/>
                    </a:cubicBezTo>
                    <a:cubicBezTo>
                      <a:pt x="22" y="84"/>
                      <a:pt x="24" y="85"/>
                      <a:pt x="26" y="87"/>
                    </a:cubicBezTo>
                    <a:cubicBezTo>
                      <a:pt x="27" y="89"/>
                      <a:pt x="28" y="91"/>
                      <a:pt x="29" y="93"/>
                    </a:cubicBezTo>
                    <a:cubicBezTo>
                      <a:pt x="29" y="93"/>
                      <a:pt x="30" y="93"/>
                      <a:pt x="30" y="94"/>
                    </a:cubicBezTo>
                    <a:cubicBezTo>
                      <a:pt x="31" y="95"/>
                      <a:pt x="30" y="96"/>
                      <a:pt x="31" y="98"/>
                    </a:cubicBezTo>
                    <a:cubicBezTo>
                      <a:pt x="31" y="98"/>
                      <a:pt x="33" y="98"/>
                      <a:pt x="33" y="99"/>
                    </a:cubicBezTo>
                    <a:cubicBezTo>
                      <a:pt x="33" y="100"/>
                      <a:pt x="33" y="102"/>
                      <a:pt x="33" y="104"/>
                    </a:cubicBezTo>
                    <a:cubicBezTo>
                      <a:pt x="33" y="104"/>
                      <a:pt x="35" y="106"/>
                      <a:pt x="35" y="106"/>
                    </a:cubicBezTo>
                    <a:cubicBezTo>
                      <a:pt x="35" y="108"/>
                      <a:pt x="35" y="109"/>
                      <a:pt x="35" y="111"/>
                    </a:cubicBezTo>
                    <a:cubicBezTo>
                      <a:pt x="35" y="111"/>
                      <a:pt x="39" y="119"/>
                      <a:pt x="36" y="119"/>
                    </a:cubicBezTo>
                    <a:cubicBezTo>
                      <a:pt x="38" y="122"/>
                      <a:pt x="41" y="123"/>
                      <a:pt x="40" y="127"/>
                    </a:cubicBezTo>
                    <a:cubicBezTo>
                      <a:pt x="40" y="127"/>
                      <a:pt x="40" y="129"/>
                      <a:pt x="40" y="129"/>
                    </a:cubicBezTo>
                    <a:cubicBezTo>
                      <a:pt x="41" y="129"/>
                      <a:pt x="42" y="129"/>
                      <a:pt x="43" y="129"/>
                    </a:cubicBezTo>
                    <a:cubicBezTo>
                      <a:pt x="44" y="131"/>
                      <a:pt x="45" y="135"/>
                      <a:pt x="46" y="137"/>
                    </a:cubicBezTo>
                    <a:cubicBezTo>
                      <a:pt x="46" y="138"/>
                      <a:pt x="47" y="138"/>
                      <a:pt x="48" y="139"/>
                    </a:cubicBezTo>
                    <a:cubicBezTo>
                      <a:pt x="49" y="143"/>
                      <a:pt x="48" y="147"/>
                      <a:pt x="47" y="150"/>
                    </a:cubicBezTo>
                    <a:cubicBezTo>
                      <a:pt x="49" y="152"/>
                      <a:pt x="52" y="155"/>
                      <a:pt x="54" y="159"/>
                    </a:cubicBezTo>
                    <a:cubicBezTo>
                      <a:pt x="54" y="160"/>
                      <a:pt x="53" y="161"/>
                      <a:pt x="54" y="162"/>
                    </a:cubicBezTo>
                    <a:cubicBezTo>
                      <a:pt x="55" y="163"/>
                      <a:pt x="60" y="165"/>
                      <a:pt x="61" y="167"/>
                    </a:cubicBezTo>
                    <a:cubicBezTo>
                      <a:pt x="63" y="168"/>
                      <a:pt x="65" y="169"/>
                      <a:pt x="66" y="171"/>
                    </a:cubicBezTo>
                    <a:cubicBezTo>
                      <a:pt x="67" y="171"/>
                      <a:pt x="66" y="172"/>
                      <a:pt x="67" y="173"/>
                    </a:cubicBezTo>
                    <a:cubicBezTo>
                      <a:pt x="67" y="173"/>
                      <a:pt x="68" y="173"/>
                      <a:pt x="69" y="173"/>
                    </a:cubicBezTo>
                    <a:cubicBezTo>
                      <a:pt x="69" y="173"/>
                      <a:pt x="70" y="174"/>
                      <a:pt x="71" y="175"/>
                    </a:cubicBezTo>
                    <a:cubicBezTo>
                      <a:pt x="72" y="175"/>
                      <a:pt x="73" y="175"/>
                      <a:pt x="75" y="175"/>
                    </a:cubicBezTo>
                    <a:cubicBezTo>
                      <a:pt x="75" y="175"/>
                      <a:pt x="75" y="177"/>
                      <a:pt x="75" y="177"/>
                    </a:cubicBezTo>
                    <a:cubicBezTo>
                      <a:pt x="79" y="178"/>
                      <a:pt x="80" y="179"/>
                      <a:pt x="83" y="181"/>
                    </a:cubicBezTo>
                    <a:cubicBezTo>
                      <a:pt x="83" y="181"/>
                      <a:pt x="84" y="180"/>
                      <a:pt x="85" y="181"/>
                    </a:cubicBezTo>
                    <a:cubicBezTo>
                      <a:pt x="86" y="181"/>
                      <a:pt x="87" y="183"/>
                      <a:pt x="88" y="183"/>
                    </a:cubicBezTo>
                    <a:cubicBezTo>
                      <a:pt x="89" y="183"/>
                      <a:pt x="90" y="183"/>
                      <a:pt x="90" y="183"/>
                    </a:cubicBezTo>
                    <a:cubicBezTo>
                      <a:pt x="92" y="185"/>
                      <a:pt x="91" y="187"/>
                      <a:pt x="93" y="189"/>
                    </a:cubicBezTo>
                    <a:cubicBezTo>
                      <a:pt x="93" y="190"/>
                      <a:pt x="95" y="192"/>
                      <a:pt x="97" y="193"/>
                    </a:cubicBezTo>
                    <a:cubicBezTo>
                      <a:pt x="97" y="193"/>
                      <a:pt x="99" y="192"/>
                      <a:pt x="100" y="190"/>
                    </a:cubicBezTo>
                    <a:cubicBezTo>
                      <a:pt x="100" y="188"/>
                      <a:pt x="102" y="187"/>
                      <a:pt x="102" y="187"/>
                    </a:cubicBezTo>
                    <a:cubicBezTo>
                      <a:pt x="100" y="182"/>
                      <a:pt x="100" y="182"/>
                      <a:pt x="100" y="182"/>
                    </a:cubicBezTo>
                    <a:cubicBezTo>
                      <a:pt x="100" y="182"/>
                      <a:pt x="104" y="177"/>
                      <a:pt x="105" y="175"/>
                    </a:cubicBezTo>
                    <a:cubicBezTo>
                      <a:pt x="107" y="173"/>
                      <a:pt x="105" y="170"/>
                      <a:pt x="105" y="170"/>
                    </a:cubicBezTo>
                    <a:cubicBezTo>
                      <a:pt x="105" y="170"/>
                      <a:pt x="105" y="170"/>
                      <a:pt x="105" y="170"/>
                    </a:cubicBezTo>
                    <a:cubicBezTo>
                      <a:pt x="104" y="169"/>
                      <a:pt x="102" y="167"/>
                      <a:pt x="101" y="166"/>
                    </a:cubicBezTo>
                    <a:cubicBezTo>
                      <a:pt x="100" y="166"/>
                      <a:pt x="99" y="167"/>
                      <a:pt x="98" y="167"/>
                    </a:cubicBezTo>
                    <a:cubicBezTo>
                      <a:pt x="98" y="165"/>
                      <a:pt x="98" y="164"/>
                      <a:pt x="98" y="161"/>
                    </a:cubicBezTo>
                    <a:cubicBezTo>
                      <a:pt x="99" y="161"/>
                      <a:pt x="100" y="161"/>
                      <a:pt x="100" y="161"/>
                    </a:cubicBezTo>
                    <a:cubicBezTo>
                      <a:pt x="101" y="162"/>
                      <a:pt x="102" y="163"/>
                      <a:pt x="103" y="164"/>
                    </a:cubicBezTo>
                    <a:cubicBezTo>
                      <a:pt x="103" y="164"/>
                      <a:pt x="102" y="166"/>
                      <a:pt x="103" y="166"/>
                    </a:cubicBezTo>
                    <a:cubicBezTo>
                      <a:pt x="103" y="166"/>
                      <a:pt x="103" y="167"/>
                      <a:pt x="104" y="16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0" name="Google Shape;559;p9">
                <a:extLst>
                  <a:ext uri="{FF2B5EF4-FFF2-40B4-BE49-F238E27FC236}">
                    <a16:creationId xmlns:a16="http://schemas.microsoft.com/office/drawing/2014/main" id="{CF369067-5AFE-9346-BA94-6B38A24443E4}"/>
                  </a:ext>
                </a:extLst>
              </p:cNvPr>
              <p:cNvSpPr/>
              <p:nvPr/>
            </p:nvSpPr>
            <p:spPr>
              <a:xfrm>
                <a:off x="1735" y="2258"/>
                <a:ext cx="210" cy="379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93" extrusionOk="0">
                    <a:moveTo>
                      <a:pt x="104" y="167"/>
                    </a:moveTo>
                    <a:cubicBezTo>
                      <a:pt x="104" y="167"/>
                      <a:pt x="104" y="164"/>
                      <a:pt x="103" y="163"/>
                    </a:cubicBezTo>
                    <a:cubicBezTo>
                      <a:pt x="102" y="161"/>
                      <a:pt x="103" y="159"/>
                      <a:pt x="103" y="159"/>
                    </a:cubicBezTo>
                    <a:cubicBezTo>
                      <a:pt x="103" y="159"/>
                      <a:pt x="102" y="157"/>
                      <a:pt x="101" y="154"/>
                    </a:cubicBezTo>
                    <a:cubicBezTo>
                      <a:pt x="100" y="152"/>
                      <a:pt x="102" y="147"/>
                      <a:pt x="102" y="147"/>
                    </a:cubicBezTo>
                    <a:cubicBezTo>
                      <a:pt x="104" y="140"/>
                      <a:pt x="104" y="140"/>
                      <a:pt x="104" y="140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89" y="126"/>
                      <a:pt x="89" y="126"/>
                      <a:pt x="89" y="126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91" y="100"/>
                      <a:pt x="91" y="96"/>
                      <a:pt x="89" y="98"/>
                    </a:cubicBezTo>
                    <a:cubicBezTo>
                      <a:pt x="87" y="100"/>
                      <a:pt x="83" y="102"/>
                      <a:pt x="83" y="102"/>
                    </a:cubicBezTo>
                    <a:cubicBezTo>
                      <a:pt x="75" y="102"/>
                      <a:pt x="75" y="102"/>
                      <a:pt x="75" y="102"/>
                    </a:cubicBezTo>
                    <a:cubicBezTo>
                      <a:pt x="75" y="102"/>
                      <a:pt x="73" y="101"/>
                      <a:pt x="73" y="98"/>
                    </a:cubicBezTo>
                    <a:cubicBezTo>
                      <a:pt x="73" y="96"/>
                      <a:pt x="68" y="95"/>
                      <a:pt x="67" y="93"/>
                    </a:cubicBezTo>
                    <a:cubicBezTo>
                      <a:pt x="66" y="90"/>
                      <a:pt x="62" y="88"/>
                      <a:pt x="62" y="88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3" y="84"/>
                      <a:pt x="63" y="80"/>
                      <a:pt x="62" y="80"/>
                    </a:cubicBezTo>
                    <a:cubicBezTo>
                      <a:pt x="60" y="79"/>
                      <a:pt x="60" y="75"/>
                      <a:pt x="60" y="74"/>
                    </a:cubicBezTo>
                    <a:cubicBezTo>
                      <a:pt x="60" y="72"/>
                      <a:pt x="64" y="74"/>
                      <a:pt x="64" y="74"/>
                    </a:cubicBezTo>
                    <a:cubicBezTo>
                      <a:pt x="64" y="74"/>
                      <a:pt x="64" y="71"/>
                      <a:pt x="64" y="69"/>
                    </a:cubicBezTo>
                    <a:cubicBezTo>
                      <a:pt x="64" y="67"/>
                      <a:pt x="65" y="66"/>
                      <a:pt x="67" y="63"/>
                    </a:cubicBezTo>
                    <a:cubicBezTo>
                      <a:pt x="68" y="61"/>
                      <a:pt x="68" y="58"/>
                      <a:pt x="69" y="56"/>
                    </a:cubicBezTo>
                    <a:cubicBezTo>
                      <a:pt x="70" y="53"/>
                      <a:pt x="74" y="52"/>
                      <a:pt x="76" y="50"/>
                    </a:cubicBezTo>
                    <a:cubicBezTo>
                      <a:pt x="78" y="48"/>
                      <a:pt x="82" y="48"/>
                      <a:pt x="84" y="47"/>
                    </a:cubicBezTo>
                    <a:cubicBezTo>
                      <a:pt x="86" y="46"/>
                      <a:pt x="88" y="46"/>
                      <a:pt x="91" y="46"/>
                    </a:cubicBezTo>
                    <a:cubicBezTo>
                      <a:pt x="93" y="46"/>
                      <a:pt x="93" y="43"/>
                      <a:pt x="93" y="43"/>
                    </a:cubicBezTo>
                    <a:cubicBezTo>
                      <a:pt x="91" y="41"/>
                      <a:pt x="91" y="41"/>
                      <a:pt x="91" y="41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95" y="25"/>
                      <a:pt x="95" y="25"/>
                      <a:pt x="95" y="25"/>
                    </a:cubicBezTo>
                    <a:cubicBezTo>
                      <a:pt x="95" y="25"/>
                      <a:pt x="93" y="22"/>
                      <a:pt x="91" y="22"/>
                    </a:cubicBezTo>
                    <a:cubicBezTo>
                      <a:pt x="89" y="22"/>
                      <a:pt x="85" y="21"/>
                      <a:pt x="84" y="20"/>
                    </a:cubicBezTo>
                    <a:cubicBezTo>
                      <a:pt x="83" y="18"/>
                      <a:pt x="78" y="19"/>
                      <a:pt x="78" y="19"/>
                    </a:cubicBezTo>
                    <a:cubicBezTo>
                      <a:pt x="77" y="22"/>
                      <a:pt x="77" y="22"/>
                      <a:pt x="77" y="22"/>
                    </a:cubicBezTo>
                    <a:cubicBezTo>
                      <a:pt x="77" y="22"/>
                      <a:pt x="74" y="20"/>
                      <a:pt x="73" y="20"/>
                    </a:cubicBezTo>
                    <a:cubicBezTo>
                      <a:pt x="71" y="20"/>
                      <a:pt x="70" y="17"/>
                      <a:pt x="70" y="17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0" y="11"/>
                      <a:pt x="60" y="10"/>
                    </a:cubicBezTo>
                    <a:cubicBezTo>
                      <a:pt x="61" y="8"/>
                      <a:pt x="58" y="5"/>
                      <a:pt x="57" y="5"/>
                    </a:cubicBezTo>
                    <a:cubicBezTo>
                      <a:pt x="55" y="5"/>
                      <a:pt x="55" y="0"/>
                      <a:pt x="55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5"/>
                      <a:pt x="49" y="7"/>
                      <a:pt x="50" y="10"/>
                    </a:cubicBezTo>
                    <a:cubicBezTo>
                      <a:pt x="51" y="13"/>
                      <a:pt x="50" y="16"/>
                      <a:pt x="50" y="16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49" y="16"/>
                      <a:pt x="49" y="23"/>
                      <a:pt x="42" y="27"/>
                    </a:cubicBezTo>
                    <a:cubicBezTo>
                      <a:pt x="36" y="31"/>
                      <a:pt x="33" y="33"/>
                      <a:pt x="31" y="34"/>
                    </a:cubicBezTo>
                    <a:cubicBezTo>
                      <a:pt x="30" y="36"/>
                      <a:pt x="30" y="37"/>
                      <a:pt x="28" y="39"/>
                    </a:cubicBezTo>
                    <a:cubicBezTo>
                      <a:pt x="26" y="42"/>
                      <a:pt x="24" y="43"/>
                      <a:pt x="22" y="49"/>
                    </a:cubicBezTo>
                    <a:cubicBezTo>
                      <a:pt x="21" y="52"/>
                      <a:pt x="18" y="53"/>
                      <a:pt x="18" y="53"/>
                    </a:cubicBezTo>
                    <a:cubicBezTo>
                      <a:pt x="18" y="53"/>
                      <a:pt x="16" y="54"/>
                      <a:pt x="15" y="52"/>
                    </a:cubicBezTo>
                    <a:cubicBezTo>
                      <a:pt x="14" y="49"/>
                      <a:pt x="13" y="47"/>
                      <a:pt x="13" y="47"/>
                    </a:cubicBezTo>
                    <a:cubicBezTo>
                      <a:pt x="13" y="47"/>
                      <a:pt x="11" y="49"/>
                      <a:pt x="9" y="49"/>
                    </a:cubicBezTo>
                    <a:cubicBezTo>
                      <a:pt x="7" y="49"/>
                      <a:pt x="5" y="46"/>
                      <a:pt x="5" y="46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4" y="41"/>
                      <a:pt x="2" y="43"/>
                      <a:pt x="1" y="46"/>
                    </a:cubicBezTo>
                    <a:cubicBezTo>
                      <a:pt x="1" y="47"/>
                      <a:pt x="1" y="50"/>
                      <a:pt x="0" y="49"/>
                    </a:cubicBezTo>
                    <a:cubicBezTo>
                      <a:pt x="0" y="49"/>
                      <a:pt x="1" y="51"/>
                      <a:pt x="2" y="52"/>
                    </a:cubicBezTo>
                    <a:cubicBezTo>
                      <a:pt x="2" y="52"/>
                      <a:pt x="3" y="52"/>
                      <a:pt x="3" y="52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2"/>
                      <a:pt x="2" y="55"/>
                      <a:pt x="2" y="56"/>
                    </a:cubicBezTo>
                    <a:cubicBezTo>
                      <a:pt x="2" y="56"/>
                      <a:pt x="4" y="58"/>
                      <a:pt x="4" y="58"/>
                    </a:cubicBezTo>
                    <a:cubicBezTo>
                      <a:pt x="5" y="60"/>
                      <a:pt x="4" y="63"/>
                      <a:pt x="3" y="64"/>
                    </a:cubicBezTo>
                    <a:cubicBezTo>
                      <a:pt x="7" y="67"/>
                      <a:pt x="10" y="69"/>
                      <a:pt x="13" y="73"/>
                    </a:cubicBezTo>
                    <a:cubicBezTo>
                      <a:pt x="13" y="73"/>
                      <a:pt x="15" y="74"/>
                      <a:pt x="15" y="74"/>
                    </a:cubicBezTo>
                    <a:cubicBezTo>
                      <a:pt x="15" y="75"/>
                      <a:pt x="15" y="76"/>
                      <a:pt x="15" y="76"/>
                    </a:cubicBezTo>
                    <a:cubicBezTo>
                      <a:pt x="16" y="78"/>
                      <a:pt x="19" y="78"/>
                      <a:pt x="20" y="80"/>
                    </a:cubicBezTo>
                    <a:cubicBezTo>
                      <a:pt x="20" y="80"/>
                      <a:pt x="20" y="81"/>
                      <a:pt x="20" y="82"/>
                    </a:cubicBezTo>
                    <a:cubicBezTo>
                      <a:pt x="22" y="84"/>
                      <a:pt x="24" y="85"/>
                      <a:pt x="26" y="87"/>
                    </a:cubicBezTo>
                    <a:cubicBezTo>
                      <a:pt x="27" y="89"/>
                      <a:pt x="28" y="91"/>
                      <a:pt x="29" y="93"/>
                    </a:cubicBezTo>
                    <a:cubicBezTo>
                      <a:pt x="29" y="93"/>
                      <a:pt x="30" y="93"/>
                      <a:pt x="30" y="94"/>
                    </a:cubicBezTo>
                    <a:cubicBezTo>
                      <a:pt x="31" y="95"/>
                      <a:pt x="30" y="96"/>
                      <a:pt x="31" y="98"/>
                    </a:cubicBezTo>
                    <a:cubicBezTo>
                      <a:pt x="31" y="98"/>
                      <a:pt x="33" y="98"/>
                      <a:pt x="33" y="99"/>
                    </a:cubicBezTo>
                    <a:cubicBezTo>
                      <a:pt x="33" y="100"/>
                      <a:pt x="33" y="102"/>
                      <a:pt x="33" y="104"/>
                    </a:cubicBezTo>
                    <a:cubicBezTo>
                      <a:pt x="33" y="104"/>
                      <a:pt x="35" y="106"/>
                      <a:pt x="35" y="106"/>
                    </a:cubicBezTo>
                    <a:cubicBezTo>
                      <a:pt x="35" y="108"/>
                      <a:pt x="35" y="109"/>
                      <a:pt x="35" y="111"/>
                    </a:cubicBezTo>
                    <a:cubicBezTo>
                      <a:pt x="35" y="111"/>
                      <a:pt x="39" y="119"/>
                      <a:pt x="36" y="119"/>
                    </a:cubicBezTo>
                    <a:cubicBezTo>
                      <a:pt x="38" y="122"/>
                      <a:pt x="41" y="123"/>
                      <a:pt x="40" y="127"/>
                    </a:cubicBezTo>
                    <a:cubicBezTo>
                      <a:pt x="40" y="127"/>
                      <a:pt x="40" y="129"/>
                      <a:pt x="40" y="129"/>
                    </a:cubicBezTo>
                    <a:cubicBezTo>
                      <a:pt x="41" y="129"/>
                      <a:pt x="42" y="129"/>
                      <a:pt x="43" y="129"/>
                    </a:cubicBezTo>
                    <a:cubicBezTo>
                      <a:pt x="44" y="131"/>
                      <a:pt x="45" y="135"/>
                      <a:pt x="46" y="137"/>
                    </a:cubicBezTo>
                    <a:cubicBezTo>
                      <a:pt x="46" y="138"/>
                      <a:pt x="47" y="138"/>
                      <a:pt x="48" y="139"/>
                    </a:cubicBezTo>
                    <a:cubicBezTo>
                      <a:pt x="49" y="143"/>
                      <a:pt x="48" y="147"/>
                      <a:pt x="47" y="150"/>
                    </a:cubicBezTo>
                    <a:cubicBezTo>
                      <a:pt x="49" y="152"/>
                      <a:pt x="52" y="155"/>
                      <a:pt x="54" y="159"/>
                    </a:cubicBezTo>
                    <a:cubicBezTo>
                      <a:pt x="54" y="160"/>
                      <a:pt x="53" y="161"/>
                      <a:pt x="54" y="162"/>
                    </a:cubicBezTo>
                    <a:cubicBezTo>
                      <a:pt x="55" y="163"/>
                      <a:pt x="60" y="165"/>
                      <a:pt x="61" y="167"/>
                    </a:cubicBezTo>
                    <a:cubicBezTo>
                      <a:pt x="63" y="168"/>
                      <a:pt x="65" y="169"/>
                      <a:pt x="66" y="171"/>
                    </a:cubicBezTo>
                    <a:cubicBezTo>
                      <a:pt x="67" y="171"/>
                      <a:pt x="66" y="172"/>
                      <a:pt x="67" y="173"/>
                    </a:cubicBezTo>
                    <a:cubicBezTo>
                      <a:pt x="67" y="173"/>
                      <a:pt x="68" y="173"/>
                      <a:pt x="69" y="173"/>
                    </a:cubicBezTo>
                    <a:cubicBezTo>
                      <a:pt x="69" y="173"/>
                      <a:pt x="70" y="174"/>
                      <a:pt x="71" y="175"/>
                    </a:cubicBezTo>
                    <a:cubicBezTo>
                      <a:pt x="72" y="175"/>
                      <a:pt x="73" y="175"/>
                      <a:pt x="75" y="175"/>
                    </a:cubicBezTo>
                    <a:cubicBezTo>
                      <a:pt x="75" y="175"/>
                      <a:pt x="75" y="177"/>
                      <a:pt x="75" y="177"/>
                    </a:cubicBezTo>
                    <a:cubicBezTo>
                      <a:pt x="79" y="178"/>
                      <a:pt x="80" y="179"/>
                      <a:pt x="83" y="181"/>
                    </a:cubicBezTo>
                    <a:cubicBezTo>
                      <a:pt x="83" y="181"/>
                      <a:pt x="84" y="180"/>
                      <a:pt x="85" y="181"/>
                    </a:cubicBezTo>
                    <a:cubicBezTo>
                      <a:pt x="86" y="181"/>
                      <a:pt x="87" y="183"/>
                      <a:pt x="88" y="183"/>
                    </a:cubicBezTo>
                    <a:cubicBezTo>
                      <a:pt x="89" y="183"/>
                      <a:pt x="90" y="183"/>
                      <a:pt x="90" y="183"/>
                    </a:cubicBezTo>
                    <a:cubicBezTo>
                      <a:pt x="92" y="185"/>
                      <a:pt x="91" y="187"/>
                      <a:pt x="93" y="189"/>
                    </a:cubicBezTo>
                    <a:cubicBezTo>
                      <a:pt x="93" y="190"/>
                      <a:pt x="95" y="192"/>
                      <a:pt x="97" y="193"/>
                    </a:cubicBezTo>
                    <a:cubicBezTo>
                      <a:pt x="97" y="193"/>
                      <a:pt x="99" y="192"/>
                      <a:pt x="100" y="190"/>
                    </a:cubicBezTo>
                    <a:cubicBezTo>
                      <a:pt x="100" y="188"/>
                      <a:pt x="102" y="187"/>
                      <a:pt x="102" y="187"/>
                    </a:cubicBezTo>
                    <a:cubicBezTo>
                      <a:pt x="100" y="182"/>
                      <a:pt x="100" y="182"/>
                      <a:pt x="100" y="182"/>
                    </a:cubicBezTo>
                    <a:cubicBezTo>
                      <a:pt x="100" y="182"/>
                      <a:pt x="104" y="177"/>
                      <a:pt x="105" y="175"/>
                    </a:cubicBezTo>
                    <a:cubicBezTo>
                      <a:pt x="107" y="173"/>
                      <a:pt x="105" y="170"/>
                      <a:pt x="105" y="170"/>
                    </a:cubicBezTo>
                    <a:cubicBezTo>
                      <a:pt x="105" y="170"/>
                      <a:pt x="105" y="170"/>
                      <a:pt x="105" y="170"/>
                    </a:cubicBezTo>
                    <a:cubicBezTo>
                      <a:pt x="104" y="169"/>
                      <a:pt x="102" y="167"/>
                      <a:pt x="101" y="166"/>
                    </a:cubicBezTo>
                    <a:cubicBezTo>
                      <a:pt x="100" y="166"/>
                      <a:pt x="99" y="167"/>
                      <a:pt x="98" y="167"/>
                    </a:cubicBezTo>
                    <a:cubicBezTo>
                      <a:pt x="98" y="165"/>
                      <a:pt x="98" y="164"/>
                      <a:pt x="98" y="161"/>
                    </a:cubicBezTo>
                    <a:cubicBezTo>
                      <a:pt x="99" y="161"/>
                      <a:pt x="100" y="161"/>
                      <a:pt x="100" y="161"/>
                    </a:cubicBezTo>
                    <a:cubicBezTo>
                      <a:pt x="101" y="162"/>
                      <a:pt x="102" y="163"/>
                      <a:pt x="103" y="164"/>
                    </a:cubicBezTo>
                    <a:cubicBezTo>
                      <a:pt x="103" y="164"/>
                      <a:pt x="102" y="166"/>
                      <a:pt x="103" y="166"/>
                    </a:cubicBezTo>
                    <a:cubicBezTo>
                      <a:pt x="103" y="166"/>
                      <a:pt x="103" y="167"/>
                      <a:pt x="104" y="16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1" name="Google Shape;560;p9">
                <a:extLst>
                  <a:ext uri="{FF2B5EF4-FFF2-40B4-BE49-F238E27FC236}">
                    <a16:creationId xmlns:a16="http://schemas.microsoft.com/office/drawing/2014/main" id="{F0B69CFF-A282-8F41-AE4E-81F0BC4B7D46}"/>
                  </a:ext>
                </a:extLst>
              </p:cNvPr>
              <p:cNvSpPr/>
              <p:nvPr/>
            </p:nvSpPr>
            <p:spPr>
              <a:xfrm>
                <a:off x="2056" y="2659"/>
                <a:ext cx="134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68" h="92" extrusionOk="0">
                    <a:moveTo>
                      <a:pt x="35" y="5"/>
                    </a:moveTo>
                    <a:cubicBezTo>
                      <a:pt x="31" y="2"/>
                      <a:pt x="31" y="2"/>
                      <a:pt x="31" y="2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8" y="7"/>
                      <a:pt x="8" y="9"/>
                    </a:cubicBezTo>
                    <a:cubicBezTo>
                      <a:pt x="8" y="10"/>
                      <a:pt x="5" y="15"/>
                      <a:pt x="5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3"/>
                      <a:pt x="6" y="36"/>
                      <a:pt x="7" y="37"/>
                    </a:cubicBezTo>
                    <a:cubicBezTo>
                      <a:pt x="8" y="39"/>
                      <a:pt x="8" y="41"/>
                      <a:pt x="10" y="42"/>
                    </a:cubicBezTo>
                    <a:cubicBezTo>
                      <a:pt x="12" y="42"/>
                      <a:pt x="12" y="44"/>
                      <a:pt x="14" y="45"/>
                    </a:cubicBezTo>
                    <a:cubicBezTo>
                      <a:pt x="15" y="47"/>
                      <a:pt x="15" y="52"/>
                      <a:pt x="18" y="52"/>
                    </a:cubicBezTo>
                    <a:cubicBezTo>
                      <a:pt x="20" y="52"/>
                      <a:pt x="20" y="53"/>
                      <a:pt x="23" y="56"/>
                    </a:cubicBezTo>
                    <a:cubicBezTo>
                      <a:pt x="25" y="59"/>
                      <a:pt x="27" y="56"/>
                      <a:pt x="29" y="58"/>
                    </a:cubicBezTo>
                    <a:cubicBezTo>
                      <a:pt x="31" y="60"/>
                      <a:pt x="31" y="61"/>
                      <a:pt x="32" y="61"/>
                    </a:cubicBezTo>
                    <a:cubicBezTo>
                      <a:pt x="34" y="62"/>
                      <a:pt x="35" y="66"/>
                      <a:pt x="38" y="68"/>
                    </a:cubicBezTo>
                    <a:cubicBezTo>
                      <a:pt x="41" y="69"/>
                      <a:pt x="38" y="71"/>
                      <a:pt x="38" y="74"/>
                    </a:cubicBezTo>
                    <a:cubicBezTo>
                      <a:pt x="38" y="77"/>
                      <a:pt x="36" y="80"/>
                      <a:pt x="34" y="82"/>
                    </a:cubicBezTo>
                    <a:cubicBezTo>
                      <a:pt x="33" y="85"/>
                      <a:pt x="31" y="89"/>
                      <a:pt x="31" y="89"/>
                    </a:cubicBezTo>
                    <a:cubicBezTo>
                      <a:pt x="31" y="89"/>
                      <a:pt x="32" y="90"/>
                      <a:pt x="34" y="89"/>
                    </a:cubicBezTo>
                    <a:cubicBezTo>
                      <a:pt x="36" y="89"/>
                      <a:pt x="38" y="89"/>
                      <a:pt x="40" y="90"/>
                    </a:cubicBezTo>
                    <a:cubicBezTo>
                      <a:pt x="42" y="92"/>
                      <a:pt x="44" y="91"/>
                      <a:pt x="46" y="91"/>
                    </a:cubicBezTo>
                    <a:cubicBezTo>
                      <a:pt x="48" y="91"/>
                      <a:pt x="51" y="91"/>
                      <a:pt x="53" y="92"/>
                    </a:cubicBezTo>
                    <a:cubicBezTo>
                      <a:pt x="56" y="92"/>
                      <a:pt x="58" y="91"/>
                      <a:pt x="58" y="91"/>
                    </a:cubicBezTo>
                    <a:cubicBezTo>
                      <a:pt x="58" y="91"/>
                      <a:pt x="59" y="91"/>
                      <a:pt x="59" y="89"/>
                    </a:cubicBezTo>
                    <a:cubicBezTo>
                      <a:pt x="60" y="87"/>
                      <a:pt x="62" y="86"/>
                      <a:pt x="64" y="84"/>
                    </a:cubicBezTo>
                    <a:cubicBezTo>
                      <a:pt x="65" y="83"/>
                      <a:pt x="65" y="77"/>
                      <a:pt x="64" y="76"/>
                    </a:cubicBezTo>
                    <a:cubicBezTo>
                      <a:pt x="63" y="74"/>
                      <a:pt x="66" y="71"/>
                      <a:pt x="66" y="71"/>
                    </a:cubicBezTo>
                    <a:cubicBezTo>
                      <a:pt x="66" y="71"/>
                      <a:pt x="65" y="63"/>
                      <a:pt x="67" y="61"/>
                    </a:cubicBezTo>
                    <a:cubicBezTo>
                      <a:pt x="68" y="59"/>
                      <a:pt x="68" y="54"/>
                      <a:pt x="68" y="52"/>
                    </a:cubicBezTo>
                    <a:cubicBezTo>
                      <a:pt x="68" y="51"/>
                      <a:pt x="65" y="52"/>
                      <a:pt x="63" y="53"/>
                    </a:cubicBezTo>
                    <a:cubicBezTo>
                      <a:pt x="62" y="54"/>
                      <a:pt x="61" y="51"/>
                      <a:pt x="61" y="48"/>
                    </a:cubicBezTo>
                    <a:cubicBezTo>
                      <a:pt x="61" y="45"/>
                      <a:pt x="61" y="42"/>
                      <a:pt x="61" y="38"/>
                    </a:cubicBezTo>
                    <a:cubicBezTo>
                      <a:pt x="61" y="35"/>
                      <a:pt x="60" y="34"/>
                      <a:pt x="57" y="34"/>
                    </a:cubicBezTo>
                    <a:cubicBezTo>
                      <a:pt x="54" y="34"/>
                      <a:pt x="54" y="31"/>
                      <a:pt x="54" y="31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41" y="30"/>
                      <a:pt x="41" y="28"/>
                    </a:cubicBezTo>
                    <a:cubicBezTo>
                      <a:pt x="41" y="25"/>
                      <a:pt x="39" y="24"/>
                      <a:pt x="40" y="20"/>
                    </a:cubicBezTo>
                    <a:cubicBezTo>
                      <a:pt x="40" y="17"/>
                      <a:pt x="41" y="14"/>
                      <a:pt x="39" y="12"/>
                    </a:cubicBezTo>
                    <a:cubicBezTo>
                      <a:pt x="38" y="10"/>
                      <a:pt x="37" y="9"/>
                      <a:pt x="37" y="9"/>
                    </a:cubicBezTo>
                    <a:lnTo>
                      <a:pt x="35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2" name="Google Shape;561;p9">
                <a:extLst>
                  <a:ext uri="{FF2B5EF4-FFF2-40B4-BE49-F238E27FC236}">
                    <a16:creationId xmlns:a16="http://schemas.microsoft.com/office/drawing/2014/main" id="{49E85253-812F-4840-99B5-313E41991508}"/>
                  </a:ext>
                </a:extLst>
              </p:cNvPr>
              <p:cNvSpPr/>
              <p:nvPr/>
            </p:nvSpPr>
            <p:spPr>
              <a:xfrm>
                <a:off x="2056" y="2659"/>
                <a:ext cx="134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68" h="92" extrusionOk="0">
                    <a:moveTo>
                      <a:pt x="35" y="5"/>
                    </a:moveTo>
                    <a:cubicBezTo>
                      <a:pt x="31" y="2"/>
                      <a:pt x="31" y="2"/>
                      <a:pt x="31" y="2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8" y="7"/>
                      <a:pt x="8" y="9"/>
                    </a:cubicBezTo>
                    <a:cubicBezTo>
                      <a:pt x="8" y="10"/>
                      <a:pt x="5" y="15"/>
                      <a:pt x="5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3"/>
                      <a:pt x="6" y="36"/>
                      <a:pt x="7" y="37"/>
                    </a:cubicBezTo>
                    <a:cubicBezTo>
                      <a:pt x="8" y="39"/>
                      <a:pt x="8" y="41"/>
                      <a:pt x="10" y="42"/>
                    </a:cubicBezTo>
                    <a:cubicBezTo>
                      <a:pt x="12" y="42"/>
                      <a:pt x="12" y="44"/>
                      <a:pt x="14" y="45"/>
                    </a:cubicBezTo>
                    <a:cubicBezTo>
                      <a:pt x="15" y="47"/>
                      <a:pt x="15" y="52"/>
                      <a:pt x="18" y="52"/>
                    </a:cubicBezTo>
                    <a:cubicBezTo>
                      <a:pt x="20" y="52"/>
                      <a:pt x="20" y="53"/>
                      <a:pt x="23" y="56"/>
                    </a:cubicBezTo>
                    <a:cubicBezTo>
                      <a:pt x="25" y="59"/>
                      <a:pt x="27" y="56"/>
                      <a:pt x="29" y="58"/>
                    </a:cubicBezTo>
                    <a:cubicBezTo>
                      <a:pt x="31" y="60"/>
                      <a:pt x="31" y="61"/>
                      <a:pt x="32" y="61"/>
                    </a:cubicBezTo>
                    <a:cubicBezTo>
                      <a:pt x="34" y="62"/>
                      <a:pt x="35" y="66"/>
                      <a:pt x="38" y="68"/>
                    </a:cubicBezTo>
                    <a:cubicBezTo>
                      <a:pt x="41" y="69"/>
                      <a:pt x="38" y="71"/>
                      <a:pt x="38" y="74"/>
                    </a:cubicBezTo>
                    <a:cubicBezTo>
                      <a:pt x="38" y="77"/>
                      <a:pt x="36" y="80"/>
                      <a:pt x="34" y="82"/>
                    </a:cubicBezTo>
                    <a:cubicBezTo>
                      <a:pt x="33" y="85"/>
                      <a:pt x="31" y="89"/>
                      <a:pt x="31" y="89"/>
                    </a:cubicBezTo>
                    <a:cubicBezTo>
                      <a:pt x="31" y="89"/>
                      <a:pt x="32" y="90"/>
                      <a:pt x="34" y="89"/>
                    </a:cubicBezTo>
                    <a:cubicBezTo>
                      <a:pt x="36" y="89"/>
                      <a:pt x="38" y="89"/>
                      <a:pt x="40" y="90"/>
                    </a:cubicBezTo>
                    <a:cubicBezTo>
                      <a:pt x="42" y="92"/>
                      <a:pt x="44" y="91"/>
                      <a:pt x="46" y="91"/>
                    </a:cubicBezTo>
                    <a:cubicBezTo>
                      <a:pt x="48" y="91"/>
                      <a:pt x="51" y="91"/>
                      <a:pt x="53" y="92"/>
                    </a:cubicBezTo>
                    <a:cubicBezTo>
                      <a:pt x="56" y="92"/>
                      <a:pt x="58" y="91"/>
                      <a:pt x="58" y="91"/>
                    </a:cubicBezTo>
                    <a:cubicBezTo>
                      <a:pt x="58" y="91"/>
                      <a:pt x="59" y="91"/>
                      <a:pt x="59" y="89"/>
                    </a:cubicBezTo>
                    <a:cubicBezTo>
                      <a:pt x="60" y="87"/>
                      <a:pt x="62" y="86"/>
                      <a:pt x="64" y="84"/>
                    </a:cubicBezTo>
                    <a:cubicBezTo>
                      <a:pt x="65" y="83"/>
                      <a:pt x="65" y="77"/>
                      <a:pt x="64" y="76"/>
                    </a:cubicBezTo>
                    <a:cubicBezTo>
                      <a:pt x="63" y="74"/>
                      <a:pt x="66" y="71"/>
                      <a:pt x="66" y="71"/>
                    </a:cubicBezTo>
                    <a:cubicBezTo>
                      <a:pt x="66" y="71"/>
                      <a:pt x="65" y="63"/>
                      <a:pt x="67" y="61"/>
                    </a:cubicBezTo>
                    <a:cubicBezTo>
                      <a:pt x="68" y="59"/>
                      <a:pt x="68" y="54"/>
                      <a:pt x="68" y="52"/>
                    </a:cubicBezTo>
                    <a:cubicBezTo>
                      <a:pt x="68" y="51"/>
                      <a:pt x="65" y="52"/>
                      <a:pt x="63" y="53"/>
                    </a:cubicBezTo>
                    <a:cubicBezTo>
                      <a:pt x="62" y="54"/>
                      <a:pt x="61" y="51"/>
                      <a:pt x="61" y="48"/>
                    </a:cubicBezTo>
                    <a:cubicBezTo>
                      <a:pt x="61" y="45"/>
                      <a:pt x="61" y="42"/>
                      <a:pt x="61" y="38"/>
                    </a:cubicBezTo>
                    <a:cubicBezTo>
                      <a:pt x="61" y="35"/>
                      <a:pt x="60" y="34"/>
                      <a:pt x="57" y="34"/>
                    </a:cubicBezTo>
                    <a:cubicBezTo>
                      <a:pt x="54" y="34"/>
                      <a:pt x="54" y="31"/>
                      <a:pt x="54" y="31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41" y="30"/>
                      <a:pt x="41" y="28"/>
                    </a:cubicBezTo>
                    <a:cubicBezTo>
                      <a:pt x="41" y="25"/>
                      <a:pt x="39" y="24"/>
                      <a:pt x="40" y="20"/>
                    </a:cubicBezTo>
                    <a:cubicBezTo>
                      <a:pt x="40" y="17"/>
                      <a:pt x="41" y="14"/>
                      <a:pt x="39" y="12"/>
                    </a:cubicBezTo>
                    <a:cubicBezTo>
                      <a:pt x="38" y="10"/>
                      <a:pt x="37" y="9"/>
                      <a:pt x="37" y="9"/>
                    </a:cubicBezTo>
                    <a:lnTo>
                      <a:pt x="35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3" name="Google Shape;562;p9">
                <a:extLst>
                  <a:ext uri="{FF2B5EF4-FFF2-40B4-BE49-F238E27FC236}">
                    <a16:creationId xmlns:a16="http://schemas.microsoft.com/office/drawing/2014/main" id="{48DAC883-4B3A-694C-87B0-C47FF751765E}"/>
                  </a:ext>
                </a:extLst>
              </p:cNvPr>
              <p:cNvSpPr/>
              <p:nvPr/>
            </p:nvSpPr>
            <p:spPr>
              <a:xfrm>
                <a:off x="5486" y="2306"/>
                <a:ext cx="259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92" extrusionOk="0">
                    <a:moveTo>
                      <a:pt x="1" y="6"/>
                    </a:moveTo>
                    <a:cubicBezTo>
                      <a:pt x="2" y="45"/>
                      <a:pt x="2" y="45"/>
                      <a:pt x="2" y="45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5" y="75"/>
                      <a:pt x="9" y="75"/>
                      <a:pt x="11" y="75"/>
                    </a:cubicBezTo>
                    <a:cubicBezTo>
                      <a:pt x="11" y="75"/>
                      <a:pt x="13" y="73"/>
                      <a:pt x="13" y="73"/>
                    </a:cubicBezTo>
                    <a:cubicBezTo>
                      <a:pt x="14" y="73"/>
                      <a:pt x="14" y="74"/>
                      <a:pt x="14" y="74"/>
                    </a:cubicBezTo>
                    <a:cubicBezTo>
                      <a:pt x="17" y="75"/>
                      <a:pt x="22" y="73"/>
                      <a:pt x="23" y="72"/>
                    </a:cubicBezTo>
                    <a:cubicBezTo>
                      <a:pt x="23" y="71"/>
                      <a:pt x="23" y="71"/>
                      <a:pt x="23" y="71"/>
                    </a:cubicBezTo>
                    <a:cubicBezTo>
                      <a:pt x="23" y="71"/>
                      <a:pt x="25" y="70"/>
                      <a:pt x="25" y="70"/>
                    </a:cubicBezTo>
                    <a:cubicBezTo>
                      <a:pt x="25" y="68"/>
                      <a:pt x="24" y="67"/>
                      <a:pt x="24" y="65"/>
                    </a:cubicBezTo>
                    <a:cubicBezTo>
                      <a:pt x="24" y="65"/>
                      <a:pt x="26" y="62"/>
                      <a:pt x="26" y="62"/>
                    </a:cubicBezTo>
                    <a:cubicBezTo>
                      <a:pt x="28" y="62"/>
                      <a:pt x="26" y="62"/>
                      <a:pt x="27" y="63"/>
                    </a:cubicBezTo>
                    <a:cubicBezTo>
                      <a:pt x="29" y="64"/>
                      <a:pt x="28" y="62"/>
                      <a:pt x="31" y="62"/>
                    </a:cubicBezTo>
                    <a:cubicBezTo>
                      <a:pt x="32" y="62"/>
                      <a:pt x="34" y="64"/>
                      <a:pt x="35" y="64"/>
                    </a:cubicBezTo>
                    <a:cubicBezTo>
                      <a:pt x="38" y="65"/>
                      <a:pt x="40" y="63"/>
                      <a:pt x="43" y="65"/>
                    </a:cubicBezTo>
                    <a:cubicBezTo>
                      <a:pt x="44" y="65"/>
                      <a:pt x="49" y="70"/>
                      <a:pt x="49" y="71"/>
                    </a:cubicBezTo>
                    <a:cubicBezTo>
                      <a:pt x="50" y="72"/>
                      <a:pt x="49" y="74"/>
                      <a:pt x="49" y="75"/>
                    </a:cubicBezTo>
                    <a:cubicBezTo>
                      <a:pt x="51" y="75"/>
                      <a:pt x="51" y="75"/>
                      <a:pt x="51" y="75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53" y="80"/>
                      <a:pt x="54" y="77"/>
                      <a:pt x="56" y="79"/>
                    </a:cubicBezTo>
                    <a:cubicBezTo>
                      <a:pt x="56" y="79"/>
                      <a:pt x="56" y="80"/>
                      <a:pt x="56" y="81"/>
                    </a:cubicBezTo>
                    <a:cubicBezTo>
                      <a:pt x="56" y="82"/>
                      <a:pt x="60" y="82"/>
                      <a:pt x="60" y="84"/>
                    </a:cubicBezTo>
                    <a:cubicBezTo>
                      <a:pt x="60" y="84"/>
                      <a:pt x="60" y="86"/>
                      <a:pt x="60" y="86"/>
                    </a:cubicBezTo>
                    <a:cubicBezTo>
                      <a:pt x="61" y="87"/>
                      <a:pt x="62" y="86"/>
                      <a:pt x="63" y="86"/>
                    </a:cubicBezTo>
                    <a:cubicBezTo>
                      <a:pt x="63" y="86"/>
                      <a:pt x="65" y="88"/>
                      <a:pt x="65" y="88"/>
                    </a:cubicBezTo>
                    <a:cubicBezTo>
                      <a:pt x="67" y="89"/>
                      <a:pt x="67" y="87"/>
                      <a:pt x="68" y="88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72" y="90"/>
                      <a:pt x="74" y="89"/>
                      <a:pt x="76" y="90"/>
                    </a:cubicBezTo>
                    <a:cubicBezTo>
                      <a:pt x="76" y="90"/>
                      <a:pt x="77" y="91"/>
                      <a:pt x="77" y="92"/>
                    </a:cubicBezTo>
                    <a:cubicBezTo>
                      <a:pt x="79" y="92"/>
                      <a:pt x="81" y="92"/>
                      <a:pt x="83" y="92"/>
                    </a:cubicBezTo>
                    <a:cubicBezTo>
                      <a:pt x="83" y="91"/>
                      <a:pt x="83" y="90"/>
                      <a:pt x="83" y="88"/>
                    </a:cubicBezTo>
                    <a:cubicBezTo>
                      <a:pt x="82" y="88"/>
                      <a:pt x="81" y="88"/>
                      <a:pt x="79" y="88"/>
                    </a:cubicBezTo>
                    <a:cubicBezTo>
                      <a:pt x="79" y="87"/>
                      <a:pt x="79" y="86"/>
                      <a:pt x="78" y="86"/>
                    </a:cubicBezTo>
                    <a:cubicBezTo>
                      <a:pt x="78" y="84"/>
                      <a:pt x="79" y="84"/>
                      <a:pt x="79" y="83"/>
                    </a:cubicBezTo>
                    <a:cubicBezTo>
                      <a:pt x="78" y="83"/>
                      <a:pt x="77" y="82"/>
                      <a:pt x="77" y="82"/>
                    </a:cubicBezTo>
                    <a:cubicBezTo>
                      <a:pt x="75" y="81"/>
                      <a:pt x="75" y="82"/>
                      <a:pt x="74" y="82"/>
                    </a:cubicBezTo>
                    <a:cubicBezTo>
                      <a:pt x="73" y="80"/>
                      <a:pt x="72" y="78"/>
                      <a:pt x="72" y="76"/>
                    </a:cubicBezTo>
                    <a:cubicBezTo>
                      <a:pt x="70" y="75"/>
                      <a:pt x="69" y="75"/>
                      <a:pt x="67" y="75"/>
                    </a:cubicBezTo>
                    <a:cubicBezTo>
                      <a:pt x="66" y="74"/>
                      <a:pt x="67" y="72"/>
                      <a:pt x="67" y="71"/>
                    </a:cubicBezTo>
                    <a:cubicBezTo>
                      <a:pt x="67" y="70"/>
                      <a:pt x="65" y="69"/>
                      <a:pt x="65" y="69"/>
                    </a:cubicBezTo>
                    <a:cubicBezTo>
                      <a:pt x="65" y="68"/>
                      <a:pt x="65" y="67"/>
                      <a:pt x="65" y="66"/>
                    </a:cubicBezTo>
                    <a:cubicBezTo>
                      <a:pt x="64" y="65"/>
                      <a:pt x="63" y="66"/>
                      <a:pt x="61" y="65"/>
                    </a:cubicBezTo>
                    <a:cubicBezTo>
                      <a:pt x="57" y="63"/>
                      <a:pt x="56" y="59"/>
                      <a:pt x="57" y="54"/>
                    </a:cubicBezTo>
                    <a:cubicBezTo>
                      <a:pt x="55" y="55"/>
                      <a:pt x="56" y="51"/>
                      <a:pt x="56" y="51"/>
                    </a:cubicBezTo>
                    <a:cubicBezTo>
                      <a:pt x="57" y="51"/>
                      <a:pt x="58" y="52"/>
                      <a:pt x="59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2" y="48"/>
                      <a:pt x="62" y="46"/>
                      <a:pt x="62" y="45"/>
                    </a:cubicBezTo>
                    <a:cubicBezTo>
                      <a:pt x="62" y="45"/>
                      <a:pt x="61" y="44"/>
                      <a:pt x="61" y="44"/>
                    </a:cubicBezTo>
                    <a:cubicBezTo>
                      <a:pt x="60" y="43"/>
                      <a:pt x="61" y="43"/>
                      <a:pt x="60" y="42"/>
                    </a:cubicBezTo>
                    <a:cubicBezTo>
                      <a:pt x="58" y="42"/>
                      <a:pt x="58" y="41"/>
                      <a:pt x="57" y="41"/>
                    </a:cubicBezTo>
                    <a:cubicBezTo>
                      <a:pt x="57" y="41"/>
                      <a:pt x="56" y="42"/>
                      <a:pt x="56" y="42"/>
                    </a:cubicBezTo>
                    <a:cubicBezTo>
                      <a:pt x="56" y="42"/>
                      <a:pt x="54" y="42"/>
                      <a:pt x="54" y="42"/>
                    </a:cubicBezTo>
                    <a:cubicBezTo>
                      <a:pt x="54" y="41"/>
                      <a:pt x="53" y="40"/>
                      <a:pt x="53" y="39"/>
                    </a:cubicBezTo>
                    <a:cubicBezTo>
                      <a:pt x="51" y="38"/>
                      <a:pt x="51" y="38"/>
                      <a:pt x="51" y="38"/>
                    </a:cubicBezTo>
                    <a:cubicBezTo>
                      <a:pt x="51" y="38"/>
                      <a:pt x="52" y="36"/>
                      <a:pt x="51" y="36"/>
                    </a:cubicBezTo>
                    <a:cubicBezTo>
                      <a:pt x="49" y="35"/>
                      <a:pt x="45" y="36"/>
                      <a:pt x="43" y="34"/>
                    </a:cubicBezTo>
                    <a:cubicBezTo>
                      <a:pt x="42" y="33"/>
                      <a:pt x="44" y="32"/>
                      <a:pt x="43" y="31"/>
                    </a:cubicBezTo>
                    <a:cubicBezTo>
                      <a:pt x="43" y="29"/>
                      <a:pt x="39" y="24"/>
                      <a:pt x="38" y="23"/>
                    </a:cubicBezTo>
                    <a:cubicBezTo>
                      <a:pt x="37" y="22"/>
                      <a:pt x="35" y="23"/>
                      <a:pt x="34" y="23"/>
                    </a:cubicBezTo>
                    <a:cubicBezTo>
                      <a:pt x="32" y="22"/>
                      <a:pt x="32" y="18"/>
                      <a:pt x="30" y="18"/>
                    </a:cubicBezTo>
                    <a:cubicBezTo>
                      <a:pt x="29" y="17"/>
                      <a:pt x="27" y="18"/>
                      <a:pt x="26" y="18"/>
                    </a:cubicBezTo>
                    <a:cubicBezTo>
                      <a:pt x="26" y="18"/>
                      <a:pt x="24" y="15"/>
                      <a:pt x="24" y="15"/>
                    </a:cubicBezTo>
                    <a:cubicBezTo>
                      <a:pt x="22" y="15"/>
                      <a:pt x="21" y="15"/>
                      <a:pt x="20" y="15"/>
                    </a:cubicBezTo>
                    <a:cubicBezTo>
                      <a:pt x="19" y="15"/>
                      <a:pt x="18" y="13"/>
                      <a:pt x="18" y="13"/>
                    </a:cubicBezTo>
                    <a:cubicBezTo>
                      <a:pt x="15" y="12"/>
                      <a:pt x="12" y="12"/>
                      <a:pt x="10" y="11"/>
                    </a:cubicBezTo>
                    <a:cubicBezTo>
                      <a:pt x="7" y="10"/>
                      <a:pt x="5" y="8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2" y="6"/>
                      <a:pt x="1" y="6"/>
                    </a:cubicBezTo>
                    <a:close/>
                    <a:moveTo>
                      <a:pt x="89" y="86"/>
                    </a:moveTo>
                    <a:cubicBezTo>
                      <a:pt x="88" y="86"/>
                      <a:pt x="88" y="88"/>
                      <a:pt x="89" y="88"/>
                    </a:cubicBezTo>
                    <a:cubicBezTo>
                      <a:pt x="89" y="88"/>
                      <a:pt x="91" y="85"/>
                      <a:pt x="89" y="86"/>
                    </a:cubicBezTo>
                    <a:close/>
                    <a:moveTo>
                      <a:pt x="85" y="80"/>
                    </a:moveTo>
                    <a:cubicBezTo>
                      <a:pt x="84" y="82"/>
                      <a:pt x="84" y="82"/>
                      <a:pt x="84" y="82"/>
                    </a:cubicBezTo>
                    <a:cubicBezTo>
                      <a:pt x="86" y="81"/>
                      <a:pt x="86" y="82"/>
                      <a:pt x="87" y="82"/>
                    </a:cubicBezTo>
                    <a:cubicBezTo>
                      <a:pt x="87" y="82"/>
                      <a:pt x="87" y="80"/>
                      <a:pt x="87" y="80"/>
                    </a:cubicBezTo>
                    <a:cubicBezTo>
                      <a:pt x="86" y="80"/>
                      <a:pt x="86" y="80"/>
                      <a:pt x="85" y="80"/>
                    </a:cubicBezTo>
                    <a:close/>
                    <a:moveTo>
                      <a:pt x="60" y="36"/>
                    </a:move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8"/>
                      <a:pt x="63" y="38"/>
                      <a:pt x="62" y="38"/>
                    </a:cubicBezTo>
                    <a:cubicBezTo>
                      <a:pt x="62" y="38"/>
                      <a:pt x="64" y="37"/>
                      <a:pt x="63" y="36"/>
                    </a:cubicBezTo>
                    <a:cubicBezTo>
                      <a:pt x="62" y="36"/>
                      <a:pt x="61" y="36"/>
                      <a:pt x="60" y="36"/>
                    </a:cubicBezTo>
                    <a:close/>
                    <a:moveTo>
                      <a:pt x="53" y="32"/>
                    </a:moveTo>
                    <a:cubicBezTo>
                      <a:pt x="53" y="34"/>
                      <a:pt x="53" y="34"/>
                      <a:pt x="53" y="34"/>
                    </a:cubicBezTo>
                    <a:cubicBezTo>
                      <a:pt x="55" y="34"/>
                      <a:pt x="55" y="32"/>
                      <a:pt x="53" y="32"/>
                    </a:cubicBezTo>
                    <a:close/>
                    <a:moveTo>
                      <a:pt x="118" y="32"/>
                    </a:moveTo>
                    <a:cubicBezTo>
                      <a:pt x="118" y="35"/>
                      <a:pt x="117" y="37"/>
                      <a:pt x="118" y="40"/>
                    </a:cubicBezTo>
                    <a:cubicBezTo>
                      <a:pt x="118" y="41"/>
                      <a:pt x="120" y="42"/>
                      <a:pt x="121" y="44"/>
                    </a:cubicBezTo>
                    <a:cubicBezTo>
                      <a:pt x="121" y="44"/>
                      <a:pt x="120" y="46"/>
                      <a:pt x="121" y="46"/>
                    </a:cubicBezTo>
                    <a:cubicBezTo>
                      <a:pt x="121" y="47"/>
                      <a:pt x="122" y="47"/>
                      <a:pt x="123" y="48"/>
                    </a:cubicBezTo>
                    <a:cubicBezTo>
                      <a:pt x="123" y="48"/>
                      <a:pt x="123" y="49"/>
                      <a:pt x="123" y="50"/>
                    </a:cubicBezTo>
                    <a:cubicBezTo>
                      <a:pt x="124" y="51"/>
                      <a:pt x="128" y="52"/>
                      <a:pt x="129" y="53"/>
                    </a:cubicBezTo>
                    <a:cubicBezTo>
                      <a:pt x="130" y="52"/>
                      <a:pt x="131" y="51"/>
                      <a:pt x="132" y="50"/>
                    </a:cubicBezTo>
                    <a:cubicBezTo>
                      <a:pt x="131" y="49"/>
                      <a:pt x="130" y="46"/>
                      <a:pt x="129" y="44"/>
                    </a:cubicBezTo>
                    <a:cubicBezTo>
                      <a:pt x="129" y="44"/>
                      <a:pt x="128" y="44"/>
                      <a:pt x="127" y="44"/>
                    </a:cubicBezTo>
                    <a:cubicBezTo>
                      <a:pt x="127" y="44"/>
                      <a:pt x="124" y="41"/>
                      <a:pt x="123" y="40"/>
                    </a:cubicBezTo>
                    <a:cubicBezTo>
                      <a:pt x="123" y="40"/>
                      <a:pt x="123" y="38"/>
                      <a:pt x="123" y="38"/>
                    </a:cubicBezTo>
                    <a:cubicBezTo>
                      <a:pt x="123" y="37"/>
                      <a:pt x="120" y="36"/>
                      <a:pt x="120" y="36"/>
                    </a:cubicBezTo>
                    <a:cubicBezTo>
                      <a:pt x="119" y="34"/>
                      <a:pt x="120" y="33"/>
                      <a:pt x="119" y="32"/>
                    </a:cubicBezTo>
                    <a:lnTo>
                      <a:pt x="118" y="32"/>
                    </a:lnTo>
                    <a:close/>
                    <a:moveTo>
                      <a:pt x="97" y="24"/>
                    </a:moveTo>
                    <a:cubicBezTo>
                      <a:pt x="92" y="28"/>
                      <a:pt x="97" y="26"/>
                      <a:pt x="95" y="29"/>
                    </a:cubicBezTo>
                    <a:cubicBezTo>
                      <a:pt x="95" y="30"/>
                      <a:pt x="92" y="30"/>
                      <a:pt x="92" y="30"/>
                    </a:cubicBezTo>
                    <a:cubicBezTo>
                      <a:pt x="92" y="31"/>
                      <a:pt x="92" y="32"/>
                      <a:pt x="92" y="32"/>
                    </a:cubicBezTo>
                    <a:cubicBezTo>
                      <a:pt x="91" y="36"/>
                      <a:pt x="88" y="36"/>
                      <a:pt x="84" y="36"/>
                    </a:cubicBezTo>
                    <a:cubicBezTo>
                      <a:pt x="83" y="34"/>
                      <a:pt x="83" y="35"/>
                      <a:pt x="83" y="33"/>
                    </a:cubicBezTo>
                    <a:cubicBezTo>
                      <a:pt x="81" y="36"/>
                      <a:pt x="79" y="39"/>
                      <a:pt x="74" y="39"/>
                    </a:cubicBezTo>
                    <a:cubicBezTo>
                      <a:pt x="73" y="39"/>
                      <a:pt x="72" y="37"/>
                      <a:pt x="70" y="38"/>
                    </a:cubicBezTo>
                    <a:cubicBezTo>
                      <a:pt x="70" y="38"/>
                      <a:pt x="68" y="40"/>
                      <a:pt x="68" y="40"/>
                    </a:cubicBezTo>
                    <a:cubicBezTo>
                      <a:pt x="69" y="40"/>
                      <a:pt x="71" y="41"/>
                      <a:pt x="73" y="42"/>
                    </a:cubicBezTo>
                    <a:cubicBezTo>
                      <a:pt x="73" y="42"/>
                      <a:pt x="73" y="43"/>
                      <a:pt x="74" y="44"/>
                    </a:cubicBezTo>
                    <a:cubicBezTo>
                      <a:pt x="76" y="44"/>
                      <a:pt x="80" y="43"/>
                      <a:pt x="81" y="43"/>
                    </a:cubicBezTo>
                    <a:cubicBezTo>
                      <a:pt x="84" y="43"/>
                      <a:pt x="87" y="44"/>
                      <a:pt x="89" y="42"/>
                    </a:cubicBezTo>
                    <a:cubicBezTo>
                      <a:pt x="90" y="42"/>
                      <a:pt x="91" y="40"/>
                      <a:pt x="91" y="40"/>
                    </a:cubicBezTo>
                    <a:cubicBezTo>
                      <a:pt x="92" y="39"/>
                      <a:pt x="93" y="39"/>
                      <a:pt x="94" y="38"/>
                    </a:cubicBezTo>
                    <a:cubicBezTo>
                      <a:pt x="94" y="37"/>
                      <a:pt x="94" y="36"/>
                      <a:pt x="95" y="36"/>
                    </a:cubicBezTo>
                    <a:cubicBezTo>
                      <a:pt x="96" y="35"/>
                      <a:pt x="97" y="36"/>
                      <a:pt x="99" y="35"/>
                    </a:cubicBezTo>
                    <a:cubicBezTo>
                      <a:pt x="99" y="34"/>
                      <a:pt x="100" y="32"/>
                      <a:pt x="99" y="31"/>
                    </a:cubicBezTo>
                    <a:cubicBezTo>
                      <a:pt x="99" y="31"/>
                      <a:pt x="100" y="31"/>
                      <a:pt x="101" y="30"/>
                    </a:cubicBezTo>
                    <a:cubicBezTo>
                      <a:pt x="101" y="30"/>
                      <a:pt x="101" y="28"/>
                      <a:pt x="101" y="28"/>
                    </a:cubicBezTo>
                    <a:cubicBezTo>
                      <a:pt x="101" y="28"/>
                      <a:pt x="100" y="26"/>
                      <a:pt x="101" y="26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99" y="26"/>
                      <a:pt x="99" y="24"/>
                      <a:pt x="99" y="24"/>
                    </a:cubicBezTo>
                    <a:cubicBezTo>
                      <a:pt x="99" y="23"/>
                      <a:pt x="98" y="24"/>
                      <a:pt x="97" y="24"/>
                    </a:cubicBezTo>
                    <a:close/>
                    <a:moveTo>
                      <a:pt x="98" y="16"/>
                    </a:moveTo>
                    <a:cubicBezTo>
                      <a:pt x="98" y="17"/>
                      <a:pt x="98" y="18"/>
                      <a:pt x="99" y="18"/>
                    </a:cubicBezTo>
                    <a:cubicBezTo>
                      <a:pt x="99" y="19"/>
                      <a:pt x="102" y="21"/>
                      <a:pt x="102" y="22"/>
                    </a:cubicBezTo>
                    <a:cubicBezTo>
                      <a:pt x="103" y="27"/>
                      <a:pt x="100" y="25"/>
                      <a:pt x="103" y="28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105" y="27"/>
                      <a:pt x="105" y="27"/>
                      <a:pt x="105" y="26"/>
                    </a:cubicBezTo>
                    <a:cubicBezTo>
                      <a:pt x="107" y="20"/>
                      <a:pt x="102" y="18"/>
                      <a:pt x="98" y="16"/>
                    </a:cubicBezTo>
                    <a:close/>
                    <a:moveTo>
                      <a:pt x="87" y="9"/>
                    </a:moveTo>
                    <a:cubicBezTo>
                      <a:pt x="88" y="9"/>
                      <a:pt x="88" y="11"/>
                      <a:pt x="88" y="11"/>
                    </a:cubicBezTo>
                    <a:cubicBezTo>
                      <a:pt x="90" y="13"/>
                      <a:pt x="92" y="13"/>
                      <a:pt x="95" y="14"/>
                    </a:cubicBezTo>
                    <a:cubicBezTo>
                      <a:pt x="94" y="15"/>
                      <a:pt x="97" y="15"/>
                      <a:pt x="97" y="15"/>
                    </a:cubicBezTo>
                    <a:cubicBezTo>
                      <a:pt x="97" y="15"/>
                      <a:pt x="97" y="13"/>
                      <a:pt x="97" y="13"/>
                    </a:cubicBezTo>
                    <a:cubicBezTo>
                      <a:pt x="93" y="11"/>
                      <a:pt x="92" y="10"/>
                      <a:pt x="87" y="9"/>
                    </a:cubicBezTo>
                    <a:close/>
                    <a:moveTo>
                      <a:pt x="81" y="6"/>
                    </a:moveTo>
                    <a:cubicBezTo>
                      <a:pt x="81" y="6"/>
                      <a:pt x="80" y="8"/>
                      <a:pt x="81" y="8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82" y="9"/>
                      <a:pt x="84" y="9"/>
                      <a:pt x="85" y="9"/>
                    </a:cubicBezTo>
                    <a:cubicBezTo>
                      <a:pt x="85" y="9"/>
                      <a:pt x="86" y="7"/>
                      <a:pt x="85" y="6"/>
                    </a:cubicBezTo>
                    <a:cubicBezTo>
                      <a:pt x="83" y="6"/>
                      <a:pt x="82" y="7"/>
                      <a:pt x="81" y="6"/>
                    </a:cubicBezTo>
                    <a:close/>
                    <a:moveTo>
                      <a:pt x="51" y="0"/>
                    </a:moveTo>
                    <a:cubicBezTo>
                      <a:pt x="51" y="0"/>
                      <a:pt x="50" y="2"/>
                      <a:pt x="50" y="3"/>
                    </a:cubicBezTo>
                    <a:cubicBezTo>
                      <a:pt x="53" y="3"/>
                      <a:pt x="55" y="3"/>
                      <a:pt x="57" y="3"/>
                    </a:cubicBezTo>
                    <a:cubicBezTo>
                      <a:pt x="57" y="3"/>
                      <a:pt x="55" y="2"/>
                      <a:pt x="55" y="2"/>
                    </a:cubicBezTo>
                    <a:cubicBezTo>
                      <a:pt x="54" y="1"/>
                      <a:pt x="52" y="1"/>
                      <a:pt x="5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4" name="Google Shape;563;p9">
                <a:extLst>
                  <a:ext uri="{FF2B5EF4-FFF2-40B4-BE49-F238E27FC236}">
                    <a16:creationId xmlns:a16="http://schemas.microsoft.com/office/drawing/2014/main" id="{1825C0BE-0EC2-4848-B540-B80B6E9D25B3}"/>
                  </a:ext>
                </a:extLst>
              </p:cNvPr>
              <p:cNvSpPr/>
              <p:nvPr/>
            </p:nvSpPr>
            <p:spPr>
              <a:xfrm>
                <a:off x="5486" y="2306"/>
                <a:ext cx="259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92" extrusionOk="0">
                    <a:moveTo>
                      <a:pt x="1" y="6"/>
                    </a:moveTo>
                    <a:cubicBezTo>
                      <a:pt x="2" y="45"/>
                      <a:pt x="2" y="45"/>
                      <a:pt x="2" y="45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5" y="75"/>
                      <a:pt x="9" y="75"/>
                      <a:pt x="11" y="75"/>
                    </a:cubicBezTo>
                    <a:cubicBezTo>
                      <a:pt x="11" y="75"/>
                      <a:pt x="13" y="73"/>
                      <a:pt x="13" y="73"/>
                    </a:cubicBezTo>
                    <a:cubicBezTo>
                      <a:pt x="14" y="73"/>
                      <a:pt x="14" y="74"/>
                      <a:pt x="14" y="74"/>
                    </a:cubicBezTo>
                    <a:cubicBezTo>
                      <a:pt x="17" y="75"/>
                      <a:pt x="22" y="73"/>
                      <a:pt x="23" y="72"/>
                    </a:cubicBezTo>
                    <a:cubicBezTo>
                      <a:pt x="23" y="71"/>
                      <a:pt x="23" y="71"/>
                      <a:pt x="23" y="71"/>
                    </a:cubicBezTo>
                    <a:cubicBezTo>
                      <a:pt x="23" y="71"/>
                      <a:pt x="25" y="70"/>
                      <a:pt x="25" y="70"/>
                    </a:cubicBezTo>
                    <a:cubicBezTo>
                      <a:pt x="25" y="68"/>
                      <a:pt x="24" y="67"/>
                      <a:pt x="24" y="65"/>
                    </a:cubicBezTo>
                    <a:cubicBezTo>
                      <a:pt x="24" y="65"/>
                      <a:pt x="26" y="62"/>
                      <a:pt x="26" y="62"/>
                    </a:cubicBezTo>
                    <a:cubicBezTo>
                      <a:pt x="28" y="62"/>
                      <a:pt x="26" y="62"/>
                      <a:pt x="27" y="63"/>
                    </a:cubicBezTo>
                    <a:cubicBezTo>
                      <a:pt x="29" y="64"/>
                      <a:pt x="28" y="62"/>
                      <a:pt x="31" y="62"/>
                    </a:cubicBezTo>
                    <a:cubicBezTo>
                      <a:pt x="32" y="62"/>
                      <a:pt x="34" y="64"/>
                      <a:pt x="35" y="64"/>
                    </a:cubicBezTo>
                    <a:cubicBezTo>
                      <a:pt x="38" y="65"/>
                      <a:pt x="40" y="63"/>
                      <a:pt x="43" y="65"/>
                    </a:cubicBezTo>
                    <a:cubicBezTo>
                      <a:pt x="44" y="65"/>
                      <a:pt x="49" y="70"/>
                      <a:pt x="49" y="71"/>
                    </a:cubicBezTo>
                    <a:cubicBezTo>
                      <a:pt x="50" y="72"/>
                      <a:pt x="49" y="74"/>
                      <a:pt x="49" y="75"/>
                    </a:cubicBezTo>
                    <a:cubicBezTo>
                      <a:pt x="51" y="75"/>
                      <a:pt x="51" y="75"/>
                      <a:pt x="51" y="75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53" y="80"/>
                      <a:pt x="54" y="77"/>
                      <a:pt x="56" y="79"/>
                    </a:cubicBezTo>
                    <a:cubicBezTo>
                      <a:pt x="56" y="79"/>
                      <a:pt x="56" y="80"/>
                      <a:pt x="56" y="81"/>
                    </a:cubicBezTo>
                    <a:cubicBezTo>
                      <a:pt x="56" y="82"/>
                      <a:pt x="60" y="82"/>
                      <a:pt x="60" y="84"/>
                    </a:cubicBezTo>
                    <a:cubicBezTo>
                      <a:pt x="60" y="84"/>
                      <a:pt x="60" y="86"/>
                      <a:pt x="60" y="86"/>
                    </a:cubicBezTo>
                    <a:cubicBezTo>
                      <a:pt x="61" y="87"/>
                      <a:pt x="62" y="86"/>
                      <a:pt x="63" y="86"/>
                    </a:cubicBezTo>
                    <a:cubicBezTo>
                      <a:pt x="63" y="86"/>
                      <a:pt x="65" y="88"/>
                      <a:pt x="65" y="88"/>
                    </a:cubicBezTo>
                    <a:cubicBezTo>
                      <a:pt x="67" y="89"/>
                      <a:pt x="67" y="87"/>
                      <a:pt x="68" y="88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72" y="90"/>
                      <a:pt x="74" y="89"/>
                      <a:pt x="76" y="90"/>
                    </a:cubicBezTo>
                    <a:cubicBezTo>
                      <a:pt x="76" y="90"/>
                      <a:pt x="77" y="91"/>
                      <a:pt x="77" y="92"/>
                    </a:cubicBezTo>
                    <a:cubicBezTo>
                      <a:pt x="79" y="92"/>
                      <a:pt x="81" y="92"/>
                      <a:pt x="83" y="92"/>
                    </a:cubicBezTo>
                    <a:cubicBezTo>
                      <a:pt x="83" y="91"/>
                      <a:pt x="83" y="90"/>
                      <a:pt x="83" y="88"/>
                    </a:cubicBezTo>
                    <a:cubicBezTo>
                      <a:pt x="82" y="88"/>
                      <a:pt x="81" y="88"/>
                      <a:pt x="79" y="88"/>
                    </a:cubicBezTo>
                    <a:cubicBezTo>
                      <a:pt x="79" y="87"/>
                      <a:pt x="79" y="86"/>
                      <a:pt x="78" y="86"/>
                    </a:cubicBezTo>
                    <a:cubicBezTo>
                      <a:pt x="78" y="84"/>
                      <a:pt x="79" y="84"/>
                      <a:pt x="79" y="83"/>
                    </a:cubicBezTo>
                    <a:cubicBezTo>
                      <a:pt x="78" y="83"/>
                      <a:pt x="77" y="82"/>
                      <a:pt x="77" y="82"/>
                    </a:cubicBezTo>
                    <a:cubicBezTo>
                      <a:pt x="75" y="81"/>
                      <a:pt x="75" y="82"/>
                      <a:pt x="74" y="82"/>
                    </a:cubicBezTo>
                    <a:cubicBezTo>
                      <a:pt x="73" y="80"/>
                      <a:pt x="72" y="78"/>
                      <a:pt x="72" y="76"/>
                    </a:cubicBezTo>
                    <a:cubicBezTo>
                      <a:pt x="70" y="75"/>
                      <a:pt x="69" y="75"/>
                      <a:pt x="67" y="75"/>
                    </a:cubicBezTo>
                    <a:cubicBezTo>
                      <a:pt x="66" y="74"/>
                      <a:pt x="67" y="72"/>
                      <a:pt x="67" y="71"/>
                    </a:cubicBezTo>
                    <a:cubicBezTo>
                      <a:pt x="67" y="70"/>
                      <a:pt x="65" y="69"/>
                      <a:pt x="65" y="69"/>
                    </a:cubicBezTo>
                    <a:cubicBezTo>
                      <a:pt x="65" y="68"/>
                      <a:pt x="65" y="67"/>
                      <a:pt x="65" y="66"/>
                    </a:cubicBezTo>
                    <a:cubicBezTo>
                      <a:pt x="64" y="65"/>
                      <a:pt x="63" y="66"/>
                      <a:pt x="61" y="65"/>
                    </a:cubicBezTo>
                    <a:cubicBezTo>
                      <a:pt x="57" y="63"/>
                      <a:pt x="56" y="59"/>
                      <a:pt x="57" y="54"/>
                    </a:cubicBezTo>
                    <a:cubicBezTo>
                      <a:pt x="55" y="55"/>
                      <a:pt x="56" y="51"/>
                      <a:pt x="56" y="51"/>
                    </a:cubicBezTo>
                    <a:cubicBezTo>
                      <a:pt x="57" y="51"/>
                      <a:pt x="58" y="52"/>
                      <a:pt x="59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2" y="48"/>
                      <a:pt x="62" y="46"/>
                      <a:pt x="62" y="45"/>
                    </a:cubicBezTo>
                    <a:cubicBezTo>
                      <a:pt x="62" y="45"/>
                      <a:pt x="61" y="44"/>
                      <a:pt x="61" y="44"/>
                    </a:cubicBezTo>
                    <a:cubicBezTo>
                      <a:pt x="60" y="43"/>
                      <a:pt x="61" y="43"/>
                      <a:pt x="60" y="42"/>
                    </a:cubicBezTo>
                    <a:cubicBezTo>
                      <a:pt x="58" y="42"/>
                      <a:pt x="58" y="41"/>
                      <a:pt x="57" y="41"/>
                    </a:cubicBezTo>
                    <a:cubicBezTo>
                      <a:pt x="57" y="41"/>
                      <a:pt x="56" y="42"/>
                      <a:pt x="56" y="42"/>
                    </a:cubicBezTo>
                    <a:cubicBezTo>
                      <a:pt x="56" y="42"/>
                      <a:pt x="54" y="42"/>
                      <a:pt x="54" y="42"/>
                    </a:cubicBezTo>
                    <a:cubicBezTo>
                      <a:pt x="54" y="41"/>
                      <a:pt x="53" y="40"/>
                      <a:pt x="53" y="39"/>
                    </a:cubicBezTo>
                    <a:cubicBezTo>
                      <a:pt x="51" y="38"/>
                      <a:pt x="51" y="38"/>
                      <a:pt x="51" y="38"/>
                    </a:cubicBezTo>
                    <a:cubicBezTo>
                      <a:pt x="51" y="38"/>
                      <a:pt x="52" y="36"/>
                      <a:pt x="51" y="36"/>
                    </a:cubicBezTo>
                    <a:cubicBezTo>
                      <a:pt x="49" y="35"/>
                      <a:pt x="45" y="36"/>
                      <a:pt x="43" y="34"/>
                    </a:cubicBezTo>
                    <a:cubicBezTo>
                      <a:pt x="42" y="33"/>
                      <a:pt x="44" y="32"/>
                      <a:pt x="43" y="31"/>
                    </a:cubicBezTo>
                    <a:cubicBezTo>
                      <a:pt x="43" y="29"/>
                      <a:pt x="39" y="24"/>
                      <a:pt x="38" y="23"/>
                    </a:cubicBezTo>
                    <a:cubicBezTo>
                      <a:pt x="37" y="22"/>
                      <a:pt x="35" y="23"/>
                      <a:pt x="34" y="23"/>
                    </a:cubicBezTo>
                    <a:cubicBezTo>
                      <a:pt x="32" y="22"/>
                      <a:pt x="32" y="18"/>
                      <a:pt x="30" y="18"/>
                    </a:cubicBezTo>
                    <a:cubicBezTo>
                      <a:pt x="29" y="17"/>
                      <a:pt x="27" y="18"/>
                      <a:pt x="26" y="18"/>
                    </a:cubicBezTo>
                    <a:cubicBezTo>
                      <a:pt x="26" y="18"/>
                      <a:pt x="24" y="15"/>
                      <a:pt x="24" y="15"/>
                    </a:cubicBezTo>
                    <a:cubicBezTo>
                      <a:pt x="22" y="15"/>
                      <a:pt x="21" y="15"/>
                      <a:pt x="20" y="15"/>
                    </a:cubicBezTo>
                    <a:cubicBezTo>
                      <a:pt x="19" y="15"/>
                      <a:pt x="18" y="13"/>
                      <a:pt x="18" y="13"/>
                    </a:cubicBezTo>
                    <a:cubicBezTo>
                      <a:pt x="15" y="12"/>
                      <a:pt x="12" y="12"/>
                      <a:pt x="10" y="11"/>
                    </a:cubicBezTo>
                    <a:cubicBezTo>
                      <a:pt x="7" y="10"/>
                      <a:pt x="5" y="8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2" y="6"/>
                      <a:pt x="1" y="6"/>
                    </a:cubicBezTo>
                    <a:close/>
                    <a:moveTo>
                      <a:pt x="89" y="86"/>
                    </a:moveTo>
                    <a:cubicBezTo>
                      <a:pt x="88" y="86"/>
                      <a:pt x="88" y="88"/>
                      <a:pt x="89" y="88"/>
                    </a:cubicBezTo>
                    <a:cubicBezTo>
                      <a:pt x="89" y="88"/>
                      <a:pt x="91" y="85"/>
                      <a:pt x="89" y="86"/>
                    </a:cubicBezTo>
                    <a:close/>
                    <a:moveTo>
                      <a:pt x="85" y="80"/>
                    </a:moveTo>
                    <a:cubicBezTo>
                      <a:pt x="84" y="82"/>
                      <a:pt x="84" y="82"/>
                      <a:pt x="84" y="82"/>
                    </a:cubicBezTo>
                    <a:cubicBezTo>
                      <a:pt x="86" y="81"/>
                      <a:pt x="86" y="82"/>
                      <a:pt x="87" y="82"/>
                    </a:cubicBezTo>
                    <a:cubicBezTo>
                      <a:pt x="87" y="82"/>
                      <a:pt x="87" y="80"/>
                      <a:pt x="87" y="80"/>
                    </a:cubicBezTo>
                    <a:cubicBezTo>
                      <a:pt x="86" y="80"/>
                      <a:pt x="86" y="80"/>
                      <a:pt x="85" y="80"/>
                    </a:cubicBezTo>
                    <a:close/>
                    <a:moveTo>
                      <a:pt x="60" y="36"/>
                    </a:move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8"/>
                      <a:pt x="63" y="38"/>
                      <a:pt x="62" y="38"/>
                    </a:cubicBezTo>
                    <a:cubicBezTo>
                      <a:pt x="62" y="38"/>
                      <a:pt x="64" y="37"/>
                      <a:pt x="63" y="36"/>
                    </a:cubicBezTo>
                    <a:cubicBezTo>
                      <a:pt x="62" y="36"/>
                      <a:pt x="61" y="36"/>
                      <a:pt x="60" y="36"/>
                    </a:cubicBezTo>
                    <a:close/>
                    <a:moveTo>
                      <a:pt x="53" y="32"/>
                    </a:moveTo>
                    <a:cubicBezTo>
                      <a:pt x="53" y="34"/>
                      <a:pt x="53" y="34"/>
                      <a:pt x="53" y="34"/>
                    </a:cubicBezTo>
                    <a:cubicBezTo>
                      <a:pt x="55" y="34"/>
                      <a:pt x="55" y="32"/>
                      <a:pt x="53" y="32"/>
                    </a:cubicBezTo>
                    <a:close/>
                    <a:moveTo>
                      <a:pt x="118" y="32"/>
                    </a:moveTo>
                    <a:cubicBezTo>
                      <a:pt x="118" y="35"/>
                      <a:pt x="117" y="37"/>
                      <a:pt x="118" y="40"/>
                    </a:cubicBezTo>
                    <a:cubicBezTo>
                      <a:pt x="118" y="41"/>
                      <a:pt x="120" y="42"/>
                      <a:pt x="121" y="44"/>
                    </a:cubicBezTo>
                    <a:cubicBezTo>
                      <a:pt x="121" y="44"/>
                      <a:pt x="120" y="46"/>
                      <a:pt x="121" y="46"/>
                    </a:cubicBezTo>
                    <a:cubicBezTo>
                      <a:pt x="121" y="47"/>
                      <a:pt x="122" y="47"/>
                      <a:pt x="123" y="48"/>
                    </a:cubicBezTo>
                    <a:cubicBezTo>
                      <a:pt x="123" y="48"/>
                      <a:pt x="123" y="49"/>
                      <a:pt x="123" y="50"/>
                    </a:cubicBezTo>
                    <a:cubicBezTo>
                      <a:pt x="124" y="51"/>
                      <a:pt x="128" y="52"/>
                      <a:pt x="129" y="53"/>
                    </a:cubicBezTo>
                    <a:cubicBezTo>
                      <a:pt x="130" y="52"/>
                      <a:pt x="131" y="51"/>
                      <a:pt x="132" y="50"/>
                    </a:cubicBezTo>
                    <a:cubicBezTo>
                      <a:pt x="131" y="49"/>
                      <a:pt x="130" y="46"/>
                      <a:pt x="129" y="44"/>
                    </a:cubicBezTo>
                    <a:cubicBezTo>
                      <a:pt x="129" y="44"/>
                      <a:pt x="128" y="44"/>
                      <a:pt x="127" y="44"/>
                    </a:cubicBezTo>
                    <a:cubicBezTo>
                      <a:pt x="127" y="44"/>
                      <a:pt x="124" y="41"/>
                      <a:pt x="123" y="40"/>
                    </a:cubicBezTo>
                    <a:cubicBezTo>
                      <a:pt x="123" y="40"/>
                      <a:pt x="123" y="38"/>
                      <a:pt x="123" y="38"/>
                    </a:cubicBezTo>
                    <a:cubicBezTo>
                      <a:pt x="123" y="37"/>
                      <a:pt x="120" y="36"/>
                      <a:pt x="120" y="36"/>
                    </a:cubicBezTo>
                    <a:cubicBezTo>
                      <a:pt x="119" y="34"/>
                      <a:pt x="120" y="33"/>
                      <a:pt x="119" y="32"/>
                    </a:cubicBezTo>
                    <a:lnTo>
                      <a:pt x="118" y="32"/>
                    </a:lnTo>
                    <a:close/>
                    <a:moveTo>
                      <a:pt x="97" y="24"/>
                    </a:moveTo>
                    <a:cubicBezTo>
                      <a:pt x="92" y="28"/>
                      <a:pt x="97" y="26"/>
                      <a:pt x="95" y="29"/>
                    </a:cubicBezTo>
                    <a:cubicBezTo>
                      <a:pt x="95" y="30"/>
                      <a:pt x="92" y="30"/>
                      <a:pt x="92" y="30"/>
                    </a:cubicBezTo>
                    <a:cubicBezTo>
                      <a:pt x="92" y="31"/>
                      <a:pt x="92" y="32"/>
                      <a:pt x="92" y="32"/>
                    </a:cubicBezTo>
                    <a:cubicBezTo>
                      <a:pt x="91" y="36"/>
                      <a:pt x="88" y="36"/>
                      <a:pt x="84" y="36"/>
                    </a:cubicBezTo>
                    <a:cubicBezTo>
                      <a:pt x="83" y="34"/>
                      <a:pt x="83" y="35"/>
                      <a:pt x="83" y="33"/>
                    </a:cubicBezTo>
                    <a:cubicBezTo>
                      <a:pt x="81" y="36"/>
                      <a:pt x="79" y="39"/>
                      <a:pt x="74" y="39"/>
                    </a:cubicBezTo>
                    <a:cubicBezTo>
                      <a:pt x="73" y="39"/>
                      <a:pt x="72" y="37"/>
                      <a:pt x="70" y="38"/>
                    </a:cubicBezTo>
                    <a:cubicBezTo>
                      <a:pt x="70" y="38"/>
                      <a:pt x="68" y="40"/>
                      <a:pt x="68" y="40"/>
                    </a:cubicBezTo>
                    <a:cubicBezTo>
                      <a:pt x="69" y="40"/>
                      <a:pt x="71" y="41"/>
                      <a:pt x="73" y="42"/>
                    </a:cubicBezTo>
                    <a:cubicBezTo>
                      <a:pt x="73" y="42"/>
                      <a:pt x="73" y="43"/>
                      <a:pt x="74" y="44"/>
                    </a:cubicBezTo>
                    <a:cubicBezTo>
                      <a:pt x="76" y="44"/>
                      <a:pt x="80" y="43"/>
                      <a:pt x="81" y="43"/>
                    </a:cubicBezTo>
                    <a:cubicBezTo>
                      <a:pt x="84" y="43"/>
                      <a:pt x="87" y="44"/>
                      <a:pt x="89" y="42"/>
                    </a:cubicBezTo>
                    <a:cubicBezTo>
                      <a:pt x="90" y="42"/>
                      <a:pt x="91" y="40"/>
                      <a:pt x="91" y="40"/>
                    </a:cubicBezTo>
                    <a:cubicBezTo>
                      <a:pt x="92" y="39"/>
                      <a:pt x="93" y="39"/>
                      <a:pt x="94" y="38"/>
                    </a:cubicBezTo>
                    <a:cubicBezTo>
                      <a:pt x="94" y="37"/>
                      <a:pt x="94" y="36"/>
                      <a:pt x="95" y="36"/>
                    </a:cubicBezTo>
                    <a:cubicBezTo>
                      <a:pt x="96" y="35"/>
                      <a:pt x="97" y="36"/>
                      <a:pt x="99" y="35"/>
                    </a:cubicBezTo>
                    <a:cubicBezTo>
                      <a:pt x="99" y="34"/>
                      <a:pt x="100" y="32"/>
                      <a:pt x="99" y="31"/>
                    </a:cubicBezTo>
                    <a:cubicBezTo>
                      <a:pt x="99" y="31"/>
                      <a:pt x="100" y="31"/>
                      <a:pt x="101" y="30"/>
                    </a:cubicBezTo>
                    <a:cubicBezTo>
                      <a:pt x="101" y="30"/>
                      <a:pt x="101" y="28"/>
                      <a:pt x="101" y="28"/>
                    </a:cubicBezTo>
                    <a:cubicBezTo>
                      <a:pt x="101" y="28"/>
                      <a:pt x="100" y="26"/>
                      <a:pt x="101" y="26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99" y="26"/>
                      <a:pt x="99" y="24"/>
                      <a:pt x="99" y="24"/>
                    </a:cubicBezTo>
                    <a:cubicBezTo>
                      <a:pt x="99" y="23"/>
                      <a:pt x="98" y="24"/>
                      <a:pt x="97" y="24"/>
                    </a:cubicBezTo>
                    <a:close/>
                    <a:moveTo>
                      <a:pt x="98" y="16"/>
                    </a:moveTo>
                    <a:cubicBezTo>
                      <a:pt x="98" y="17"/>
                      <a:pt x="98" y="18"/>
                      <a:pt x="99" y="18"/>
                    </a:cubicBezTo>
                    <a:cubicBezTo>
                      <a:pt x="99" y="19"/>
                      <a:pt x="102" y="21"/>
                      <a:pt x="102" y="22"/>
                    </a:cubicBezTo>
                    <a:cubicBezTo>
                      <a:pt x="103" y="27"/>
                      <a:pt x="100" y="25"/>
                      <a:pt x="103" y="28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105" y="27"/>
                      <a:pt x="105" y="27"/>
                      <a:pt x="105" y="26"/>
                    </a:cubicBezTo>
                    <a:cubicBezTo>
                      <a:pt x="107" y="20"/>
                      <a:pt x="102" y="18"/>
                      <a:pt x="98" y="16"/>
                    </a:cubicBezTo>
                    <a:close/>
                    <a:moveTo>
                      <a:pt x="87" y="9"/>
                    </a:moveTo>
                    <a:cubicBezTo>
                      <a:pt x="88" y="9"/>
                      <a:pt x="88" y="11"/>
                      <a:pt x="88" y="11"/>
                    </a:cubicBezTo>
                    <a:cubicBezTo>
                      <a:pt x="90" y="13"/>
                      <a:pt x="92" y="13"/>
                      <a:pt x="95" y="14"/>
                    </a:cubicBezTo>
                    <a:cubicBezTo>
                      <a:pt x="94" y="15"/>
                      <a:pt x="97" y="15"/>
                      <a:pt x="97" y="15"/>
                    </a:cubicBezTo>
                    <a:cubicBezTo>
                      <a:pt x="97" y="15"/>
                      <a:pt x="97" y="13"/>
                      <a:pt x="97" y="13"/>
                    </a:cubicBezTo>
                    <a:cubicBezTo>
                      <a:pt x="93" y="11"/>
                      <a:pt x="92" y="10"/>
                      <a:pt x="87" y="9"/>
                    </a:cubicBezTo>
                    <a:close/>
                    <a:moveTo>
                      <a:pt x="81" y="6"/>
                    </a:moveTo>
                    <a:cubicBezTo>
                      <a:pt x="81" y="6"/>
                      <a:pt x="80" y="8"/>
                      <a:pt x="81" y="8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82" y="9"/>
                      <a:pt x="84" y="9"/>
                      <a:pt x="85" y="9"/>
                    </a:cubicBezTo>
                    <a:cubicBezTo>
                      <a:pt x="85" y="9"/>
                      <a:pt x="86" y="7"/>
                      <a:pt x="85" y="6"/>
                    </a:cubicBezTo>
                    <a:cubicBezTo>
                      <a:pt x="83" y="6"/>
                      <a:pt x="82" y="7"/>
                      <a:pt x="81" y="6"/>
                    </a:cubicBezTo>
                    <a:close/>
                    <a:moveTo>
                      <a:pt x="51" y="0"/>
                    </a:moveTo>
                    <a:cubicBezTo>
                      <a:pt x="51" y="0"/>
                      <a:pt x="50" y="2"/>
                      <a:pt x="50" y="3"/>
                    </a:cubicBezTo>
                    <a:cubicBezTo>
                      <a:pt x="53" y="3"/>
                      <a:pt x="55" y="3"/>
                      <a:pt x="57" y="3"/>
                    </a:cubicBezTo>
                    <a:cubicBezTo>
                      <a:pt x="57" y="3"/>
                      <a:pt x="55" y="2"/>
                      <a:pt x="55" y="2"/>
                    </a:cubicBezTo>
                    <a:cubicBezTo>
                      <a:pt x="54" y="1"/>
                      <a:pt x="52" y="1"/>
                      <a:pt x="5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5" name="Google Shape;564;p9">
                <a:extLst>
                  <a:ext uri="{FF2B5EF4-FFF2-40B4-BE49-F238E27FC236}">
                    <a16:creationId xmlns:a16="http://schemas.microsoft.com/office/drawing/2014/main" id="{24239D61-00CE-C946-842E-8A08C10A2580}"/>
                  </a:ext>
                </a:extLst>
              </p:cNvPr>
              <p:cNvSpPr/>
              <p:nvPr/>
            </p:nvSpPr>
            <p:spPr>
              <a:xfrm>
                <a:off x="1707" y="2048"/>
                <a:ext cx="100" cy="57"/>
              </a:xfrm>
              <a:custGeom>
                <a:avLst/>
                <a:gdLst/>
                <a:ahLst/>
                <a:cxnLst/>
                <a:rect l="l" t="t" r="r" b="b"/>
                <a:pathLst>
                  <a:path w="51" h="29" extrusionOk="0">
                    <a:moveTo>
                      <a:pt x="50" y="14"/>
                    </a:moveTo>
                    <a:cubicBezTo>
                      <a:pt x="49" y="13"/>
                      <a:pt x="47" y="12"/>
                      <a:pt x="46" y="12"/>
                    </a:cubicBezTo>
                    <a:cubicBezTo>
                      <a:pt x="46" y="11"/>
                      <a:pt x="47" y="10"/>
                      <a:pt x="46" y="9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5"/>
                      <a:pt x="42" y="3"/>
                      <a:pt x="42" y="3"/>
                    </a:cubicBezTo>
                    <a:cubicBezTo>
                      <a:pt x="42" y="3"/>
                      <a:pt x="42" y="4"/>
                      <a:pt x="41" y="4"/>
                    </a:cubicBezTo>
                    <a:cubicBezTo>
                      <a:pt x="41" y="4"/>
                      <a:pt x="41" y="2"/>
                      <a:pt x="41" y="2"/>
                    </a:cubicBezTo>
                    <a:cubicBezTo>
                      <a:pt x="38" y="0"/>
                      <a:pt x="34" y="1"/>
                      <a:pt x="31" y="0"/>
                    </a:cubicBezTo>
                    <a:cubicBezTo>
                      <a:pt x="30" y="0"/>
                      <a:pt x="30" y="3"/>
                      <a:pt x="30" y="3"/>
                    </a:cubicBezTo>
                    <a:cubicBezTo>
                      <a:pt x="27" y="4"/>
                      <a:pt x="24" y="4"/>
                      <a:pt x="22" y="5"/>
                    </a:cubicBezTo>
                    <a:cubicBezTo>
                      <a:pt x="21" y="6"/>
                      <a:pt x="19" y="8"/>
                      <a:pt x="18" y="8"/>
                    </a:cubicBezTo>
                    <a:cubicBezTo>
                      <a:pt x="13" y="9"/>
                      <a:pt x="16" y="4"/>
                      <a:pt x="8" y="6"/>
                    </a:cubicBezTo>
                    <a:cubicBezTo>
                      <a:pt x="8" y="6"/>
                      <a:pt x="7" y="5"/>
                      <a:pt x="6" y="4"/>
                    </a:cubicBezTo>
                    <a:cubicBezTo>
                      <a:pt x="6" y="3"/>
                      <a:pt x="7" y="2"/>
                      <a:pt x="6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3"/>
                      <a:pt x="1" y="5"/>
                    </a:cubicBezTo>
                    <a:cubicBezTo>
                      <a:pt x="0" y="7"/>
                      <a:pt x="3" y="9"/>
                      <a:pt x="3" y="11"/>
                    </a:cubicBezTo>
                    <a:cubicBezTo>
                      <a:pt x="2" y="12"/>
                      <a:pt x="2" y="15"/>
                      <a:pt x="2" y="15"/>
                    </a:cubicBezTo>
                    <a:cubicBezTo>
                      <a:pt x="3" y="14"/>
                      <a:pt x="3" y="14"/>
                      <a:pt x="4" y="14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5" y="13"/>
                      <a:pt x="6" y="13"/>
                      <a:pt x="6" y="13"/>
                    </a:cubicBezTo>
                    <a:cubicBezTo>
                      <a:pt x="7" y="14"/>
                      <a:pt x="6" y="15"/>
                      <a:pt x="7" y="15"/>
                    </a:cubicBezTo>
                    <a:cubicBezTo>
                      <a:pt x="9" y="15"/>
                      <a:pt x="11" y="14"/>
                      <a:pt x="12" y="14"/>
                    </a:cubicBezTo>
                    <a:cubicBezTo>
                      <a:pt x="13" y="16"/>
                      <a:pt x="14" y="18"/>
                      <a:pt x="14" y="20"/>
                    </a:cubicBezTo>
                    <a:cubicBezTo>
                      <a:pt x="20" y="20"/>
                      <a:pt x="18" y="18"/>
                      <a:pt x="20" y="24"/>
                    </a:cubicBezTo>
                    <a:cubicBezTo>
                      <a:pt x="22" y="24"/>
                      <a:pt x="22" y="24"/>
                      <a:pt x="24" y="24"/>
                    </a:cubicBezTo>
                    <a:cubicBezTo>
                      <a:pt x="24" y="23"/>
                      <a:pt x="24" y="21"/>
                      <a:pt x="25" y="21"/>
                    </a:cubicBezTo>
                    <a:cubicBezTo>
                      <a:pt x="25" y="21"/>
                      <a:pt x="27" y="21"/>
                      <a:pt x="27" y="21"/>
                    </a:cubicBezTo>
                    <a:cubicBezTo>
                      <a:pt x="27" y="21"/>
                      <a:pt x="27" y="19"/>
                      <a:pt x="27" y="18"/>
                    </a:cubicBezTo>
                    <a:cubicBezTo>
                      <a:pt x="26" y="18"/>
                      <a:pt x="25" y="17"/>
                      <a:pt x="25" y="16"/>
                    </a:cubicBezTo>
                    <a:cubicBezTo>
                      <a:pt x="25" y="16"/>
                      <a:pt x="23" y="17"/>
                      <a:pt x="23" y="16"/>
                    </a:cubicBezTo>
                    <a:cubicBezTo>
                      <a:pt x="22" y="16"/>
                      <a:pt x="23" y="15"/>
                      <a:pt x="22" y="14"/>
                    </a:cubicBezTo>
                    <a:cubicBezTo>
                      <a:pt x="23" y="14"/>
                      <a:pt x="26" y="14"/>
                      <a:pt x="27" y="13"/>
                    </a:cubicBezTo>
                    <a:cubicBezTo>
                      <a:pt x="29" y="12"/>
                      <a:pt x="30" y="8"/>
                      <a:pt x="32" y="6"/>
                    </a:cubicBezTo>
                    <a:cubicBezTo>
                      <a:pt x="33" y="7"/>
                      <a:pt x="34" y="7"/>
                      <a:pt x="35" y="8"/>
                    </a:cubicBezTo>
                    <a:cubicBezTo>
                      <a:pt x="36" y="9"/>
                      <a:pt x="38" y="14"/>
                      <a:pt x="39" y="16"/>
                    </a:cubicBezTo>
                    <a:cubicBezTo>
                      <a:pt x="41" y="15"/>
                      <a:pt x="42" y="15"/>
                      <a:pt x="44" y="14"/>
                    </a:cubicBezTo>
                    <a:cubicBezTo>
                      <a:pt x="44" y="15"/>
                      <a:pt x="45" y="17"/>
                      <a:pt x="44" y="17"/>
                    </a:cubicBezTo>
                    <a:cubicBezTo>
                      <a:pt x="43" y="18"/>
                      <a:pt x="41" y="17"/>
                      <a:pt x="41" y="20"/>
                    </a:cubicBezTo>
                    <a:cubicBezTo>
                      <a:pt x="40" y="25"/>
                      <a:pt x="43" y="27"/>
                      <a:pt x="48" y="29"/>
                    </a:cubicBezTo>
                    <a:cubicBezTo>
                      <a:pt x="48" y="28"/>
                      <a:pt x="48" y="28"/>
                      <a:pt x="48" y="28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26"/>
                      <a:pt x="51" y="24"/>
                      <a:pt x="51" y="21"/>
                    </a:cubicBezTo>
                    <a:cubicBezTo>
                      <a:pt x="51" y="19"/>
                      <a:pt x="49" y="18"/>
                      <a:pt x="49" y="18"/>
                    </a:cubicBezTo>
                    <a:lnTo>
                      <a:pt x="50" y="14"/>
                    </a:lnTo>
                    <a:close/>
                    <a:moveTo>
                      <a:pt x="26" y="22"/>
                    </a:moveTo>
                    <a:cubicBezTo>
                      <a:pt x="25" y="23"/>
                      <a:pt x="25" y="24"/>
                      <a:pt x="24" y="25"/>
                    </a:cubicBezTo>
                    <a:cubicBezTo>
                      <a:pt x="25" y="25"/>
                      <a:pt x="27" y="24"/>
                      <a:pt x="26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8" y="22"/>
                      <a:pt x="27" y="22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2"/>
                      <a:pt x="26" y="22"/>
                    </a:cubicBezTo>
                    <a:close/>
                    <a:moveTo>
                      <a:pt x="12" y="22"/>
                    </a:moveTo>
                    <a:cubicBezTo>
                      <a:pt x="12" y="22"/>
                      <a:pt x="13" y="24"/>
                      <a:pt x="13" y="24"/>
                    </a:cubicBezTo>
                    <a:cubicBezTo>
                      <a:pt x="15" y="25"/>
                      <a:pt x="14" y="23"/>
                      <a:pt x="12" y="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6" name="Google Shape;565;p9">
                <a:extLst>
                  <a:ext uri="{FF2B5EF4-FFF2-40B4-BE49-F238E27FC236}">
                    <a16:creationId xmlns:a16="http://schemas.microsoft.com/office/drawing/2014/main" id="{AFF52CB1-6EDC-E349-9374-635825F9586C}"/>
                  </a:ext>
                </a:extLst>
              </p:cNvPr>
              <p:cNvSpPr/>
              <p:nvPr/>
            </p:nvSpPr>
            <p:spPr>
              <a:xfrm>
                <a:off x="1707" y="2048"/>
                <a:ext cx="100" cy="57"/>
              </a:xfrm>
              <a:custGeom>
                <a:avLst/>
                <a:gdLst/>
                <a:ahLst/>
                <a:cxnLst/>
                <a:rect l="l" t="t" r="r" b="b"/>
                <a:pathLst>
                  <a:path w="51" h="29" extrusionOk="0">
                    <a:moveTo>
                      <a:pt x="50" y="14"/>
                    </a:moveTo>
                    <a:cubicBezTo>
                      <a:pt x="49" y="13"/>
                      <a:pt x="47" y="12"/>
                      <a:pt x="46" y="12"/>
                    </a:cubicBezTo>
                    <a:cubicBezTo>
                      <a:pt x="46" y="11"/>
                      <a:pt x="47" y="10"/>
                      <a:pt x="46" y="9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5"/>
                      <a:pt x="42" y="3"/>
                      <a:pt x="42" y="3"/>
                    </a:cubicBezTo>
                    <a:cubicBezTo>
                      <a:pt x="42" y="3"/>
                      <a:pt x="42" y="4"/>
                      <a:pt x="41" y="4"/>
                    </a:cubicBezTo>
                    <a:cubicBezTo>
                      <a:pt x="41" y="4"/>
                      <a:pt x="41" y="2"/>
                      <a:pt x="41" y="2"/>
                    </a:cubicBezTo>
                    <a:cubicBezTo>
                      <a:pt x="38" y="0"/>
                      <a:pt x="34" y="1"/>
                      <a:pt x="31" y="0"/>
                    </a:cubicBezTo>
                    <a:cubicBezTo>
                      <a:pt x="30" y="0"/>
                      <a:pt x="30" y="3"/>
                      <a:pt x="30" y="3"/>
                    </a:cubicBezTo>
                    <a:cubicBezTo>
                      <a:pt x="27" y="4"/>
                      <a:pt x="24" y="4"/>
                      <a:pt x="22" y="5"/>
                    </a:cubicBezTo>
                    <a:cubicBezTo>
                      <a:pt x="21" y="6"/>
                      <a:pt x="19" y="8"/>
                      <a:pt x="18" y="8"/>
                    </a:cubicBezTo>
                    <a:cubicBezTo>
                      <a:pt x="13" y="9"/>
                      <a:pt x="16" y="4"/>
                      <a:pt x="8" y="6"/>
                    </a:cubicBezTo>
                    <a:cubicBezTo>
                      <a:pt x="8" y="6"/>
                      <a:pt x="7" y="5"/>
                      <a:pt x="6" y="4"/>
                    </a:cubicBezTo>
                    <a:cubicBezTo>
                      <a:pt x="6" y="3"/>
                      <a:pt x="7" y="2"/>
                      <a:pt x="6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3"/>
                      <a:pt x="1" y="5"/>
                    </a:cubicBezTo>
                    <a:cubicBezTo>
                      <a:pt x="0" y="7"/>
                      <a:pt x="3" y="9"/>
                      <a:pt x="3" y="11"/>
                    </a:cubicBezTo>
                    <a:cubicBezTo>
                      <a:pt x="2" y="12"/>
                      <a:pt x="2" y="15"/>
                      <a:pt x="2" y="15"/>
                    </a:cubicBezTo>
                    <a:cubicBezTo>
                      <a:pt x="3" y="14"/>
                      <a:pt x="3" y="14"/>
                      <a:pt x="4" y="14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5" y="13"/>
                      <a:pt x="6" y="13"/>
                      <a:pt x="6" y="13"/>
                    </a:cubicBezTo>
                    <a:cubicBezTo>
                      <a:pt x="7" y="14"/>
                      <a:pt x="6" y="15"/>
                      <a:pt x="7" y="15"/>
                    </a:cubicBezTo>
                    <a:cubicBezTo>
                      <a:pt x="9" y="15"/>
                      <a:pt x="11" y="14"/>
                      <a:pt x="12" y="14"/>
                    </a:cubicBezTo>
                    <a:cubicBezTo>
                      <a:pt x="13" y="16"/>
                      <a:pt x="14" y="18"/>
                      <a:pt x="14" y="20"/>
                    </a:cubicBezTo>
                    <a:cubicBezTo>
                      <a:pt x="20" y="20"/>
                      <a:pt x="18" y="18"/>
                      <a:pt x="20" y="24"/>
                    </a:cubicBezTo>
                    <a:cubicBezTo>
                      <a:pt x="22" y="24"/>
                      <a:pt x="22" y="24"/>
                      <a:pt x="24" y="24"/>
                    </a:cubicBezTo>
                    <a:cubicBezTo>
                      <a:pt x="24" y="23"/>
                      <a:pt x="24" y="21"/>
                      <a:pt x="25" y="21"/>
                    </a:cubicBezTo>
                    <a:cubicBezTo>
                      <a:pt x="25" y="21"/>
                      <a:pt x="27" y="21"/>
                      <a:pt x="27" y="21"/>
                    </a:cubicBezTo>
                    <a:cubicBezTo>
                      <a:pt x="27" y="21"/>
                      <a:pt x="27" y="19"/>
                      <a:pt x="27" y="18"/>
                    </a:cubicBezTo>
                    <a:cubicBezTo>
                      <a:pt x="26" y="18"/>
                      <a:pt x="25" y="17"/>
                      <a:pt x="25" y="16"/>
                    </a:cubicBezTo>
                    <a:cubicBezTo>
                      <a:pt x="25" y="16"/>
                      <a:pt x="23" y="17"/>
                      <a:pt x="23" y="16"/>
                    </a:cubicBezTo>
                    <a:cubicBezTo>
                      <a:pt x="22" y="16"/>
                      <a:pt x="23" y="15"/>
                      <a:pt x="22" y="14"/>
                    </a:cubicBezTo>
                    <a:cubicBezTo>
                      <a:pt x="23" y="14"/>
                      <a:pt x="26" y="14"/>
                      <a:pt x="27" y="13"/>
                    </a:cubicBezTo>
                    <a:cubicBezTo>
                      <a:pt x="29" y="12"/>
                      <a:pt x="30" y="8"/>
                      <a:pt x="32" y="6"/>
                    </a:cubicBezTo>
                    <a:cubicBezTo>
                      <a:pt x="33" y="7"/>
                      <a:pt x="34" y="7"/>
                      <a:pt x="35" y="8"/>
                    </a:cubicBezTo>
                    <a:cubicBezTo>
                      <a:pt x="36" y="9"/>
                      <a:pt x="38" y="14"/>
                      <a:pt x="39" y="16"/>
                    </a:cubicBezTo>
                    <a:cubicBezTo>
                      <a:pt x="41" y="15"/>
                      <a:pt x="42" y="15"/>
                      <a:pt x="44" y="14"/>
                    </a:cubicBezTo>
                    <a:cubicBezTo>
                      <a:pt x="44" y="15"/>
                      <a:pt x="45" y="17"/>
                      <a:pt x="44" y="17"/>
                    </a:cubicBezTo>
                    <a:cubicBezTo>
                      <a:pt x="43" y="18"/>
                      <a:pt x="41" y="17"/>
                      <a:pt x="41" y="20"/>
                    </a:cubicBezTo>
                    <a:cubicBezTo>
                      <a:pt x="40" y="25"/>
                      <a:pt x="43" y="27"/>
                      <a:pt x="48" y="29"/>
                    </a:cubicBezTo>
                    <a:cubicBezTo>
                      <a:pt x="48" y="28"/>
                      <a:pt x="48" y="28"/>
                      <a:pt x="48" y="28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26"/>
                      <a:pt x="51" y="24"/>
                      <a:pt x="51" y="21"/>
                    </a:cubicBezTo>
                    <a:cubicBezTo>
                      <a:pt x="51" y="19"/>
                      <a:pt x="49" y="18"/>
                      <a:pt x="49" y="18"/>
                    </a:cubicBezTo>
                    <a:lnTo>
                      <a:pt x="50" y="14"/>
                    </a:lnTo>
                    <a:close/>
                    <a:moveTo>
                      <a:pt x="26" y="22"/>
                    </a:moveTo>
                    <a:cubicBezTo>
                      <a:pt x="25" y="23"/>
                      <a:pt x="25" y="24"/>
                      <a:pt x="24" y="25"/>
                    </a:cubicBezTo>
                    <a:cubicBezTo>
                      <a:pt x="25" y="25"/>
                      <a:pt x="27" y="24"/>
                      <a:pt x="26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8" y="22"/>
                      <a:pt x="27" y="22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2"/>
                      <a:pt x="26" y="22"/>
                    </a:cubicBezTo>
                    <a:close/>
                    <a:moveTo>
                      <a:pt x="12" y="22"/>
                    </a:moveTo>
                    <a:cubicBezTo>
                      <a:pt x="12" y="22"/>
                      <a:pt x="13" y="24"/>
                      <a:pt x="13" y="24"/>
                    </a:cubicBezTo>
                    <a:cubicBezTo>
                      <a:pt x="15" y="25"/>
                      <a:pt x="14" y="23"/>
                      <a:pt x="12" y="2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7" name="Google Shape;566;p9">
                <a:extLst>
                  <a:ext uri="{FF2B5EF4-FFF2-40B4-BE49-F238E27FC236}">
                    <a16:creationId xmlns:a16="http://schemas.microsoft.com/office/drawing/2014/main" id="{2692F24B-58FE-9D41-9B01-59B76A8B8783}"/>
                  </a:ext>
                </a:extLst>
              </p:cNvPr>
              <p:cNvSpPr/>
              <p:nvPr/>
            </p:nvSpPr>
            <p:spPr>
              <a:xfrm>
                <a:off x="4153" y="1460"/>
                <a:ext cx="259" cy="29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48" extrusionOk="0">
                    <a:moveTo>
                      <a:pt x="132" y="12"/>
                    </a:moveTo>
                    <a:cubicBezTo>
                      <a:pt x="130" y="17"/>
                      <a:pt x="130" y="17"/>
                      <a:pt x="130" y="17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26" y="22"/>
                      <a:pt x="126" y="22"/>
                      <a:pt x="126" y="22"/>
                    </a:cubicBezTo>
                    <a:cubicBezTo>
                      <a:pt x="121" y="26"/>
                      <a:pt x="121" y="26"/>
                      <a:pt x="121" y="26"/>
                    </a:cubicBezTo>
                    <a:cubicBezTo>
                      <a:pt x="115" y="27"/>
                      <a:pt x="115" y="27"/>
                      <a:pt x="115" y="27"/>
                    </a:cubicBezTo>
                    <a:cubicBezTo>
                      <a:pt x="112" y="29"/>
                      <a:pt x="112" y="29"/>
                      <a:pt x="112" y="2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09" y="33"/>
                      <a:pt x="109" y="33"/>
                      <a:pt x="109" y="33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2" y="33"/>
                      <a:pt x="102" y="33"/>
                      <a:pt x="102" y="33"/>
                    </a:cubicBezTo>
                    <a:cubicBezTo>
                      <a:pt x="99" y="34"/>
                      <a:pt x="99" y="34"/>
                      <a:pt x="99" y="34"/>
                    </a:cubicBezTo>
                    <a:cubicBezTo>
                      <a:pt x="98" y="38"/>
                      <a:pt x="98" y="38"/>
                      <a:pt x="98" y="38"/>
                    </a:cubicBezTo>
                    <a:cubicBezTo>
                      <a:pt x="101" y="41"/>
                      <a:pt x="101" y="41"/>
                      <a:pt x="101" y="41"/>
                    </a:cubicBezTo>
                    <a:cubicBezTo>
                      <a:pt x="103" y="49"/>
                      <a:pt x="103" y="49"/>
                      <a:pt x="103" y="49"/>
                    </a:cubicBezTo>
                    <a:cubicBezTo>
                      <a:pt x="104" y="52"/>
                      <a:pt x="104" y="52"/>
                      <a:pt x="104" y="52"/>
                    </a:cubicBezTo>
                    <a:cubicBezTo>
                      <a:pt x="107" y="54"/>
                      <a:pt x="107" y="54"/>
                      <a:pt x="107" y="54"/>
                    </a:cubicBezTo>
                    <a:cubicBezTo>
                      <a:pt x="111" y="58"/>
                      <a:pt x="111" y="58"/>
                      <a:pt x="111" y="58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09" y="67"/>
                      <a:pt x="109" y="67"/>
                      <a:pt x="109" y="67"/>
                    </a:cubicBezTo>
                    <a:cubicBezTo>
                      <a:pt x="106" y="71"/>
                      <a:pt x="106" y="71"/>
                      <a:pt x="106" y="71"/>
                    </a:cubicBezTo>
                    <a:cubicBezTo>
                      <a:pt x="105" y="77"/>
                      <a:pt x="105" y="77"/>
                      <a:pt x="105" y="77"/>
                    </a:cubicBezTo>
                    <a:cubicBezTo>
                      <a:pt x="105" y="82"/>
                      <a:pt x="105" y="82"/>
                      <a:pt x="105" y="82"/>
                    </a:cubicBezTo>
                    <a:cubicBezTo>
                      <a:pt x="101" y="85"/>
                      <a:pt x="101" y="85"/>
                      <a:pt x="101" y="85"/>
                    </a:cubicBezTo>
                    <a:cubicBezTo>
                      <a:pt x="98" y="88"/>
                      <a:pt x="98" y="88"/>
                      <a:pt x="98" y="88"/>
                    </a:cubicBezTo>
                    <a:cubicBezTo>
                      <a:pt x="95" y="91"/>
                      <a:pt x="95" y="91"/>
                      <a:pt x="95" y="91"/>
                    </a:cubicBezTo>
                    <a:cubicBezTo>
                      <a:pt x="90" y="94"/>
                      <a:pt x="90" y="94"/>
                      <a:pt x="90" y="94"/>
                    </a:cubicBezTo>
                    <a:cubicBezTo>
                      <a:pt x="86" y="100"/>
                      <a:pt x="86" y="100"/>
                      <a:pt x="86" y="100"/>
                    </a:cubicBezTo>
                    <a:cubicBezTo>
                      <a:pt x="83" y="105"/>
                      <a:pt x="83" y="105"/>
                      <a:pt x="83" y="105"/>
                    </a:cubicBezTo>
                    <a:cubicBezTo>
                      <a:pt x="79" y="106"/>
                      <a:pt x="79" y="106"/>
                      <a:pt x="79" y="106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5" y="108"/>
                      <a:pt x="75" y="108"/>
                      <a:pt x="75" y="108"/>
                    </a:cubicBezTo>
                    <a:cubicBezTo>
                      <a:pt x="72" y="111"/>
                      <a:pt x="72" y="111"/>
                      <a:pt x="72" y="111"/>
                    </a:cubicBezTo>
                    <a:cubicBezTo>
                      <a:pt x="70" y="116"/>
                      <a:pt x="70" y="116"/>
                      <a:pt x="70" y="116"/>
                    </a:cubicBezTo>
                    <a:cubicBezTo>
                      <a:pt x="72" y="118"/>
                      <a:pt x="72" y="118"/>
                      <a:pt x="72" y="118"/>
                    </a:cubicBezTo>
                    <a:cubicBezTo>
                      <a:pt x="73" y="120"/>
                      <a:pt x="73" y="120"/>
                      <a:pt x="73" y="120"/>
                    </a:cubicBezTo>
                    <a:cubicBezTo>
                      <a:pt x="72" y="123"/>
                      <a:pt x="72" y="123"/>
                      <a:pt x="72" y="123"/>
                    </a:cubicBezTo>
                    <a:cubicBezTo>
                      <a:pt x="72" y="127"/>
                      <a:pt x="72" y="127"/>
                      <a:pt x="72" y="127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32"/>
                      <a:pt x="77" y="132"/>
                      <a:pt x="77" y="132"/>
                    </a:cubicBezTo>
                    <a:cubicBezTo>
                      <a:pt x="78" y="143"/>
                      <a:pt x="78" y="143"/>
                      <a:pt x="78" y="143"/>
                    </a:cubicBezTo>
                    <a:cubicBezTo>
                      <a:pt x="75" y="142"/>
                      <a:pt x="75" y="142"/>
                      <a:pt x="75" y="142"/>
                    </a:cubicBezTo>
                    <a:cubicBezTo>
                      <a:pt x="70" y="142"/>
                      <a:pt x="70" y="142"/>
                      <a:pt x="70" y="142"/>
                    </a:cubicBezTo>
                    <a:cubicBezTo>
                      <a:pt x="67" y="142"/>
                      <a:pt x="67" y="142"/>
                      <a:pt x="67" y="142"/>
                    </a:cubicBezTo>
                    <a:cubicBezTo>
                      <a:pt x="63" y="144"/>
                      <a:pt x="63" y="144"/>
                      <a:pt x="63" y="144"/>
                    </a:cubicBezTo>
                    <a:cubicBezTo>
                      <a:pt x="62" y="148"/>
                      <a:pt x="62" y="148"/>
                      <a:pt x="62" y="148"/>
                    </a:cubicBezTo>
                    <a:cubicBezTo>
                      <a:pt x="58" y="148"/>
                      <a:pt x="58" y="148"/>
                      <a:pt x="58" y="148"/>
                    </a:cubicBezTo>
                    <a:cubicBezTo>
                      <a:pt x="58" y="146"/>
                      <a:pt x="58" y="146"/>
                      <a:pt x="58" y="146"/>
                    </a:cubicBezTo>
                    <a:cubicBezTo>
                      <a:pt x="58" y="146"/>
                      <a:pt x="58" y="145"/>
                      <a:pt x="57" y="145"/>
                    </a:cubicBezTo>
                    <a:cubicBezTo>
                      <a:pt x="56" y="145"/>
                      <a:pt x="54" y="146"/>
                      <a:pt x="54" y="146"/>
                    </a:cubicBezTo>
                    <a:cubicBezTo>
                      <a:pt x="54" y="146"/>
                      <a:pt x="54" y="144"/>
                      <a:pt x="53" y="143"/>
                    </a:cubicBezTo>
                    <a:cubicBezTo>
                      <a:pt x="53" y="142"/>
                      <a:pt x="53" y="141"/>
                      <a:pt x="51" y="139"/>
                    </a:cubicBezTo>
                    <a:cubicBezTo>
                      <a:pt x="51" y="139"/>
                      <a:pt x="48" y="138"/>
                      <a:pt x="45" y="137"/>
                    </a:cubicBezTo>
                    <a:cubicBezTo>
                      <a:pt x="46" y="136"/>
                      <a:pt x="46" y="132"/>
                      <a:pt x="45" y="131"/>
                    </a:cubicBezTo>
                    <a:cubicBezTo>
                      <a:pt x="44" y="131"/>
                      <a:pt x="44" y="131"/>
                      <a:pt x="44" y="131"/>
                    </a:cubicBezTo>
                    <a:cubicBezTo>
                      <a:pt x="43" y="130"/>
                      <a:pt x="44" y="129"/>
                      <a:pt x="44" y="128"/>
                    </a:cubicBezTo>
                    <a:cubicBezTo>
                      <a:pt x="41" y="128"/>
                      <a:pt x="39" y="129"/>
                      <a:pt x="38" y="129"/>
                    </a:cubicBezTo>
                    <a:cubicBezTo>
                      <a:pt x="35" y="129"/>
                      <a:pt x="36" y="128"/>
                      <a:pt x="34" y="128"/>
                    </a:cubicBezTo>
                    <a:cubicBezTo>
                      <a:pt x="32" y="129"/>
                      <a:pt x="30" y="131"/>
                      <a:pt x="29" y="131"/>
                    </a:cubicBezTo>
                    <a:cubicBezTo>
                      <a:pt x="25" y="132"/>
                      <a:pt x="21" y="131"/>
                      <a:pt x="18" y="131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14" y="133"/>
                      <a:pt x="11" y="131"/>
                      <a:pt x="9" y="131"/>
                    </a:cubicBezTo>
                    <a:cubicBezTo>
                      <a:pt x="8" y="133"/>
                      <a:pt x="8" y="133"/>
                      <a:pt x="8" y="133"/>
                    </a:cubicBezTo>
                    <a:cubicBezTo>
                      <a:pt x="6" y="133"/>
                      <a:pt x="6" y="132"/>
                      <a:pt x="4" y="132"/>
                    </a:cubicBezTo>
                    <a:cubicBezTo>
                      <a:pt x="4" y="132"/>
                      <a:pt x="4" y="134"/>
                      <a:pt x="4" y="134"/>
                    </a:cubicBezTo>
                    <a:cubicBezTo>
                      <a:pt x="2" y="134"/>
                      <a:pt x="1" y="134"/>
                      <a:pt x="0" y="134"/>
                    </a:cubicBezTo>
                    <a:cubicBezTo>
                      <a:pt x="1" y="124"/>
                      <a:pt x="1" y="124"/>
                      <a:pt x="1" y="124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12" y="115"/>
                      <a:pt x="12" y="115"/>
                      <a:pt x="12" y="115"/>
                    </a:cubicBezTo>
                    <a:cubicBezTo>
                      <a:pt x="17" y="113"/>
                      <a:pt x="17" y="113"/>
                      <a:pt x="17" y="113"/>
                    </a:cubicBezTo>
                    <a:cubicBezTo>
                      <a:pt x="21" y="110"/>
                      <a:pt x="21" y="110"/>
                      <a:pt x="21" y="110"/>
                    </a:cubicBezTo>
                    <a:cubicBezTo>
                      <a:pt x="21" y="107"/>
                      <a:pt x="21" y="107"/>
                      <a:pt x="21" y="107"/>
                    </a:cubicBezTo>
                    <a:cubicBezTo>
                      <a:pt x="17" y="105"/>
                      <a:pt x="17" y="105"/>
                      <a:pt x="17" y="105"/>
                    </a:cubicBezTo>
                    <a:cubicBezTo>
                      <a:pt x="16" y="100"/>
                      <a:pt x="16" y="100"/>
                      <a:pt x="16" y="100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6" y="89"/>
                      <a:pt x="6" y="89"/>
                      <a:pt x="6" y="89"/>
                    </a:cubicBezTo>
                    <a:cubicBezTo>
                      <a:pt x="5" y="86"/>
                      <a:pt x="5" y="86"/>
                      <a:pt x="5" y="86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11" y="80"/>
                      <a:pt x="11" y="80"/>
                      <a:pt x="11" y="80"/>
                    </a:cubicBezTo>
                    <a:cubicBezTo>
                      <a:pt x="15" y="79"/>
                      <a:pt x="15" y="79"/>
                      <a:pt x="15" y="79"/>
                    </a:cubicBezTo>
                    <a:cubicBezTo>
                      <a:pt x="18" y="79"/>
                      <a:pt x="18" y="79"/>
                      <a:pt x="18" y="79"/>
                    </a:cubicBezTo>
                    <a:cubicBezTo>
                      <a:pt x="26" y="79"/>
                      <a:pt x="26" y="79"/>
                      <a:pt x="26" y="79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7" y="72"/>
                      <a:pt x="37" y="72"/>
                      <a:pt x="37" y="72"/>
                    </a:cubicBezTo>
                    <a:cubicBezTo>
                      <a:pt x="38" y="68"/>
                      <a:pt x="38" y="68"/>
                      <a:pt x="38" y="68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8" y="58"/>
                      <a:pt x="48" y="58"/>
                      <a:pt x="48" y="58"/>
                    </a:cubicBezTo>
                    <a:cubicBezTo>
                      <a:pt x="50" y="59"/>
                      <a:pt x="50" y="59"/>
                      <a:pt x="50" y="59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9" y="48"/>
                      <a:pt x="59" y="48"/>
                      <a:pt x="59" y="48"/>
                    </a:cubicBezTo>
                    <a:cubicBezTo>
                      <a:pt x="63" y="49"/>
                      <a:pt x="63" y="49"/>
                      <a:pt x="63" y="49"/>
                    </a:cubicBezTo>
                    <a:cubicBezTo>
                      <a:pt x="66" y="49"/>
                      <a:pt x="66" y="49"/>
                      <a:pt x="66" y="49"/>
                    </a:cubicBezTo>
                    <a:cubicBezTo>
                      <a:pt x="67" y="45"/>
                      <a:pt x="67" y="45"/>
                      <a:pt x="67" y="45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1" y="38"/>
                      <a:pt x="71" y="38"/>
                      <a:pt x="71" y="38"/>
                    </a:cubicBezTo>
                    <a:cubicBezTo>
                      <a:pt x="71" y="34"/>
                      <a:pt x="71" y="34"/>
                      <a:pt x="71" y="34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70" y="27"/>
                      <a:pt x="70" y="27"/>
                      <a:pt x="70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8" y="27"/>
                      <a:pt x="78" y="27"/>
                      <a:pt x="78" y="27"/>
                    </a:cubicBezTo>
                    <a:cubicBezTo>
                      <a:pt x="79" y="21"/>
                      <a:pt x="79" y="21"/>
                      <a:pt x="79" y="21"/>
                    </a:cubicBezTo>
                    <a:cubicBezTo>
                      <a:pt x="77" y="18"/>
                      <a:pt x="77" y="18"/>
                      <a:pt x="77" y="18"/>
                    </a:cubicBezTo>
                    <a:cubicBezTo>
                      <a:pt x="80" y="16"/>
                      <a:pt x="80" y="16"/>
                      <a:pt x="80" y="16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90" y="5"/>
                      <a:pt x="90" y="5"/>
                      <a:pt x="90" y="5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6" y="2"/>
                      <a:pt x="106" y="2"/>
                      <a:pt x="106" y="2"/>
                    </a:cubicBezTo>
                    <a:cubicBezTo>
                      <a:pt x="109" y="2"/>
                      <a:pt x="109" y="2"/>
                      <a:pt x="109" y="2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29" y="9"/>
                      <a:pt x="129" y="9"/>
                      <a:pt x="129" y="9"/>
                    </a:cubicBezTo>
                    <a:lnTo>
                      <a:pt x="132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8" name="Google Shape;567;p9">
                <a:extLst>
                  <a:ext uri="{FF2B5EF4-FFF2-40B4-BE49-F238E27FC236}">
                    <a16:creationId xmlns:a16="http://schemas.microsoft.com/office/drawing/2014/main" id="{FF4B2937-764E-A74C-8C78-D28F075502F2}"/>
                  </a:ext>
                </a:extLst>
              </p:cNvPr>
              <p:cNvSpPr/>
              <p:nvPr/>
            </p:nvSpPr>
            <p:spPr>
              <a:xfrm>
                <a:off x="4153" y="1460"/>
                <a:ext cx="259" cy="29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48" extrusionOk="0">
                    <a:moveTo>
                      <a:pt x="132" y="12"/>
                    </a:moveTo>
                    <a:cubicBezTo>
                      <a:pt x="130" y="17"/>
                      <a:pt x="130" y="17"/>
                      <a:pt x="130" y="17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26" y="22"/>
                      <a:pt x="126" y="22"/>
                      <a:pt x="126" y="22"/>
                    </a:cubicBezTo>
                    <a:cubicBezTo>
                      <a:pt x="121" y="26"/>
                      <a:pt x="121" y="26"/>
                      <a:pt x="121" y="26"/>
                    </a:cubicBezTo>
                    <a:cubicBezTo>
                      <a:pt x="115" y="27"/>
                      <a:pt x="115" y="27"/>
                      <a:pt x="115" y="27"/>
                    </a:cubicBezTo>
                    <a:cubicBezTo>
                      <a:pt x="112" y="29"/>
                      <a:pt x="112" y="29"/>
                      <a:pt x="112" y="2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09" y="33"/>
                      <a:pt x="109" y="33"/>
                      <a:pt x="109" y="33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2" y="33"/>
                      <a:pt x="102" y="33"/>
                      <a:pt x="102" y="33"/>
                    </a:cubicBezTo>
                    <a:cubicBezTo>
                      <a:pt x="99" y="34"/>
                      <a:pt x="99" y="34"/>
                      <a:pt x="99" y="34"/>
                    </a:cubicBezTo>
                    <a:cubicBezTo>
                      <a:pt x="98" y="38"/>
                      <a:pt x="98" y="38"/>
                      <a:pt x="98" y="38"/>
                    </a:cubicBezTo>
                    <a:cubicBezTo>
                      <a:pt x="101" y="41"/>
                      <a:pt x="101" y="41"/>
                      <a:pt x="101" y="41"/>
                    </a:cubicBezTo>
                    <a:cubicBezTo>
                      <a:pt x="103" y="49"/>
                      <a:pt x="103" y="49"/>
                      <a:pt x="103" y="49"/>
                    </a:cubicBezTo>
                    <a:cubicBezTo>
                      <a:pt x="104" y="52"/>
                      <a:pt x="104" y="52"/>
                      <a:pt x="104" y="52"/>
                    </a:cubicBezTo>
                    <a:cubicBezTo>
                      <a:pt x="107" y="54"/>
                      <a:pt x="107" y="54"/>
                      <a:pt x="107" y="54"/>
                    </a:cubicBezTo>
                    <a:cubicBezTo>
                      <a:pt x="111" y="58"/>
                      <a:pt x="111" y="58"/>
                      <a:pt x="111" y="58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09" y="67"/>
                      <a:pt x="109" y="67"/>
                      <a:pt x="109" y="67"/>
                    </a:cubicBezTo>
                    <a:cubicBezTo>
                      <a:pt x="106" y="71"/>
                      <a:pt x="106" y="71"/>
                      <a:pt x="106" y="71"/>
                    </a:cubicBezTo>
                    <a:cubicBezTo>
                      <a:pt x="105" y="77"/>
                      <a:pt x="105" y="77"/>
                      <a:pt x="105" y="77"/>
                    </a:cubicBezTo>
                    <a:cubicBezTo>
                      <a:pt x="105" y="82"/>
                      <a:pt x="105" y="82"/>
                      <a:pt x="105" y="82"/>
                    </a:cubicBezTo>
                    <a:cubicBezTo>
                      <a:pt x="101" y="85"/>
                      <a:pt x="101" y="85"/>
                      <a:pt x="101" y="85"/>
                    </a:cubicBezTo>
                    <a:cubicBezTo>
                      <a:pt x="98" y="88"/>
                      <a:pt x="98" y="88"/>
                      <a:pt x="98" y="88"/>
                    </a:cubicBezTo>
                    <a:cubicBezTo>
                      <a:pt x="95" y="91"/>
                      <a:pt x="95" y="91"/>
                      <a:pt x="95" y="91"/>
                    </a:cubicBezTo>
                    <a:cubicBezTo>
                      <a:pt x="90" y="94"/>
                      <a:pt x="90" y="94"/>
                      <a:pt x="90" y="94"/>
                    </a:cubicBezTo>
                    <a:cubicBezTo>
                      <a:pt x="86" y="100"/>
                      <a:pt x="86" y="100"/>
                      <a:pt x="86" y="100"/>
                    </a:cubicBezTo>
                    <a:cubicBezTo>
                      <a:pt x="83" y="105"/>
                      <a:pt x="83" y="105"/>
                      <a:pt x="83" y="105"/>
                    </a:cubicBezTo>
                    <a:cubicBezTo>
                      <a:pt x="79" y="106"/>
                      <a:pt x="79" y="106"/>
                      <a:pt x="79" y="106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5" y="108"/>
                      <a:pt x="75" y="108"/>
                      <a:pt x="75" y="108"/>
                    </a:cubicBezTo>
                    <a:cubicBezTo>
                      <a:pt x="72" y="111"/>
                      <a:pt x="72" y="111"/>
                      <a:pt x="72" y="111"/>
                    </a:cubicBezTo>
                    <a:cubicBezTo>
                      <a:pt x="70" y="116"/>
                      <a:pt x="70" y="116"/>
                      <a:pt x="70" y="116"/>
                    </a:cubicBezTo>
                    <a:cubicBezTo>
                      <a:pt x="72" y="118"/>
                      <a:pt x="72" y="118"/>
                      <a:pt x="72" y="118"/>
                    </a:cubicBezTo>
                    <a:cubicBezTo>
                      <a:pt x="73" y="120"/>
                      <a:pt x="73" y="120"/>
                      <a:pt x="73" y="120"/>
                    </a:cubicBezTo>
                    <a:cubicBezTo>
                      <a:pt x="72" y="123"/>
                      <a:pt x="72" y="123"/>
                      <a:pt x="72" y="123"/>
                    </a:cubicBezTo>
                    <a:cubicBezTo>
                      <a:pt x="72" y="127"/>
                      <a:pt x="72" y="127"/>
                      <a:pt x="72" y="127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32"/>
                      <a:pt x="77" y="132"/>
                      <a:pt x="77" y="132"/>
                    </a:cubicBezTo>
                    <a:cubicBezTo>
                      <a:pt x="78" y="143"/>
                      <a:pt x="78" y="143"/>
                      <a:pt x="78" y="143"/>
                    </a:cubicBezTo>
                    <a:cubicBezTo>
                      <a:pt x="75" y="142"/>
                      <a:pt x="75" y="142"/>
                      <a:pt x="75" y="142"/>
                    </a:cubicBezTo>
                    <a:cubicBezTo>
                      <a:pt x="70" y="142"/>
                      <a:pt x="70" y="142"/>
                      <a:pt x="70" y="142"/>
                    </a:cubicBezTo>
                    <a:cubicBezTo>
                      <a:pt x="67" y="142"/>
                      <a:pt x="67" y="142"/>
                      <a:pt x="67" y="142"/>
                    </a:cubicBezTo>
                    <a:cubicBezTo>
                      <a:pt x="63" y="144"/>
                      <a:pt x="63" y="144"/>
                      <a:pt x="63" y="144"/>
                    </a:cubicBezTo>
                    <a:cubicBezTo>
                      <a:pt x="62" y="148"/>
                      <a:pt x="62" y="148"/>
                      <a:pt x="62" y="148"/>
                    </a:cubicBezTo>
                    <a:cubicBezTo>
                      <a:pt x="58" y="148"/>
                      <a:pt x="58" y="148"/>
                      <a:pt x="58" y="148"/>
                    </a:cubicBezTo>
                    <a:cubicBezTo>
                      <a:pt x="58" y="146"/>
                      <a:pt x="58" y="146"/>
                      <a:pt x="58" y="146"/>
                    </a:cubicBezTo>
                    <a:cubicBezTo>
                      <a:pt x="58" y="146"/>
                      <a:pt x="58" y="145"/>
                      <a:pt x="57" y="145"/>
                    </a:cubicBezTo>
                    <a:cubicBezTo>
                      <a:pt x="56" y="145"/>
                      <a:pt x="54" y="146"/>
                      <a:pt x="54" y="146"/>
                    </a:cubicBezTo>
                    <a:cubicBezTo>
                      <a:pt x="54" y="146"/>
                      <a:pt x="54" y="144"/>
                      <a:pt x="53" y="143"/>
                    </a:cubicBezTo>
                    <a:cubicBezTo>
                      <a:pt x="53" y="142"/>
                      <a:pt x="53" y="141"/>
                      <a:pt x="51" y="139"/>
                    </a:cubicBezTo>
                    <a:cubicBezTo>
                      <a:pt x="51" y="139"/>
                      <a:pt x="48" y="138"/>
                      <a:pt x="45" y="137"/>
                    </a:cubicBezTo>
                    <a:cubicBezTo>
                      <a:pt x="46" y="136"/>
                      <a:pt x="46" y="132"/>
                      <a:pt x="45" y="131"/>
                    </a:cubicBezTo>
                    <a:cubicBezTo>
                      <a:pt x="44" y="131"/>
                      <a:pt x="44" y="131"/>
                      <a:pt x="44" y="131"/>
                    </a:cubicBezTo>
                    <a:cubicBezTo>
                      <a:pt x="43" y="130"/>
                      <a:pt x="44" y="129"/>
                      <a:pt x="44" y="128"/>
                    </a:cubicBezTo>
                    <a:cubicBezTo>
                      <a:pt x="41" y="128"/>
                      <a:pt x="39" y="129"/>
                      <a:pt x="38" y="129"/>
                    </a:cubicBezTo>
                    <a:cubicBezTo>
                      <a:pt x="35" y="129"/>
                      <a:pt x="36" y="128"/>
                      <a:pt x="34" y="128"/>
                    </a:cubicBezTo>
                    <a:cubicBezTo>
                      <a:pt x="32" y="129"/>
                      <a:pt x="30" y="131"/>
                      <a:pt x="29" y="131"/>
                    </a:cubicBezTo>
                    <a:cubicBezTo>
                      <a:pt x="25" y="132"/>
                      <a:pt x="21" y="131"/>
                      <a:pt x="18" y="131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14" y="133"/>
                      <a:pt x="11" y="131"/>
                      <a:pt x="9" y="131"/>
                    </a:cubicBezTo>
                    <a:cubicBezTo>
                      <a:pt x="8" y="133"/>
                      <a:pt x="8" y="133"/>
                      <a:pt x="8" y="133"/>
                    </a:cubicBezTo>
                    <a:cubicBezTo>
                      <a:pt x="6" y="133"/>
                      <a:pt x="6" y="132"/>
                      <a:pt x="4" y="132"/>
                    </a:cubicBezTo>
                    <a:cubicBezTo>
                      <a:pt x="4" y="132"/>
                      <a:pt x="4" y="134"/>
                      <a:pt x="4" y="134"/>
                    </a:cubicBezTo>
                    <a:cubicBezTo>
                      <a:pt x="2" y="134"/>
                      <a:pt x="1" y="134"/>
                      <a:pt x="0" y="134"/>
                    </a:cubicBezTo>
                    <a:cubicBezTo>
                      <a:pt x="1" y="124"/>
                      <a:pt x="1" y="124"/>
                      <a:pt x="1" y="124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12" y="115"/>
                      <a:pt x="12" y="115"/>
                      <a:pt x="12" y="115"/>
                    </a:cubicBezTo>
                    <a:cubicBezTo>
                      <a:pt x="17" y="113"/>
                      <a:pt x="17" y="113"/>
                      <a:pt x="17" y="113"/>
                    </a:cubicBezTo>
                    <a:cubicBezTo>
                      <a:pt x="21" y="110"/>
                      <a:pt x="21" y="110"/>
                      <a:pt x="21" y="110"/>
                    </a:cubicBezTo>
                    <a:cubicBezTo>
                      <a:pt x="21" y="107"/>
                      <a:pt x="21" y="107"/>
                      <a:pt x="21" y="107"/>
                    </a:cubicBezTo>
                    <a:cubicBezTo>
                      <a:pt x="17" y="105"/>
                      <a:pt x="17" y="105"/>
                      <a:pt x="17" y="105"/>
                    </a:cubicBezTo>
                    <a:cubicBezTo>
                      <a:pt x="16" y="100"/>
                      <a:pt x="16" y="100"/>
                      <a:pt x="16" y="100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6" y="89"/>
                      <a:pt x="6" y="89"/>
                      <a:pt x="6" y="89"/>
                    </a:cubicBezTo>
                    <a:cubicBezTo>
                      <a:pt x="5" y="86"/>
                      <a:pt x="5" y="86"/>
                      <a:pt x="5" y="86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11" y="80"/>
                      <a:pt x="11" y="80"/>
                      <a:pt x="11" y="80"/>
                    </a:cubicBezTo>
                    <a:cubicBezTo>
                      <a:pt x="15" y="79"/>
                      <a:pt x="15" y="79"/>
                      <a:pt x="15" y="79"/>
                    </a:cubicBezTo>
                    <a:cubicBezTo>
                      <a:pt x="18" y="79"/>
                      <a:pt x="18" y="79"/>
                      <a:pt x="18" y="79"/>
                    </a:cubicBezTo>
                    <a:cubicBezTo>
                      <a:pt x="26" y="79"/>
                      <a:pt x="26" y="79"/>
                      <a:pt x="26" y="79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7" y="72"/>
                      <a:pt x="37" y="72"/>
                      <a:pt x="37" y="72"/>
                    </a:cubicBezTo>
                    <a:cubicBezTo>
                      <a:pt x="38" y="68"/>
                      <a:pt x="38" y="68"/>
                      <a:pt x="38" y="68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8" y="58"/>
                      <a:pt x="48" y="58"/>
                      <a:pt x="48" y="58"/>
                    </a:cubicBezTo>
                    <a:cubicBezTo>
                      <a:pt x="50" y="59"/>
                      <a:pt x="50" y="59"/>
                      <a:pt x="50" y="59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9" y="48"/>
                      <a:pt x="59" y="48"/>
                      <a:pt x="59" y="48"/>
                    </a:cubicBezTo>
                    <a:cubicBezTo>
                      <a:pt x="63" y="49"/>
                      <a:pt x="63" y="49"/>
                      <a:pt x="63" y="49"/>
                    </a:cubicBezTo>
                    <a:cubicBezTo>
                      <a:pt x="66" y="49"/>
                      <a:pt x="66" y="49"/>
                      <a:pt x="66" y="49"/>
                    </a:cubicBezTo>
                    <a:cubicBezTo>
                      <a:pt x="67" y="45"/>
                      <a:pt x="67" y="45"/>
                      <a:pt x="67" y="45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1" y="38"/>
                      <a:pt x="71" y="38"/>
                      <a:pt x="71" y="38"/>
                    </a:cubicBezTo>
                    <a:cubicBezTo>
                      <a:pt x="71" y="34"/>
                      <a:pt x="71" y="34"/>
                      <a:pt x="71" y="34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70" y="27"/>
                      <a:pt x="70" y="27"/>
                      <a:pt x="70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8" y="27"/>
                      <a:pt x="78" y="27"/>
                      <a:pt x="78" y="27"/>
                    </a:cubicBezTo>
                    <a:cubicBezTo>
                      <a:pt x="79" y="21"/>
                      <a:pt x="79" y="21"/>
                      <a:pt x="79" y="21"/>
                    </a:cubicBezTo>
                    <a:cubicBezTo>
                      <a:pt x="77" y="18"/>
                      <a:pt x="77" y="18"/>
                      <a:pt x="77" y="18"/>
                    </a:cubicBezTo>
                    <a:cubicBezTo>
                      <a:pt x="80" y="16"/>
                      <a:pt x="80" y="16"/>
                      <a:pt x="80" y="16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90" y="5"/>
                      <a:pt x="90" y="5"/>
                      <a:pt x="90" y="5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6" y="2"/>
                      <a:pt x="106" y="2"/>
                      <a:pt x="106" y="2"/>
                    </a:cubicBezTo>
                    <a:cubicBezTo>
                      <a:pt x="109" y="2"/>
                      <a:pt x="109" y="2"/>
                      <a:pt x="109" y="2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29" y="9"/>
                      <a:pt x="129" y="9"/>
                      <a:pt x="129" y="9"/>
                    </a:cubicBezTo>
                    <a:lnTo>
                      <a:pt x="132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69" name="Google Shape;568;p9">
                <a:extLst>
                  <a:ext uri="{FF2B5EF4-FFF2-40B4-BE49-F238E27FC236}">
                    <a16:creationId xmlns:a16="http://schemas.microsoft.com/office/drawing/2014/main" id="{FFC5A3EB-F589-9541-A2D4-1E5241B37467}"/>
                  </a:ext>
                </a:extLst>
              </p:cNvPr>
              <p:cNvSpPr/>
              <p:nvPr/>
            </p:nvSpPr>
            <p:spPr>
              <a:xfrm>
                <a:off x="3994" y="1695"/>
                <a:ext cx="135" cy="204"/>
              </a:xfrm>
              <a:custGeom>
                <a:avLst/>
                <a:gdLst/>
                <a:ahLst/>
                <a:cxnLst/>
                <a:rect l="l" t="t" r="r" b="b"/>
                <a:pathLst>
                  <a:path w="69" h="104" extrusionOk="0">
                    <a:moveTo>
                      <a:pt x="34" y="5"/>
                    </a:moveTo>
                    <a:cubicBezTo>
                      <a:pt x="35" y="5"/>
                      <a:pt x="35" y="5"/>
                      <a:pt x="35" y="5"/>
                    </a:cubicBezTo>
                    <a:cubicBezTo>
                      <a:pt x="35" y="8"/>
                      <a:pt x="35" y="8"/>
                      <a:pt x="35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6"/>
                      <a:pt x="37" y="3"/>
                      <a:pt x="37" y="0"/>
                    </a:cubicBezTo>
                    <a:cubicBezTo>
                      <a:pt x="37" y="1"/>
                      <a:pt x="35" y="1"/>
                      <a:pt x="35" y="2"/>
                    </a:cubicBezTo>
                    <a:cubicBezTo>
                      <a:pt x="34" y="3"/>
                      <a:pt x="35" y="4"/>
                      <a:pt x="34" y="5"/>
                    </a:cubicBezTo>
                    <a:close/>
                    <a:moveTo>
                      <a:pt x="38" y="13"/>
                    </a:moveTo>
                    <a:cubicBezTo>
                      <a:pt x="38" y="14"/>
                      <a:pt x="39" y="16"/>
                      <a:pt x="40" y="17"/>
                    </a:cubicBezTo>
                    <a:cubicBezTo>
                      <a:pt x="41" y="18"/>
                      <a:pt x="43" y="19"/>
                      <a:pt x="44" y="20"/>
                    </a:cubicBezTo>
                    <a:cubicBezTo>
                      <a:pt x="45" y="21"/>
                      <a:pt x="46" y="24"/>
                      <a:pt x="48" y="25"/>
                    </a:cubicBezTo>
                    <a:cubicBezTo>
                      <a:pt x="49" y="25"/>
                      <a:pt x="50" y="25"/>
                      <a:pt x="51" y="25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8" y="28"/>
                      <a:pt x="59" y="31"/>
                      <a:pt x="60" y="32"/>
                    </a:cubicBezTo>
                    <a:cubicBezTo>
                      <a:pt x="61" y="32"/>
                      <a:pt x="62" y="31"/>
                      <a:pt x="62" y="32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5" y="36"/>
                      <a:pt x="65" y="36"/>
                      <a:pt x="65" y="36"/>
                    </a:cubicBezTo>
                    <a:cubicBezTo>
                      <a:pt x="65" y="37"/>
                      <a:pt x="64" y="38"/>
                      <a:pt x="65" y="39"/>
                    </a:cubicBezTo>
                    <a:cubicBezTo>
                      <a:pt x="65" y="40"/>
                      <a:pt x="68" y="40"/>
                      <a:pt x="69" y="41"/>
                    </a:cubicBezTo>
                    <a:cubicBezTo>
                      <a:pt x="68" y="42"/>
                      <a:pt x="69" y="43"/>
                      <a:pt x="69" y="44"/>
                    </a:cubicBezTo>
                    <a:cubicBezTo>
                      <a:pt x="68" y="45"/>
                      <a:pt x="66" y="46"/>
                      <a:pt x="66" y="48"/>
                    </a:cubicBezTo>
                    <a:cubicBezTo>
                      <a:pt x="66" y="48"/>
                      <a:pt x="66" y="49"/>
                      <a:pt x="66" y="50"/>
                    </a:cubicBezTo>
                    <a:cubicBezTo>
                      <a:pt x="66" y="50"/>
                      <a:pt x="64" y="52"/>
                      <a:pt x="64" y="52"/>
                    </a:cubicBezTo>
                    <a:cubicBezTo>
                      <a:pt x="64" y="53"/>
                      <a:pt x="64" y="54"/>
                      <a:pt x="64" y="54"/>
                    </a:cubicBezTo>
                    <a:cubicBezTo>
                      <a:pt x="64" y="55"/>
                      <a:pt x="62" y="55"/>
                      <a:pt x="61" y="56"/>
                    </a:cubicBezTo>
                    <a:cubicBezTo>
                      <a:pt x="60" y="58"/>
                      <a:pt x="61" y="60"/>
                      <a:pt x="60" y="61"/>
                    </a:cubicBezTo>
                    <a:cubicBezTo>
                      <a:pt x="60" y="62"/>
                      <a:pt x="58" y="63"/>
                      <a:pt x="57" y="63"/>
                    </a:cubicBezTo>
                    <a:cubicBezTo>
                      <a:pt x="57" y="64"/>
                      <a:pt x="58" y="67"/>
                      <a:pt x="57" y="67"/>
                    </a:cubicBezTo>
                    <a:cubicBezTo>
                      <a:pt x="57" y="68"/>
                      <a:pt x="55" y="67"/>
                      <a:pt x="55" y="67"/>
                    </a:cubicBezTo>
                    <a:cubicBezTo>
                      <a:pt x="53" y="72"/>
                      <a:pt x="52" y="74"/>
                      <a:pt x="53" y="81"/>
                    </a:cubicBezTo>
                    <a:cubicBezTo>
                      <a:pt x="51" y="82"/>
                      <a:pt x="46" y="82"/>
                      <a:pt x="44" y="83"/>
                    </a:cubicBezTo>
                    <a:cubicBezTo>
                      <a:pt x="43" y="84"/>
                      <a:pt x="44" y="85"/>
                      <a:pt x="43" y="85"/>
                    </a:cubicBezTo>
                    <a:cubicBezTo>
                      <a:pt x="43" y="86"/>
                      <a:pt x="41" y="87"/>
                      <a:pt x="41" y="88"/>
                    </a:cubicBezTo>
                    <a:cubicBezTo>
                      <a:pt x="40" y="89"/>
                      <a:pt x="41" y="90"/>
                      <a:pt x="41" y="91"/>
                    </a:cubicBezTo>
                    <a:cubicBezTo>
                      <a:pt x="38" y="92"/>
                      <a:pt x="36" y="93"/>
                      <a:pt x="31" y="93"/>
                    </a:cubicBezTo>
                    <a:cubicBezTo>
                      <a:pt x="30" y="95"/>
                      <a:pt x="29" y="99"/>
                      <a:pt x="27" y="100"/>
                    </a:cubicBezTo>
                    <a:cubicBezTo>
                      <a:pt x="25" y="102"/>
                      <a:pt x="24" y="100"/>
                      <a:pt x="21" y="101"/>
                    </a:cubicBezTo>
                    <a:cubicBezTo>
                      <a:pt x="21" y="102"/>
                      <a:pt x="19" y="102"/>
                      <a:pt x="18" y="103"/>
                    </a:cubicBezTo>
                    <a:cubicBezTo>
                      <a:pt x="18" y="104"/>
                      <a:pt x="18" y="104"/>
                      <a:pt x="18" y="104"/>
                    </a:cubicBezTo>
                    <a:cubicBezTo>
                      <a:pt x="17" y="104"/>
                      <a:pt x="16" y="104"/>
                      <a:pt x="15" y="104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23" y="71"/>
                      <a:pt x="28" y="68"/>
                    </a:cubicBezTo>
                    <a:cubicBezTo>
                      <a:pt x="30" y="67"/>
                      <a:pt x="34" y="44"/>
                      <a:pt x="34" y="43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29" y="36"/>
                      <a:pt x="28" y="32"/>
                      <a:pt x="31" y="29"/>
                    </a:cubicBezTo>
                    <a:cubicBezTo>
                      <a:pt x="33" y="26"/>
                      <a:pt x="32" y="22"/>
                      <a:pt x="32" y="22"/>
                    </a:cubicBezTo>
                    <a:cubicBezTo>
                      <a:pt x="30" y="23"/>
                      <a:pt x="30" y="21"/>
                      <a:pt x="31" y="19"/>
                    </a:cubicBezTo>
                    <a:cubicBezTo>
                      <a:pt x="33" y="18"/>
                      <a:pt x="34" y="17"/>
                      <a:pt x="34" y="17"/>
                    </a:cubicBezTo>
                    <a:cubicBezTo>
                      <a:pt x="34" y="17"/>
                      <a:pt x="32" y="16"/>
                      <a:pt x="32" y="15"/>
                    </a:cubicBezTo>
                    <a:cubicBezTo>
                      <a:pt x="32" y="13"/>
                      <a:pt x="33" y="12"/>
                      <a:pt x="34" y="13"/>
                    </a:cubicBezTo>
                    <a:cubicBezTo>
                      <a:pt x="35" y="14"/>
                      <a:pt x="35" y="16"/>
                      <a:pt x="36" y="15"/>
                    </a:cubicBezTo>
                    <a:cubicBezTo>
                      <a:pt x="36" y="13"/>
                      <a:pt x="38" y="13"/>
                      <a:pt x="38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70" name="Google Shape;569;p9">
                <a:extLst>
                  <a:ext uri="{FF2B5EF4-FFF2-40B4-BE49-F238E27FC236}">
                    <a16:creationId xmlns:a16="http://schemas.microsoft.com/office/drawing/2014/main" id="{4899C0B1-D8CD-1442-994B-DF5574BCEC92}"/>
                  </a:ext>
                </a:extLst>
              </p:cNvPr>
              <p:cNvSpPr/>
              <p:nvPr/>
            </p:nvSpPr>
            <p:spPr>
              <a:xfrm>
                <a:off x="3994" y="1695"/>
                <a:ext cx="135" cy="204"/>
              </a:xfrm>
              <a:custGeom>
                <a:avLst/>
                <a:gdLst/>
                <a:ahLst/>
                <a:cxnLst/>
                <a:rect l="l" t="t" r="r" b="b"/>
                <a:pathLst>
                  <a:path w="69" h="104" extrusionOk="0">
                    <a:moveTo>
                      <a:pt x="34" y="5"/>
                    </a:moveTo>
                    <a:cubicBezTo>
                      <a:pt x="35" y="5"/>
                      <a:pt x="35" y="5"/>
                      <a:pt x="35" y="5"/>
                    </a:cubicBezTo>
                    <a:cubicBezTo>
                      <a:pt x="35" y="8"/>
                      <a:pt x="35" y="8"/>
                      <a:pt x="35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6"/>
                      <a:pt x="37" y="3"/>
                      <a:pt x="37" y="0"/>
                    </a:cubicBezTo>
                    <a:cubicBezTo>
                      <a:pt x="37" y="1"/>
                      <a:pt x="35" y="1"/>
                      <a:pt x="35" y="2"/>
                    </a:cubicBezTo>
                    <a:cubicBezTo>
                      <a:pt x="34" y="3"/>
                      <a:pt x="35" y="4"/>
                      <a:pt x="34" y="5"/>
                    </a:cubicBezTo>
                    <a:close/>
                    <a:moveTo>
                      <a:pt x="38" y="13"/>
                    </a:moveTo>
                    <a:cubicBezTo>
                      <a:pt x="38" y="14"/>
                      <a:pt x="39" y="16"/>
                      <a:pt x="40" y="17"/>
                    </a:cubicBezTo>
                    <a:cubicBezTo>
                      <a:pt x="41" y="18"/>
                      <a:pt x="43" y="19"/>
                      <a:pt x="44" y="20"/>
                    </a:cubicBezTo>
                    <a:cubicBezTo>
                      <a:pt x="45" y="21"/>
                      <a:pt x="46" y="24"/>
                      <a:pt x="48" y="25"/>
                    </a:cubicBezTo>
                    <a:cubicBezTo>
                      <a:pt x="49" y="25"/>
                      <a:pt x="50" y="25"/>
                      <a:pt x="51" y="25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8" y="28"/>
                      <a:pt x="59" y="31"/>
                      <a:pt x="60" y="32"/>
                    </a:cubicBezTo>
                    <a:cubicBezTo>
                      <a:pt x="61" y="32"/>
                      <a:pt x="62" y="31"/>
                      <a:pt x="62" y="32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5" y="36"/>
                      <a:pt x="65" y="36"/>
                      <a:pt x="65" y="36"/>
                    </a:cubicBezTo>
                    <a:cubicBezTo>
                      <a:pt x="65" y="37"/>
                      <a:pt x="64" y="38"/>
                      <a:pt x="65" y="39"/>
                    </a:cubicBezTo>
                    <a:cubicBezTo>
                      <a:pt x="65" y="40"/>
                      <a:pt x="68" y="40"/>
                      <a:pt x="69" y="41"/>
                    </a:cubicBezTo>
                    <a:cubicBezTo>
                      <a:pt x="68" y="42"/>
                      <a:pt x="69" y="43"/>
                      <a:pt x="69" y="44"/>
                    </a:cubicBezTo>
                    <a:cubicBezTo>
                      <a:pt x="68" y="45"/>
                      <a:pt x="66" y="46"/>
                      <a:pt x="66" y="48"/>
                    </a:cubicBezTo>
                    <a:cubicBezTo>
                      <a:pt x="66" y="48"/>
                      <a:pt x="66" y="49"/>
                      <a:pt x="66" y="50"/>
                    </a:cubicBezTo>
                    <a:cubicBezTo>
                      <a:pt x="66" y="50"/>
                      <a:pt x="64" y="52"/>
                      <a:pt x="64" y="52"/>
                    </a:cubicBezTo>
                    <a:cubicBezTo>
                      <a:pt x="64" y="53"/>
                      <a:pt x="64" y="54"/>
                      <a:pt x="64" y="54"/>
                    </a:cubicBezTo>
                    <a:cubicBezTo>
                      <a:pt x="64" y="55"/>
                      <a:pt x="62" y="55"/>
                      <a:pt x="61" y="56"/>
                    </a:cubicBezTo>
                    <a:cubicBezTo>
                      <a:pt x="60" y="58"/>
                      <a:pt x="61" y="60"/>
                      <a:pt x="60" y="61"/>
                    </a:cubicBezTo>
                    <a:cubicBezTo>
                      <a:pt x="60" y="62"/>
                      <a:pt x="58" y="63"/>
                      <a:pt x="57" y="63"/>
                    </a:cubicBezTo>
                    <a:cubicBezTo>
                      <a:pt x="57" y="64"/>
                      <a:pt x="58" y="67"/>
                      <a:pt x="57" y="67"/>
                    </a:cubicBezTo>
                    <a:cubicBezTo>
                      <a:pt x="57" y="68"/>
                      <a:pt x="55" y="67"/>
                      <a:pt x="55" y="67"/>
                    </a:cubicBezTo>
                    <a:cubicBezTo>
                      <a:pt x="53" y="72"/>
                      <a:pt x="52" y="74"/>
                      <a:pt x="53" y="81"/>
                    </a:cubicBezTo>
                    <a:cubicBezTo>
                      <a:pt x="51" y="82"/>
                      <a:pt x="46" y="82"/>
                      <a:pt x="44" y="83"/>
                    </a:cubicBezTo>
                    <a:cubicBezTo>
                      <a:pt x="43" y="84"/>
                      <a:pt x="44" y="85"/>
                      <a:pt x="43" y="85"/>
                    </a:cubicBezTo>
                    <a:cubicBezTo>
                      <a:pt x="43" y="86"/>
                      <a:pt x="41" y="87"/>
                      <a:pt x="41" y="88"/>
                    </a:cubicBezTo>
                    <a:cubicBezTo>
                      <a:pt x="40" y="89"/>
                      <a:pt x="41" y="90"/>
                      <a:pt x="41" y="91"/>
                    </a:cubicBezTo>
                    <a:cubicBezTo>
                      <a:pt x="38" y="92"/>
                      <a:pt x="36" y="93"/>
                      <a:pt x="31" y="93"/>
                    </a:cubicBezTo>
                    <a:cubicBezTo>
                      <a:pt x="30" y="95"/>
                      <a:pt x="29" y="99"/>
                      <a:pt x="27" y="100"/>
                    </a:cubicBezTo>
                    <a:cubicBezTo>
                      <a:pt x="25" y="102"/>
                      <a:pt x="24" y="100"/>
                      <a:pt x="21" y="101"/>
                    </a:cubicBezTo>
                    <a:cubicBezTo>
                      <a:pt x="21" y="102"/>
                      <a:pt x="19" y="102"/>
                      <a:pt x="18" y="103"/>
                    </a:cubicBezTo>
                    <a:cubicBezTo>
                      <a:pt x="18" y="104"/>
                      <a:pt x="18" y="104"/>
                      <a:pt x="18" y="104"/>
                    </a:cubicBezTo>
                    <a:cubicBezTo>
                      <a:pt x="17" y="104"/>
                      <a:pt x="16" y="104"/>
                      <a:pt x="15" y="104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23" y="71"/>
                      <a:pt x="28" y="68"/>
                    </a:cubicBezTo>
                    <a:cubicBezTo>
                      <a:pt x="30" y="67"/>
                      <a:pt x="34" y="44"/>
                      <a:pt x="34" y="43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29" y="36"/>
                      <a:pt x="28" y="32"/>
                      <a:pt x="31" y="29"/>
                    </a:cubicBezTo>
                    <a:cubicBezTo>
                      <a:pt x="33" y="26"/>
                      <a:pt x="32" y="22"/>
                      <a:pt x="32" y="22"/>
                    </a:cubicBezTo>
                    <a:cubicBezTo>
                      <a:pt x="30" y="23"/>
                      <a:pt x="30" y="21"/>
                      <a:pt x="31" y="19"/>
                    </a:cubicBezTo>
                    <a:cubicBezTo>
                      <a:pt x="33" y="18"/>
                      <a:pt x="34" y="17"/>
                      <a:pt x="34" y="17"/>
                    </a:cubicBezTo>
                    <a:cubicBezTo>
                      <a:pt x="34" y="17"/>
                      <a:pt x="32" y="16"/>
                      <a:pt x="32" y="15"/>
                    </a:cubicBezTo>
                    <a:cubicBezTo>
                      <a:pt x="32" y="13"/>
                      <a:pt x="33" y="12"/>
                      <a:pt x="34" y="13"/>
                    </a:cubicBezTo>
                    <a:cubicBezTo>
                      <a:pt x="35" y="14"/>
                      <a:pt x="35" y="16"/>
                      <a:pt x="36" y="15"/>
                    </a:cubicBezTo>
                    <a:cubicBezTo>
                      <a:pt x="36" y="13"/>
                      <a:pt x="38" y="13"/>
                      <a:pt x="38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71" name="Google Shape;570;p9">
                <a:extLst>
                  <a:ext uri="{FF2B5EF4-FFF2-40B4-BE49-F238E27FC236}">
                    <a16:creationId xmlns:a16="http://schemas.microsoft.com/office/drawing/2014/main" id="{32D13544-48D6-374E-B7D6-F29E270FD1F4}"/>
                  </a:ext>
                </a:extLst>
              </p:cNvPr>
              <p:cNvSpPr/>
              <p:nvPr/>
            </p:nvSpPr>
            <p:spPr>
              <a:xfrm>
                <a:off x="3198" y="204"/>
                <a:ext cx="457" cy="722"/>
              </a:xfrm>
              <a:custGeom>
                <a:avLst/>
                <a:gdLst/>
                <a:ahLst/>
                <a:cxnLst/>
                <a:rect l="l" t="t" r="r" b="b"/>
                <a:pathLst>
                  <a:path w="233" h="368" extrusionOk="0">
                    <a:moveTo>
                      <a:pt x="156" y="4"/>
                    </a:moveTo>
                    <a:cubicBezTo>
                      <a:pt x="156" y="5"/>
                      <a:pt x="156" y="6"/>
                      <a:pt x="156" y="6"/>
                    </a:cubicBezTo>
                    <a:cubicBezTo>
                      <a:pt x="159" y="7"/>
                      <a:pt x="158" y="5"/>
                      <a:pt x="156" y="4"/>
                    </a:cubicBezTo>
                    <a:close/>
                    <a:moveTo>
                      <a:pt x="101" y="10"/>
                    </a:moveTo>
                    <a:cubicBezTo>
                      <a:pt x="101" y="11"/>
                      <a:pt x="101" y="12"/>
                      <a:pt x="100" y="13"/>
                    </a:cubicBezTo>
                    <a:cubicBezTo>
                      <a:pt x="100" y="14"/>
                      <a:pt x="99" y="14"/>
                      <a:pt x="98" y="14"/>
                    </a:cubicBezTo>
                    <a:cubicBezTo>
                      <a:pt x="97" y="15"/>
                      <a:pt x="98" y="16"/>
                      <a:pt x="97" y="16"/>
                    </a:cubicBezTo>
                    <a:cubicBezTo>
                      <a:pt x="97" y="17"/>
                      <a:pt x="94" y="18"/>
                      <a:pt x="93" y="18"/>
                    </a:cubicBezTo>
                    <a:cubicBezTo>
                      <a:pt x="94" y="21"/>
                      <a:pt x="93" y="24"/>
                      <a:pt x="94" y="27"/>
                    </a:cubicBezTo>
                    <a:cubicBezTo>
                      <a:pt x="94" y="28"/>
                      <a:pt x="96" y="29"/>
                      <a:pt x="96" y="29"/>
                    </a:cubicBezTo>
                    <a:cubicBezTo>
                      <a:pt x="97" y="31"/>
                      <a:pt x="97" y="33"/>
                      <a:pt x="97" y="35"/>
                    </a:cubicBezTo>
                    <a:cubicBezTo>
                      <a:pt x="97" y="34"/>
                      <a:pt x="96" y="34"/>
                      <a:pt x="95" y="33"/>
                    </a:cubicBezTo>
                    <a:cubicBezTo>
                      <a:pt x="94" y="31"/>
                      <a:pt x="94" y="30"/>
                      <a:pt x="93" y="28"/>
                    </a:cubicBezTo>
                    <a:cubicBezTo>
                      <a:pt x="93" y="27"/>
                      <a:pt x="91" y="27"/>
                      <a:pt x="90" y="26"/>
                    </a:cubicBezTo>
                    <a:cubicBezTo>
                      <a:pt x="89" y="23"/>
                      <a:pt x="88" y="20"/>
                      <a:pt x="87" y="17"/>
                    </a:cubicBezTo>
                    <a:cubicBezTo>
                      <a:pt x="85" y="17"/>
                      <a:pt x="83" y="18"/>
                      <a:pt x="82" y="18"/>
                    </a:cubicBezTo>
                    <a:cubicBezTo>
                      <a:pt x="81" y="21"/>
                      <a:pt x="81" y="22"/>
                      <a:pt x="81" y="25"/>
                    </a:cubicBezTo>
                    <a:cubicBezTo>
                      <a:pt x="79" y="25"/>
                      <a:pt x="79" y="25"/>
                      <a:pt x="79" y="25"/>
                    </a:cubicBezTo>
                    <a:cubicBezTo>
                      <a:pt x="79" y="24"/>
                      <a:pt x="79" y="23"/>
                      <a:pt x="79" y="23"/>
                    </a:cubicBezTo>
                    <a:cubicBezTo>
                      <a:pt x="78" y="23"/>
                      <a:pt x="77" y="23"/>
                      <a:pt x="77" y="23"/>
                    </a:cubicBezTo>
                    <a:cubicBezTo>
                      <a:pt x="76" y="23"/>
                      <a:pt x="76" y="21"/>
                      <a:pt x="76" y="20"/>
                    </a:cubicBezTo>
                    <a:cubicBezTo>
                      <a:pt x="75" y="20"/>
                      <a:pt x="73" y="20"/>
                      <a:pt x="73" y="20"/>
                    </a:cubicBezTo>
                    <a:cubicBezTo>
                      <a:pt x="75" y="19"/>
                      <a:pt x="77" y="19"/>
                      <a:pt x="79" y="18"/>
                    </a:cubicBezTo>
                    <a:cubicBezTo>
                      <a:pt x="79" y="18"/>
                      <a:pt x="79" y="16"/>
                      <a:pt x="79" y="16"/>
                    </a:cubicBezTo>
                    <a:cubicBezTo>
                      <a:pt x="76" y="15"/>
                      <a:pt x="76" y="15"/>
                      <a:pt x="76" y="15"/>
                    </a:cubicBezTo>
                    <a:cubicBezTo>
                      <a:pt x="75" y="15"/>
                      <a:pt x="74" y="16"/>
                      <a:pt x="73" y="16"/>
                    </a:cubicBezTo>
                    <a:cubicBezTo>
                      <a:pt x="72" y="16"/>
                      <a:pt x="71" y="14"/>
                      <a:pt x="69" y="15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68" y="17"/>
                      <a:pt x="68" y="17"/>
                      <a:pt x="67" y="17"/>
                    </a:cubicBezTo>
                    <a:cubicBezTo>
                      <a:pt x="67" y="18"/>
                      <a:pt x="67" y="18"/>
                      <a:pt x="67" y="18"/>
                    </a:cubicBezTo>
                    <a:cubicBezTo>
                      <a:pt x="66" y="18"/>
                      <a:pt x="65" y="17"/>
                      <a:pt x="64" y="16"/>
                    </a:cubicBezTo>
                    <a:cubicBezTo>
                      <a:pt x="63" y="19"/>
                      <a:pt x="63" y="21"/>
                      <a:pt x="63" y="24"/>
                    </a:cubicBezTo>
                    <a:cubicBezTo>
                      <a:pt x="65" y="23"/>
                      <a:pt x="64" y="23"/>
                      <a:pt x="65" y="22"/>
                    </a:cubicBezTo>
                    <a:cubicBezTo>
                      <a:pt x="66" y="22"/>
                      <a:pt x="66" y="22"/>
                      <a:pt x="66" y="22"/>
                    </a:cubicBezTo>
                    <a:cubicBezTo>
                      <a:pt x="66" y="24"/>
                      <a:pt x="66" y="25"/>
                      <a:pt x="66" y="26"/>
                    </a:cubicBezTo>
                    <a:cubicBezTo>
                      <a:pt x="66" y="27"/>
                      <a:pt x="67" y="27"/>
                      <a:pt x="67" y="28"/>
                    </a:cubicBezTo>
                    <a:cubicBezTo>
                      <a:pt x="66" y="29"/>
                      <a:pt x="66" y="28"/>
                      <a:pt x="65" y="28"/>
                    </a:cubicBezTo>
                    <a:cubicBezTo>
                      <a:pt x="64" y="30"/>
                      <a:pt x="64" y="31"/>
                      <a:pt x="64" y="32"/>
                    </a:cubicBezTo>
                    <a:cubicBezTo>
                      <a:pt x="64" y="32"/>
                      <a:pt x="69" y="34"/>
                      <a:pt x="69" y="34"/>
                    </a:cubicBezTo>
                    <a:cubicBezTo>
                      <a:pt x="70" y="36"/>
                      <a:pt x="68" y="36"/>
                      <a:pt x="69" y="37"/>
                    </a:cubicBezTo>
                    <a:cubicBezTo>
                      <a:pt x="70" y="38"/>
                      <a:pt x="70" y="38"/>
                      <a:pt x="70" y="38"/>
                    </a:cubicBezTo>
                    <a:cubicBezTo>
                      <a:pt x="71" y="43"/>
                      <a:pt x="67" y="43"/>
                      <a:pt x="73" y="44"/>
                    </a:cubicBezTo>
                    <a:cubicBezTo>
                      <a:pt x="74" y="44"/>
                      <a:pt x="75" y="45"/>
                      <a:pt x="76" y="44"/>
                    </a:cubicBezTo>
                    <a:cubicBezTo>
                      <a:pt x="77" y="44"/>
                      <a:pt x="77" y="43"/>
                      <a:pt x="78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80" y="41"/>
                      <a:pt x="82" y="41"/>
                      <a:pt x="84" y="41"/>
                    </a:cubicBezTo>
                    <a:cubicBezTo>
                      <a:pt x="84" y="40"/>
                      <a:pt x="84" y="38"/>
                      <a:pt x="84" y="37"/>
                    </a:cubicBezTo>
                    <a:cubicBezTo>
                      <a:pt x="85" y="37"/>
                      <a:pt x="85" y="36"/>
                      <a:pt x="86" y="36"/>
                    </a:cubicBezTo>
                    <a:cubicBezTo>
                      <a:pt x="86" y="37"/>
                      <a:pt x="85" y="38"/>
                      <a:pt x="87" y="38"/>
                    </a:cubicBezTo>
                    <a:cubicBezTo>
                      <a:pt x="87" y="38"/>
                      <a:pt x="88" y="36"/>
                      <a:pt x="88" y="36"/>
                    </a:cubicBezTo>
                    <a:cubicBezTo>
                      <a:pt x="90" y="36"/>
                      <a:pt x="90" y="36"/>
                      <a:pt x="90" y="36"/>
                    </a:cubicBezTo>
                    <a:cubicBezTo>
                      <a:pt x="90" y="38"/>
                      <a:pt x="90" y="40"/>
                      <a:pt x="90" y="42"/>
                    </a:cubicBezTo>
                    <a:cubicBezTo>
                      <a:pt x="92" y="41"/>
                      <a:pt x="96" y="41"/>
                      <a:pt x="97" y="41"/>
                    </a:cubicBezTo>
                    <a:cubicBezTo>
                      <a:pt x="98" y="41"/>
                      <a:pt x="98" y="45"/>
                      <a:pt x="100" y="45"/>
                    </a:cubicBezTo>
                    <a:cubicBezTo>
                      <a:pt x="102" y="45"/>
                      <a:pt x="105" y="45"/>
                      <a:pt x="107" y="44"/>
                    </a:cubicBezTo>
                    <a:cubicBezTo>
                      <a:pt x="107" y="45"/>
                      <a:pt x="106" y="47"/>
                      <a:pt x="105" y="47"/>
                    </a:cubicBezTo>
                    <a:cubicBezTo>
                      <a:pt x="103" y="48"/>
                      <a:pt x="95" y="48"/>
                      <a:pt x="94" y="48"/>
                    </a:cubicBezTo>
                    <a:cubicBezTo>
                      <a:pt x="93" y="48"/>
                      <a:pt x="91" y="46"/>
                      <a:pt x="90" y="46"/>
                    </a:cubicBezTo>
                    <a:cubicBezTo>
                      <a:pt x="89" y="46"/>
                      <a:pt x="87" y="49"/>
                      <a:pt x="86" y="50"/>
                    </a:cubicBezTo>
                    <a:cubicBezTo>
                      <a:pt x="85" y="50"/>
                      <a:pt x="85" y="49"/>
                      <a:pt x="84" y="50"/>
                    </a:cubicBezTo>
                    <a:cubicBezTo>
                      <a:pt x="83" y="49"/>
                      <a:pt x="82" y="48"/>
                      <a:pt x="81" y="47"/>
                    </a:cubicBezTo>
                    <a:cubicBezTo>
                      <a:pt x="81" y="47"/>
                      <a:pt x="80" y="47"/>
                      <a:pt x="79" y="47"/>
                    </a:cubicBezTo>
                    <a:cubicBezTo>
                      <a:pt x="79" y="47"/>
                      <a:pt x="79" y="49"/>
                      <a:pt x="79" y="49"/>
                    </a:cubicBezTo>
                    <a:cubicBezTo>
                      <a:pt x="79" y="49"/>
                      <a:pt x="78" y="49"/>
                      <a:pt x="79" y="48"/>
                    </a:cubicBezTo>
                    <a:cubicBezTo>
                      <a:pt x="77" y="48"/>
                      <a:pt x="77" y="48"/>
                      <a:pt x="76" y="48"/>
                    </a:cubicBezTo>
                    <a:cubicBezTo>
                      <a:pt x="76" y="49"/>
                      <a:pt x="75" y="52"/>
                      <a:pt x="76" y="54"/>
                    </a:cubicBezTo>
                    <a:cubicBezTo>
                      <a:pt x="77" y="60"/>
                      <a:pt x="79" y="54"/>
                      <a:pt x="80" y="54"/>
                    </a:cubicBezTo>
                    <a:cubicBezTo>
                      <a:pt x="80" y="54"/>
                      <a:pt x="82" y="55"/>
                      <a:pt x="82" y="55"/>
                    </a:cubicBezTo>
                    <a:cubicBezTo>
                      <a:pt x="83" y="55"/>
                      <a:pt x="87" y="55"/>
                      <a:pt x="89" y="54"/>
                    </a:cubicBezTo>
                    <a:cubicBezTo>
                      <a:pt x="89" y="54"/>
                      <a:pt x="96" y="54"/>
                      <a:pt x="94" y="54"/>
                    </a:cubicBezTo>
                    <a:cubicBezTo>
                      <a:pt x="92" y="55"/>
                      <a:pt x="89" y="56"/>
                      <a:pt x="88" y="56"/>
                    </a:cubicBezTo>
                    <a:cubicBezTo>
                      <a:pt x="88" y="57"/>
                      <a:pt x="87" y="57"/>
                      <a:pt x="87" y="58"/>
                    </a:cubicBezTo>
                    <a:cubicBezTo>
                      <a:pt x="87" y="60"/>
                      <a:pt x="90" y="61"/>
                      <a:pt x="90" y="62"/>
                    </a:cubicBezTo>
                    <a:cubicBezTo>
                      <a:pt x="84" y="61"/>
                      <a:pt x="83" y="63"/>
                      <a:pt x="79" y="60"/>
                    </a:cubicBezTo>
                    <a:cubicBezTo>
                      <a:pt x="78" y="61"/>
                      <a:pt x="78" y="62"/>
                      <a:pt x="78" y="64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79" y="66"/>
                      <a:pt x="79" y="67"/>
                      <a:pt x="79" y="68"/>
                    </a:cubicBezTo>
                    <a:cubicBezTo>
                      <a:pt x="81" y="68"/>
                      <a:pt x="87" y="68"/>
                      <a:pt x="88" y="69"/>
                    </a:cubicBezTo>
                    <a:cubicBezTo>
                      <a:pt x="89" y="69"/>
                      <a:pt x="89" y="71"/>
                      <a:pt x="89" y="72"/>
                    </a:cubicBezTo>
                    <a:cubicBezTo>
                      <a:pt x="90" y="72"/>
                      <a:pt x="91" y="71"/>
                      <a:pt x="91" y="72"/>
                    </a:cubicBezTo>
                    <a:cubicBezTo>
                      <a:pt x="91" y="72"/>
                      <a:pt x="92" y="73"/>
                      <a:pt x="92" y="73"/>
                    </a:cubicBezTo>
                    <a:cubicBezTo>
                      <a:pt x="94" y="73"/>
                      <a:pt x="95" y="72"/>
                      <a:pt x="96" y="72"/>
                    </a:cubicBezTo>
                    <a:cubicBezTo>
                      <a:pt x="98" y="76"/>
                      <a:pt x="99" y="77"/>
                      <a:pt x="100" y="80"/>
                    </a:cubicBezTo>
                    <a:cubicBezTo>
                      <a:pt x="101" y="80"/>
                      <a:pt x="101" y="80"/>
                      <a:pt x="101" y="80"/>
                    </a:cubicBezTo>
                    <a:cubicBezTo>
                      <a:pt x="102" y="78"/>
                      <a:pt x="103" y="78"/>
                      <a:pt x="105" y="78"/>
                    </a:cubicBezTo>
                    <a:cubicBezTo>
                      <a:pt x="104" y="76"/>
                      <a:pt x="104" y="74"/>
                      <a:pt x="104" y="73"/>
                    </a:cubicBezTo>
                    <a:cubicBezTo>
                      <a:pt x="104" y="73"/>
                      <a:pt x="105" y="71"/>
                      <a:pt x="106" y="71"/>
                    </a:cubicBezTo>
                    <a:cubicBezTo>
                      <a:pt x="107" y="71"/>
                      <a:pt x="109" y="72"/>
                      <a:pt x="111" y="72"/>
                    </a:cubicBezTo>
                    <a:cubicBezTo>
                      <a:pt x="111" y="72"/>
                      <a:pt x="113" y="69"/>
                      <a:pt x="114" y="69"/>
                    </a:cubicBezTo>
                    <a:cubicBezTo>
                      <a:pt x="114" y="69"/>
                      <a:pt x="114" y="68"/>
                      <a:pt x="114" y="68"/>
                    </a:cubicBezTo>
                    <a:cubicBezTo>
                      <a:pt x="115" y="67"/>
                      <a:pt x="116" y="67"/>
                      <a:pt x="116" y="65"/>
                    </a:cubicBezTo>
                    <a:cubicBezTo>
                      <a:pt x="116" y="64"/>
                      <a:pt x="116" y="64"/>
                      <a:pt x="116" y="64"/>
                    </a:cubicBezTo>
                    <a:cubicBezTo>
                      <a:pt x="117" y="64"/>
                      <a:pt x="119" y="64"/>
                      <a:pt x="120" y="64"/>
                    </a:cubicBezTo>
                    <a:cubicBezTo>
                      <a:pt x="120" y="64"/>
                      <a:pt x="120" y="63"/>
                      <a:pt x="120" y="63"/>
                    </a:cubicBezTo>
                    <a:cubicBezTo>
                      <a:pt x="121" y="63"/>
                      <a:pt x="121" y="63"/>
                      <a:pt x="121" y="63"/>
                    </a:cubicBezTo>
                    <a:cubicBezTo>
                      <a:pt x="122" y="57"/>
                      <a:pt x="120" y="59"/>
                      <a:pt x="125" y="56"/>
                    </a:cubicBezTo>
                    <a:cubicBezTo>
                      <a:pt x="122" y="46"/>
                      <a:pt x="125" y="43"/>
                      <a:pt x="137" y="42"/>
                    </a:cubicBezTo>
                    <a:cubicBezTo>
                      <a:pt x="136" y="42"/>
                      <a:pt x="137" y="40"/>
                      <a:pt x="136" y="39"/>
                    </a:cubicBezTo>
                    <a:cubicBezTo>
                      <a:pt x="133" y="37"/>
                      <a:pt x="129" y="38"/>
                      <a:pt x="126" y="37"/>
                    </a:cubicBezTo>
                    <a:cubicBezTo>
                      <a:pt x="126" y="37"/>
                      <a:pt x="124" y="35"/>
                      <a:pt x="124" y="34"/>
                    </a:cubicBezTo>
                    <a:cubicBezTo>
                      <a:pt x="122" y="34"/>
                      <a:pt x="122" y="34"/>
                      <a:pt x="122" y="34"/>
                    </a:cubicBezTo>
                    <a:cubicBezTo>
                      <a:pt x="122" y="33"/>
                      <a:pt x="123" y="32"/>
                      <a:pt x="123" y="32"/>
                    </a:cubicBezTo>
                    <a:cubicBezTo>
                      <a:pt x="123" y="31"/>
                      <a:pt x="122" y="28"/>
                      <a:pt x="121" y="27"/>
                    </a:cubicBezTo>
                    <a:cubicBezTo>
                      <a:pt x="120" y="27"/>
                      <a:pt x="120" y="26"/>
                      <a:pt x="120" y="26"/>
                    </a:cubicBezTo>
                    <a:cubicBezTo>
                      <a:pt x="119" y="26"/>
                      <a:pt x="119" y="27"/>
                      <a:pt x="118" y="26"/>
                    </a:cubicBezTo>
                    <a:cubicBezTo>
                      <a:pt x="118" y="28"/>
                      <a:pt x="118" y="27"/>
                      <a:pt x="117" y="28"/>
                    </a:cubicBezTo>
                    <a:cubicBezTo>
                      <a:pt x="117" y="28"/>
                      <a:pt x="117" y="22"/>
                      <a:pt x="117" y="21"/>
                    </a:cubicBezTo>
                    <a:cubicBezTo>
                      <a:pt x="113" y="19"/>
                      <a:pt x="112" y="18"/>
                      <a:pt x="110" y="14"/>
                    </a:cubicBezTo>
                    <a:cubicBezTo>
                      <a:pt x="108" y="15"/>
                      <a:pt x="107" y="15"/>
                      <a:pt x="104" y="16"/>
                    </a:cubicBezTo>
                    <a:cubicBezTo>
                      <a:pt x="104" y="15"/>
                      <a:pt x="104" y="14"/>
                      <a:pt x="103" y="14"/>
                    </a:cubicBezTo>
                    <a:cubicBezTo>
                      <a:pt x="103" y="13"/>
                      <a:pt x="103" y="12"/>
                      <a:pt x="103" y="11"/>
                    </a:cubicBezTo>
                    <a:cubicBezTo>
                      <a:pt x="103" y="11"/>
                      <a:pt x="101" y="11"/>
                      <a:pt x="101" y="10"/>
                    </a:cubicBezTo>
                    <a:close/>
                    <a:moveTo>
                      <a:pt x="59" y="30"/>
                    </a:moveTo>
                    <a:cubicBezTo>
                      <a:pt x="60" y="32"/>
                      <a:pt x="59" y="34"/>
                      <a:pt x="60" y="36"/>
                    </a:cubicBezTo>
                    <a:cubicBezTo>
                      <a:pt x="60" y="37"/>
                      <a:pt x="62" y="38"/>
                      <a:pt x="63" y="39"/>
                    </a:cubicBezTo>
                    <a:cubicBezTo>
                      <a:pt x="63" y="39"/>
                      <a:pt x="62" y="41"/>
                      <a:pt x="63" y="41"/>
                    </a:cubicBezTo>
                    <a:cubicBezTo>
                      <a:pt x="64" y="42"/>
                      <a:pt x="65" y="41"/>
                      <a:pt x="66" y="42"/>
                    </a:cubicBezTo>
                    <a:cubicBezTo>
                      <a:pt x="65" y="41"/>
                      <a:pt x="66" y="40"/>
                      <a:pt x="65" y="40"/>
                    </a:cubicBezTo>
                    <a:cubicBezTo>
                      <a:pt x="64" y="39"/>
                      <a:pt x="63" y="37"/>
                      <a:pt x="63" y="35"/>
                    </a:cubicBezTo>
                    <a:cubicBezTo>
                      <a:pt x="62" y="35"/>
                      <a:pt x="61" y="34"/>
                      <a:pt x="61" y="34"/>
                    </a:cubicBezTo>
                    <a:cubicBezTo>
                      <a:pt x="60" y="32"/>
                      <a:pt x="61" y="31"/>
                      <a:pt x="61" y="30"/>
                    </a:cubicBezTo>
                    <a:lnTo>
                      <a:pt x="59" y="30"/>
                    </a:lnTo>
                    <a:close/>
                    <a:moveTo>
                      <a:pt x="209" y="34"/>
                    </a:moveTo>
                    <a:cubicBezTo>
                      <a:pt x="208" y="34"/>
                      <a:pt x="208" y="36"/>
                      <a:pt x="207" y="37"/>
                    </a:cubicBezTo>
                    <a:cubicBezTo>
                      <a:pt x="212" y="37"/>
                      <a:pt x="215" y="37"/>
                      <a:pt x="219" y="38"/>
                    </a:cubicBezTo>
                    <a:cubicBezTo>
                      <a:pt x="219" y="38"/>
                      <a:pt x="220" y="36"/>
                      <a:pt x="220" y="36"/>
                    </a:cubicBezTo>
                    <a:cubicBezTo>
                      <a:pt x="219" y="35"/>
                      <a:pt x="218" y="36"/>
                      <a:pt x="217" y="36"/>
                    </a:cubicBezTo>
                    <a:cubicBezTo>
                      <a:pt x="215" y="35"/>
                      <a:pt x="214" y="32"/>
                      <a:pt x="209" y="34"/>
                    </a:cubicBezTo>
                    <a:close/>
                    <a:moveTo>
                      <a:pt x="195" y="38"/>
                    </a:moveTo>
                    <a:cubicBezTo>
                      <a:pt x="195" y="39"/>
                      <a:pt x="194" y="40"/>
                      <a:pt x="194" y="40"/>
                    </a:cubicBezTo>
                    <a:cubicBezTo>
                      <a:pt x="195" y="41"/>
                      <a:pt x="195" y="42"/>
                      <a:pt x="196" y="42"/>
                    </a:cubicBezTo>
                    <a:cubicBezTo>
                      <a:pt x="196" y="42"/>
                      <a:pt x="199" y="43"/>
                      <a:pt x="198" y="42"/>
                    </a:cubicBezTo>
                    <a:cubicBezTo>
                      <a:pt x="196" y="41"/>
                      <a:pt x="197" y="40"/>
                      <a:pt x="196" y="38"/>
                    </a:cubicBezTo>
                    <a:lnTo>
                      <a:pt x="195" y="38"/>
                    </a:lnTo>
                    <a:close/>
                    <a:moveTo>
                      <a:pt x="135" y="45"/>
                    </a:moveTo>
                    <a:cubicBezTo>
                      <a:pt x="135" y="45"/>
                      <a:pt x="133" y="47"/>
                      <a:pt x="133" y="47"/>
                    </a:cubicBezTo>
                    <a:cubicBezTo>
                      <a:pt x="132" y="47"/>
                      <a:pt x="130" y="48"/>
                      <a:pt x="130" y="48"/>
                    </a:cubicBezTo>
                    <a:cubicBezTo>
                      <a:pt x="132" y="48"/>
                      <a:pt x="132" y="48"/>
                      <a:pt x="132" y="48"/>
                    </a:cubicBezTo>
                    <a:cubicBezTo>
                      <a:pt x="135" y="50"/>
                      <a:pt x="135" y="50"/>
                      <a:pt x="136" y="54"/>
                    </a:cubicBezTo>
                    <a:cubicBezTo>
                      <a:pt x="139" y="54"/>
                      <a:pt x="142" y="54"/>
                      <a:pt x="146" y="54"/>
                    </a:cubicBezTo>
                    <a:cubicBezTo>
                      <a:pt x="146" y="53"/>
                      <a:pt x="147" y="51"/>
                      <a:pt x="147" y="50"/>
                    </a:cubicBezTo>
                    <a:cubicBezTo>
                      <a:pt x="148" y="50"/>
                      <a:pt x="148" y="50"/>
                      <a:pt x="148" y="50"/>
                    </a:cubicBezTo>
                    <a:cubicBezTo>
                      <a:pt x="149" y="49"/>
                      <a:pt x="148" y="48"/>
                      <a:pt x="148" y="48"/>
                    </a:cubicBezTo>
                    <a:cubicBezTo>
                      <a:pt x="146" y="45"/>
                      <a:pt x="140" y="44"/>
                      <a:pt x="135" y="45"/>
                    </a:cubicBezTo>
                    <a:close/>
                    <a:moveTo>
                      <a:pt x="183" y="161"/>
                    </a:moveTo>
                    <a:cubicBezTo>
                      <a:pt x="182" y="162"/>
                      <a:pt x="181" y="163"/>
                      <a:pt x="181" y="163"/>
                    </a:cubicBezTo>
                    <a:cubicBezTo>
                      <a:pt x="181" y="163"/>
                      <a:pt x="181" y="165"/>
                      <a:pt x="181" y="165"/>
                    </a:cubicBezTo>
                    <a:cubicBezTo>
                      <a:pt x="181" y="165"/>
                      <a:pt x="182" y="167"/>
                      <a:pt x="182" y="167"/>
                    </a:cubicBezTo>
                    <a:cubicBezTo>
                      <a:pt x="182" y="167"/>
                      <a:pt x="183" y="165"/>
                      <a:pt x="183" y="165"/>
                    </a:cubicBezTo>
                    <a:cubicBezTo>
                      <a:pt x="184" y="166"/>
                      <a:pt x="184" y="166"/>
                      <a:pt x="186" y="166"/>
                    </a:cubicBezTo>
                    <a:cubicBezTo>
                      <a:pt x="187" y="165"/>
                      <a:pt x="187" y="165"/>
                      <a:pt x="187" y="165"/>
                    </a:cubicBezTo>
                    <a:cubicBezTo>
                      <a:pt x="187" y="165"/>
                      <a:pt x="185" y="165"/>
                      <a:pt x="185" y="165"/>
                    </a:cubicBezTo>
                    <a:cubicBezTo>
                      <a:pt x="184" y="163"/>
                      <a:pt x="185" y="163"/>
                      <a:pt x="186" y="163"/>
                    </a:cubicBezTo>
                    <a:cubicBezTo>
                      <a:pt x="185" y="162"/>
                      <a:pt x="183" y="161"/>
                      <a:pt x="183" y="161"/>
                    </a:cubicBezTo>
                    <a:close/>
                    <a:moveTo>
                      <a:pt x="155" y="163"/>
                    </a:moveTo>
                    <a:cubicBezTo>
                      <a:pt x="154" y="164"/>
                      <a:pt x="154" y="166"/>
                      <a:pt x="154" y="167"/>
                    </a:cubicBezTo>
                    <a:cubicBezTo>
                      <a:pt x="152" y="167"/>
                      <a:pt x="150" y="167"/>
                      <a:pt x="148" y="167"/>
                    </a:cubicBezTo>
                    <a:cubicBezTo>
                      <a:pt x="148" y="167"/>
                      <a:pt x="146" y="171"/>
                      <a:pt x="148" y="171"/>
                    </a:cubicBezTo>
                    <a:cubicBezTo>
                      <a:pt x="149" y="171"/>
                      <a:pt x="151" y="169"/>
                      <a:pt x="152" y="169"/>
                    </a:cubicBezTo>
                    <a:cubicBezTo>
                      <a:pt x="153" y="168"/>
                      <a:pt x="154" y="169"/>
                      <a:pt x="155" y="169"/>
                    </a:cubicBezTo>
                    <a:cubicBezTo>
                      <a:pt x="156" y="168"/>
                      <a:pt x="160" y="161"/>
                      <a:pt x="155" y="163"/>
                    </a:cubicBezTo>
                    <a:close/>
                    <a:moveTo>
                      <a:pt x="162" y="169"/>
                    </a:moveTo>
                    <a:cubicBezTo>
                      <a:pt x="162" y="171"/>
                      <a:pt x="162" y="171"/>
                      <a:pt x="162" y="171"/>
                    </a:cubicBezTo>
                    <a:cubicBezTo>
                      <a:pt x="160" y="171"/>
                      <a:pt x="159" y="170"/>
                      <a:pt x="158" y="170"/>
                    </a:cubicBezTo>
                    <a:cubicBezTo>
                      <a:pt x="159" y="174"/>
                      <a:pt x="156" y="172"/>
                      <a:pt x="160" y="175"/>
                    </a:cubicBezTo>
                    <a:cubicBezTo>
                      <a:pt x="160" y="176"/>
                      <a:pt x="160" y="176"/>
                      <a:pt x="160" y="176"/>
                    </a:cubicBezTo>
                    <a:cubicBezTo>
                      <a:pt x="161" y="175"/>
                      <a:pt x="166" y="170"/>
                      <a:pt x="162" y="169"/>
                    </a:cubicBezTo>
                    <a:close/>
                    <a:moveTo>
                      <a:pt x="124" y="177"/>
                    </a:moveTo>
                    <a:cubicBezTo>
                      <a:pt x="124" y="178"/>
                      <a:pt x="121" y="181"/>
                      <a:pt x="124" y="181"/>
                    </a:cubicBezTo>
                    <a:cubicBezTo>
                      <a:pt x="123" y="182"/>
                      <a:pt x="126" y="183"/>
                      <a:pt x="126" y="183"/>
                    </a:cubicBezTo>
                    <a:cubicBezTo>
                      <a:pt x="127" y="182"/>
                      <a:pt x="126" y="181"/>
                      <a:pt x="127" y="181"/>
                    </a:cubicBezTo>
                    <a:cubicBezTo>
                      <a:pt x="127" y="179"/>
                      <a:pt x="127" y="180"/>
                      <a:pt x="128" y="178"/>
                    </a:cubicBezTo>
                    <a:cubicBezTo>
                      <a:pt x="126" y="177"/>
                      <a:pt x="126" y="177"/>
                      <a:pt x="124" y="177"/>
                    </a:cubicBezTo>
                    <a:close/>
                    <a:moveTo>
                      <a:pt x="121" y="182"/>
                    </a:moveTo>
                    <a:cubicBezTo>
                      <a:pt x="120" y="182"/>
                      <a:pt x="120" y="182"/>
                      <a:pt x="118" y="183"/>
                    </a:cubicBezTo>
                    <a:cubicBezTo>
                      <a:pt x="118" y="183"/>
                      <a:pt x="119" y="185"/>
                      <a:pt x="118" y="185"/>
                    </a:cubicBezTo>
                    <a:cubicBezTo>
                      <a:pt x="117" y="184"/>
                      <a:pt x="118" y="187"/>
                      <a:pt x="118" y="187"/>
                    </a:cubicBezTo>
                    <a:cubicBezTo>
                      <a:pt x="118" y="187"/>
                      <a:pt x="120" y="188"/>
                      <a:pt x="120" y="188"/>
                    </a:cubicBezTo>
                    <a:cubicBezTo>
                      <a:pt x="124" y="185"/>
                      <a:pt x="122" y="186"/>
                      <a:pt x="123" y="182"/>
                    </a:cubicBezTo>
                    <a:cubicBezTo>
                      <a:pt x="123" y="182"/>
                      <a:pt x="121" y="182"/>
                      <a:pt x="121" y="182"/>
                    </a:cubicBezTo>
                    <a:close/>
                    <a:moveTo>
                      <a:pt x="114" y="189"/>
                    </a:moveTo>
                    <a:cubicBezTo>
                      <a:pt x="109" y="192"/>
                      <a:pt x="108" y="195"/>
                      <a:pt x="108" y="201"/>
                    </a:cubicBezTo>
                    <a:cubicBezTo>
                      <a:pt x="109" y="201"/>
                      <a:pt x="109" y="201"/>
                      <a:pt x="109" y="201"/>
                    </a:cubicBezTo>
                    <a:cubicBezTo>
                      <a:pt x="110" y="201"/>
                      <a:pt x="110" y="199"/>
                      <a:pt x="110" y="199"/>
                    </a:cubicBezTo>
                    <a:cubicBezTo>
                      <a:pt x="112" y="198"/>
                      <a:pt x="112" y="199"/>
                      <a:pt x="113" y="199"/>
                    </a:cubicBezTo>
                    <a:cubicBezTo>
                      <a:pt x="115" y="196"/>
                      <a:pt x="116" y="195"/>
                      <a:pt x="116" y="190"/>
                    </a:cubicBezTo>
                    <a:lnTo>
                      <a:pt x="114" y="189"/>
                    </a:lnTo>
                    <a:close/>
                    <a:moveTo>
                      <a:pt x="97" y="201"/>
                    </a:moveTo>
                    <a:cubicBezTo>
                      <a:pt x="95" y="206"/>
                      <a:pt x="94" y="208"/>
                      <a:pt x="92" y="213"/>
                    </a:cubicBezTo>
                    <a:cubicBezTo>
                      <a:pt x="93" y="213"/>
                      <a:pt x="94" y="211"/>
                      <a:pt x="94" y="211"/>
                    </a:cubicBezTo>
                    <a:cubicBezTo>
                      <a:pt x="95" y="211"/>
                      <a:pt x="94" y="214"/>
                      <a:pt x="94" y="214"/>
                    </a:cubicBezTo>
                    <a:cubicBezTo>
                      <a:pt x="95" y="214"/>
                      <a:pt x="96" y="214"/>
                      <a:pt x="96" y="214"/>
                    </a:cubicBezTo>
                    <a:cubicBezTo>
                      <a:pt x="96" y="214"/>
                      <a:pt x="96" y="212"/>
                      <a:pt x="96" y="212"/>
                    </a:cubicBezTo>
                    <a:cubicBezTo>
                      <a:pt x="97" y="212"/>
                      <a:pt x="99" y="212"/>
                      <a:pt x="98" y="213"/>
                    </a:cubicBezTo>
                    <a:cubicBezTo>
                      <a:pt x="101" y="210"/>
                      <a:pt x="103" y="209"/>
                      <a:pt x="105" y="206"/>
                    </a:cubicBezTo>
                    <a:cubicBezTo>
                      <a:pt x="104" y="203"/>
                      <a:pt x="104" y="203"/>
                      <a:pt x="104" y="203"/>
                    </a:cubicBezTo>
                    <a:cubicBezTo>
                      <a:pt x="103" y="203"/>
                      <a:pt x="102" y="203"/>
                      <a:pt x="101" y="203"/>
                    </a:cubicBezTo>
                    <a:cubicBezTo>
                      <a:pt x="101" y="205"/>
                      <a:pt x="101" y="205"/>
                      <a:pt x="101" y="205"/>
                    </a:cubicBezTo>
                    <a:cubicBezTo>
                      <a:pt x="100" y="205"/>
                      <a:pt x="99" y="205"/>
                      <a:pt x="98" y="205"/>
                    </a:cubicBezTo>
                    <a:cubicBezTo>
                      <a:pt x="98" y="204"/>
                      <a:pt x="99" y="202"/>
                      <a:pt x="98" y="201"/>
                    </a:cubicBezTo>
                    <a:lnTo>
                      <a:pt x="97" y="201"/>
                    </a:lnTo>
                    <a:close/>
                    <a:moveTo>
                      <a:pt x="167" y="163"/>
                    </a:moveTo>
                    <a:cubicBezTo>
                      <a:pt x="167" y="164"/>
                      <a:pt x="167" y="166"/>
                      <a:pt x="168" y="166"/>
                    </a:cubicBezTo>
                    <a:cubicBezTo>
                      <a:pt x="170" y="168"/>
                      <a:pt x="168" y="163"/>
                      <a:pt x="168" y="163"/>
                    </a:cubicBezTo>
                    <a:lnTo>
                      <a:pt x="167" y="163"/>
                    </a:lnTo>
                    <a:close/>
                    <a:moveTo>
                      <a:pt x="130" y="173"/>
                    </a:moveTo>
                    <a:cubicBezTo>
                      <a:pt x="131" y="174"/>
                      <a:pt x="130" y="175"/>
                      <a:pt x="131" y="177"/>
                    </a:cubicBezTo>
                    <a:cubicBezTo>
                      <a:pt x="136" y="177"/>
                      <a:pt x="130" y="173"/>
                      <a:pt x="130" y="173"/>
                    </a:cubicBezTo>
                    <a:close/>
                    <a:moveTo>
                      <a:pt x="152" y="173"/>
                    </a:moveTo>
                    <a:cubicBezTo>
                      <a:pt x="148" y="173"/>
                      <a:pt x="155" y="174"/>
                      <a:pt x="155" y="174"/>
                    </a:cubicBezTo>
                    <a:cubicBezTo>
                      <a:pt x="154" y="174"/>
                      <a:pt x="156" y="172"/>
                      <a:pt x="152" y="173"/>
                    </a:cubicBezTo>
                    <a:close/>
                    <a:moveTo>
                      <a:pt x="137" y="174"/>
                    </a:moveTo>
                    <a:cubicBezTo>
                      <a:pt x="137" y="175"/>
                      <a:pt x="137" y="175"/>
                      <a:pt x="137" y="175"/>
                    </a:cubicBezTo>
                    <a:cubicBezTo>
                      <a:pt x="136" y="175"/>
                      <a:pt x="137" y="177"/>
                      <a:pt x="138" y="177"/>
                    </a:cubicBezTo>
                    <a:cubicBezTo>
                      <a:pt x="138" y="177"/>
                      <a:pt x="139" y="173"/>
                      <a:pt x="137" y="174"/>
                    </a:cubicBezTo>
                    <a:close/>
                    <a:moveTo>
                      <a:pt x="105" y="195"/>
                    </a:moveTo>
                    <a:cubicBezTo>
                      <a:pt x="103" y="199"/>
                      <a:pt x="102" y="200"/>
                      <a:pt x="106" y="197"/>
                    </a:cubicBezTo>
                    <a:cubicBezTo>
                      <a:pt x="106" y="197"/>
                      <a:pt x="106" y="194"/>
                      <a:pt x="105" y="195"/>
                    </a:cubicBezTo>
                    <a:close/>
                    <a:moveTo>
                      <a:pt x="92" y="203"/>
                    </a:moveTo>
                    <a:cubicBezTo>
                      <a:pt x="91" y="203"/>
                      <a:pt x="90" y="204"/>
                      <a:pt x="90" y="205"/>
                    </a:cubicBezTo>
                    <a:cubicBezTo>
                      <a:pt x="88" y="206"/>
                      <a:pt x="92" y="205"/>
                      <a:pt x="93" y="206"/>
                    </a:cubicBezTo>
                    <a:cubicBezTo>
                      <a:pt x="93" y="204"/>
                      <a:pt x="94" y="202"/>
                      <a:pt x="92" y="203"/>
                    </a:cubicBezTo>
                    <a:close/>
                    <a:moveTo>
                      <a:pt x="89" y="210"/>
                    </a:moveTo>
                    <a:cubicBezTo>
                      <a:pt x="88" y="211"/>
                      <a:pt x="87" y="214"/>
                      <a:pt x="85" y="215"/>
                    </a:cubicBezTo>
                    <a:cubicBezTo>
                      <a:pt x="84" y="215"/>
                      <a:pt x="84" y="215"/>
                      <a:pt x="84" y="215"/>
                    </a:cubicBezTo>
                    <a:cubicBezTo>
                      <a:pt x="84" y="215"/>
                      <a:pt x="83" y="216"/>
                      <a:pt x="85" y="215"/>
                    </a:cubicBezTo>
                    <a:cubicBezTo>
                      <a:pt x="85" y="216"/>
                      <a:pt x="83" y="217"/>
                      <a:pt x="85" y="216"/>
                    </a:cubicBezTo>
                    <a:cubicBezTo>
                      <a:pt x="87" y="215"/>
                      <a:pt x="89" y="213"/>
                      <a:pt x="90" y="211"/>
                    </a:cubicBezTo>
                    <a:cubicBezTo>
                      <a:pt x="90" y="211"/>
                      <a:pt x="90" y="210"/>
                      <a:pt x="90" y="210"/>
                    </a:cubicBezTo>
                    <a:lnTo>
                      <a:pt x="89" y="210"/>
                    </a:lnTo>
                    <a:close/>
                    <a:moveTo>
                      <a:pt x="79" y="215"/>
                    </a:moveTo>
                    <a:cubicBezTo>
                      <a:pt x="79" y="217"/>
                      <a:pt x="79" y="217"/>
                      <a:pt x="79" y="217"/>
                    </a:cubicBezTo>
                    <a:cubicBezTo>
                      <a:pt x="77" y="216"/>
                      <a:pt x="79" y="218"/>
                      <a:pt x="81" y="218"/>
                    </a:cubicBezTo>
                    <a:cubicBezTo>
                      <a:pt x="82" y="218"/>
                      <a:pt x="81" y="216"/>
                      <a:pt x="81" y="216"/>
                    </a:cubicBezTo>
                    <a:lnTo>
                      <a:pt x="79" y="215"/>
                    </a:lnTo>
                    <a:close/>
                    <a:moveTo>
                      <a:pt x="87" y="249"/>
                    </a:moveTo>
                    <a:cubicBezTo>
                      <a:pt x="89" y="249"/>
                      <a:pt x="86" y="250"/>
                      <a:pt x="86" y="250"/>
                    </a:cubicBezTo>
                    <a:cubicBezTo>
                      <a:pt x="86" y="250"/>
                      <a:pt x="85" y="249"/>
                      <a:pt x="87" y="249"/>
                    </a:cubicBezTo>
                    <a:close/>
                    <a:moveTo>
                      <a:pt x="79" y="250"/>
                    </a:moveTo>
                    <a:cubicBezTo>
                      <a:pt x="78" y="250"/>
                      <a:pt x="78" y="251"/>
                      <a:pt x="80" y="252"/>
                    </a:cubicBezTo>
                    <a:cubicBezTo>
                      <a:pt x="80" y="251"/>
                      <a:pt x="80" y="250"/>
                      <a:pt x="79" y="250"/>
                    </a:cubicBezTo>
                    <a:close/>
                    <a:moveTo>
                      <a:pt x="38" y="280"/>
                    </a:moveTo>
                    <a:cubicBezTo>
                      <a:pt x="36" y="281"/>
                      <a:pt x="31" y="285"/>
                      <a:pt x="36" y="284"/>
                    </a:cubicBezTo>
                    <a:cubicBezTo>
                      <a:pt x="37" y="283"/>
                      <a:pt x="41" y="280"/>
                      <a:pt x="38" y="280"/>
                    </a:cubicBezTo>
                    <a:close/>
                    <a:moveTo>
                      <a:pt x="27" y="290"/>
                    </a:moveTo>
                    <a:cubicBezTo>
                      <a:pt x="27" y="292"/>
                      <a:pt x="27" y="292"/>
                      <a:pt x="27" y="292"/>
                    </a:cubicBezTo>
                    <a:cubicBezTo>
                      <a:pt x="29" y="292"/>
                      <a:pt x="27" y="291"/>
                      <a:pt x="27" y="290"/>
                    </a:cubicBezTo>
                    <a:close/>
                    <a:moveTo>
                      <a:pt x="35" y="292"/>
                    </a:moveTo>
                    <a:cubicBezTo>
                      <a:pt x="37" y="292"/>
                      <a:pt x="37" y="294"/>
                      <a:pt x="35" y="294"/>
                    </a:cubicBezTo>
                    <a:cubicBezTo>
                      <a:pt x="35" y="294"/>
                      <a:pt x="34" y="292"/>
                      <a:pt x="35" y="292"/>
                    </a:cubicBezTo>
                    <a:close/>
                    <a:moveTo>
                      <a:pt x="22" y="306"/>
                    </a:moveTo>
                    <a:cubicBezTo>
                      <a:pt x="21" y="306"/>
                      <a:pt x="23" y="306"/>
                      <a:pt x="23" y="306"/>
                    </a:cubicBezTo>
                    <a:cubicBezTo>
                      <a:pt x="23" y="307"/>
                      <a:pt x="23" y="307"/>
                      <a:pt x="23" y="308"/>
                    </a:cubicBezTo>
                    <a:cubicBezTo>
                      <a:pt x="22" y="308"/>
                      <a:pt x="22" y="309"/>
                      <a:pt x="21" y="309"/>
                    </a:cubicBezTo>
                    <a:cubicBezTo>
                      <a:pt x="21" y="308"/>
                      <a:pt x="21" y="305"/>
                      <a:pt x="22" y="306"/>
                    </a:cubicBezTo>
                    <a:close/>
                    <a:moveTo>
                      <a:pt x="8" y="337"/>
                    </a:moveTo>
                    <a:cubicBezTo>
                      <a:pt x="8" y="337"/>
                      <a:pt x="9" y="339"/>
                      <a:pt x="9" y="339"/>
                    </a:cubicBezTo>
                    <a:cubicBezTo>
                      <a:pt x="10" y="339"/>
                      <a:pt x="10" y="337"/>
                      <a:pt x="8" y="337"/>
                    </a:cubicBezTo>
                    <a:close/>
                    <a:moveTo>
                      <a:pt x="5" y="339"/>
                    </a:moveTo>
                    <a:cubicBezTo>
                      <a:pt x="5" y="340"/>
                      <a:pt x="5" y="340"/>
                      <a:pt x="5" y="340"/>
                    </a:cubicBezTo>
                    <a:cubicBezTo>
                      <a:pt x="6" y="340"/>
                      <a:pt x="6" y="340"/>
                      <a:pt x="6" y="340"/>
                    </a:cubicBezTo>
                    <a:cubicBezTo>
                      <a:pt x="5" y="340"/>
                      <a:pt x="7" y="339"/>
                      <a:pt x="5" y="339"/>
                    </a:cubicBezTo>
                    <a:close/>
                    <a:moveTo>
                      <a:pt x="5" y="342"/>
                    </a:moveTo>
                    <a:cubicBezTo>
                      <a:pt x="5" y="343"/>
                      <a:pt x="5" y="343"/>
                      <a:pt x="5" y="343"/>
                    </a:cubicBezTo>
                    <a:cubicBezTo>
                      <a:pt x="5" y="342"/>
                      <a:pt x="6" y="342"/>
                      <a:pt x="5" y="342"/>
                    </a:cubicBezTo>
                    <a:close/>
                    <a:moveTo>
                      <a:pt x="58" y="355"/>
                    </a:moveTo>
                    <a:cubicBezTo>
                      <a:pt x="58" y="355"/>
                      <a:pt x="58" y="354"/>
                      <a:pt x="60" y="355"/>
                    </a:cubicBezTo>
                    <a:cubicBezTo>
                      <a:pt x="62" y="356"/>
                      <a:pt x="62" y="352"/>
                      <a:pt x="62" y="350"/>
                    </a:cubicBezTo>
                    <a:cubicBezTo>
                      <a:pt x="62" y="348"/>
                      <a:pt x="60" y="347"/>
                      <a:pt x="60" y="345"/>
                    </a:cubicBezTo>
                    <a:cubicBezTo>
                      <a:pt x="60" y="342"/>
                      <a:pt x="58" y="343"/>
                      <a:pt x="61" y="342"/>
                    </a:cubicBezTo>
                    <a:cubicBezTo>
                      <a:pt x="63" y="341"/>
                      <a:pt x="61" y="339"/>
                      <a:pt x="63" y="338"/>
                    </a:cubicBezTo>
                    <a:cubicBezTo>
                      <a:pt x="65" y="337"/>
                      <a:pt x="65" y="336"/>
                      <a:pt x="63" y="334"/>
                    </a:cubicBezTo>
                    <a:cubicBezTo>
                      <a:pt x="61" y="332"/>
                      <a:pt x="63" y="331"/>
                      <a:pt x="63" y="329"/>
                    </a:cubicBezTo>
                    <a:cubicBezTo>
                      <a:pt x="63" y="327"/>
                      <a:pt x="64" y="323"/>
                      <a:pt x="64" y="323"/>
                    </a:cubicBezTo>
                    <a:cubicBezTo>
                      <a:pt x="64" y="323"/>
                      <a:pt x="64" y="324"/>
                      <a:pt x="66" y="322"/>
                    </a:cubicBezTo>
                    <a:cubicBezTo>
                      <a:pt x="68" y="321"/>
                      <a:pt x="67" y="320"/>
                      <a:pt x="67" y="317"/>
                    </a:cubicBezTo>
                    <a:cubicBezTo>
                      <a:pt x="67" y="313"/>
                      <a:pt x="66" y="312"/>
                      <a:pt x="65" y="312"/>
                    </a:cubicBezTo>
                    <a:cubicBezTo>
                      <a:pt x="64" y="312"/>
                      <a:pt x="63" y="310"/>
                      <a:pt x="65" y="308"/>
                    </a:cubicBezTo>
                    <a:cubicBezTo>
                      <a:pt x="66" y="305"/>
                      <a:pt x="65" y="302"/>
                      <a:pt x="65" y="300"/>
                    </a:cubicBezTo>
                    <a:cubicBezTo>
                      <a:pt x="65" y="298"/>
                      <a:pt x="65" y="294"/>
                      <a:pt x="65" y="293"/>
                    </a:cubicBezTo>
                    <a:cubicBezTo>
                      <a:pt x="66" y="291"/>
                      <a:pt x="65" y="289"/>
                      <a:pt x="64" y="287"/>
                    </a:cubicBezTo>
                    <a:cubicBezTo>
                      <a:pt x="63" y="285"/>
                      <a:pt x="69" y="283"/>
                      <a:pt x="69" y="281"/>
                    </a:cubicBezTo>
                    <a:cubicBezTo>
                      <a:pt x="69" y="278"/>
                      <a:pt x="73" y="275"/>
                      <a:pt x="73" y="273"/>
                    </a:cubicBezTo>
                    <a:cubicBezTo>
                      <a:pt x="73" y="271"/>
                      <a:pt x="78" y="268"/>
                      <a:pt x="80" y="267"/>
                    </a:cubicBezTo>
                    <a:cubicBezTo>
                      <a:pt x="82" y="266"/>
                      <a:pt x="84" y="271"/>
                      <a:pt x="86" y="272"/>
                    </a:cubicBezTo>
                    <a:cubicBezTo>
                      <a:pt x="88" y="273"/>
                      <a:pt x="88" y="269"/>
                      <a:pt x="89" y="266"/>
                    </a:cubicBezTo>
                    <a:cubicBezTo>
                      <a:pt x="90" y="263"/>
                      <a:pt x="88" y="259"/>
                      <a:pt x="88" y="257"/>
                    </a:cubicBezTo>
                    <a:cubicBezTo>
                      <a:pt x="88" y="256"/>
                      <a:pt x="92" y="255"/>
                      <a:pt x="94" y="253"/>
                    </a:cubicBezTo>
                    <a:cubicBezTo>
                      <a:pt x="96" y="252"/>
                      <a:pt x="98" y="244"/>
                      <a:pt x="98" y="242"/>
                    </a:cubicBezTo>
                    <a:cubicBezTo>
                      <a:pt x="98" y="240"/>
                      <a:pt x="99" y="236"/>
                      <a:pt x="101" y="236"/>
                    </a:cubicBezTo>
                    <a:cubicBezTo>
                      <a:pt x="103" y="236"/>
                      <a:pt x="104" y="236"/>
                      <a:pt x="104" y="234"/>
                    </a:cubicBezTo>
                    <a:cubicBezTo>
                      <a:pt x="104" y="232"/>
                      <a:pt x="107" y="231"/>
                      <a:pt x="108" y="230"/>
                    </a:cubicBezTo>
                    <a:cubicBezTo>
                      <a:pt x="110" y="228"/>
                      <a:pt x="111" y="228"/>
                      <a:pt x="111" y="226"/>
                    </a:cubicBezTo>
                    <a:cubicBezTo>
                      <a:pt x="111" y="223"/>
                      <a:pt x="112" y="221"/>
                      <a:pt x="113" y="219"/>
                    </a:cubicBezTo>
                    <a:cubicBezTo>
                      <a:pt x="114" y="217"/>
                      <a:pt x="116" y="215"/>
                      <a:pt x="116" y="215"/>
                    </a:cubicBezTo>
                    <a:cubicBezTo>
                      <a:pt x="116" y="215"/>
                      <a:pt x="125" y="223"/>
                      <a:pt x="123" y="220"/>
                    </a:cubicBezTo>
                    <a:cubicBezTo>
                      <a:pt x="121" y="219"/>
                      <a:pt x="124" y="217"/>
                      <a:pt x="123" y="215"/>
                    </a:cubicBezTo>
                    <a:cubicBezTo>
                      <a:pt x="122" y="213"/>
                      <a:pt x="125" y="214"/>
                      <a:pt x="126" y="213"/>
                    </a:cubicBezTo>
                    <a:cubicBezTo>
                      <a:pt x="126" y="212"/>
                      <a:pt x="130" y="214"/>
                      <a:pt x="132" y="214"/>
                    </a:cubicBezTo>
                    <a:cubicBezTo>
                      <a:pt x="133" y="215"/>
                      <a:pt x="135" y="210"/>
                      <a:pt x="135" y="210"/>
                    </a:cubicBezTo>
                    <a:cubicBezTo>
                      <a:pt x="136" y="205"/>
                      <a:pt x="136" y="205"/>
                      <a:pt x="136" y="205"/>
                    </a:cubicBezTo>
                    <a:cubicBezTo>
                      <a:pt x="134" y="202"/>
                      <a:pt x="134" y="202"/>
                      <a:pt x="134" y="202"/>
                    </a:cubicBezTo>
                    <a:cubicBezTo>
                      <a:pt x="138" y="197"/>
                      <a:pt x="138" y="197"/>
                      <a:pt x="138" y="197"/>
                    </a:cubicBezTo>
                    <a:cubicBezTo>
                      <a:pt x="140" y="196"/>
                      <a:pt x="140" y="196"/>
                      <a:pt x="140" y="196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2" y="192"/>
                      <a:pt x="147" y="196"/>
                      <a:pt x="147" y="196"/>
                    </a:cubicBezTo>
                    <a:cubicBezTo>
                      <a:pt x="150" y="202"/>
                      <a:pt x="150" y="202"/>
                      <a:pt x="150" y="202"/>
                    </a:cubicBezTo>
                    <a:cubicBezTo>
                      <a:pt x="150" y="202"/>
                      <a:pt x="156" y="203"/>
                      <a:pt x="158" y="204"/>
                    </a:cubicBezTo>
                    <a:cubicBezTo>
                      <a:pt x="163" y="206"/>
                      <a:pt x="163" y="203"/>
                      <a:pt x="165" y="203"/>
                    </a:cubicBezTo>
                    <a:cubicBezTo>
                      <a:pt x="168" y="203"/>
                      <a:pt x="172" y="207"/>
                      <a:pt x="172" y="207"/>
                    </a:cubicBezTo>
                    <a:cubicBezTo>
                      <a:pt x="172" y="207"/>
                      <a:pt x="178" y="207"/>
                      <a:pt x="179" y="204"/>
                    </a:cubicBezTo>
                    <a:cubicBezTo>
                      <a:pt x="181" y="200"/>
                      <a:pt x="183" y="203"/>
                      <a:pt x="184" y="200"/>
                    </a:cubicBezTo>
                    <a:cubicBezTo>
                      <a:pt x="185" y="197"/>
                      <a:pt x="184" y="199"/>
                      <a:pt x="184" y="197"/>
                    </a:cubicBezTo>
                    <a:cubicBezTo>
                      <a:pt x="184" y="195"/>
                      <a:pt x="184" y="196"/>
                      <a:pt x="184" y="194"/>
                    </a:cubicBezTo>
                    <a:cubicBezTo>
                      <a:pt x="185" y="192"/>
                      <a:pt x="184" y="188"/>
                      <a:pt x="186" y="187"/>
                    </a:cubicBezTo>
                    <a:cubicBezTo>
                      <a:pt x="188" y="187"/>
                      <a:pt x="191" y="186"/>
                      <a:pt x="191" y="186"/>
                    </a:cubicBezTo>
                    <a:cubicBezTo>
                      <a:pt x="191" y="186"/>
                      <a:pt x="196" y="184"/>
                      <a:pt x="198" y="183"/>
                    </a:cubicBezTo>
                    <a:cubicBezTo>
                      <a:pt x="200" y="182"/>
                      <a:pt x="203" y="184"/>
                      <a:pt x="203" y="184"/>
                    </a:cubicBezTo>
                    <a:cubicBezTo>
                      <a:pt x="203" y="184"/>
                      <a:pt x="207" y="188"/>
                      <a:pt x="209" y="189"/>
                    </a:cubicBezTo>
                    <a:cubicBezTo>
                      <a:pt x="213" y="190"/>
                      <a:pt x="207" y="197"/>
                      <a:pt x="207" y="197"/>
                    </a:cubicBezTo>
                    <a:cubicBezTo>
                      <a:pt x="206" y="200"/>
                      <a:pt x="211" y="198"/>
                      <a:pt x="211" y="198"/>
                    </a:cubicBezTo>
                    <a:cubicBezTo>
                      <a:pt x="214" y="194"/>
                      <a:pt x="214" y="194"/>
                      <a:pt x="214" y="194"/>
                    </a:cubicBezTo>
                    <a:cubicBezTo>
                      <a:pt x="214" y="194"/>
                      <a:pt x="215" y="193"/>
                      <a:pt x="217" y="192"/>
                    </a:cubicBezTo>
                    <a:cubicBezTo>
                      <a:pt x="218" y="190"/>
                      <a:pt x="218" y="190"/>
                      <a:pt x="220" y="189"/>
                    </a:cubicBezTo>
                    <a:cubicBezTo>
                      <a:pt x="222" y="188"/>
                      <a:pt x="221" y="189"/>
                      <a:pt x="221" y="189"/>
                    </a:cubicBezTo>
                    <a:cubicBezTo>
                      <a:pt x="221" y="189"/>
                      <a:pt x="225" y="188"/>
                      <a:pt x="225" y="186"/>
                    </a:cubicBezTo>
                    <a:cubicBezTo>
                      <a:pt x="225" y="186"/>
                      <a:pt x="225" y="183"/>
                      <a:pt x="227" y="186"/>
                    </a:cubicBezTo>
                    <a:cubicBezTo>
                      <a:pt x="227" y="187"/>
                      <a:pt x="233" y="188"/>
                      <a:pt x="232" y="184"/>
                    </a:cubicBezTo>
                    <a:cubicBezTo>
                      <a:pt x="231" y="183"/>
                      <a:pt x="229" y="183"/>
                      <a:pt x="228" y="183"/>
                    </a:cubicBezTo>
                    <a:cubicBezTo>
                      <a:pt x="228" y="183"/>
                      <a:pt x="225" y="183"/>
                      <a:pt x="225" y="183"/>
                    </a:cubicBezTo>
                    <a:cubicBezTo>
                      <a:pt x="224" y="185"/>
                      <a:pt x="224" y="185"/>
                      <a:pt x="223" y="186"/>
                    </a:cubicBezTo>
                    <a:cubicBezTo>
                      <a:pt x="222" y="185"/>
                      <a:pt x="222" y="184"/>
                      <a:pt x="221" y="184"/>
                    </a:cubicBezTo>
                    <a:cubicBezTo>
                      <a:pt x="221" y="185"/>
                      <a:pt x="221" y="186"/>
                      <a:pt x="220" y="187"/>
                    </a:cubicBezTo>
                    <a:cubicBezTo>
                      <a:pt x="219" y="187"/>
                      <a:pt x="218" y="187"/>
                      <a:pt x="217" y="187"/>
                    </a:cubicBezTo>
                    <a:cubicBezTo>
                      <a:pt x="216" y="187"/>
                      <a:pt x="217" y="185"/>
                      <a:pt x="217" y="185"/>
                    </a:cubicBezTo>
                    <a:cubicBezTo>
                      <a:pt x="217" y="184"/>
                      <a:pt x="215" y="183"/>
                      <a:pt x="215" y="182"/>
                    </a:cubicBezTo>
                    <a:cubicBezTo>
                      <a:pt x="218" y="182"/>
                      <a:pt x="220" y="183"/>
                      <a:pt x="222" y="181"/>
                    </a:cubicBezTo>
                    <a:cubicBezTo>
                      <a:pt x="223" y="181"/>
                      <a:pt x="223" y="179"/>
                      <a:pt x="223" y="179"/>
                    </a:cubicBezTo>
                    <a:cubicBezTo>
                      <a:pt x="225" y="178"/>
                      <a:pt x="227" y="179"/>
                      <a:pt x="229" y="179"/>
                    </a:cubicBezTo>
                    <a:cubicBezTo>
                      <a:pt x="226" y="173"/>
                      <a:pt x="228" y="174"/>
                      <a:pt x="221" y="174"/>
                    </a:cubicBezTo>
                    <a:cubicBezTo>
                      <a:pt x="224" y="168"/>
                      <a:pt x="222" y="169"/>
                      <a:pt x="218" y="172"/>
                    </a:cubicBezTo>
                    <a:cubicBezTo>
                      <a:pt x="217" y="171"/>
                      <a:pt x="216" y="167"/>
                      <a:pt x="215" y="166"/>
                    </a:cubicBezTo>
                    <a:cubicBezTo>
                      <a:pt x="215" y="166"/>
                      <a:pt x="213" y="166"/>
                      <a:pt x="213" y="165"/>
                    </a:cubicBezTo>
                    <a:cubicBezTo>
                      <a:pt x="211" y="170"/>
                      <a:pt x="211" y="169"/>
                      <a:pt x="212" y="173"/>
                    </a:cubicBezTo>
                    <a:cubicBezTo>
                      <a:pt x="211" y="174"/>
                      <a:pt x="210" y="175"/>
                      <a:pt x="209" y="175"/>
                    </a:cubicBezTo>
                    <a:cubicBezTo>
                      <a:pt x="206" y="173"/>
                      <a:pt x="212" y="168"/>
                      <a:pt x="209" y="169"/>
                    </a:cubicBezTo>
                    <a:cubicBezTo>
                      <a:pt x="209" y="169"/>
                      <a:pt x="208" y="170"/>
                      <a:pt x="207" y="170"/>
                    </a:cubicBezTo>
                    <a:cubicBezTo>
                      <a:pt x="208" y="171"/>
                      <a:pt x="207" y="171"/>
                      <a:pt x="206" y="171"/>
                    </a:cubicBezTo>
                    <a:cubicBezTo>
                      <a:pt x="206" y="169"/>
                      <a:pt x="206" y="168"/>
                      <a:pt x="205" y="167"/>
                    </a:cubicBezTo>
                    <a:cubicBezTo>
                      <a:pt x="207" y="167"/>
                      <a:pt x="211" y="166"/>
                      <a:pt x="208" y="165"/>
                    </a:cubicBezTo>
                    <a:cubicBezTo>
                      <a:pt x="208" y="165"/>
                      <a:pt x="208" y="162"/>
                      <a:pt x="208" y="162"/>
                    </a:cubicBezTo>
                    <a:cubicBezTo>
                      <a:pt x="208" y="162"/>
                      <a:pt x="204" y="162"/>
                      <a:pt x="205" y="162"/>
                    </a:cubicBezTo>
                    <a:cubicBezTo>
                      <a:pt x="204" y="161"/>
                      <a:pt x="204" y="161"/>
                      <a:pt x="204" y="161"/>
                    </a:cubicBezTo>
                    <a:cubicBezTo>
                      <a:pt x="203" y="160"/>
                      <a:pt x="202" y="161"/>
                      <a:pt x="201" y="161"/>
                    </a:cubicBezTo>
                    <a:cubicBezTo>
                      <a:pt x="201" y="162"/>
                      <a:pt x="202" y="163"/>
                      <a:pt x="201" y="164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200" y="164"/>
                      <a:pt x="200" y="164"/>
                      <a:pt x="199" y="165"/>
                    </a:cubicBezTo>
                    <a:cubicBezTo>
                      <a:pt x="199" y="165"/>
                      <a:pt x="199" y="167"/>
                      <a:pt x="199" y="167"/>
                    </a:cubicBezTo>
                    <a:cubicBezTo>
                      <a:pt x="199" y="167"/>
                      <a:pt x="200" y="168"/>
                      <a:pt x="200" y="169"/>
                    </a:cubicBezTo>
                    <a:cubicBezTo>
                      <a:pt x="199" y="169"/>
                      <a:pt x="198" y="169"/>
                      <a:pt x="198" y="170"/>
                    </a:cubicBezTo>
                    <a:cubicBezTo>
                      <a:pt x="196" y="171"/>
                      <a:pt x="197" y="172"/>
                      <a:pt x="196" y="174"/>
                    </a:cubicBezTo>
                    <a:cubicBezTo>
                      <a:pt x="196" y="174"/>
                      <a:pt x="192" y="176"/>
                      <a:pt x="192" y="177"/>
                    </a:cubicBezTo>
                    <a:cubicBezTo>
                      <a:pt x="192" y="177"/>
                      <a:pt x="192" y="178"/>
                      <a:pt x="192" y="179"/>
                    </a:cubicBezTo>
                    <a:cubicBezTo>
                      <a:pt x="191" y="179"/>
                      <a:pt x="192" y="174"/>
                      <a:pt x="192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1" y="178"/>
                      <a:pt x="193" y="174"/>
                      <a:pt x="193" y="174"/>
                    </a:cubicBezTo>
                    <a:cubicBezTo>
                      <a:pt x="193" y="173"/>
                      <a:pt x="192" y="172"/>
                      <a:pt x="192" y="171"/>
                    </a:cubicBezTo>
                    <a:cubicBezTo>
                      <a:pt x="192" y="171"/>
                      <a:pt x="194" y="169"/>
                      <a:pt x="194" y="169"/>
                    </a:cubicBezTo>
                    <a:cubicBezTo>
                      <a:pt x="194" y="167"/>
                      <a:pt x="193" y="168"/>
                      <a:pt x="194" y="166"/>
                    </a:cubicBezTo>
                    <a:cubicBezTo>
                      <a:pt x="192" y="166"/>
                      <a:pt x="192" y="166"/>
                      <a:pt x="192" y="166"/>
                    </a:cubicBezTo>
                    <a:cubicBezTo>
                      <a:pt x="192" y="166"/>
                      <a:pt x="192" y="168"/>
                      <a:pt x="192" y="168"/>
                    </a:cubicBezTo>
                    <a:cubicBezTo>
                      <a:pt x="191" y="168"/>
                      <a:pt x="191" y="168"/>
                      <a:pt x="191" y="168"/>
                    </a:cubicBezTo>
                    <a:cubicBezTo>
                      <a:pt x="191" y="169"/>
                      <a:pt x="190" y="171"/>
                      <a:pt x="190" y="171"/>
                    </a:cubicBezTo>
                    <a:cubicBezTo>
                      <a:pt x="188" y="171"/>
                      <a:pt x="188" y="171"/>
                      <a:pt x="188" y="171"/>
                    </a:cubicBezTo>
                    <a:cubicBezTo>
                      <a:pt x="187" y="173"/>
                      <a:pt x="187" y="175"/>
                      <a:pt x="186" y="177"/>
                    </a:cubicBezTo>
                    <a:cubicBezTo>
                      <a:pt x="186" y="178"/>
                      <a:pt x="184" y="178"/>
                      <a:pt x="183" y="179"/>
                    </a:cubicBezTo>
                    <a:cubicBezTo>
                      <a:pt x="182" y="180"/>
                      <a:pt x="183" y="181"/>
                      <a:pt x="182" y="183"/>
                    </a:cubicBezTo>
                    <a:cubicBezTo>
                      <a:pt x="182" y="183"/>
                      <a:pt x="181" y="184"/>
                      <a:pt x="180" y="185"/>
                    </a:cubicBezTo>
                    <a:cubicBezTo>
                      <a:pt x="179" y="185"/>
                      <a:pt x="179" y="185"/>
                      <a:pt x="178" y="185"/>
                    </a:cubicBezTo>
                    <a:cubicBezTo>
                      <a:pt x="178" y="184"/>
                      <a:pt x="180" y="178"/>
                      <a:pt x="180" y="177"/>
                    </a:cubicBezTo>
                    <a:cubicBezTo>
                      <a:pt x="181" y="176"/>
                      <a:pt x="184" y="176"/>
                      <a:pt x="184" y="175"/>
                    </a:cubicBezTo>
                    <a:cubicBezTo>
                      <a:pt x="185" y="174"/>
                      <a:pt x="185" y="171"/>
                      <a:pt x="185" y="171"/>
                    </a:cubicBezTo>
                    <a:cubicBezTo>
                      <a:pt x="183" y="170"/>
                      <a:pt x="184" y="170"/>
                      <a:pt x="182" y="171"/>
                    </a:cubicBezTo>
                    <a:cubicBezTo>
                      <a:pt x="182" y="171"/>
                      <a:pt x="182" y="169"/>
                      <a:pt x="182" y="169"/>
                    </a:cubicBezTo>
                    <a:cubicBezTo>
                      <a:pt x="180" y="168"/>
                      <a:pt x="181" y="170"/>
                      <a:pt x="180" y="170"/>
                    </a:cubicBezTo>
                    <a:cubicBezTo>
                      <a:pt x="179" y="171"/>
                      <a:pt x="176" y="167"/>
                      <a:pt x="175" y="167"/>
                    </a:cubicBezTo>
                    <a:cubicBezTo>
                      <a:pt x="175" y="167"/>
                      <a:pt x="174" y="167"/>
                      <a:pt x="174" y="167"/>
                    </a:cubicBezTo>
                    <a:cubicBezTo>
                      <a:pt x="174" y="170"/>
                      <a:pt x="174" y="171"/>
                      <a:pt x="174" y="173"/>
                    </a:cubicBezTo>
                    <a:cubicBezTo>
                      <a:pt x="174" y="173"/>
                      <a:pt x="174" y="173"/>
                      <a:pt x="174" y="173"/>
                    </a:cubicBezTo>
                    <a:cubicBezTo>
                      <a:pt x="174" y="173"/>
                      <a:pt x="173" y="174"/>
                      <a:pt x="174" y="174"/>
                    </a:cubicBezTo>
                    <a:cubicBezTo>
                      <a:pt x="175" y="174"/>
                      <a:pt x="172" y="175"/>
                      <a:pt x="172" y="175"/>
                    </a:cubicBezTo>
                    <a:cubicBezTo>
                      <a:pt x="171" y="174"/>
                      <a:pt x="171" y="171"/>
                      <a:pt x="171" y="171"/>
                    </a:cubicBezTo>
                    <a:cubicBezTo>
                      <a:pt x="170" y="171"/>
                      <a:pt x="169" y="171"/>
                      <a:pt x="168" y="171"/>
                    </a:cubicBezTo>
                    <a:cubicBezTo>
                      <a:pt x="168" y="172"/>
                      <a:pt x="169" y="171"/>
                      <a:pt x="169" y="173"/>
                    </a:cubicBezTo>
                    <a:cubicBezTo>
                      <a:pt x="169" y="174"/>
                      <a:pt x="164" y="178"/>
                      <a:pt x="164" y="178"/>
                    </a:cubicBezTo>
                    <a:cubicBezTo>
                      <a:pt x="163" y="178"/>
                      <a:pt x="162" y="178"/>
                      <a:pt x="162" y="178"/>
                    </a:cubicBezTo>
                    <a:cubicBezTo>
                      <a:pt x="161" y="178"/>
                      <a:pt x="161" y="181"/>
                      <a:pt x="160" y="181"/>
                    </a:cubicBezTo>
                    <a:cubicBezTo>
                      <a:pt x="158" y="181"/>
                      <a:pt x="155" y="180"/>
                      <a:pt x="154" y="178"/>
                    </a:cubicBezTo>
                    <a:cubicBezTo>
                      <a:pt x="154" y="178"/>
                      <a:pt x="155" y="176"/>
                      <a:pt x="154" y="176"/>
                    </a:cubicBezTo>
                    <a:cubicBezTo>
                      <a:pt x="153" y="175"/>
                      <a:pt x="152" y="177"/>
                      <a:pt x="151" y="177"/>
                    </a:cubicBezTo>
                    <a:cubicBezTo>
                      <a:pt x="150" y="176"/>
                      <a:pt x="150" y="174"/>
                      <a:pt x="148" y="174"/>
                    </a:cubicBezTo>
                    <a:cubicBezTo>
                      <a:pt x="147" y="174"/>
                      <a:pt x="147" y="175"/>
                      <a:pt x="147" y="176"/>
                    </a:cubicBezTo>
                    <a:cubicBezTo>
                      <a:pt x="146" y="176"/>
                      <a:pt x="144" y="176"/>
                      <a:pt x="144" y="176"/>
                    </a:cubicBezTo>
                    <a:cubicBezTo>
                      <a:pt x="144" y="176"/>
                      <a:pt x="144" y="178"/>
                      <a:pt x="144" y="178"/>
                    </a:cubicBezTo>
                    <a:cubicBezTo>
                      <a:pt x="145" y="178"/>
                      <a:pt x="145" y="179"/>
                      <a:pt x="145" y="179"/>
                    </a:cubicBezTo>
                    <a:cubicBezTo>
                      <a:pt x="147" y="180"/>
                      <a:pt x="147" y="177"/>
                      <a:pt x="149" y="180"/>
                    </a:cubicBezTo>
                    <a:cubicBezTo>
                      <a:pt x="149" y="181"/>
                      <a:pt x="150" y="183"/>
                      <a:pt x="150" y="183"/>
                    </a:cubicBezTo>
                    <a:cubicBezTo>
                      <a:pt x="151" y="184"/>
                      <a:pt x="150" y="185"/>
                      <a:pt x="149" y="185"/>
                    </a:cubicBezTo>
                    <a:cubicBezTo>
                      <a:pt x="148" y="184"/>
                      <a:pt x="147" y="182"/>
                      <a:pt x="146" y="181"/>
                    </a:cubicBezTo>
                    <a:cubicBezTo>
                      <a:pt x="145" y="181"/>
                      <a:pt x="144" y="181"/>
                      <a:pt x="143" y="181"/>
                    </a:cubicBezTo>
                    <a:cubicBezTo>
                      <a:pt x="143" y="181"/>
                      <a:pt x="142" y="182"/>
                      <a:pt x="142" y="182"/>
                    </a:cubicBezTo>
                    <a:cubicBezTo>
                      <a:pt x="143" y="183"/>
                      <a:pt x="143" y="182"/>
                      <a:pt x="144" y="183"/>
                    </a:cubicBezTo>
                    <a:cubicBezTo>
                      <a:pt x="145" y="182"/>
                      <a:pt x="144" y="184"/>
                      <a:pt x="144" y="184"/>
                    </a:cubicBezTo>
                    <a:cubicBezTo>
                      <a:pt x="145" y="184"/>
                      <a:pt x="144" y="186"/>
                      <a:pt x="143" y="187"/>
                    </a:cubicBezTo>
                    <a:cubicBezTo>
                      <a:pt x="142" y="187"/>
                      <a:pt x="142" y="186"/>
                      <a:pt x="141" y="187"/>
                    </a:cubicBezTo>
                    <a:cubicBezTo>
                      <a:pt x="141" y="186"/>
                      <a:pt x="141" y="181"/>
                      <a:pt x="140" y="181"/>
                    </a:cubicBezTo>
                    <a:cubicBezTo>
                      <a:pt x="140" y="181"/>
                      <a:pt x="139" y="183"/>
                      <a:pt x="140" y="183"/>
                    </a:cubicBezTo>
                    <a:cubicBezTo>
                      <a:pt x="139" y="183"/>
                      <a:pt x="139" y="183"/>
                      <a:pt x="139" y="183"/>
                    </a:cubicBezTo>
                    <a:cubicBezTo>
                      <a:pt x="139" y="183"/>
                      <a:pt x="139" y="185"/>
                      <a:pt x="139" y="185"/>
                    </a:cubicBezTo>
                    <a:cubicBezTo>
                      <a:pt x="139" y="186"/>
                      <a:pt x="137" y="186"/>
                      <a:pt x="137" y="187"/>
                    </a:cubicBezTo>
                    <a:cubicBezTo>
                      <a:pt x="137" y="188"/>
                      <a:pt x="137" y="188"/>
                      <a:pt x="137" y="188"/>
                    </a:cubicBezTo>
                    <a:cubicBezTo>
                      <a:pt x="136" y="188"/>
                      <a:pt x="137" y="183"/>
                      <a:pt x="137" y="183"/>
                    </a:cubicBezTo>
                    <a:cubicBezTo>
                      <a:pt x="135" y="182"/>
                      <a:pt x="135" y="182"/>
                      <a:pt x="135" y="182"/>
                    </a:cubicBezTo>
                    <a:cubicBezTo>
                      <a:pt x="133" y="185"/>
                      <a:pt x="132" y="187"/>
                      <a:pt x="130" y="189"/>
                    </a:cubicBezTo>
                    <a:cubicBezTo>
                      <a:pt x="129" y="189"/>
                      <a:pt x="129" y="188"/>
                      <a:pt x="128" y="189"/>
                    </a:cubicBezTo>
                    <a:cubicBezTo>
                      <a:pt x="128" y="187"/>
                      <a:pt x="129" y="186"/>
                      <a:pt x="128" y="185"/>
                    </a:cubicBezTo>
                    <a:cubicBezTo>
                      <a:pt x="128" y="185"/>
                      <a:pt x="127" y="186"/>
                      <a:pt x="126" y="185"/>
                    </a:cubicBezTo>
                    <a:cubicBezTo>
                      <a:pt x="125" y="187"/>
                      <a:pt x="124" y="187"/>
                      <a:pt x="124" y="190"/>
                    </a:cubicBezTo>
                    <a:cubicBezTo>
                      <a:pt x="124" y="190"/>
                      <a:pt x="126" y="190"/>
                      <a:pt x="126" y="191"/>
                    </a:cubicBezTo>
                    <a:cubicBezTo>
                      <a:pt x="126" y="192"/>
                      <a:pt x="127" y="196"/>
                      <a:pt x="126" y="196"/>
                    </a:cubicBezTo>
                    <a:cubicBezTo>
                      <a:pt x="125" y="194"/>
                      <a:pt x="125" y="193"/>
                      <a:pt x="124" y="192"/>
                    </a:cubicBezTo>
                    <a:cubicBezTo>
                      <a:pt x="121" y="190"/>
                      <a:pt x="121" y="193"/>
                      <a:pt x="123" y="194"/>
                    </a:cubicBezTo>
                    <a:cubicBezTo>
                      <a:pt x="125" y="193"/>
                      <a:pt x="122" y="196"/>
                      <a:pt x="122" y="196"/>
                    </a:cubicBezTo>
                    <a:cubicBezTo>
                      <a:pt x="122" y="196"/>
                      <a:pt x="121" y="196"/>
                      <a:pt x="122" y="195"/>
                    </a:cubicBezTo>
                    <a:cubicBezTo>
                      <a:pt x="121" y="195"/>
                      <a:pt x="120" y="195"/>
                      <a:pt x="120" y="195"/>
                    </a:cubicBezTo>
                    <a:cubicBezTo>
                      <a:pt x="119" y="194"/>
                      <a:pt x="120" y="194"/>
                      <a:pt x="118" y="193"/>
                    </a:cubicBezTo>
                    <a:cubicBezTo>
                      <a:pt x="118" y="194"/>
                      <a:pt x="118" y="197"/>
                      <a:pt x="118" y="199"/>
                    </a:cubicBezTo>
                    <a:cubicBezTo>
                      <a:pt x="115" y="199"/>
                      <a:pt x="115" y="199"/>
                      <a:pt x="115" y="199"/>
                    </a:cubicBezTo>
                    <a:cubicBezTo>
                      <a:pt x="115" y="201"/>
                      <a:pt x="115" y="202"/>
                      <a:pt x="114" y="204"/>
                    </a:cubicBezTo>
                    <a:cubicBezTo>
                      <a:pt x="113" y="205"/>
                      <a:pt x="113" y="205"/>
                      <a:pt x="113" y="205"/>
                    </a:cubicBezTo>
                    <a:cubicBezTo>
                      <a:pt x="114" y="205"/>
                      <a:pt x="114" y="209"/>
                      <a:pt x="113" y="209"/>
                    </a:cubicBezTo>
                    <a:cubicBezTo>
                      <a:pt x="113" y="210"/>
                      <a:pt x="112" y="209"/>
                      <a:pt x="111" y="209"/>
                    </a:cubicBezTo>
                    <a:cubicBezTo>
                      <a:pt x="110" y="211"/>
                      <a:pt x="110" y="211"/>
                      <a:pt x="110" y="211"/>
                    </a:cubicBezTo>
                    <a:cubicBezTo>
                      <a:pt x="109" y="211"/>
                      <a:pt x="107" y="211"/>
                      <a:pt x="106" y="211"/>
                    </a:cubicBezTo>
                    <a:cubicBezTo>
                      <a:pt x="105" y="211"/>
                      <a:pt x="105" y="213"/>
                      <a:pt x="104" y="213"/>
                    </a:cubicBezTo>
                    <a:cubicBezTo>
                      <a:pt x="104" y="214"/>
                      <a:pt x="104" y="215"/>
                      <a:pt x="104" y="215"/>
                    </a:cubicBezTo>
                    <a:cubicBezTo>
                      <a:pt x="105" y="215"/>
                      <a:pt x="107" y="216"/>
                      <a:pt x="109" y="215"/>
                    </a:cubicBezTo>
                    <a:cubicBezTo>
                      <a:pt x="110" y="215"/>
                      <a:pt x="110" y="213"/>
                      <a:pt x="112" y="213"/>
                    </a:cubicBezTo>
                    <a:cubicBezTo>
                      <a:pt x="113" y="213"/>
                      <a:pt x="112" y="215"/>
                      <a:pt x="112" y="215"/>
                    </a:cubicBezTo>
                    <a:cubicBezTo>
                      <a:pt x="106" y="216"/>
                      <a:pt x="107" y="216"/>
                      <a:pt x="107" y="223"/>
                    </a:cubicBezTo>
                    <a:cubicBezTo>
                      <a:pt x="104" y="218"/>
                      <a:pt x="104" y="218"/>
                      <a:pt x="98" y="219"/>
                    </a:cubicBezTo>
                    <a:cubicBezTo>
                      <a:pt x="98" y="220"/>
                      <a:pt x="98" y="220"/>
                      <a:pt x="98" y="220"/>
                    </a:cubicBezTo>
                    <a:cubicBezTo>
                      <a:pt x="100" y="220"/>
                      <a:pt x="100" y="220"/>
                      <a:pt x="100" y="220"/>
                    </a:cubicBezTo>
                    <a:cubicBezTo>
                      <a:pt x="100" y="220"/>
                      <a:pt x="101" y="220"/>
                      <a:pt x="102" y="220"/>
                    </a:cubicBezTo>
                    <a:cubicBezTo>
                      <a:pt x="102" y="221"/>
                      <a:pt x="102" y="221"/>
                      <a:pt x="102" y="221"/>
                    </a:cubicBezTo>
                    <a:cubicBezTo>
                      <a:pt x="99" y="221"/>
                      <a:pt x="101" y="222"/>
                      <a:pt x="100" y="223"/>
                    </a:cubicBezTo>
                    <a:cubicBezTo>
                      <a:pt x="101" y="223"/>
                      <a:pt x="102" y="222"/>
                      <a:pt x="103" y="223"/>
                    </a:cubicBezTo>
                    <a:cubicBezTo>
                      <a:pt x="103" y="224"/>
                      <a:pt x="100" y="228"/>
                      <a:pt x="104" y="227"/>
                    </a:cubicBezTo>
                    <a:cubicBezTo>
                      <a:pt x="104" y="227"/>
                      <a:pt x="104" y="228"/>
                      <a:pt x="104" y="229"/>
                    </a:cubicBezTo>
                    <a:cubicBezTo>
                      <a:pt x="102" y="229"/>
                      <a:pt x="100" y="229"/>
                      <a:pt x="98" y="229"/>
                    </a:cubicBezTo>
                    <a:cubicBezTo>
                      <a:pt x="97" y="231"/>
                      <a:pt x="96" y="232"/>
                      <a:pt x="98" y="233"/>
                    </a:cubicBezTo>
                    <a:cubicBezTo>
                      <a:pt x="98" y="234"/>
                      <a:pt x="98" y="234"/>
                      <a:pt x="98" y="234"/>
                    </a:cubicBezTo>
                    <a:cubicBezTo>
                      <a:pt x="97" y="235"/>
                      <a:pt x="96" y="234"/>
                      <a:pt x="95" y="234"/>
                    </a:cubicBezTo>
                    <a:cubicBezTo>
                      <a:pt x="94" y="235"/>
                      <a:pt x="94" y="237"/>
                      <a:pt x="93" y="238"/>
                    </a:cubicBezTo>
                    <a:cubicBezTo>
                      <a:pt x="92" y="238"/>
                      <a:pt x="90" y="237"/>
                      <a:pt x="88" y="238"/>
                    </a:cubicBezTo>
                    <a:cubicBezTo>
                      <a:pt x="87" y="238"/>
                      <a:pt x="88" y="240"/>
                      <a:pt x="88" y="240"/>
                    </a:cubicBezTo>
                    <a:cubicBezTo>
                      <a:pt x="86" y="241"/>
                      <a:pt x="84" y="242"/>
                      <a:pt x="82" y="243"/>
                    </a:cubicBezTo>
                    <a:cubicBezTo>
                      <a:pt x="82" y="243"/>
                      <a:pt x="82" y="245"/>
                      <a:pt x="82" y="245"/>
                    </a:cubicBezTo>
                    <a:cubicBezTo>
                      <a:pt x="85" y="245"/>
                      <a:pt x="84" y="247"/>
                      <a:pt x="82" y="246"/>
                    </a:cubicBezTo>
                    <a:cubicBezTo>
                      <a:pt x="83" y="249"/>
                      <a:pt x="82" y="249"/>
                      <a:pt x="83" y="251"/>
                    </a:cubicBezTo>
                    <a:cubicBezTo>
                      <a:pt x="83" y="251"/>
                      <a:pt x="78" y="255"/>
                      <a:pt x="78" y="255"/>
                    </a:cubicBezTo>
                    <a:cubicBezTo>
                      <a:pt x="77" y="255"/>
                      <a:pt x="76" y="255"/>
                      <a:pt x="75" y="255"/>
                    </a:cubicBezTo>
                    <a:cubicBezTo>
                      <a:pt x="75" y="255"/>
                      <a:pt x="75" y="257"/>
                      <a:pt x="75" y="257"/>
                    </a:cubicBezTo>
                    <a:cubicBezTo>
                      <a:pt x="74" y="258"/>
                      <a:pt x="72" y="257"/>
                      <a:pt x="71" y="257"/>
                    </a:cubicBezTo>
                    <a:cubicBezTo>
                      <a:pt x="71" y="257"/>
                      <a:pt x="70" y="259"/>
                      <a:pt x="69" y="259"/>
                    </a:cubicBezTo>
                    <a:cubicBezTo>
                      <a:pt x="70" y="260"/>
                      <a:pt x="73" y="264"/>
                      <a:pt x="70" y="265"/>
                    </a:cubicBezTo>
                    <a:cubicBezTo>
                      <a:pt x="68" y="265"/>
                      <a:pt x="66" y="264"/>
                      <a:pt x="65" y="264"/>
                    </a:cubicBezTo>
                    <a:cubicBezTo>
                      <a:pt x="62" y="264"/>
                      <a:pt x="64" y="267"/>
                      <a:pt x="64" y="267"/>
                    </a:cubicBezTo>
                    <a:cubicBezTo>
                      <a:pt x="63" y="268"/>
                      <a:pt x="62" y="267"/>
                      <a:pt x="61" y="268"/>
                    </a:cubicBezTo>
                    <a:cubicBezTo>
                      <a:pt x="61" y="268"/>
                      <a:pt x="61" y="270"/>
                      <a:pt x="61" y="270"/>
                    </a:cubicBezTo>
                    <a:cubicBezTo>
                      <a:pt x="59" y="270"/>
                      <a:pt x="59" y="268"/>
                      <a:pt x="58" y="269"/>
                    </a:cubicBezTo>
                    <a:cubicBezTo>
                      <a:pt x="57" y="270"/>
                      <a:pt x="58" y="271"/>
                      <a:pt x="57" y="272"/>
                    </a:cubicBezTo>
                    <a:cubicBezTo>
                      <a:pt x="57" y="272"/>
                      <a:pt x="54" y="275"/>
                      <a:pt x="53" y="275"/>
                    </a:cubicBezTo>
                    <a:cubicBezTo>
                      <a:pt x="52" y="276"/>
                      <a:pt x="52" y="278"/>
                      <a:pt x="51" y="279"/>
                    </a:cubicBezTo>
                    <a:cubicBezTo>
                      <a:pt x="51" y="280"/>
                      <a:pt x="51" y="280"/>
                      <a:pt x="51" y="280"/>
                    </a:cubicBezTo>
                    <a:cubicBezTo>
                      <a:pt x="50" y="280"/>
                      <a:pt x="49" y="279"/>
                      <a:pt x="48" y="280"/>
                    </a:cubicBezTo>
                    <a:cubicBezTo>
                      <a:pt x="48" y="282"/>
                      <a:pt x="49" y="282"/>
                      <a:pt x="49" y="284"/>
                    </a:cubicBezTo>
                    <a:cubicBezTo>
                      <a:pt x="54" y="282"/>
                      <a:pt x="57" y="280"/>
                      <a:pt x="61" y="277"/>
                    </a:cubicBezTo>
                    <a:cubicBezTo>
                      <a:pt x="60" y="278"/>
                      <a:pt x="60" y="279"/>
                      <a:pt x="59" y="280"/>
                    </a:cubicBezTo>
                    <a:cubicBezTo>
                      <a:pt x="58" y="282"/>
                      <a:pt x="55" y="282"/>
                      <a:pt x="54" y="284"/>
                    </a:cubicBezTo>
                    <a:cubicBezTo>
                      <a:pt x="53" y="285"/>
                      <a:pt x="54" y="286"/>
                      <a:pt x="53" y="287"/>
                    </a:cubicBezTo>
                    <a:cubicBezTo>
                      <a:pt x="51" y="287"/>
                      <a:pt x="49" y="287"/>
                      <a:pt x="47" y="286"/>
                    </a:cubicBezTo>
                    <a:cubicBezTo>
                      <a:pt x="47" y="285"/>
                      <a:pt x="47" y="284"/>
                      <a:pt x="47" y="283"/>
                    </a:cubicBezTo>
                    <a:cubicBezTo>
                      <a:pt x="47" y="283"/>
                      <a:pt x="46" y="282"/>
                      <a:pt x="45" y="282"/>
                    </a:cubicBezTo>
                    <a:cubicBezTo>
                      <a:pt x="42" y="284"/>
                      <a:pt x="43" y="285"/>
                      <a:pt x="38" y="283"/>
                    </a:cubicBezTo>
                    <a:cubicBezTo>
                      <a:pt x="38" y="287"/>
                      <a:pt x="38" y="287"/>
                      <a:pt x="38" y="287"/>
                    </a:cubicBezTo>
                    <a:cubicBezTo>
                      <a:pt x="39" y="286"/>
                      <a:pt x="38" y="289"/>
                      <a:pt x="38" y="289"/>
                    </a:cubicBezTo>
                    <a:cubicBezTo>
                      <a:pt x="37" y="289"/>
                      <a:pt x="35" y="288"/>
                      <a:pt x="35" y="289"/>
                    </a:cubicBezTo>
                    <a:cubicBezTo>
                      <a:pt x="33" y="290"/>
                      <a:pt x="36" y="293"/>
                      <a:pt x="33" y="292"/>
                    </a:cubicBezTo>
                    <a:cubicBezTo>
                      <a:pt x="33" y="291"/>
                      <a:pt x="33" y="291"/>
                      <a:pt x="32" y="291"/>
                    </a:cubicBezTo>
                    <a:cubicBezTo>
                      <a:pt x="32" y="291"/>
                      <a:pt x="32" y="294"/>
                      <a:pt x="32" y="294"/>
                    </a:cubicBezTo>
                    <a:cubicBezTo>
                      <a:pt x="31" y="295"/>
                      <a:pt x="31" y="293"/>
                      <a:pt x="31" y="293"/>
                    </a:cubicBezTo>
                    <a:cubicBezTo>
                      <a:pt x="30" y="293"/>
                      <a:pt x="24" y="293"/>
                      <a:pt x="23" y="293"/>
                    </a:cubicBezTo>
                    <a:cubicBezTo>
                      <a:pt x="23" y="293"/>
                      <a:pt x="23" y="295"/>
                      <a:pt x="23" y="296"/>
                    </a:cubicBezTo>
                    <a:cubicBezTo>
                      <a:pt x="24" y="296"/>
                      <a:pt x="25" y="296"/>
                      <a:pt x="25" y="296"/>
                    </a:cubicBezTo>
                    <a:cubicBezTo>
                      <a:pt x="25" y="297"/>
                      <a:pt x="26" y="296"/>
                      <a:pt x="26" y="298"/>
                    </a:cubicBezTo>
                    <a:cubicBezTo>
                      <a:pt x="26" y="298"/>
                      <a:pt x="23" y="300"/>
                      <a:pt x="23" y="300"/>
                    </a:cubicBezTo>
                    <a:cubicBezTo>
                      <a:pt x="23" y="300"/>
                      <a:pt x="24" y="301"/>
                      <a:pt x="23" y="302"/>
                    </a:cubicBezTo>
                    <a:cubicBezTo>
                      <a:pt x="23" y="301"/>
                      <a:pt x="22" y="300"/>
                      <a:pt x="22" y="300"/>
                    </a:cubicBezTo>
                    <a:cubicBezTo>
                      <a:pt x="21" y="300"/>
                      <a:pt x="18" y="300"/>
                      <a:pt x="17" y="300"/>
                    </a:cubicBezTo>
                    <a:cubicBezTo>
                      <a:pt x="18" y="301"/>
                      <a:pt x="16" y="304"/>
                      <a:pt x="16" y="304"/>
                    </a:cubicBezTo>
                    <a:cubicBezTo>
                      <a:pt x="19" y="304"/>
                      <a:pt x="26" y="304"/>
                      <a:pt x="19" y="306"/>
                    </a:cubicBezTo>
                    <a:cubicBezTo>
                      <a:pt x="17" y="307"/>
                      <a:pt x="18" y="306"/>
                      <a:pt x="18" y="308"/>
                    </a:cubicBezTo>
                    <a:cubicBezTo>
                      <a:pt x="17" y="307"/>
                      <a:pt x="17" y="305"/>
                      <a:pt x="15" y="306"/>
                    </a:cubicBezTo>
                    <a:cubicBezTo>
                      <a:pt x="15" y="306"/>
                      <a:pt x="15" y="308"/>
                      <a:pt x="15" y="308"/>
                    </a:cubicBezTo>
                    <a:cubicBezTo>
                      <a:pt x="12" y="307"/>
                      <a:pt x="12" y="308"/>
                      <a:pt x="9" y="308"/>
                    </a:cubicBezTo>
                    <a:cubicBezTo>
                      <a:pt x="9" y="308"/>
                      <a:pt x="8" y="309"/>
                      <a:pt x="8" y="309"/>
                    </a:cubicBezTo>
                    <a:cubicBezTo>
                      <a:pt x="7" y="309"/>
                      <a:pt x="7" y="308"/>
                      <a:pt x="6" y="308"/>
                    </a:cubicBezTo>
                    <a:cubicBezTo>
                      <a:pt x="6" y="308"/>
                      <a:pt x="6" y="311"/>
                      <a:pt x="6" y="311"/>
                    </a:cubicBezTo>
                    <a:cubicBezTo>
                      <a:pt x="9" y="311"/>
                      <a:pt x="10" y="311"/>
                      <a:pt x="13" y="312"/>
                    </a:cubicBezTo>
                    <a:cubicBezTo>
                      <a:pt x="12" y="312"/>
                      <a:pt x="15" y="312"/>
                      <a:pt x="15" y="312"/>
                    </a:cubicBezTo>
                    <a:cubicBezTo>
                      <a:pt x="15" y="312"/>
                      <a:pt x="14" y="313"/>
                      <a:pt x="14" y="314"/>
                    </a:cubicBezTo>
                    <a:cubicBezTo>
                      <a:pt x="10" y="313"/>
                      <a:pt x="6" y="313"/>
                      <a:pt x="3" y="314"/>
                    </a:cubicBezTo>
                    <a:cubicBezTo>
                      <a:pt x="4" y="317"/>
                      <a:pt x="4" y="318"/>
                      <a:pt x="3" y="321"/>
                    </a:cubicBezTo>
                    <a:cubicBezTo>
                      <a:pt x="4" y="321"/>
                      <a:pt x="5" y="321"/>
                      <a:pt x="5" y="321"/>
                    </a:cubicBezTo>
                    <a:cubicBezTo>
                      <a:pt x="7" y="320"/>
                      <a:pt x="6" y="318"/>
                      <a:pt x="9" y="320"/>
                    </a:cubicBezTo>
                    <a:cubicBezTo>
                      <a:pt x="9" y="320"/>
                      <a:pt x="10" y="321"/>
                      <a:pt x="11" y="322"/>
                    </a:cubicBezTo>
                    <a:cubicBezTo>
                      <a:pt x="11" y="321"/>
                      <a:pt x="13" y="322"/>
                      <a:pt x="13" y="322"/>
                    </a:cubicBezTo>
                    <a:cubicBezTo>
                      <a:pt x="13" y="321"/>
                      <a:pt x="13" y="320"/>
                      <a:pt x="13" y="319"/>
                    </a:cubicBezTo>
                    <a:cubicBezTo>
                      <a:pt x="14" y="319"/>
                      <a:pt x="14" y="318"/>
                      <a:pt x="15" y="318"/>
                    </a:cubicBezTo>
                    <a:cubicBezTo>
                      <a:pt x="15" y="319"/>
                      <a:pt x="16" y="320"/>
                      <a:pt x="16" y="320"/>
                    </a:cubicBezTo>
                    <a:cubicBezTo>
                      <a:pt x="17" y="320"/>
                      <a:pt x="17" y="319"/>
                      <a:pt x="19" y="320"/>
                    </a:cubicBezTo>
                    <a:cubicBezTo>
                      <a:pt x="19" y="320"/>
                      <a:pt x="19" y="321"/>
                      <a:pt x="20" y="322"/>
                    </a:cubicBezTo>
                    <a:cubicBezTo>
                      <a:pt x="21" y="321"/>
                      <a:pt x="20" y="320"/>
                      <a:pt x="22" y="320"/>
                    </a:cubicBezTo>
                    <a:cubicBezTo>
                      <a:pt x="22" y="320"/>
                      <a:pt x="22" y="321"/>
                      <a:pt x="22" y="322"/>
                    </a:cubicBezTo>
                    <a:cubicBezTo>
                      <a:pt x="21" y="322"/>
                      <a:pt x="20" y="322"/>
                      <a:pt x="19" y="322"/>
                    </a:cubicBezTo>
                    <a:cubicBezTo>
                      <a:pt x="18" y="324"/>
                      <a:pt x="18" y="324"/>
                      <a:pt x="18" y="324"/>
                    </a:cubicBezTo>
                    <a:cubicBezTo>
                      <a:pt x="16" y="324"/>
                      <a:pt x="17" y="322"/>
                      <a:pt x="16" y="322"/>
                    </a:cubicBezTo>
                    <a:cubicBezTo>
                      <a:pt x="16" y="322"/>
                      <a:pt x="7" y="322"/>
                      <a:pt x="6" y="322"/>
                    </a:cubicBezTo>
                    <a:cubicBezTo>
                      <a:pt x="5" y="324"/>
                      <a:pt x="5" y="324"/>
                      <a:pt x="5" y="324"/>
                    </a:cubicBezTo>
                    <a:cubicBezTo>
                      <a:pt x="3" y="324"/>
                      <a:pt x="4" y="323"/>
                      <a:pt x="3" y="323"/>
                    </a:cubicBezTo>
                    <a:cubicBezTo>
                      <a:pt x="3" y="324"/>
                      <a:pt x="3" y="324"/>
                      <a:pt x="3" y="324"/>
                    </a:cubicBezTo>
                    <a:cubicBezTo>
                      <a:pt x="4" y="325"/>
                      <a:pt x="6" y="325"/>
                      <a:pt x="7" y="326"/>
                    </a:cubicBezTo>
                    <a:cubicBezTo>
                      <a:pt x="7" y="326"/>
                      <a:pt x="8" y="327"/>
                      <a:pt x="7" y="326"/>
                    </a:cubicBezTo>
                    <a:cubicBezTo>
                      <a:pt x="7" y="326"/>
                      <a:pt x="7" y="328"/>
                      <a:pt x="7" y="328"/>
                    </a:cubicBezTo>
                    <a:cubicBezTo>
                      <a:pt x="6" y="328"/>
                      <a:pt x="4" y="328"/>
                      <a:pt x="4" y="328"/>
                    </a:cubicBezTo>
                    <a:cubicBezTo>
                      <a:pt x="3" y="329"/>
                      <a:pt x="5" y="330"/>
                      <a:pt x="5" y="330"/>
                    </a:cubicBezTo>
                    <a:cubicBezTo>
                      <a:pt x="0" y="331"/>
                      <a:pt x="5" y="330"/>
                      <a:pt x="3" y="332"/>
                    </a:cubicBezTo>
                    <a:cubicBezTo>
                      <a:pt x="4" y="331"/>
                      <a:pt x="5" y="332"/>
                      <a:pt x="7" y="332"/>
                    </a:cubicBezTo>
                    <a:cubicBezTo>
                      <a:pt x="7" y="332"/>
                      <a:pt x="7" y="331"/>
                      <a:pt x="7" y="331"/>
                    </a:cubicBezTo>
                    <a:cubicBezTo>
                      <a:pt x="8" y="331"/>
                      <a:pt x="10" y="331"/>
                      <a:pt x="9" y="332"/>
                    </a:cubicBezTo>
                    <a:cubicBezTo>
                      <a:pt x="10" y="331"/>
                      <a:pt x="10" y="333"/>
                      <a:pt x="7" y="333"/>
                    </a:cubicBezTo>
                    <a:cubicBezTo>
                      <a:pt x="7" y="333"/>
                      <a:pt x="7" y="335"/>
                      <a:pt x="7" y="335"/>
                    </a:cubicBezTo>
                    <a:cubicBezTo>
                      <a:pt x="9" y="335"/>
                      <a:pt x="9" y="334"/>
                      <a:pt x="11" y="334"/>
                    </a:cubicBezTo>
                    <a:cubicBezTo>
                      <a:pt x="11" y="335"/>
                      <a:pt x="11" y="336"/>
                      <a:pt x="11" y="337"/>
                    </a:cubicBezTo>
                    <a:cubicBezTo>
                      <a:pt x="13" y="337"/>
                      <a:pt x="13" y="337"/>
                      <a:pt x="13" y="337"/>
                    </a:cubicBezTo>
                    <a:cubicBezTo>
                      <a:pt x="14" y="336"/>
                      <a:pt x="14" y="333"/>
                      <a:pt x="17" y="332"/>
                    </a:cubicBezTo>
                    <a:cubicBezTo>
                      <a:pt x="18" y="331"/>
                      <a:pt x="20" y="331"/>
                      <a:pt x="21" y="331"/>
                    </a:cubicBezTo>
                    <a:cubicBezTo>
                      <a:pt x="22" y="331"/>
                      <a:pt x="20" y="332"/>
                      <a:pt x="19" y="334"/>
                    </a:cubicBezTo>
                    <a:cubicBezTo>
                      <a:pt x="19" y="334"/>
                      <a:pt x="17" y="333"/>
                      <a:pt x="17" y="334"/>
                    </a:cubicBezTo>
                    <a:cubicBezTo>
                      <a:pt x="16" y="334"/>
                      <a:pt x="17" y="335"/>
                      <a:pt x="16" y="337"/>
                    </a:cubicBezTo>
                    <a:cubicBezTo>
                      <a:pt x="15" y="338"/>
                      <a:pt x="15" y="338"/>
                      <a:pt x="15" y="338"/>
                    </a:cubicBezTo>
                    <a:cubicBezTo>
                      <a:pt x="14" y="338"/>
                      <a:pt x="13" y="339"/>
                      <a:pt x="13" y="340"/>
                    </a:cubicBezTo>
                    <a:cubicBezTo>
                      <a:pt x="13" y="340"/>
                      <a:pt x="14" y="342"/>
                      <a:pt x="13" y="342"/>
                    </a:cubicBezTo>
                    <a:cubicBezTo>
                      <a:pt x="12" y="344"/>
                      <a:pt x="8" y="343"/>
                      <a:pt x="7" y="344"/>
                    </a:cubicBezTo>
                    <a:cubicBezTo>
                      <a:pt x="6" y="345"/>
                      <a:pt x="6" y="347"/>
                      <a:pt x="5" y="348"/>
                    </a:cubicBezTo>
                    <a:cubicBezTo>
                      <a:pt x="6" y="348"/>
                      <a:pt x="8" y="348"/>
                      <a:pt x="9" y="348"/>
                    </a:cubicBezTo>
                    <a:cubicBezTo>
                      <a:pt x="11" y="349"/>
                      <a:pt x="7" y="350"/>
                      <a:pt x="10" y="350"/>
                    </a:cubicBezTo>
                    <a:cubicBezTo>
                      <a:pt x="10" y="349"/>
                      <a:pt x="10" y="348"/>
                      <a:pt x="10" y="348"/>
                    </a:cubicBezTo>
                    <a:cubicBezTo>
                      <a:pt x="12" y="348"/>
                      <a:pt x="12" y="347"/>
                      <a:pt x="14" y="348"/>
                    </a:cubicBezTo>
                    <a:cubicBezTo>
                      <a:pt x="14" y="347"/>
                      <a:pt x="14" y="346"/>
                      <a:pt x="15" y="346"/>
                    </a:cubicBezTo>
                    <a:cubicBezTo>
                      <a:pt x="16" y="345"/>
                      <a:pt x="15" y="348"/>
                      <a:pt x="14" y="348"/>
                    </a:cubicBezTo>
                    <a:cubicBezTo>
                      <a:pt x="16" y="349"/>
                      <a:pt x="13" y="355"/>
                      <a:pt x="13" y="356"/>
                    </a:cubicBezTo>
                    <a:cubicBezTo>
                      <a:pt x="12" y="357"/>
                      <a:pt x="11" y="356"/>
                      <a:pt x="10" y="357"/>
                    </a:cubicBezTo>
                    <a:cubicBezTo>
                      <a:pt x="10" y="358"/>
                      <a:pt x="10" y="360"/>
                      <a:pt x="10" y="361"/>
                    </a:cubicBezTo>
                    <a:cubicBezTo>
                      <a:pt x="12" y="362"/>
                      <a:pt x="15" y="367"/>
                      <a:pt x="19" y="365"/>
                    </a:cubicBezTo>
                    <a:cubicBezTo>
                      <a:pt x="20" y="365"/>
                      <a:pt x="19" y="364"/>
                      <a:pt x="21" y="364"/>
                    </a:cubicBezTo>
                    <a:cubicBezTo>
                      <a:pt x="20" y="367"/>
                      <a:pt x="20" y="367"/>
                      <a:pt x="20" y="367"/>
                    </a:cubicBezTo>
                    <a:cubicBezTo>
                      <a:pt x="22" y="367"/>
                      <a:pt x="25" y="368"/>
                      <a:pt x="27" y="367"/>
                    </a:cubicBezTo>
                    <a:cubicBezTo>
                      <a:pt x="27" y="367"/>
                      <a:pt x="28" y="365"/>
                      <a:pt x="29" y="365"/>
                    </a:cubicBezTo>
                    <a:cubicBezTo>
                      <a:pt x="30" y="365"/>
                      <a:pt x="31" y="365"/>
                      <a:pt x="32" y="365"/>
                    </a:cubicBezTo>
                    <a:cubicBezTo>
                      <a:pt x="33" y="364"/>
                      <a:pt x="34" y="362"/>
                      <a:pt x="35" y="362"/>
                    </a:cubicBezTo>
                    <a:cubicBezTo>
                      <a:pt x="36" y="361"/>
                      <a:pt x="38" y="362"/>
                      <a:pt x="39" y="361"/>
                    </a:cubicBezTo>
                    <a:cubicBezTo>
                      <a:pt x="40" y="360"/>
                      <a:pt x="42" y="357"/>
                      <a:pt x="43" y="357"/>
                    </a:cubicBezTo>
                    <a:cubicBezTo>
                      <a:pt x="44" y="356"/>
                      <a:pt x="46" y="357"/>
                      <a:pt x="47" y="357"/>
                    </a:cubicBezTo>
                    <a:cubicBezTo>
                      <a:pt x="50" y="356"/>
                      <a:pt x="53" y="352"/>
                      <a:pt x="56" y="351"/>
                    </a:cubicBezTo>
                    <a:cubicBezTo>
                      <a:pt x="56" y="351"/>
                      <a:pt x="58" y="351"/>
                      <a:pt x="58" y="351"/>
                    </a:cubicBezTo>
                    <a:cubicBezTo>
                      <a:pt x="58" y="352"/>
                      <a:pt x="58" y="353"/>
                      <a:pt x="58" y="355"/>
                    </a:cubicBezTo>
                    <a:close/>
                    <a:moveTo>
                      <a:pt x="134" y="1"/>
                    </a:moveTo>
                    <a:cubicBezTo>
                      <a:pt x="134" y="1"/>
                      <a:pt x="133" y="3"/>
                      <a:pt x="133" y="4"/>
                    </a:cubicBezTo>
                    <a:cubicBezTo>
                      <a:pt x="134" y="5"/>
                      <a:pt x="134" y="4"/>
                      <a:pt x="135" y="6"/>
                    </a:cubicBezTo>
                    <a:cubicBezTo>
                      <a:pt x="129" y="8"/>
                      <a:pt x="132" y="6"/>
                      <a:pt x="130" y="12"/>
                    </a:cubicBezTo>
                    <a:cubicBezTo>
                      <a:pt x="129" y="11"/>
                      <a:pt x="128" y="12"/>
                      <a:pt x="127" y="12"/>
                    </a:cubicBezTo>
                    <a:cubicBezTo>
                      <a:pt x="127" y="12"/>
                      <a:pt x="126" y="9"/>
                      <a:pt x="126" y="9"/>
                    </a:cubicBezTo>
                    <a:cubicBezTo>
                      <a:pt x="122" y="8"/>
                      <a:pt x="121" y="9"/>
                      <a:pt x="118" y="8"/>
                    </a:cubicBezTo>
                    <a:cubicBezTo>
                      <a:pt x="118" y="9"/>
                      <a:pt x="117" y="10"/>
                      <a:pt x="118" y="10"/>
                    </a:cubicBezTo>
                    <a:cubicBezTo>
                      <a:pt x="119" y="11"/>
                      <a:pt x="119" y="12"/>
                      <a:pt x="119" y="12"/>
                    </a:cubicBezTo>
                    <a:cubicBezTo>
                      <a:pt x="121" y="12"/>
                      <a:pt x="124" y="12"/>
                      <a:pt x="127" y="12"/>
                    </a:cubicBezTo>
                    <a:cubicBezTo>
                      <a:pt x="127" y="13"/>
                      <a:pt x="127" y="14"/>
                      <a:pt x="127" y="14"/>
                    </a:cubicBezTo>
                    <a:cubicBezTo>
                      <a:pt x="126" y="15"/>
                      <a:pt x="127" y="15"/>
                      <a:pt x="126" y="16"/>
                    </a:cubicBezTo>
                    <a:cubicBezTo>
                      <a:pt x="125" y="16"/>
                      <a:pt x="124" y="16"/>
                      <a:pt x="122" y="16"/>
                    </a:cubicBezTo>
                    <a:cubicBezTo>
                      <a:pt x="122" y="17"/>
                      <a:pt x="122" y="19"/>
                      <a:pt x="122" y="20"/>
                    </a:cubicBezTo>
                    <a:cubicBezTo>
                      <a:pt x="123" y="20"/>
                      <a:pt x="128" y="22"/>
                      <a:pt x="130" y="22"/>
                    </a:cubicBezTo>
                    <a:cubicBezTo>
                      <a:pt x="131" y="22"/>
                      <a:pt x="134" y="20"/>
                      <a:pt x="134" y="20"/>
                    </a:cubicBezTo>
                    <a:cubicBezTo>
                      <a:pt x="138" y="19"/>
                      <a:pt x="143" y="20"/>
                      <a:pt x="146" y="20"/>
                    </a:cubicBezTo>
                    <a:cubicBezTo>
                      <a:pt x="145" y="22"/>
                      <a:pt x="145" y="22"/>
                      <a:pt x="145" y="22"/>
                    </a:cubicBezTo>
                    <a:cubicBezTo>
                      <a:pt x="142" y="23"/>
                      <a:pt x="139" y="22"/>
                      <a:pt x="136" y="23"/>
                    </a:cubicBezTo>
                    <a:cubicBezTo>
                      <a:pt x="136" y="23"/>
                      <a:pt x="136" y="25"/>
                      <a:pt x="136" y="25"/>
                    </a:cubicBezTo>
                    <a:cubicBezTo>
                      <a:pt x="136" y="25"/>
                      <a:pt x="133" y="25"/>
                      <a:pt x="134" y="24"/>
                    </a:cubicBezTo>
                    <a:cubicBezTo>
                      <a:pt x="132" y="24"/>
                      <a:pt x="132" y="24"/>
                      <a:pt x="130" y="23"/>
                    </a:cubicBezTo>
                    <a:cubicBezTo>
                      <a:pt x="130" y="24"/>
                      <a:pt x="130" y="24"/>
                      <a:pt x="129" y="24"/>
                    </a:cubicBezTo>
                    <a:cubicBezTo>
                      <a:pt x="130" y="26"/>
                      <a:pt x="129" y="28"/>
                      <a:pt x="131" y="28"/>
                    </a:cubicBezTo>
                    <a:cubicBezTo>
                      <a:pt x="135" y="30"/>
                      <a:pt x="138" y="28"/>
                      <a:pt x="142" y="28"/>
                    </a:cubicBezTo>
                    <a:cubicBezTo>
                      <a:pt x="144" y="30"/>
                      <a:pt x="144" y="30"/>
                      <a:pt x="144" y="30"/>
                    </a:cubicBezTo>
                    <a:cubicBezTo>
                      <a:pt x="145" y="30"/>
                      <a:pt x="148" y="29"/>
                      <a:pt x="150" y="30"/>
                    </a:cubicBezTo>
                    <a:cubicBezTo>
                      <a:pt x="150" y="30"/>
                      <a:pt x="151" y="32"/>
                      <a:pt x="152" y="32"/>
                    </a:cubicBezTo>
                    <a:cubicBezTo>
                      <a:pt x="153" y="32"/>
                      <a:pt x="155" y="31"/>
                      <a:pt x="157" y="32"/>
                    </a:cubicBezTo>
                    <a:cubicBezTo>
                      <a:pt x="158" y="32"/>
                      <a:pt x="162" y="34"/>
                      <a:pt x="164" y="34"/>
                    </a:cubicBezTo>
                    <a:cubicBezTo>
                      <a:pt x="167" y="34"/>
                      <a:pt x="169" y="33"/>
                      <a:pt x="172" y="33"/>
                    </a:cubicBezTo>
                    <a:cubicBezTo>
                      <a:pt x="172" y="33"/>
                      <a:pt x="175" y="34"/>
                      <a:pt x="177" y="34"/>
                    </a:cubicBezTo>
                    <a:cubicBezTo>
                      <a:pt x="180" y="33"/>
                      <a:pt x="179" y="28"/>
                      <a:pt x="179" y="28"/>
                    </a:cubicBezTo>
                    <a:cubicBezTo>
                      <a:pt x="180" y="27"/>
                      <a:pt x="187" y="27"/>
                      <a:pt x="188" y="26"/>
                    </a:cubicBezTo>
                    <a:cubicBezTo>
                      <a:pt x="188" y="26"/>
                      <a:pt x="189" y="25"/>
                      <a:pt x="190" y="25"/>
                    </a:cubicBezTo>
                    <a:cubicBezTo>
                      <a:pt x="191" y="25"/>
                      <a:pt x="188" y="24"/>
                      <a:pt x="188" y="24"/>
                    </a:cubicBezTo>
                    <a:cubicBezTo>
                      <a:pt x="188" y="24"/>
                      <a:pt x="188" y="22"/>
                      <a:pt x="188" y="22"/>
                    </a:cubicBezTo>
                    <a:cubicBezTo>
                      <a:pt x="190" y="22"/>
                      <a:pt x="191" y="22"/>
                      <a:pt x="193" y="22"/>
                    </a:cubicBezTo>
                    <a:cubicBezTo>
                      <a:pt x="193" y="22"/>
                      <a:pt x="198" y="14"/>
                      <a:pt x="199" y="12"/>
                    </a:cubicBezTo>
                    <a:cubicBezTo>
                      <a:pt x="195" y="13"/>
                      <a:pt x="195" y="13"/>
                      <a:pt x="192" y="12"/>
                    </a:cubicBezTo>
                    <a:cubicBezTo>
                      <a:pt x="192" y="12"/>
                      <a:pt x="186" y="11"/>
                      <a:pt x="186" y="11"/>
                    </a:cubicBezTo>
                    <a:cubicBezTo>
                      <a:pt x="185" y="11"/>
                      <a:pt x="187" y="10"/>
                      <a:pt x="187" y="10"/>
                    </a:cubicBezTo>
                    <a:cubicBezTo>
                      <a:pt x="187" y="9"/>
                      <a:pt x="187" y="9"/>
                      <a:pt x="187" y="9"/>
                    </a:cubicBezTo>
                    <a:cubicBezTo>
                      <a:pt x="187" y="8"/>
                      <a:pt x="187" y="8"/>
                      <a:pt x="187" y="8"/>
                    </a:cubicBezTo>
                    <a:cubicBezTo>
                      <a:pt x="187" y="8"/>
                      <a:pt x="184" y="8"/>
                      <a:pt x="186" y="8"/>
                    </a:cubicBezTo>
                    <a:cubicBezTo>
                      <a:pt x="185" y="9"/>
                      <a:pt x="184" y="10"/>
                      <a:pt x="184" y="10"/>
                    </a:cubicBezTo>
                    <a:cubicBezTo>
                      <a:pt x="182" y="10"/>
                      <a:pt x="183" y="11"/>
                      <a:pt x="181" y="11"/>
                    </a:cubicBezTo>
                    <a:cubicBezTo>
                      <a:pt x="177" y="12"/>
                      <a:pt x="181" y="10"/>
                      <a:pt x="182" y="8"/>
                    </a:cubicBezTo>
                    <a:cubicBezTo>
                      <a:pt x="182" y="8"/>
                      <a:pt x="181" y="7"/>
                      <a:pt x="182" y="6"/>
                    </a:cubicBezTo>
                    <a:cubicBezTo>
                      <a:pt x="180" y="7"/>
                      <a:pt x="178" y="8"/>
                      <a:pt x="177" y="9"/>
                    </a:cubicBezTo>
                    <a:cubicBezTo>
                      <a:pt x="176" y="10"/>
                      <a:pt x="176" y="13"/>
                      <a:pt x="174" y="13"/>
                    </a:cubicBezTo>
                    <a:cubicBezTo>
                      <a:pt x="173" y="13"/>
                      <a:pt x="172" y="13"/>
                      <a:pt x="171" y="13"/>
                    </a:cubicBezTo>
                    <a:cubicBezTo>
                      <a:pt x="172" y="8"/>
                      <a:pt x="172" y="9"/>
                      <a:pt x="170" y="4"/>
                    </a:cubicBezTo>
                    <a:cubicBezTo>
                      <a:pt x="169" y="9"/>
                      <a:pt x="169" y="14"/>
                      <a:pt x="166" y="8"/>
                    </a:cubicBezTo>
                    <a:cubicBezTo>
                      <a:pt x="164" y="11"/>
                      <a:pt x="164" y="11"/>
                      <a:pt x="162" y="14"/>
                    </a:cubicBezTo>
                    <a:cubicBezTo>
                      <a:pt x="161" y="13"/>
                      <a:pt x="159" y="11"/>
                      <a:pt x="158" y="11"/>
                    </a:cubicBezTo>
                    <a:cubicBezTo>
                      <a:pt x="157" y="11"/>
                      <a:pt x="156" y="11"/>
                      <a:pt x="155" y="11"/>
                    </a:cubicBezTo>
                    <a:cubicBezTo>
                      <a:pt x="154" y="11"/>
                      <a:pt x="154" y="9"/>
                      <a:pt x="153" y="8"/>
                    </a:cubicBezTo>
                    <a:cubicBezTo>
                      <a:pt x="153" y="8"/>
                      <a:pt x="151" y="9"/>
                      <a:pt x="150" y="9"/>
                    </a:cubicBezTo>
                    <a:cubicBezTo>
                      <a:pt x="150" y="9"/>
                      <a:pt x="144" y="7"/>
                      <a:pt x="144" y="6"/>
                    </a:cubicBezTo>
                    <a:cubicBezTo>
                      <a:pt x="142" y="3"/>
                      <a:pt x="142" y="3"/>
                      <a:pt x="142" y="3"/>
                    </a:cubicBezTo>
                    <a:cubicBezTo>
                      <a:pt x="140" y="2"/>
                      <a:pt x="139" y="4"/>
                      <a:pt x="138" y="4"/>
                    </a:cubicBezTo>
                    <a:cubicBezTo>
                      <a:pt x="137" y="3"/>
                      <a:pt x="136" y="1"/>
                      <a:pt x="136" y="1"/>
                    </a:cubicBezTo>
                    <a:cubicBezTo>
                      <a:pt x="135" y="0"/>
                      <a:pt x="134" y="1"/>
                      <a:pt x="134" y="1"/>
                    </a:cubicBezTo>
                    <a:close/>
                    <a:moveTo>
                      <a:pt x="142" y="56"/>
                    </a:moveTo>
                    <a:cubicBezTo>
                      <a:pt x="141" y="56"/>
                      <a:pt x="140" y="57"/>
                      <a:pt x="139" y="58"/>
                    </a:cubicBezTo>
                    <a:cubicBezTo>
                      <a:pt x="139" y="57"/>
                      <a:pt x="139" y="61"/>
                      <a:pt x="139" y="61"/>
                    </a:cubicBezTo>
                    <a:cubicBezTo>
                      <a:pt x="140" y="61"/>
                      <a:pt x="141" y="61"/>
                      <a:pt x="141" y="62"/>
                    </a:cubicBezTo>
                    <a:cubicBezTo>
                      <a:pt x="141" y="62"/>
                      <a:pt x="141" y="64"/>
                      <a:pt x="140" y="64"/>
                    </a:cubicBezTo>
                    <a:cubicBezTo>
                      <a:pt x="140" y="65"/>
                      <a:pt x="138" y="65"/>
                      <a:pt x="138" y="66"/>
                    </a:cubicBezTo>
                    <a:cubicBezTo>
                      <a:pt x="138" y="66"/>
                      <a:pt x="139" y="68"/>
                      <a:pt x="138" y="68"/>
                    </a:cubicBezTo>
                    <a:cubicBezTo>
                      <a:pt x="141" y="68"/>
                      <a:pt x="148" y="65"/>
                      <a:pt x="150" y="66"/>
                    </a:cubicBezTo>
                    <a:cubicBezTo>
                      <a:pt x="150" y="66"/>
                      <a:pt x="150" y="68"/>
                      <a:pt x="150" y="68"/>
                    </a:cubicBezTo>
                    <a:cubicBezTo>
                      <a:pt x="150" y="69"/>
                      <a:pt x="150" y="69"/>
                      <a:pt x="150" y="69"/>
                    </a:cubicBezTo>
                    <a:cubicBezTo>
                      <a:pt x="150" y="69"/>
                      <a:pt x="152" y="69"/>
                      <a:pt x="153" y="69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6" y="67"/>
                      <a:pt x="158" y="68"/>
                      <a:pt x="159" y="68"/>
                    </a:cubicBezTo>
                    <a:cubicBezTo>
                      <a:pt x="160" y="67"/>
                      <a:pt x="161" y="66"/>
                      <a:pt x="162" y="66"/>
                    </a:cubicBezTo>
                    <a:cubicBezTo>
                      <a:pt x="164" y="65"/>
                      <a:pt x="166" y="66"/>
                      <a:pt x="168" y="66"/>
                    </a:cubicBezTo>
                    <a:cubicBezTo>
                      <a:pt x="168" y="66"/>
                      <a:pt x="170" y="64"/>
                      <a:pt x="170" y="64"/>
                    </a:cubicBezTo>
                    <a:cubicBezTo>
                      <a:pt x="171" y="63"/>
                      <a:pt x="169" y="61"/>
                      <a:pt x="170" y="60"/>
                    </a:cubicBezTo>
                    <a:cubicBezTo>
                      <a:pt x="166" y="61"/>
                      <a:pt x="164" y="62"/>
                      <a:pt x="161" y="60"/>
                    </a:cubicBezTo>
                    <a:cubicBezTo>
                      <a:pt x="158" y="59"/>
                      <a:pt x="157" y="54"/>
                      <a:pt x="152" y="54"/>
                    </a:cubicBezTo>
                    <a:cubicBezTo>
                      <a:pt x="151" y="56"/>
                      <a:pt x="151" y="56"/>
                      <a:pt x="151" y="56"/>
                    </a:cubicBezTo>
                    <a:cubicBezTo>
                      <a:pt x="148" y="56"/>
                      <a:pt x="146" y="54"/>
                      <a:pt x="143" y="55"/>
                    </a:cubicBezTo>
                    <a:lnTo>
                      <a:pt x="142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72" name="Google Shape;571;p9">
                <a:extLst>
                  <a:ext uri="{FF2B5EF4-FFF2-40B4-BE49-F238E27FC236}">
                    <a16:creationId xmlns:a16="http://schemas.microsoft.com/office/drawing/2014/main" id="{970C1C45-E245-4645-873E-4F0E27084D4D}"/>
                  </a:ext>
                </a:extLst>
              </p:cNvPr>
              <p:cNvSpPr/>
              <p:nvPr/>
            </p:nvSpPr>
            <p:spPr>
              <a:xfrm>
                <a:off x="3198" y="204"/>
                <a:ext cx="457" cy="722"/>
              </a:xfrm>
              <a:custGeom>
                <a:avLst/>
                <a:gdLst/>
                <a:ahLst/>
                <a:cxnLst/>
                <a:rect l="l" t="t" r="r" b="b"/>
                <a:pathLst>
                  <a:path w="233" h="368" extrusionOk="0">
                    <a:moveTo>
                      <a:pt x="156" y="4"/>
                    </a:moveTo>
                    <a:cubicBezTo>
                      <a:pt x="156" y="5"/>
                      <a:pt x="156" y="6"/>
                      <a:pt x="156" y="6"/>
                    </a:cubicBezTo>
                    <a:cubicBezTo>
                      <a:pt x="159" y="7"/>
                      <a:pt x="158" y="5"/>
                      <a:pt x="156" y="4"/>
                    </a:cubicBezTo>
                    <a:close/>
                    <a:moveTo>
                      <a:pt x="101" y="10"/>
                    </a:moveTo>
                    <a:cubicBezTo>
                      <a:pt x="101" y="11"/>
                      <a:pt x="101" y="12"/>
                      <a:pt x="100" y="13"/>
                    </a:cubicBezTo>
                    <a:cubicBezTo>
                      <a:pt x="100" y="14"/>
                      <a:pt x="99" y="14"/>
                      <a:pt x="98" y="14"/>
                    </a:cubicBezTo>
                    <a:cubicBezTo>
                      <a:pt x="97" y="15"/>
                      <a:pt x="98" y="16"/>
                      <a:pt x="97" y="16"/>
                    </a:cubicBezTo>
                    <a:cubicBezTo>
                      <a:pt x="97" y="17"/>
                      <a:pt x="94" y="18"/>
                      <a:pt x="93" y="18"/>
                    </a:cubicBezTo>
                    <a:cubicBezTo>
                      <a:pt x="94" y="21"/>
                      <a:pt x="93" y="24"/>
                      <a:pt x="94" y="27"/>
                    </a:cubicBezTo>
                    <a:cubicBezTo>
                      <a:pt x="94" y="28"/>
                      <a:pt x="96" y="29"/>
                      <a:pt x="96" y="29"/>
                    </a:cubicBezTo>
                    <a:cubicBezTo>
                      <a:pt x="97" y="31"/>
                      <a:pt x="97" y="33"/>
                      <a:pt x="97" y="35"/>
                    </a:cubicBezTo>
                    <a:cubicBezTo>
                      <a:pt x="97" y="34"/>
                      <a:pt x="96" y="34"/>
                      <a:pt x="95" y="33"/>
                    </a:cubicBezTo>
                    <a:cubicBezTo>
                      <a:pt x="94" y="31"/>
                      <a:pt x="94" y="30"/>
                      <a:pt x="93" y="28"/>
                    </a:cubicBezTo>
                    <a:cubicBezTo>
                      <a:pt x="93" y="27"/>
                      <a:pt x="91" y="27"/>
                      <a:pt x="90" y="26"/>
                    </a:cubicBezTo>
                    <a:cubicBezTo>
                      <a:pt x="89" y="23"/>
                      <a:pt x="88" y="20"/>
                      <a:pt x="87" y="17"/>
                    </a:cubicBezTo>
                    <a:cubicBezTo>
                      <a:pt x="85" y="17"/>
                      <a:pt x="83" y="18"/>
                      <a:pt x="82" y="18"/>
                    </a:cubicBezTo>
                    <a:cubicBezTo>
                      <a:pt x="81" y="21"/>
                      <a:pt x="81" y="22"/>
                      <a:pt x="81" y="25"/>
                    </a:cubicBezTo>
                    <a:cubicBezTo>
                      <a:pt x="79" y="25"/>
                      <a:pt x="79" y="25"/>
                      <a:pt x="79" y="25"/>
                    </a:cubicBezTo>
                    <a:cubicBezTo>
                      <a:pt x="79" y="24"/>
                      <a:pt x="79" y="23"/>
                      <a:pt x="79" y="23"/>
                    </a:cubicBezTo>
                    <a:cubicBezTo>
                      <a:pt x="78" y="23"/>
                      <a:pt x="77" y="23"/>
                      <a:pt x="77" y="23"/>
                    </a:cubicBezTo>
                    <a:cubicBezTo>
                      <a:pt x="76" y="23"/>
                      <a:pt x="76" y="21"/>
                      <a:pt x="76" y="20"/>
                    </a:cubicBezTo>
                    <a:cubicBezTo>
                      <a:pt x="75" y="20"/>
                      <a:pt x="73" y="20"/>
                      <a:pt x="73" y="20"/>
                    </a:cubicBezTo>
                    <a:cubicBezTo>
                      <a:pt x="75" y="19"/>
                      <a:pt x="77" y="19"/>
                      <a:pt x="79" y="18"/>
                    </a:cubicBezTo>
                    <a:cubicBezTo>
                      <a:pt x="79" y="18"/>
                      <a:pt x="79" y="16"/>
                      <a:pt x="79" y="16"/>
                    </a:cubicBezTo>
                    <a:cubicBezTo>
                      <a:pt x="76" y="15"/>
                      <a:pt x="76" y="15"/>
                      <a:pt x="76" y="15"/>
                    </a:cubicBezTo>
                    <a:cubicBezTo>
                      <a:pt x="75" y="15"/>
                      <a:pt x="74" y="16"/>
                      <a:pt x="73" y="16"/>
                    </a:cubicBezTo>
                    <a:cubicBezTo>
                      <a:pt x="72" y="16"/>
                      <a:pt x="71" y="14"/>
                      <a:pt x="69" y="15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68" y="17"/>
                      <a:pt x="68" y="17"/>
                      <a:pt x="67" y="17"/>
                    </a:cubicBezTo>
                    <a:cubicBezTo>
                      <a:pt x="67" y="18"/>
                      <a:pt x="67" y="18"/>
                      <a:pt x="67" y="18"/>
                    </a:cubicBezTo>
                    <a:cubicBezTo>
                      <a:pt x="66" y="18"/>
                      <a:pt x="65" y="17"/>
                      <a:pt x="64" y="16"/>
                    </a:cubicBezTo>
                    <a:cubicBezTo>
                      <a:pt x="63" y="19"/>
                      <a:pt x="63" y="21"/>
                      <a:pt x="63" y="24"/>
                    </a:cubicBezTo>
                    <a:cubicBezTo>
                      <a:pt x="65" y="23"/>
                      <a:pt x="64" y="23"/>
                      <a:pt x="65" y="22"/>
                    </a:cubicBezTo>
                    <a:cubicBezTo>
                      <a:pt x="66" y="22"/>
                      <a:pt x="66" y="22"/>
                      <a:pt x="66" y="22"/>
                    </a:cubicBezTo>
                    <a:cubicBezTo>
                      <a:pt x="66" y="24"/>
                      <a:pt x="66" y="25"/>
                      <a:pt x="66" y="26"/>
                    </a:cubicBezTo>
                    <a:cubicBezTo>
                      <a:pt x="66" y="27"/>
                      <a:pt x="67" y="27"/>
                      <a:pt x="67" y="28"/>
                    </a:cubicBezTo>
                    <a:cubicBezTo>
                      <a:pt x="66" y="29"/>
                      <a:pt x="66" y="28"/>
                      <a:pt x="65" y="28"/>
                    </a:cubicBezTo>
                    <a:cubicBezTo>
                      <a:pt x="64" y="30"/>
                      <a:pt x="64" y="31"/>
                      <a:pt x="64" y="32"/>
                    </a:cubicBezTo>
                    <a:cubicBezTo>
                      <a:pt x="64" y="32"/>
                      <a:pt x="69" y="34"/>
                      <a:pt x="69" y="34"/>
                    </a:cubicBezTo>
                    <a:cubicBezTo>
                      <a:pt x="70" y="36"/>
                      <a:pt x="68" y="36"/>
                      <a:pt x="69" y="37"/>
                    </a:cubicBezTo>
                    <a:cubicBezTo>
                      <a:pt x="70" y="38"/>
                      <a:pt x="70" y="38"/>
                      <a:pt x="70" y="38"/>
                    </a:cubicBezTo>
                    <a:cubicBezTo>
                      <a:pt x="71" y="43"/>
                      <a:pt x="67" y="43"/>
                      <a:pt x="73" y="44"/>
                    </a:cubicBezTo>
                    <a:cubicBezTo>
                      <a:pt x="74" y="44"/>
                      <a:pt x="75" y="45"/>
                      <a:pt x="76" y="44"/>
                    </a:cubicBezTo>
                    <a:cubicBezTo>
                      <a:pt x="77" y="44"/>
                      <a:pt x="77" y="43"/>
                      <a:pt x="78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80" y="41"/>
                      <a:pt x="82" y="41"/>
                      <a:pt x="84" y="41"/>
                    </a:cubicBezTo>
                    <a:cubicBezTo>
                      <a:pt x="84" y="40"/>
                      <a:pt x="84" y="38"/>
                      <a:pt x="84" y="37"/>
                    </a:cubicBezTo>
                    <a:cubicBezTo>
                      <a:pt x="85" y="37"/>
                      <a:pt x="85" y="36"/>
                      <a:pt x="86" y="36"/>
                    </a:cubicBezTo>
                    <a:cubicBezTo>
                      <a:pt x="86" y="37"/>
                      <a:pt x="85" y="38"/>
                      <a:pt x="87" y="38"/>
                    </a:cubicBezTo>
                    <a:cubicBezTo>
                      <a:pt x="87" y="38"/>
                      <a:pt x="88" y="36"/>
                      <a:pt x="88" y="36"/>
                    </a:cubicBezTo>
                    <a:cubicBezTo>
                      <a:pt x="90" y="36"/>
                      <a:pt x="90" y="36"/>
                      <a:pt x="90" y="36"/>
                    </a:cubicBezTo>
                    <a:cubicBezTo>
                      <a:pt x="90" y="38"/>
                      <a:pt x="90" y="40"/>
                      <a:pt x="90" y="42"/>
                    </a:cubicBezTo>
                    <a:cubicBezTo>
                      <a:pt x="92" y="41"/>
                      <a:pt x="96" y="41"/>
                      <a:pt x="97" y="41"/>
                    </a:cubicBezTo>
                    <a:cubicBezTo>
                      <a:pt x="98" y="41"/>
                      <a:pt x="98" y="45"/>
                      <a:pt x="100" y="45"/>
                    </a:cubicBezTo>
                    <a:cubicBezTo>
                      <a:pt x="102" y="45"/>
                      <a:pt x="105" y="45"/>
                      <a:pt x="107" y="44"/>
                    </a:cubicBezTo>
                    <a:cubicBezTo>
                      <a:pt x="107" y="45"/>
                      <a:pt x="106" y="47"/>
                      <a:pt x="105" y="47"/>
                    </a:cubicBezTo>
                    <a:cubicBezTo>
                      <a:pt x="103" y="48"/>
                      <a:pt x="95" y="48"/>
                      <a:pt x="94" y="48"/>
                    </a:cubicBezTo>
                    <a:cubicBezTo>
                      <a:pt x="93" y="48"/>
                      <a:pt x="91" y="46"/>
                      <a:pt x="90" y="46"/>
                    </a:cubicBezTo>
                    <a:cubicBezTo>
                      <a:pt x="89" y="46"/>
                      <a:pt x="87" y="49"/>
                      <a:pt x="86" y="50"/>
                    </a:cubicBezTo>
                    <a:cubicBezTo>
                      <a:pt x="85" y="50"/>
                      <a:pt x="85" y="49"/>
                      <a:pt x="84" y="50"/>
                    </a:cubicBezTo>
                    <a:cubicBezTo>
                      <a:pt x="83" y="49"/>
                      <a:pt x="82" y="48"/>
                      <a:pt x="81" y="47"/>
                    </a:cubicBezTo>
                    <a:cubicBezTo>
                      <a:pt x="81" y="47"/>
                      <a:pt x="80" y="47"/>
                      <a:pt x="79" y="47"/>
                    </a:cubicBezTo>
                    <a:cubicBezTo>
                      <a:pt x="79" y="47"/>
                      <a:pt x="79" y="49"/>
                      <a:pt x="79" y="49"/>
                    </a:cubicBezTo>
                    <a:cubicBezTo>
                      <a:pt x="79" y="49"/>
                      <a:pt x="78" y="49"/>
                      <a:pt x="79" y="48"/>
                    </a:cubicBezTo>
                    <a:cubicBezTo>
                      <a:pt x="77" y="48"/>
                      <a:pt x="77" y="48"/>
                      <a:pt x="76" y="48"/>
                    </a:cubicBezTo>
                    <a:cubicBezTo>
                      <a:pt x="76" y="49"/>
                      <a:pt x="75" y="52"/>
                      <a:pt x="76" y="54"/>
                    </a:cubicBezTo>
                    <a:cubicBezTo>
                      <a:pt x="77" y="60"/>
                      <a:pt x="79" y="54"/>
                      <a:pt x="80" y="54"/>
                    </a:cubicBezTo>
                    <a:cubicBezTo>
                      <a:pt x="80" y="54"/>
                      <a:pt x="82" y="55"/>
                      <a:pt x="82" y="55"/>
                    </a:cubicBezTo>
                    <a:cubicBezTo>
                      <a:pt x="83" y="55"/>
                      <a:pt x="87" y="55"/>
                      <a:pt x="89" y="54"/>
                    </a:cubicBezTo>
                    <a:cubicBezTo>
                      <a:pt x="89" y="54"/>
                      <a:pt x="96" y="54"/>
                      <a:pt x="94" y="54"/>
                    </a:cubicBezTo>
                    <a:cubicBezTo>
                      <a:pt x="92" y="55"/>
                      <a:pt x="89" y="56"/>
                      <a:pt x="88" y="56"/>
                    </a:cubicBezTo>
                    <a:cubicBezTo>
                      <a:pt x="88" y="57"/>
                      <a:pt x="87" y="57"/>
                      <a:pt x="87" y="58"/>
                    </a:cubicBezTo>
                    <a:cubicBezTo>
                      <a:pt x="87" y="60"/>
                      <a:pt x="90" y="61"/>
                      <a:pt x="90" y="62"/>
                    </a:cubicBezTo>
                    <a:cubicBezTo>
                      <a:pt x="84" y="61"/>
                      <a:pt x="83" y="63"/>
                      <a:pt x="79" y="60"/>
                    </a:cubicBezTo>
                    <a:cubicBezTo>
                      <a:pt x="78" y="61"/>
                      <a:pt x="78" y="62"/>
                      <a:pt x="78" y="64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79" y="66"/>
                      <a:pt x="79" y="67"/>
                      <a:pt x="79" y="68"/>
                    </a:cubicBezTo>
                    <a:cubicBezTo>
                      <a:pt x="81" y="68"/>
                      <a:pt x="87" y="68"/>
                      <a:pt x="88" y="69"/>
                    </a:cubicBezTo>
                    <a:cubicBezTo>
                      <a:pt x="89" y="69"/>
                      <a:pt x="89" y="71"/>
                      <a:pt x="89" y="72"/>
                    </a:cubicBezTo>
                    <a:cubicBezTo>
                      <a:pt x="90" y="72"/>
                      <a:pt x="91" y="71"/>
                      <a:pt x="91" y="72"/>
                    </a:cubicBezTo>
                    <a:cubicBezTo>
                      <a:pt x="91" y="72"/>
                      <a:pt x="92" y="73"/>
                      <a:pt x="92" y="73"/>
                    </a:cubicBezTo>
                    <a:cubicBezTo>
                      <a:pt x="94" y="73"/>
                      <a:pt x="95" y="72"/>
                      <a:pt x="96" y="72"/>
                    </a:cubicBezTo>
                    <a:cubicBezTo>
                      <a:pt x="98" y="76"/>
                      <a:pt x="99" y="77"/>
                      <a:pt x="100" y="80"/>
                    </a:cubicBezTo>
                    <a:cubicBezTo>
                      <a:pt x="101" y="80"/>
                      <a:pt x="101" y="80"/>
                      <a:pt x="101" y="80"/>
                    </a:cubicBezTo>
                    <a:cubicBezTo>
                      <a:pt x="102" y="78"/>
                      <a:pt x="103" y="78"/>
                      <a:pt x="105" y="78"/>
                    </a:cubicBezTo>
                    <a:cubicBezTo>
                      <a:pt x="104" y="76"/>
                      <a:pt x="104" y="74"/>
                      <a:pt x="104" y="73"/>
                    </a:cubicBezTo>
                    <a:cubicBezTo>
                      <a:pt x="104" y="73"/>
                      <a:pt x="105" y="71"/>
                      <a:pt x="106" y="71"/>
                    </a:cubicBezTo>
                    <a:cubicBezTo>
                      <a:pt x="107" y="71"/>
                      <a:pt x="109" y="72"/>
                      <a:pt x="111" y="72"/>
                    </a:cubicBezTo>
                    <a:cubicBezTo>
                      <a:pt x="111" y="72"/>
                      <a:pt x="113" y="69"/>
                      <a:pt x="114" y="69"/>
                    </a:cubicBezTo>
                    <a:cubicBezTo>
                      <a:pt x="114" y="69"/>
                      <a:pt x="114" y="68"/>
                      <a:pt x="114" y="68"/>
                    </a:cubicBezTo>
                    <a:cubicBezTo>
                      <a:pt x="115" y="67"/>
                      <a:pt x="116" y="67"/>
                      <a:pt x="116" y="65"/>
                    </a:cubicBezTo>
                    <a:cubicBezTo>
                      <a:pt x="116" y="64"/>
                      <a:pt x="116" y="64"/>
                      <a:pt x="116" y="64"/>
                    </a:cubicBezTo>
                    <a:cubicBezTo>
                      <a:pt x="117" y="64"/>
                      <a:pt x="119" y="64"/>
                      <a:pt x="120" y="64"/>
                    </a:cubicBezTo>
                    <a:cubicBezTo>
                      <a:pt x="120" y="64"/>
                      <a:pt x="120" y="63"/>
                      <a:pt x="120" y="63"/>
                    </a:cubicBezTo>
                    <a:cubicBezTo>
                      <a:pt x="121" y="63"/>
                      <a:pt x="121" y="63"/>
                      <a:pt x="121" y="63"/>
                    </a:cubicBezTo>
                    <a:cubicBezTo>
                      <a:pt x="122" y="57"/>
                      <a:pt x="120" y="59"/>
                      <a:pt x="125" y="56"/>
                    </a:cubicBezTo>
                    <a:cubicBezTo>
                      <a:pt x="122" y="46"/>
                      <a:pt x="125" y="43"/>
                      <a:pt x="137" y="42"/>
                    </a:cubicBezTo>
                    <a:cubicBezTo>
                      <a:pt x="136" y="42"/>
                      <a:pt x="137" y="40"/>
                      <a:pt x="136" y="39"/>
                    </a:cubicBezTo>
                    <a:cubicBezTo>
                      <a:pt x="133" y="37"/>
                      <a:pt x="129" y="38"/>
                      <a:pt x="126" y="37"/>
                    </a:cubicBezTo>
                    <a:cubicBezTo>
                      <a:pt x="126" y="37"/>
                      <a:pt x="124" y="35"/>
                      <a:pt x="124" y="34"/>
                    </a:cubicBezTo>
                    <a:cubicBezTo>
                      <a:pt x="122" y="34"/>
                      <a:pt x="122" y="34"/>
                      <a:pt x="122" y="34"/>
                    </a:cubicBezTo>
                    <a:cubicBezTo>
                      <a:pt x="122" y="33"/>
                      <a:pt x="123" y="32"/>
                      <a:pt x="123" y="32"/>
                    </a:cubicBezTo>
                    <a:cubicBezTo>
                      <a:pt x="123" y="31"/>
                      <a:pt x="122" y="28"/>
                      <a:pt x="121" y="27"/>
                    </a:cubicBezTo>
                    <a:cubicBezTo>
                      <a:pt x="120" y="27"/>
                      <a:pt x="120" y="26"/>
                      <a:pt x="120" y="26"/>
                    </a:cubicBezTo>
                    <a:cubicBezTo>
                      <a:pt x="119" y="26"/>
                      <a:pt x="119" y="27"/>
                      <a:pt x="118" y="26"/>
                    </a:cubicBezTo>
                    <a:cubicBezTo>
                      <a:pt x="118" y="28"/>
                      <a:pt x="118" y="27"/>
                      <a:pt x="117" y="28"/>
                    </a:cubicBezTo>
                    <a:cubicBezTo>
                      <a:pt x="117" y="28"/>
                      <a:pt x="117" y="22"/>
                      <a:pt x="117" y="21"/>
                    </a:cubicBezTo>
                    <a:cubicBezTo>
                      <a:pt x="113" y="19"/>
                      <a:pt x="112" y="18"/>
                      <a:pt x="110" y="14"/>
                    </a:cubicBezTo>
                    <a:cubicBezTo>
                      <a:pt x="108" y="15"/>
                      <a:pt x="107" y="15"/>
                      <a:pt x="104" y="16"/>
                    </a:cubicBezTo>
                    <a:cubicBezTo>
                      <a:pt x="104" y="15"/>
                      <a:pt x="104" y="14"/>
                      <a:pt x="103" y="14"/>
                    </a:cubicBezTo>
                    <a:cubicBezTo>
                      <a:pt x="103" y="13"/>
                      <a:pt x="103" y="12"/>
                      <a:pt x="103" y="11"/>
                    </a:cubicBezTo>
                    <a:cubicBezTo>
                      <a:pt x="103" y="11"/>
                      <a:pt x="101" y="11"/>
                      <a:pt x="101" y="10"/>
                    </a:cubicBezTo>
                    <a:close/>
                    <a:moveTo>
                      <a:pt x="59" y="30"/>
                    </a:moveTo>
                    <a:cubicBezTo>
                      <a:pt x="60" y="32"/>
                      <a:pt x="59" y="34"/>
                      <a:pt x="60" y="36"/>
                    </a:cubicBezTo>
                    <a:cubicBezTo>
                      <a:pt x="60" y="37"/>
                      <a:pt x="62" y="38"/>
                      <a:pt x="63" y="39"/>
                    </a:cubicBezTo>
                    <a:cubicBezTo>
                      <a:pt x="63" y="39"/>
                      <a:pt x="62" y="41"/>
                      <a:pt x="63" y="41"/>
                    </a:cubicBezTo>
                    <a:cubicBezTo>
                      <a:pt x="64" y="42"/>
                      <a:pt x="65" y="41"/>
                      <a:pt x="66" y="42"/>
                    </a:cubicBezTo>
                    <a:cubicBezTo>
                      <a:pt x="65" y="41"/>
                      <a:pt x="66" y="40"/>
                      <a:pt x="65" y="40"/>
                    </a:cubicBezTo>
                    <a:cubicBezTo>
                      <a:pt x="64" y="39"/>
                      <a:pt x="63" y="37"/>
                      <a:pt x="63" y="35"/>
                    </a:cubicBezTo>
                    <a:cubicBezTo>
                      <a:pt x="62" y="35"/>
                      <a:pt x="61" y="34"/>
                      <a:pt x="61" y="34"/>
                    </a:cubicBezTo>
                    <a:cubicBezTo>
                      <a:pt x="60" y="32"/>
                      <a:pt x="61" y="31"/>
                      <a:pt x="61" y="30"/>
                    </a:cubicBezTo>
                    <a:lnTo>
                      <a:pt x="59" y="30"/>
                    </a:lnTo>
                    <a:close/>
                    <a:moveTo>
                      <a:pt x="209" y="34"/>
                    </a:moveTo>
                    <a:cubicBezTo>
                      <a:pt x="208" y="34"/>
                      <a:pt x="208" y="36"/>
                      <a:pt x="207" y="37"/>
                    </a:cubicBezTo>
                    <a:cubicBezTo>
                      <a:pt x="212" y="37"/>
                      <a:pt x="215" y="37"/>
                      <a:pt x="219" y="38"/>
                    </a:cubicBezTo>
                    <a:cubicBezTo>
                      <a:pt x="219" y="38"/>
                      <a:pt x="220" y="36"/>
                      <a:pt x="220" y="36"/>
                    </a:cubicBezTo>
                    <a:cubicBezTo>
                      <a:pt x="219" y="35"/>
                      <a:pt x="218" y="36"/>
                      <a:pt x="217" y="36"/>
                    </a:cubicBezTo>
                    <a:cubicBezTo>
                      <a:pt x="215" y="35"/>
                      <a:pt x="214" y="32"/>
                      <a:pt x="209" y="34"/>
                    </a:cubicBezTo>
                    <a:close/>
                    <a:moveTo>
                      <a:pt x="195" y="38"/>
                    </a:moveTo>
                    <a:cubicBezTo>
                      <a:pt x="195" y="39"/>
                      <a:pt x="194" y="40"/>
                      <a:pt x="194" y="40"/>
                    </a:cubicBezTo>
                    <a:cubicBezTo>
                      <a:pt x="195" y="41"/>
                      <a:pt x="195" y="42"/>
                      <a:pt x="196" y="42"/>
                    </a:cubicBezTo>
                    <a:cubicBezTo>
                      <a:pt x="196" y="42"/>
                      <a:pt x="199" y="43"/>
                      <a:pt x="198" y="42"/>
                    </a:cubicBezTo>
                    <a:cubicBezTo>
                      <a:pt x="196" y="41"/>
                      <a:pt x="197" y="40"/>
                      <a:pt x="196" y="38"/>
                    </a:cubicBezTo>
                    <a:lnTo>
                      <a:pt x="195" y="38"/>
                    </a:lnTo>
                    <a:close/>
                    <a:moveTo>
                      <a:pt x="135" y="45"/>
                    </a:moveTo>
                    <a:cubicBezTo>
                      <a:pt x="135" y="45"/>
                      <a:pt x="133" y="47"/>
                      <a:pt x="133" y="47"/>
                    </a:cubicBezTo>
                    <a:cubicBezTo>
                      <a:pt x="132" y="47"/>
                      <a:pt x="130" y="48"/>
                      <a:pt x="130" y="48"/>
                    </a:cubicBezTo>
                    <a:cubicBezTo>
                      <a:pt x="132" y="48"/>
                      <a:pt x="132" y="48"/>
                      <a:pt x="132" y="48"/>
                    </a:cubicBezTo>
                    <a:cubicBezTo>
                      <a:pt x="135" y="50"/>
                      <a:pt x="135" y="50"/>
                      <a:pt x="136" y="54"/>
                    </a:cubicBezTo>
                    <a:cubicBezTo>
                      <a:pt x="139" y="54"/>
                      <a:pt x="142" y="54"/>
                      <a:pt x="146" y="54"/>
                    </a:cubicBezTo>
                    <a:cubicBezTo>
                      <a:pt x="146" y="53"/>
                      <a:pt x="147" y="51"/>
                      <a:pt x="147" y="50"/>
                    </a:cubicBezTo>
                    <a:cubicBezTo>
                      <a:pt x="148" y="50"/>
                      <a:pt x="148" y="50"/>
                      <a:pt x="148" y="50"/>
                    </a:cubicBezTo>
                    <a:cubicBezTo>
                      <a:pt x="149" y="49"/>
                      <a:pt x="148" y="48"/>
                      <a:pt x="148" y="48"/>
                    </a:cubicBezTo>
                    <a:cubicBezTo>
                      <a:pt x="146" y="45"/>
                      <a:pt x="140" y="44"/>
                      <a:pt x="135" y="45"/>
                    </a:cubicBezTo>
                    <a:close/>
                    <a:moveTo>
                      <a:pt x="183" y="161"/>
                    </a:moveTo>
                    <a:cubicBezTo>
                      <a:pt x="182" y="162"/>
                      <a:pt x="181" y="163"/>
                      <a:pt x="181" y="163"/>
                    </a:cubicBezTo>
                    <a:cubicBezTo>
                      <a:pt x="181" y="163"/>
                      <a:pt x="181" y="165"/>
                      <a:pt x="181" y="165"/>
                    </a:cubicBezTo>
                    <a:cubicBezTo>
                      <a:pt x="181" y="165"/>
                      <a:pt x="182" y="167"/>
                      <a:pt x="182" y="167"/>
                    </a:cubicBezTo>
                    <a:cubicBezTo>
                      <a:pt x="182" y="167"/>
                      <a:pt x="183" y="165"/>
                      <a:pt x="183" y="165"/>
                    </a:cubicBezTo>
                    <a:cubicBezTo>
                      <a:pt x="184" y="166"/>
                      <a:pt x="184" y="166"/>
                      <a:pt x="186" y="166"/>
                    </a:cubicBezTo>
                    <a:cubicBezTo>
                      <a:pt x="187" y="165"/>
                      <a:pt x="187" y="165"/>
                      <a:pt x="187" y="165"/>
                    </a:cubicBezTo>
                    <a:cubicBezTo>
                      <a:pt x="187" y="165"/>
                      <a:pt x="185" y="165"/>
                      <a:pt x="185" y="165"/>
                    </a:cubicBezTo>
                    <a:cubicBezTo>
                      <a:pt x="184" y="163"/>
                      <a:pt x="185" y="163"/>
                      <a:pt x="186" y="163"/>
                    </a:cubicBezTo>
                    <a:cubicBezTo>
                      <a:pt x="185" y="162"/>
                      <a:pt x="183" y="161"/>
                      <a:pt x="183" y="161"/>
                    </a:cubicBezTo>
                    <a:close/>
                    <a:moveTo>
                      <a:pt x="155" y="163"/>
                    </a:moveTo>
                    <a:cubicBezTo>
                      <a:pt x="154" y="164"/>
                      <a:pt x="154" y="166"/>
                      <a:pt x="154" y="167"/>
                    </a:cubicBezTo>
                    <a:cubicBezTo>
                      <a:pt x="152" y="167"/>
                      <a:pt x="150" y="167"/>
                      <a:pt x="148" y="167"/>
                    </a:cubicBezTo>
                    <a:cubicBezTo>
                      <a:pt x="148" y="167"/>
                      <a:pt x="146" y="171"/>
                      <a:pt x="148" y="171"/>
                    </a:cubicBezTo>
                    <a:cubicBezTo>
                      <a:pt x="149" y="171"/>
                      <a:pt x="151" y="169"/>
                      <a:pt x="152" y="169"/>
                    </a:cubicBezTo>
                    <a:cubicBezTo>
                      <a:pt x="153" y="168"/>
                      <a:pt x="154" y="169"/>
                      <a:pt x="155" y="169"/>
                    </a:cubicBezTo>
                    <a:cubicBezTo>
                      <a:pt x="156" y="168"/>
                      <a:pt x="160" y="161"/>
                      <a:pt x="155" y="163"/>
                    </a:cubicBezTo>
                    <a:close/>
                    <a:moveTo>
                      <a:pt x="162" y="169"/>
                    </a:moveTo>
                    <a:cubicBezTo>
                      <a:pt x="162" y="171"/>
                      <a:pt x="162" y="171"/>
                      <a:pt x="162" y="171"/>
                    </a:cubicBezTo>
                    <a:cubicBezTo>
                      <a:pt x="160" y="171"/>
                      <a:pt x="159" y="170"/>
                      <a:pt x="158" y="170"/>
                    </a:cubicBezTo>
                    <a:cubicBezTo>
                      <a:pt x="159" y="174"/>
                      <a:pt x="156" y="172"/>
                      <a:pt x="160" y="175"/>
                    </a:cubicBezTo>
                    <a:cubicBezTo>
                      <a:pt x="160" y="176"/>
                      <a:pt x="160" y="176"/>
                      <a:pt x="160" y="176"/>
                    </a:cubicBezTo>
                    <a:cubicBezTo>
                      <a:pt x="161" y="175"/>
                      <a:pt x="166" y="170"/>
                      <a:pt x="162" y="169"/>
                    </a:cubicBezTo>
                    <a:close/>
                    <a:moveTo>
                      <a:pt x="124" y="177"/>
                    </a:moveTo>
                    <a:cubicBezTo>
                      <a:pt x="124" y="178"/>
                      <a:pt x="121" y="181"/>
                      <a:pt x="124" y="181"/>
                    </a:cubicBezTo>
                    <a:cubicBezTo>
                      <a:pt x="123" y="182"/>
                      <a:pt x="126" y="183"/>
                      <a:pt x="126" y="183"/>
                    </a:cubicBezTo>
                    <a:cubicBezTo>
                      <a:pt x="127" y="182"/>
                      <a:pt x="126" y="181"/>
                      <a:pt x="127" y="181"/>
                    </a:cubicBezTo>
                    <a:cubicBezTo>
                      <a:pt x="127" y="179"/>
                      <a:pt x="127" y="180"/>
                      <a:pt x="128" y="178"/>
                    </a:cubicBezTo>
                    <a:cubicBezTo>
                      <a:pt x="126" y="177"/>
                      <a:pt x="126" y="177"/>
                      <a:pt x="124" y="177"/>
                    </a:cubicBezTo>
                    <a:close/>
                    <a:moveTo>
                      <a:pt x="121" y="182"/>
                    </a:moveTo>
                    <a:cubicBezTo>
                      <a:pt x="120" y="182"/>
                      <a:pt x="120" y="182"/>
                      <a:pt x="118" y="183"/>
                    </a:cubicBezTo>
                    <a:cubicBezTo>
                      <a:pt x="118" y="183"/>
                      <a:pt x="119" y="185"/>
                      <a:pt x="118" y="185"/>
                    </a:cubicBezTo>
                    <a:cubicBezTo>
                      <a:pt x="117" y="184"/>
                      <a:pt x="118" y="187"/>
                      <a:pt x="118" y="187"/>
                    </a:cubicBezTo>
                    <a:cubicBezTo>
                      <a:pt x="118" y="187"/>
                      <a:pt x="120" y="188"/>
                      <a:pt x="120" y="188"/>
                    </a:cubicBezTo>
                    <a:cubicBezTo>
                      <a:pt x="124" y="185"/>
                      <a:pt x="122" y="186"/>
                      <a:pt x="123" y="182"/>
                    </a:cubicBezTo>
                    <a:cubicBezTo>
                      <a:pt x="123" y="182"/>
                      <a:pt x="121" y="182"/>
                      <a:pt x="121" y="182"/>
                    </a:cubicBezTo>
                    <a:close/>
                    <a:moveTo>
                      <a:pt x="114" y="189"/>
                    </a:moveTo>
                    <a:cubicBezTo>
                      <a:pt x="109" y="192"/>
                      <a:pt x="108" y="195"/>
                      <a:pt x="108" y="201"/>
                    </a:cubicBezTo>
                    <a:cubicBezTo>
                      <a:pt x="109" y="201"/>
                      <a:pt x="109" y="201"/>
                      <a:pt x="109" y="201"/>
                    </a:cubicBezTo>
                    <a:cubicBezTo>
                      <a:pt x="110" y="201"/>
                      <a:pt x="110" y="199"/>
                      <a:pt x="110" y="199"/>
                    </a:cubicBezTo>
                    <a:cubicBezTo>
                      <a:pt x="112" y="198"/>
                      <a:pt x="112" y="199"/>
                      <a:pt x="113" y="199"/>
                    </a:cubicBezTo>
                    <a:cubicBezTo>
                      <a:pt x="115" y="196"/>
                      <a:pt x="116" y="195"/>
                      <a:pt x="116" y="190"/>
                    </a:cubicBezTo>
                    <a:lnTo>
                      <a:pt x="114" y="189"/>
                    </a:lnTo>
                    <a:close/>
                    <a:moveTo>
                      <a:pt x="97" y="201"/>
                    </a:moveTo>
                    <a:cubicBezTo>
                      <a:pt x="95" y="206"/>
                      <a:pt x="94" y="208"/>
                      <a:pt x="92" y="213"/>
                    </a:cubicBezTo>
                    <a:cubicBezTo>
                      <a:pt x="93" y="213"/>
                      <a:pt x="94" y="211"/>
                      <a:pt x="94" y="211"/>
                    </a:cubicBezTo>
                    <a:cubicBezTo>
                      <a:pt x="95" y="211"/>
                      <a:pt x="94" y="214"/>
                      <a:pt x="94" y="214"/>
                    </a:cubicBezTo>
                    <a:cubicBezTo>
                      <a:pt x="95" y="214"/>
                      <a:pt x="96" y="214"/>
                      <a:pt x="96" y="214"/>
                    </a:cubicBezTo>
                    <a:cubicBezTo>
                      <a:pt x="96" y="214"/>
                      <a:pt x="96" y="212"/>
                      <a:pt x="96" y="212"/>
                    </a:cubicBezTo>
                    <a:cubicBezTo>
                      <a:pt x="97" y="212"/>
                      <a:pt x="99" y="212"/>
                      <a:pt x="98" y="213"/>
                    </a:cubicBezTo>
                    <a:cubicBezTo>
                      <a:pt x="101" y="210"/>
                      <a:pt x="103" y="209"/>
                      <a:pt x="105" y="206"/>
                    </a:cubicBezTo>
                    <a:cubicBezTo>
                      <a:pt x="104" y="203"/>
                      <a:pt x="104" y="203"/>
                      <a:pt x="104" y="203"/>
                    </a:cubicBezTo>
                    <a:cubicBezTo>
                      <a:pt x="103" y="203"/>
                      <a:pt x="102" y="203"/>
                      <a:pt x="101" y="203"/>
                    </a:cubicBezTo>
                    <a:cubicBezTo>
                      <a:pt x="101" y="205"/>
                      <a:pt x="101" y="205"/>
                      <a:pt x="101" y="205"/>
                    </a:cubicBezTo>
                    <a:cubicBezTo>
                      <a:pt x="100" y="205"/>
                      <a:pt x="99" y="205"/>
                      <a:pt x="98" y="205"/>
                    </a:cubicBezTo>
                    <a:cubicBezTo>
                      <a:pt x="98" y="204"/>
                      <a:pt x="99" y="202"/>
                      <a:pt x="98" y="201"/>
                    </a:cubicBezTo>
                    <a:lnTo>
                      <a:pt x="97" y="201"/>
                    </a:lnTo>
                    <a:close/>
                    <a:moveTo>
                      <a:pt x="167" y="163"/>
                    </a:moveTo>
                    <a:cubicBezTo>
                      <a:pt x="167" y="164"/>
                      <a:pt x="167" y="166"/>
                      <a:pt x="168" y="166"/>
                    </a:cubicBezTo>
                    <a:cubicBezTo>
                      <a:pt x="170" y="168"/>
                      <a:pt x="168" y="163"/>
                      <a:pt x="168" y="163"/>
                    </a:cubicBezTo>
                    <a:lnTo>
                      <a:pt x="167" y="163"/>
                    </a:lnTo>
                    <a:close/>
                    <a:moveTo>
                      <a:pt x="130" y="173"/>
                    </a:moveTo>
                    <a:cubicBezTo>
                      <a:pt x="131" y="174"/>
                      <a:pt x="130" y="175"/>
                      <a:pt x="131" y="177"/>
                    </a:cubicBezTo>
                    <a:cubicBezTo>
                      <a:pt x="136" y="177"/>
                      <a:pt x="130" y="173"/>
                      <a:pt x="130" y="173"/>
                    </a:cubicBezTo>
                    <a:close/>
                    <a:moveTo>
                      <a:pt x="152" y="173"/>
                    </a:moveTo>
                    <a:cubicBezTo>
                      <a:pt x="148" y="173"/>
                      <a:pt x="155" y="174"/>
                      <a:pt x="155" y="174"/>
                    </a:cubicBezTo>
                    <a:cubicBezTo>
                      <a:pt x="154" y="174"/>
                      <a:pt x="156" y="172"/>
                      <a:pt x="152" y="173"/>
                    </a:cubicBezTo>
                    <a:close/>
                    <a:moveTo>
                      <a:pt x="137" y="174"/>
                    </a:moveTo>
                    <a:cubicBezTo>
                      <a:pt x="137" y="175"/>
                      <a:pt x="137" y="175"/>
                      <a:pt x="137" y="175"/>
                    </a:cubicBezTo>
                    <a:cubicBezTo>
                      <a:pt x="136" y="175"/>
                      <a:pt x="137" y="177"/>
                      <a:pt x="138" y="177"/>
                    </a:cubicBezTo>
                    <a:cubicBezTo>
                      <a:pt x="138" y="177"/>
                      <a:pt x="139" y="173"/>
                      <a:pt x="137" y="174"/>
                    </a:cubicBezTo>
                    <a:close/>
                    <a:moveTo>
                      <a:pt x="105" y="195"/>
                    </a:moveTo>
                    <a:cubicBezTo>
                      <a:pt x="103" y="199"/>
                      <a:pt x="102" y="200"/>
                      <a:pt x="106" y="197"/>
                    </a:cubicBezTo>
                    <a:cubicBezTo>
                      <a:pt x="106" y="197"/>
                      <a:pt x="106" y="194"/>
                      <a:pt x="105" y="195"/>
                    </a:cubicBezTo>
                    <a:close/>
                    <a:moveTo>
                      <a:pt x="92" y="203"/>
                    </a:moveTo>
                    <a:cubicBezTo>
                      <a:pt x="91" y="203"/>
                      <a:pt x="90" y="204"/>
                      <a:pt x="90" y="205"/>
                    </a:cubicBezTo>
                    <a:cubicBezTo>
                      <a:pt x="88" y="206"/>
                      <a:pt x="92" y="205"/>
                      <a:pt x="93" y="206"/>
                    </a:cubicBezTo>
                    <a:cubicBezTo>
                      <a:pt x="93" y="204"/>
                      <a:pt x="94" y="202"/>
                      <a:pt x="92" y="203"/>
                    </a:cubicBezTo>
                    <a:close/>
                    <a:moveTo>
                      <a:pt x="89" y="210"/>
                    </a:moveTo>
                    <a:cubicBezTo>
                      <a:pt x="88" y="211"/>
                      <a:pt x="87" y="214"/>
                      <a:pt x="85" y="215"/>
                    </a:cubicBezTo>
                    <a:cubicBezTo>
                      <a:pt x="84" y="215"/>
                      <a:pt x="84" y="215"/>
                      <a:pt x="84" y="215"/>
                    </a:cubicBezTo>
                    <a:cubicBezTo>
                      <a:pt x="84" y="215"/>
                      <a:pt x="83" y="216"/>
                      <a:pt x="85" y="215"/>
                    </a:cubicBezTo>
                    <a:cubicBezTo>
                      <a:pt x="85" y="216"/>
                      <a:pt x="83" y="217"/>
                      <a:pt x="85" y="216"/>
                    </a:cubicBezTo>
                    <a:cubicBezTo>
                      <a:pt x="87" y="215"/>
                      <a:pt x="89" y="213"/>
                      <a:pt x="90" y="211"/>
                    </a:cubicBezTo>
                    <a:cubicBezTo>
                      <a:pt x="90" y="211"/>
                      <a:pt x="90" y="210"/>
                      <a:pt x="90" y="210"/>
                    </a:cubicBezTo>
                    <a:lnTo>
                      <a:pt x="89" y="210"/>
                    </a:lnTo>
                    <a:close/>
                    <a:moveTo>
                      <a:pt x="79" y="215"/>
                    </a:moveTo>
                    <a:cubicBezTo>
                      <a:pt x="79" y="217"/>
                      <a:pt x="79" y="217"/>
                      <a:pt x="79" y="217"/>
                    </a:cubicBezTo>
                    <a:cubicBezTo>
                      <a:pt x="77" y="216"/>
                      <a:pt x="79" y="218"/>
                      <a:pt x="81" y="218"/>
                    </a:cubicBezTo>
                    <a:cubicBezTo>
                      <a:pt x="82" y="218"/>
                      <a:pt x="81" y="216"/>
                      <a:pt x="81" y="216"/>
                    </a:cubicBezTo>
                    <a:lnTo>
                      <a:pt x="79" y="215"/>
                    </a:lnTo>
                    <a:close/>
                    <a:moveTo>
                      <a:pt x="87" y="249"/>
                    </a:moveTo>
                    <a:cubicBezTo>
                      <a:pt x="89" y="249"/>
                      <a:pt x="86" y="250"/>
                      <a:pt x="86" y="250"/>
                    </a:cubicBezTo>
                    <a:cubicBezTo>
                      <a:pt x="86" y="250"/>
                      <a:pt x="85" y="249"/>
                      <a:pt x="87" y="249"/>
                    </a:cubicBezTo>
                    <a:close/>
                    <a:moveTo>
                      <a:pt x="79" y="250"/>
                    </a:moveTo>
                    <a:cubicBezTo>
                      <a:pt x="78" y="250"/>
                      <a:pt x="78" y="251"/>
                      <a:pt x="80" y="252"/>
                    </a:cubicBezTo>
                    <a:cubicBezTo>
                      <a:pt x="80" y="251"/>
                      <a:pt x="80" y="250"/>
                      <a:pt x="79" y="250"/>
                    </a:cubicBezTo>
                    <a:close/>
                    <a:moveTo>
                      <a:pt x="38" y="280"/>
                    </a:moveTo>
                    <a:cubicBezTo>
                      <a:pt x="36" y="281"/>
                      <a:pt x="31" y="285"/>
                      <a:pt x="36" y="284"/>
                    </a:cubicBezTo>
                    <a:cubicBezTo>
                      <a:pt x="37" y="283"/>
                      <a:pt x="41" y="280"/>
                      <a:pt x="38" y="280"/>
                    </a:cubicBezTo>
                    <a:close/>
                    <a:moveTo>
                      <a:pt x="27" y="290"/>
                    </a:moveTo>
                    <a:cubicBezTo>
                      <a:pt x="27" y="292"/>
                      <a:pt x="27" y="292"/>
                      <a:pt x="27" y="292"/>
                    </a:cubicBezTo>
                    <a:cubicBezTo>
                      <a:pt x="29" y="292"/>
                      <a:pt x="27" y="291"/>
                      <a:pt x="27" y="290"/>
                    </a:cubicBezTo>
                    <a:close/>
                    <a:moveTo>
                      <a:pt x="35" y="292"/>
                    </a:moveTo>
                    <a:cubicBezTo>
                      <a:pt x="37" y="292"/>
                      <a:pt x="37" y="294"/>
                      <a:pt x="35" y="294"/>
                    </a:cubicBezTo>
                    <a:cubicBezTo>
                      <a:pt x="35" y="294"/>
                      <a:pt x="34" y="292"/>
                      <a:pt x="35" y="292"/>
                    </a:cubicBezTo>
                    <a:close/>
                    <a:moveTo>
                      <a:pt x="22" y="306"/>
                    </a:moveTo>
                    <a:cubicBezTo>
                      <a:pt x="21" y="306"/>
                      <a:pt x="23" y="306"/>
                      <a:pt x="23" y="306"/>
                    </a:cubicBezTo>
                    <a:cubicBezTo>
                      <a:pt x="23" y="307"/>
                      <a:pt x="23" y="307"/>
                      <a:pt x="23" y="308"/>
                    </a:cubicBezTo>
                    <a:cubicBezTo>
                      <a:pt x="22" y="308"/>
                      <a:pt x="22" y="309"/>
                      <a:pt x="21" y="309"/>
                    </a:cubicBezTo>
                    <a:cubicBezTo>
                      <a:pt x="21" y="308"/>
                      <a:pt x="21" y="305"/>
                      <a:pt x="22" y="306"/>
                    </a:cubicBezTo>
                    <a:close/>
                    <a:moveTo>
                      <a:pt x="8" y="337"/>
                    </a:moveTo>
                    <a:cubicBezTo>
                      <a:pt x="8" y="337"/>
                      <a:pt x="9" y="339"/>
                      <a:pt x="9" y="339"/>
                    </a:cubicBezTo>
                    <a:cubicBezTo>
                      <a:pt x="10" y="339"/>
                      <a:pt x="10" y="337"/>
                      <a:pt x="8" y="337"/>
                    </a:cubicBezTo>
                    <a:close/>
                    <a:moveTo>
                      <a:pt x="5" y="339"/>
                    </a:moveTo>
                    <a:cubicBezTo>
                      <a:pt x="5" y="340"/>
                      <a:pt x="5" y="340"/>
                      <a:pt x="5" y="340"/>
                    </a:cubicBezTo>
                    <a:cubicBezTo>
                      <a:pt x="6" y="340"/>
                      <a:pt x="6" y="340"/>
                      <a:pt x="6" y="340"/>
                    </a:cubicBezTo>
                    <a:cubicBezTo>
                      <a:pt x="5" y="340"/>
                      <a:pt x="7" y="339"/>
                      <a:pt x="5" y="339"/>
                    </a:cubicBezTo>
                    <a:close/>
                    <a:moveTo>
                      <a:pt x="5" y="342"/>
                    </a:moveTo>
                    <a:cubicBezTo>
                      <a:pt x="5" y="343"/>
                      <a:pt x="5" y="343"/>
                      <a:pt x="5" y="343"/>
                    </a:cubicBezTo>
                    <a:cubicBezTo>
                      <a:pt x="5" y="342"/>
                      <a:pt x="6" y="342"/>
                      <a:pt x="5" y="342"/>
                    </a:cubicBezTo>
                    <a:close/>
                    <a:moveTo>
                      <a:pt x="58" y="355"/>
                    </a:moveTo>
                    <a:cubicBezTo>
                      <a:pt x="58" y="355"/>
                      <a:pt x="58" y="354"/>
                      <a:pt x="60" y="355"/>
                    </a:cubicBezTo>
                    <a:cubicBezTo>
                      <a:pt x="62" y="356"/>
                      <a:pt x="62" y="352"/>
                      <a:pt x="62" y="350"/>
                    </a:cubicBezTo>
                    <a:cubicBezTo>
                      <a:pt x="62" y="348"/>
                      <a:pt x="60" y="347"/>
                      <a:pt x="60" y="345"/>
                    </a:cubicBezTo>
                    <a:cubicBezTo>
                      <a:pt x="60" y="342"/>
                      <a:pt x="58" y="343"/>
                      <a:pt x="61" y="342"/>
                    </a:cubicBezTo>
                    <a:cubicBezTo>
                      <a:pt x="63" y="341"/>
                      <a:pt x="61" y="339"/>
                      <a:pt x="63" y="338"/>
                    </a:cubicBezTo>
                    <a:cubicBezTo>
                      <a:pt x="65" y="337"/>
                      <a:pt x="65" y="336"/>
                      <a:pt x="63" y="334"/>
                    </a:cubicBezTo>
                    <a:cubicBezTo>
                      <a:pt x="61" y="332"/>
                      <a:pt x="63" y="331"/>
                      <a:pt x="63" y="329"/>
                    </a:cubicBezTo>
                    <a:cubicBezTo>
                      <a:pt x="63" y="327"/>
                      <a:pt x="64" y="323"/>
                      <a:pt x="64" y="323"/>
                    </a:cubicBezTo>
                    <a:cubicBezTo>
                      <a:pt x="64" y="323"/>
                      <a:pt x="64" y="324"/>
                      <a:pt x="66" y="322"/>
                    </a:cubicBezTo>
                    <a:cubicBezTo>
                      <a:pt x="68" y="321"/>
                      <a:pt x="67" y="320"/>
                      <a:pt x="67" y="317"/>
                    </a:cubicBezTo>
                    <a:cubicBezTo>
                      <a:pt x="67" y="313"/>
                      <a:pt x="66" y="312"/>
                      <a:pt x="65" y="312"/>
                    </a:cubicBezTo>
                    <a:cubicBezTo>
                      <a:pt x="64" y="312"/>
                      <a:pt x="63" y="310"/>
                      <a:pt x="65" y="308"/>
                    </a:cubicBezTo>
                    <a:cubicBezTo>
                      <a:pt x="66" y="305"/>
                      <a:pt x="65" y="302"/>
                      <a:pt x="65" y="300"/>
                    </a:cubicBezTo>
                    <a:cubicBezTo>
                      <a:pt x="65" y="298"/>
                      <a:pt x="65" y="294"/>
                      <a:pt x="65" y="293"/>
                    </a:cubicBezTo>
                    <a:cubicBezTo>
                      <a:pt x="66" y="291"/>
                      <a:pt x="65" y="289"/>
                      <a:pt x="64" y="287"/>
                    </a:cubicBezTo>
                    <a:cubicBezTo>
                      <a:pt x="63" y="285"/>
                      <a:pt x="69" y="283"/>
                      <a:pt x="69" y="281"/>
                    </a:cubicBezTo>
                    <a:cubicBezTo>
                      <a:pt x="69" y="278"/>
                      <a:pt x="73" y="275"/>
                      <a:pt x="73" y="273"/>
                    </a:cubicBezTo>
                    <a:cubicBezTo>
                      <a:pt x="73" y="271"/>
                      <a:pt x="78" y="268"/>
                      <a:pt x="80" y="267"/>
                    </a:cubicBezTo>
                    <a:cubicBezTo>
                      <a:pt x="82" y="266"/>
                      <a:pt x="84" y="271"/>
                      <a:pt x="86" y="272"/>
                    </a:cubicBezTo>
                    <a:cubicBezTo>
                      <a:pt x="88" y="273"/>
                      <a:pt x="88" y="269"/>
                      <a:pt x="89" y="266"/>
                    </a:cubicBezTo>
                    <a:cubicBezTo>
                      <a:pt x="90" y="263"/>
                      <a:pt x="88" y="259"/>
                      <a:pt x="88" y="257"/>
                    </a:cubicBezTo>
                    <a:cubicBezTo>
                      <a:pt x="88" y="256"/>
                      <a:pt x="92" y="255"/>
                      <a:pt x="94" y="253"/>
                    </a:cubicBezTo>
                    <a:cubicBezTo>
                      <a:pt x="96" y="252"/>
                      <a:pt x="98" y="244"/>
                      <a:pt x="98" y="242"/>
                    </a:cubicBezTo>
                    <a:cubicBezTo>
                      <a:pt x="98" y="240"/>
                      <a:pt x="99" y="236"/>
                      <a:pt x="101" y="236"/>
                    </a:cubicBezTo>
                    <a:cubicBezTo>
                      <a:pt x="103" y="236"/>
                      <a:pt x="104" y="236"/>
                      <a:pt x="104" y="234"/>
                    </a:cubicBezTo>
                    <a:cubicBezTo>
                      <a:pt x="104" y="232"/>
                      <a:pt x="107" y="231"/>
                      <a:pt x="108" y="230"/>
                    </a:cubicBezTo>
                    <a:cubicBezTo>
                      <a:pt x="110" y="228"/>
                      <a:pt x="111" y="228"/>
                      <a:pt x="111" y="226"/>
                    </a:cubicBezTo>
                    <a:cubicBezTo>
                      <a:pt x="111" y="223"/>
                      <a:pt x="112" y="221"/>
                      <a:pt x="113" y="219"/>
                    </a:cubicBezTo>
                    <a:cubicBezTo>
                      <a:pt x="114" y="217"/>
                      <a:pt x="116" y="215"/>
                      <a:pt x="116" y="215"/>
                    </a:cubicBezTo>
                    <a:cubicBezTo>
                      <a:pt x="116" y="215"/>
                      <a:pt x="125" y="223"/>
                      <a:pt x="123" y="220"/>
                    </a:cubicBezTo>
                    <a:cubicBezTo>
                      <a:pt x="121" y="219"/>
                      <a:pt x="124" y="217"/>
                      <a:pt x="123" y="215"/>
                    </a:cubicBezTo>
                    <a:cubicBezTo>
                      <a:pt x="122" y="213"/>
                      <a:pt x="125" y="214"/>
                      <a:pt x="126" y="213"/>
                    </a:cubicBezTo>
                    <a:cubicBezTo>
                      <a:pt x="126" y="212"/>
                      <a:pt x="130" y="214"/>
                      <a:pt x="132" y="214"/>
                    </a:cubicBezTo>
                    <a:cubicBezTo>
                      <a:pt x="133" y="215"/>
                      <a:pt x="135" y="210"/>
                      <a:pt x="135" y="210"/>
                    </a:cubicBezTo>
                    <a:cubicBezTo>
                      <a:pt x="136" y="205"/>
                      <a:pt x="136" y="205"/>
                      <a:pt x="136" y="205"/>
                    </a:cubicBezTo>
                    <a:cubicBezTo>
                      <a:pt x="134" y="202"/>
                      <a:pt x="134" y="202"/>
                      <a:pt x="134" y="202"/>
                    </a:cubicBezTo>
                    <a:cubicBezTo>
                      <a:pt x="138" y="197"/>
                      <a:pt x="138" y="197"/>
                      <a:pt x="138" y="197"/>
                    </a:cubicBezTo>
                    <a:cubicBezTo>
                      <a:pt x="140" y="196"/>
                      <a:pt x="140" y="196"/>
                      <a:pt x="140" y="196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2" y="192"/>
                      <a:pt x="147" y="196"/>
                      <a:pt x="147" y="196"/>
                    </a:cubicBezTo>
                    <a:cubicBezTo>
                      <a:pt x="150" y="202"/>
                      <a:pt x="150" y="202"/>
                      <a:pt x="150" y="202"/>
                    </a:cubicBezTo>
                    <a:cubicBezTo>
                      <a:pt x="150" y="202"/>
                      <a:pt x="156" y="203"/>
                      <a:pt x="158" y="204"/>
                    </a:cubicBezTo>
                    <a:cubicBezTo>
                      <a:pt x="163" y="206"/>
                      <a:pt x="163" y="203"/>
                      <a:pt x="165" y="203"/>
                    </a:cubicBezTo>
                    <a:cubicBezTo>
                      <a:pt x="168" y="203"/>
                      <a:pt x="172" y="207"/>
                      <a:pt x="172" y="207"/>
                    </a:cubicBezTo>
                    <a:cubicBezTo>
                      <a:pt x="172" y="207"/>
                      <a:pt x="178" y="207"/>
                      <a:pt x="179" y="204"/>
                    </a:cubicBezTo>
                    <a:cubicBezTo>
                      <a:pt x="181" y="200"/>
                      <a:pt x="183" y="203"/>
                      <a:pt x="184" y="200"/>
                    </a:cubicBezTo>
                    <a:cubicBezTo>
                      <a:pt x="185" y="197"/>
                      <a:pt x="184" y="199"/>
                      <a:pt x="184" y="197"/>
                    </a:cubicBezTo>
                    <a:cubicBezTo>
                      <a:pt x="184" y="195"/>
                      <a:pt x="184" y="196"/>
                      <a:pt x="184" y="194"/>
                    </a:cubicBezTo>
                    <a:cubicBezTo>
                      <a:pt x="185" y="192"/>
                      <a:pt x="184" y="188"/>
                      <a:pt x="186" y="187"/>
                    </a:cubicBezTo>
                    <a:cubicBezTo>
                      <a:pt x="188" y="187"/>
                      <a:pt x="191" y="186"/>
                      <a:pt x="191" y="186"/>
                    </a:cubicBezTo>
                    <a:cubicBezTo>
                      <a:pt x="191" y="186"/>
                      <a:pt x="196" y="184"/>
                      <a:pt x="198" y="183"/>
                    </a:cubicBezTo>
                    <a:cubicBezTo>
                      <a:pt x="200" y="182"/>
                      <a:pt x="203" y="184"/>
                      <a:pt x="203" y="184"/>
                    </a:cubicBezTo>
                    <a:cubicBezTo>
                      <a:pt x="203" y="184"/>
                      <a:pt x="207" y="188"/>
                      <a:pt x="209" y="189"/>
                    </a:cubicBezTo>
                    <a:cubicBezTo>
                      <a:pt x="213" y="190"/>
                      <a:pt x="207" y="197"/>
                      <a:pt x="207" y="197"/>
                    </a:cubicBezTo>
                    <a:cubicBezTo>
                      <a:pt x="206" y="200"/>
                      <a:pt x="211" y="198"/>
                      <a:pt x="211" y="198"/>
                    </a:cubicBezTo>
                    <a:cubicBezTo>
                      <a:pt x="214" y="194"/>
                      <a:pt x="214" y="194"/>
                      <a:pt x="214" y="194"/>
                    </a:cubicBezTo>
                    <a:cubicBezTo>
                      <a:pt x="214" y="194"/>
                      <a:pt x="215" y="193"/>
                      <a:pt x="217" y="192"/>
                    </a:cubicBezTo>
                    <a:cubicBezTo>
                      <a:pt x="218" y="190"/>
                      <a:pt x="218" y="190"/>
                      <a:pt x="220" y="189"/>
                    </a:cubicBezTo>
                    <a:cubicBezTo>
                      <a:pt x="222" y="188"/>
                      <a:pt x="221" y="189"/>
                      <a:pt x="221" y="189"/>
                    </a:cubicBezTo>
                    <a:cubicBezTo>
                      <a:pt x="221" y="189"/>
                      <a:pt x="225" y="188"/>
                      <a:pt x="225" y="186"/>
                    </a:cubicBezTo>
                    <a:cubicBezTo>
                      <a:pt x="225" y="186"/>
                      <a:pt x="225" y="183"/>
                      <a:pt x="227" y="186"/>
                    </a:cubicBezTo>
                    <a:cubicBezTo>
                      <a:pt x="227" y="187"/>
                      <a:pt x="233" y="188"/>
                      <a:pt x="232" y="184"/>
                    </a:cubicBezTo>
                    <a:cubicBezTo>
                      <a:pt x="231" y="183"/>
                      <a:pt x="229" y="183"/>
                      <a:pt x="228" y="183"/>
                    </a:cubicBezTo>
                    <a:cubicBezTo>
                      <a:pt x="228" y="183"/>
                      <a:pt x="225" y="183"/>
                      <a:pt x="225" y="183"/>
                    </a:cubicBezTo>
                    <a:cubicBezTo>
                      <a:pt x="224" y="185"/>
                      <a:pt x="224" y="185"/>
                      <a:pt x="223" y="186"/>
                    </a:cubicBezTo>
                    <a:cubicBezTo>
                      <a:pt x="222" y="185"/>
                      <a:pt x="222" y="184"/>
                      <a:pt x="221" y="184"/>
                    </a:cubicBezTo>
                    <a:cubicBezTo>
                      <a:pt x="221" y="185"/>
                      <a:pt x="221" y="186"/>
                      <a:pt x="220" y="187"/>
                    </a:cubicBezTo>
                    <a:cubicBezTo>
                      <a:pt x="219" y="187"/>
                      <a:pt x="218" y="187"/>
                      <a:pt x="217" y="187"/>
                    </a:cubicBezTo>
                    <a:cubicBezTo>
                      <a:pt x="216" y="187"/>
                      <a:pt x="217" y="185"/>
                      <a:pt x="217" y="185"/>
                    </a:cubicBezTo>
                    <a:cubicBezTo>
                      <a:pt x="217" y="184"/>
                      <a:pt x="215" y="183"/>
                      <a:pt x="215" y="182"/>
                    </a:cubicBezTo>
                    <a:cubicBezTo>
                      <a:pt x="218" y="182"/>
                      <a:pt x="220" y="183"/>
                      <a:pt x="222" y="181"/>
                    </a:cubicBezTo>
                    <a:cubicBezTo>
                      <a:pt x="223" y="181"/>
                      <a:pt x="223" y="179"/>
                      <a:pt x="223" y="179"/>
                    </a:cubicBezTo>
                    <a:cubicBezTo>
                      <a:pt x="225" y="178"/>
                      <a:pt x="227" y="179"/>
                      <a:pt x="229" y="179"/>
                    </a:cubicBezTo>
                    <a:cubicBezTo>
                      <a:pt x="226" y="173"/>
                      <a:pt x="228" y="174"/>
                      <a:pt x="221" y="174"/>
                    </a:cubicBezTo>
                    <a:cubicBezTo>
                      <a:pt x="224" y="168"/>
                      <a:pt x="222" y="169"/>
                      <a:pt x="218" y="172"/>
                    </a:cubicBezTo>
                    <a:cubicBezTo>
                      <a:pt x="217" y="171"/>
                      <a:pt x="216" y="167"/>
                      <a:pt x="215" y="166"/>
                    </a:cubicBezTo>
                    <a:cubicBezTo>
                      <a:pt x="215" y="166"/>
                      <a:pt x="213" y="166"/>
                      <a:pt x="213" y="165"/>
                    </a:cubicBezTo>
                    <a:cubicBezTo>
                      <a:pt x="211" y="170"/>
                      <a:pt x="211" y="169"/>
                      <a:pt x="212" y="173"/>
                    </a:cubicBezTo>
                    <a:cubicBezTo>
                      <a:pt x="211" y="174"/>
                      <a:pt x="210" y="175"/>
                      <a:pt x="209" y="175"/>
                    </a:cubicBezTo>
                    <a:cubicBezTo>
                      <a:pt x="206" y="173"/>
                      <a:pt x="212" y="168"/>
                      <a:pt x="209" y="169"/>
                    </a:cubicBezTo>
                    <a:cubicBezTo>
                      <a:pt x="209" y="169"/>
                      <a:pt x="208" y="170"/>
                      <a:pt x="207" y="170"/>
                    </a:cubicBezTo>
                    <a:cubicBezTo>
                      <a:pt x="208" y="171"/>
                      <a:pt x="207" y="171"/>
                      <a:pt x="206" y="171"/>
                    </a:cubicBezTo>
                    <a:cubicBezTo>
                      <a:pt x="206" y="169"/>
                      <a:pt x="206" y="168"/>
                      <a:pt x="205" y="167"/>
                    </a:cubicBezTo>
                    <a:cubicBezTo>
                      <a:pt x="207" y="167"/>
                      <a:pt x="211" y="166"/>
                      <a:pt x="208" y="165"/>
                    </a:cubicBezTo>
                    <a:cubicBezTo>
                      <a:pt x="208" y="165"/>
                      <a:pt x="208" y="162"/>
                      <a:pt x="208" y="162"/>
                    </a:cubicBezTo>
                    <a:cubicBezTo>
                      <a:pt x="208" y="162"/>
                      <a:pt x="204" y="162"/>
                      <a:pt x="205" y="162"/>
                    </a:cubicBezTo>
                    <a:cubicBezTo>
                      <a:pt x="204" y="161"/>
                      <a:pt x="204" y="161"/>
                      <a:pt x="204" y="161"/>
                    </a:cubicBezTo>
                    <a:cubicBezTo>
                      <a:pt x="203" y="160"/>
                      <a:pt x="202" y="161"/>
                      <a:pt x="201" y="161"/>
                    </a:cubicBezTo>
                    <a:cubicBezTo>
                      <a:pt x="201" y="162"/>
                      <a:pt x="202" y="163"/>
                      <a:pt x="201" y="164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200" y="164"/>
                      <a:pt x="200" y="164"/>
                      <a:pt x="199" y="165"/>
                    </a:cubicBezTo>
                    <a:cubicBezTo>
                      <a:pt x="199" y="165"/>
                      <a:pt x="199" y="167"/>
                      <a:pt x="199" y="167"/>
                    </a:cubicBezTo>
                    <a:cubicBezTo>
                      <a:pt x="199" y="167"/>
                      <a:pt x="200" y="168"/>
                      <a:pt x="200" y="169"/>
                    </a:cubicBezTo>
                    <a:cubicBezTo>
                      <a:pt x="199" y="169"/>
                      <a:pt x="198" y="169"/>
                      <a:pt x="198" y="170"/>
                    </a:cubicBezTo>
                    <a:cubicBezTo>
                      <a:pt x="196" y="171"/>
                      <a:pt x="197" y="172"/>
                      <a:pt x="196" y="174"/>
                    </a:cubicBezTo>
                    <a:cubicBezTo>
                      <a:pt x="196" y="174"/>
                      <a:pt x="192" y="176"/>
                      <a:pt x="192" y="177"/>
                    </a:cubicBezTo>
                    <a:cubicBezTo>
                      <a:pt x="192" y="177"/>
                      <a:pt x="192" y="178"/>
                      <a:pt x="192" y="179"/>
                    </a:cubicBezTo>
                    <a:cubicBezTo>
                      <a:pt x="191" y="179"/>
                      <a:pt x="192" y="174"/>
                      <a:pt x="192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1" y="178"/>
                      <a:pt x="193" y="174"/>
                      <a:pt x="193" y="174"/>
                    </a:cubicBezTo>
                    <a:cubicBezTo>
                      <a:pt x="193" y="173"/>
                      <a:pt x="192" y="172"/>
                      <a:pt x="192" y="171"/>
                    </a:cubicBezTo>
                    <a:cubicBezTo>
                      <a:pt x="192" y="171"/>
                      <a:pt x="194" y="169"/>
                      <a:pt x="194" y="169"/>
                    </a:cubicBezTo>
                    <a:cubicBezTo>
                      <a:pt x="194" y="167"/>
                      <a:pt x="193" y="168"/>
                      <a:pt x="194" y="166"/>
                    </a:cubicBezTo>
                    <a:cubicBezTo>
                      <a:pt x="192" y="166"/>
                      <a:pt x="192" y="166"/>
                      <a:pt x="192" y="166"/>
                    </a:cubicBezTo>
                    <a:cubicBezTo>
                      <a:pt x="192" y="166"/>
                      <a:pt x="192" y="168"/>
                      <a:pt x="192" y="168"/>
                    </a:cubicBezTo>
                    <a:cubicBezTo>
                      <a:pt x="191" y="168"/>
                      <a:pt x="191" y="168"/>
                      <a:pt x="191" y="168"/>
                    </a:cubicBezTo>
                    <a:cubicBezTo>
                      <a:pt x="191" y="169"/>
                      <a:pt x="190" y="171"/>
                      <a:pt x="190" y="171"/>
                    </a:cubicBezTo>
                    <a:cubicBezTo>
                      <a:pt x="188" y="171"/>
                      <a:pt x="188" y="171"/>
                      <a:pt x="188" y="171"/>
                    </a:cubicBezTo>
                    <a:cubicBezTo>
                      <a:pt x="187" y="173"/>
                      <a:pt x="187" y="175"/>
                      <a:pt x="186" y="177"/>
                    </a:cubicBezTo>
                    <a:cubicBezTo>
                      <a:pt x="186" y="178"/>
                      <a:pt x="184" y="178"/>
                      <a:pt x="183" y="179"/>
                    </a:cubicBezTo>
                    <a:cubicBezTo>
                      <a:pt x="182" y="180"/>
                      <a:pt x="183" y="181"/>
                      <a:pt x="182" y="183"/>
                    </a:cubicBezTo>
                    <a:cubicBezTo>
                      <a:pt x="182" y="183"/>
                      <a:pt x="181" y="184"/>
                      <a:pt x="180" y="185"/>
                    </a:cubicBezTo>
                    <a:cubicBezTo>
                      <a:pt x="179" y="185"/>
                      <a:pt x="179" y="185"/>
                      <a:pt x="178" y="185"/>
                    </a:cubicBezTo>
                    <a:cubicBezTo>
                      <a:pt x="178" y="184"/>
                      <a:pt x="180" y="178"/>
                      <a:pt x="180" y="177"/>
                    </a:cubicBezTo>
                    <a:cubicBezTo>
                      <a:pt x="181" y="176"/>
                      <a:pt x="184" y="176"/>
                      <a:pt x="184" y="175"/>
                    </a:cubicBezTo>
                    <a:cubicBezTo>
                      <a:pt x="185" y="174"/>
                      <a:pt x="185" y="171"/>
                      <a:pt x="185" y="171"/>
                    </a:cubicBezTo>
                    <a:cubicBezTo>
                      <a:pt x="183" y="170"/>
                      <a:pt x="184" y="170"/>
                      <a:pt x="182" y="171"/>
                    </a:cubicBezTo>
                    <a:cubicBezTo>
                      <a:pt x="182" y="171"/>
                      <a:pt x="182" y="169"/>
                      <a:pt x="182" y="169"/>
                    </a:cubicBezTo>
                    <a:cubicBezTo>
                      <a:pt x="180" y="168"/>
                      <a:pt x="181" y="170"/>
                      <a:pt x="180" y="170"/>
                    </a:cubicBezTo>
                    <a:cubicBezTo>
                      <a:pt x="179" y="171"/>
                      <a:pt x="176" y="167"/>
                      <a:pt x="175" y="167"/>
                    </a:cubicBezTo>
                    <a:cubicBezTo>
                      <a:pt x="175" y="167"/>
                      <a:pt x="174" y="167"/>
                      <a:pt x="174" y="167"/>
                    </a:cubicBezTo>
                    <a:cubicBezTo>
                      <a:pt x="174" y="170"/>
                      <a:pt x="174" y="171"/>
                      <a:pt x="174" y="173"/>
                    </a:cubicBezTo>
                    <a:cubicBezTo>
                      <a:pt x="174" y="173"/>
                      <a:pt x="174" y="173"/>
                      <a:pt x="174" y="173"/>
                    </a:cubicBezTo>
                    <a:cubicBezTo>
                      <a:pt x="174" y="173"/>
                      <a:pt x="173" y="174"/>
                      <a:pt x="174" y="174"/>
                    </a:cubicBezTo>
                    <a:cubicBezTo>
                      <a:pt x="175" y="174"/>
                      <a:pt x="172" y="175"/>
                      <a:pt x="172" y="175"/>
                    </a:cubicBezTo>
                    <a:cubicBezTo>
                      <a:pt x="171" y="174"/>
                      <a:pt x="171" y="171"/>
                      <a:pt x="171" y="171"/>
                    </a:cubicBezTo>
                    <a:cubicBezTo>
                      <a:pt x="170" y="171"/>
                      <a:pt x="169" y="171"/>
                      <a:pt x="168" y="171"/>
                    </a:cubicBezTo>
                    <a:cubicBezTo>
                      <a:pt x="168" y="172"/>
                      <a:pt x="169" y="171"/>
                      <a:pt x="169" y="173"/>
                    </a:cubicBezTo>
                    <a:cubicBezTo>
                      <a:pt x="169" y="174"/>
                      <a:pt x="164" y="178"/>
                      <a:pt x="164" y="178"/>
                    </a:cubicBezTo>
                    <a:cubicBezTo>
                      <a:pt x="163" y="178"/>
                      <a:pt x="162" y="178"/>
                      <a:pt x="162" y="178"/>
                    </a:cubicBezTo>
                    <a:cubicBezTo>
                      <a:pt x="161" y="178"/>
                      <a:pt x="161" y="181"/>
                      <a:pt x="160" y="181"/>
                    </a:cubicBezTo>
                    <a:cubicBezTo>
                      <a:pt x="158" y="181"/>
                      <a:pt x="155" y="180"/>
                      <a:pt x="154" y="178"/>
                    </a:cubicBezTo>
                    <a:cubicBezTo>
                      <a:pt x="154" y="178"/>
                      <a:pt x="155" y="176"/>
                      <a:pt x="154" y="176"/>
                    </a:cubicBezTo>
                    <a:cubicBezTo>
                      <a:pt x="153" y="175"/>
                      <a:pt x="152" y="177"/>
                      <a:pt x="151" y="177"/>
                    </a:cubicBezTo>
                    <a:cubicBezTo>
                      <a:pt x="150" y="176"/>
                      <a:pt x="150" y="174"/>
                      <a:pt x="148" y="174"/>
                    </a:cubicBezTo>
                    <a:cubicBezTo>
                      <a:pt x="147" y="174"/>
                      <a:pt x="147" y="175"/>
                      <a:pt x="147" y="176"/>
                    </a:cubicBezTo>
                    <a:cubicBezTo>
                      <a:pt x="146" y="176"/>
                      <a:pt x="144" y="176"/>
                      <a:pt x="144" y="176"/>
                    </a:cubicBezTo>
                    <a:cubicBezTo>
                      <a:pt x="144" y="176"/>
                      <a:pt x="144" y="178"/>
                      <a:pt x="144" y="178"/>
                    </a:cubicBezTo>
                    <a:cubicBezTo>
                      <a:pt x="145" y="178"/>
                      <a:pt x="145" y="179"/>
                      <a:pt x="145" y="179"/>
                    </a:cubicBezTo>
                    <a:cubicBezTo>
                      <a:pt x="147" y="180"/>
                      <a:pt x="147" y="177"/>
                      <a:pt x="149" y="180"/>
                    </a:cubicBezTo>
                    <a:cubicBezTo>
                      <a:pt x="149" y="181"/>
                      <a:pt x="150" y="183"/>
                      <a:pt x="150" y="183"/>
                    </a:cubicBezTo>
                    <a:cubicBezTo>
                      <a:pt x="151" y="184"/>
                      <a:pt x="150" y="185"/>
                      <a:pt x="149" y="185"/>
                    </a:cubicBezTo>
                    <a:cubicBezTo>
                      <a:pt x="148" y="184"/>
                      <a:pt x="147" y="182"/>
                      <a:pt x="146" y="181"/>
                    </a:cubicBezTo>
                    <a:cubicBezTo>
                      <a:pt x="145" y="181"/>
                      <a:pt x="144" y="181"/>
                      <a:pt x="143" y="181"/>
                    </a:cubicBezTo>
                    <a:cubicBezTo>
                      <a:pt x="143" y="181"/>
                      <a:pt x="142" y="182"/>
                      <a:pt x="142" y="182"/>
                    </a:cubicBezTo>
                    <a:cubicBezTo>
                      <a:pt x="143" y="183"/>
                      <a:pt x="143" y="182"/>
                      <a:pt x="144" y="183"/>
                    </a:cubicBezTo>
                    <a:cubicBezTo>
                      <a:pt x="145" y="182"/>
                      <a:pt x="144" y="184"/>
                      <a:pt x="144" y="184"/>
                    </a:cubicBezTo>
                    <a:cubicBezTo>
                      <a:pt x="145" y="184"/>
                      <a:pt x="144" y="186"/>
                      <a:pt x="143" y="187"/>
                    </a:cubicBezTo>
                    <a:cubicBezTo>
                      <a:pt x="142" y="187"/>
                      <a:pt x="142" y="186"/>
                      <a:pt x="141" y="187"/>
                    </a:cubicBezTo>
                    <a:cubicBezTo>
                      <a:pt x="141" y="186"/>
                      <a:pt x="141" y="181"/>
                      <a:pt x="140" y="181"/>
                    </a:cubicBezTo>
                    <a:cubicBezTo>
                      <a:pt x="140" y="181"/>
                      <a:pt x="139" y="183"/>
                      <a:pt x="140" y="183"/>
                    </a:cubicBezTo>
                    <a:cubicBezTo>
                      <a:pt x="139" y="183"/>
                      <a:pt x="139" y="183"/>
                      <a:pt x="139" y="183"/>
                    </a:cubicBezTo>
                    <a:cubicBezTo>
                      <a:pt x="139" y="183"/>
                      <a:pt x="139" y="185"/>
                      <a:pt x="139" y="185"/>
                    </a:cubicBezTo>
                    <a:cubicBezTo>
                      <a:pt x="139" y="186"/>
                      <a:pt x="137" y="186"/>
                      <a:pt x="137" y="187"/>
                    </a:cubicBezTo>
                    <a:cubicBezTo>
                      <a:pt x="137" y="188"/>
                      <a:pt x="137" y="188"/>
                      <a:pt x="137" y="188"/>
                    </a:cubicBezTo>
                    <a:cubicBezTo>
                      <a:pt x="136" y="188"/>
                      <a:pt x="137" y="183"/>
                      <a:pt x="137" y="183"/>
                    </a:cubicBezTo>
                    <a:cubicBezTo>
                      <a:pt x="135" y="182"/>
                      <a:pt x="135" y="182"/>
                      <a:pt x="135" y="182"/>
                    </a:cubicBezTo>
                    <a:cubicBezTo>
                      <a:pt x="133" y="185"/>
                      <a:pt x="132" y="187"/>
                      <a:pt x="130" y="189"/>
                    </a:cubicBezTo>
                    <a:cubicBezTo>
                      <a:pt x="129" y="189"/>
                      <a:pt x="129" y="188"/>
                      <a:pt x="128" y="189"/>
                    </a:cubicBezTo>
                    <a:cubicBezTo>
                      <a:pt x="128" y="187"/>
                      <a:pt x="129" y="186"/>
                      <a:pt x="128" y="185"/>
                    </a:cubicBezTo>
                    <a:cubicBezTo>
                      <a:pt x="128" y="185"/>
                      <a:pt x="127" y="186"/>
                      <a:pt x="126" y="185"/>
                    </a:cubicBezTo>
                    <a:cubicBezTo>
                      <a:pt x="125" y="187"/>
                      <a:pt x="124" y="187"/>
                      <a:pt x="124" y="190"/>
                    </a:cubicBezTo>
                    <a:cubicBezTo>
                      <a:pt x="124" y="190"/>
                      <a:pt x="126" y="190"/>
                      <a:pt x="126" y="191"/>
                    </a:cubicBezTo>
                    <a:cubicBezTo>
                      <a:pt x="126" y="192"/>
                      <a:pt x="127" y="196"/>
                      <a:pt x="126" y="196"/>
                    </a:cubicBezTo>
                    <a:cubicBezTo>
                      <a:pt x="125" y="194"/>
                      <a:pt x="125" y="193"/>
                      <a:pt x="124" y="192"/>
                    </a:cubicBezTo>
                    <a:cubicBezTo>
                      <a:pt x="121" y="190"/>
                      <a:pt x="121" y="193"/>
                      <a:pt x="123" y="194"/>
                    </a:cubicBezTo>
                    <a:cubicBezTo>
                      <a:pt x="125" y="193"/>
                      <a:pt x="122" y="196"/>
                      <a:pt x="122" y="196"/>
                    </a:cubicBezTo>
                    <a:cubicBezTo>
                      <a:pt x="122" y="196"/>
                      <a:pt x="121" y="196"/>
                      <a:pt x="122" y="195"/>
                    </a:cubicBezTo>
                    <a:cubicBezTo>
                      <a:pt x="121" y="195"/>
                      <a:pt x="120" y="195"/>
                      <a:pt x="120" y="195"/>
                    </a:cubicBezTo>
                    <a:cubicBezTo>
                      <a:pt x="119" y="194"/>
                      <a:pt x="120" y="194"/>
                      <a:pt x="118" y="193"/>
                    </a:cubicBezTo>
                    <a:cubicBezTo>
                      <a:pt x="118" y="194"/>
                      <a:pt x="118" y="197"/>
                      <a:pt x="118" y="199"/>
                    </a:cubicBezTo>
                    <a:cubicBezTo>
                      <a:pt x="115" y="199"/>
                      <a:pt x="115" y="199"/>
                      <a:pt x="115" y="199"/>
                    </a:cubicBezTo>
                    <a:cubicBezTo>
                      <a:pt x="115" y="201"/>
                      <a:pt x="115" y="202"/>
                      <a:pt x="114" y="204"/>
                    </a:cubicBezTo>
                    <a:cubicBezTo>
                      <a:pt x="113" y="205"/>
                      <a:pt x="113" y="205"/>
                      <a:pt x="113" y="205"/>
                    </a:cubicBezTo>
                    <a:cubicBezTo>
                      <a:pt x="114" y="205"/>
                      <a:pt x="114" y="209"/>
                      <a:pt x="113" y="209"/>
                    </a:cubicBezTo>
                    <a:cubicBezTo>
                      <a:pt x="113" y="210"/>
                      <a:pt x="112" y="209"/>
                      <a:pt x="111" y="209"/>
                    </a:cubicBezTo>
                    <a:cubicBezTo>
                      <a:pt x="110" y="211"/>
                      <a:pt x="110" y="211"/>
                      <a:pt x="110" y="211"/>
                    </a:cubicBezTo>
                    <a:cubicBezTo>
                      <a:pt x="109" y="211"/>
                      <a:pt x="107" y="211"/>
                      <a:pt x="106" y="211"/>
                    </a:cubicBezTo>
                    <a:cubicBezTo>
                      <a:pt x="105" y="211"/>
                      <a:pt x="105" y="213"/>
                      <a:pt x="104" y="213"/>
                    </a:cubicBezTo>
                    <a:cubicBezTo>
                      <a:pt x="104" y="214"/>
                      <a:pt x="104" y="215"/>
                      <a:pt x="104" y="215"/>
                    </a:cubicBezTo>
                    <a:cubicBezTo>
                      <a:pt x="105" y="215"/>
                      <a:pt x="107" y="216"/>
                      <a:pt x="109" y="215"/>
                    </a:cubicBezTo>
                    <a:cubicBezTo>
                      <a:pt x="110" y="215"/>
                      <a:pt x="110" y="213"/>
                      <a:pt x="112" y="213"/>
                    </a:cubicBezTo>
                    <a:cubicBezTo>
                      <a:pt x="113" y="213"/>
                      <a:pt x="112" y="215"/>
                      <a:pt x="112" y="215"/>
                    </a:cubicBezTo>
                    <a:cubicBezTo>
                      <a:pt x="106" y="216"/>
                      <a:pt x="107" y="216"/>
                      <a:pt x="107" y="223"/>
                    </a:cubicBezTo>
                    <a:cubicBezTo>
                      <a:pt x="104" y="218"/>
                      <a:pt x="104" y="218"/>
                      <a:pt x="98" y="219"/>
                    </a:cubicBezTo>
                    <a:cubicBezTo>
                      <a:pt x="98" y="220"/>
                      <a:pt x="98" y="220"/>
                      <a:pt x="98" y="220"/>
                    </a:cubicBezTo>
                    <a:cubicBezTo>
                      <a:pt x="100" y="220"/>
                      <a:pt x="100" y="220"/>
                      <a:pt x="100" y="220"/>
                    </a:cubicBezTo>
                    <a:cubicBezTo>
                      <a:pt x="100" y="220"/>
                      <a:pt x="101" y="220"/>
                      <a:pt x="102" y="220"/>
                    </a:cubicBezTo>
                    <a:cubicBezTo>
                      <a:pt x="102" y="221"/>
                      <a:pt x="102" y="221"/>
                      <a:pt x="102" y="221"/>
                    </a:cubicBezTo>
                    <a:cubicBezTo>
                      <a:pt x="99" y="221"/>
                      <a:pt x="101" y="222"/>
                      <a:pt x="100" y="223"/>
                    </a:cubicBezTo>
                    <a:cubicBezTo>
                      <a:pt x="101" y="223"/>
                      <a:pt x="102" y="222"/>
                      <a:pt x="103" y="223"/>
                    </a:cubicBezTo>
                    <a:cubicBezTo>
                      <a:pt x="103" y="224"/>
                      <a:pt x="100" y="228"/>
                      <a:pt x="104" y="227"/>
                    </a:cubicBezTo>
                    <a:cubicBezTo>
                      <a:pt x="104" y="227"/>
                      <a:pt x="104" y="228"/>
                      <a:pt x="104" y="229"/>
                    </a:cubicBezTo>
                    <a:cubicBezTo>
                      <a:pt x="102" y="229"/>
                      <a:pt x="100" y="229"/>
                      <a:pt x="98" y="229"/>
                    </a:cubicBezTo>
                    <a:cubicBezTo>
                      <a:pt x="97" y="231"/>
                      <a:pt x="96" y="232"/>
                      <a:pt x="98" y="233"/>
                    </a:cubicBezTo>
                    <a:cubicBezTo>
                      <a:pt x="98" y="234"/>
                      <a:pt x="98" y="234"/>
                      <a:pt x="98" y="234"/>
                    </a:cubicBezTo>
                    <a:cubicBezTo>
                      <a:pt x="97" y="235"/>
                      <a:pt x="96" y="234"/>
                      <a:pt x="95" y="234"/>
                    </a:cubicBezTo>
                    <a:cubicBezTo>
                      <a:pt x="94" y="235"/>
                      <a:pt x="94" y="237"/>
                      <a:pt x="93" y="238"/>
                    </a:cubicBezTo>
                    <a:cubicBezTo>
                      <a:pt x="92" y="238"/>
                      <a:pt x="90" y="237"/>
                      <a:pt x="88" y="238"/>
                    </a:cubicBezTo>
                    <a:cubicBezTo>
                      <a:pt x="87" y="238"/>
                      <a:pt x="88" y="240"/>
                      <a:pt x="88" y="240"/>
                    </a:cubicBezTo>
                    <a:cubicBezTo>
                      <a:pt x="86" y="241"/>
                      <a:pt x="84" y="242"/>
                      <a:pt x="82" y="243"/>
                    </a:cubicBezTo>
                    <a:cubicBezTo>
                      <a:pt x="82" y="243"/>
                      <a:pt x="82" y="245"/>
                      <a:pt x="82" y="245"/>
                    </a:cubicBezTo>
                    <a:cubicBezTo>
                      <a:pt x="85" y="245"/>
                      <a:pt x="84" y="247"/>
                      <a:pt x="82" y="246"/>
                    </a:cubicBezTo>
                    <a:cubicBezTo>
                      <a:pt x="83" y="249"/>
                      <a:pt x="82" y="249"/>
                      <a:pt x="83" y="251"/>
                    </a:cubicBezTo>
                    <a:cubicBezTo>
                      <a:pt x="83" y="251"/>
                      <a:pt x="78" y="255"/>
                      <a:pt x="78" y="255"/>
                    </a:cubicBezTo>
                    <a:cubicBezTo>
                      <a:pt x="77" y="255"/>
                      <a:pt x="76" y="255"/>
                      <a:pt x="75" y="255"/>
                    </a:cubicBezTo>
                    <a:cubicBezTo>
                      <a:pt x="75" y="255"/>
                      <a:pt x="75" y="257"/>
                      <a:pt x="75" y="257"/>
                    </a:cubicBezTo>
                    <a:cubicBezTo>
                      <a:pt x="74" y="258"/>
                      <a:pt x="72" y="257"/>
                      <a:pt x="71" y="257"/>
                    </a:cubicBezTo>
                    <a:cubicBezTo>
                      <a:pt x="71" y="257"/>
                      <a:pt x="70" y="259"/>
                      <a:pt x="69" y="259"/>
                    </a:cubicBezTo>
                    <a:cubicBezTo>
                      <a:pt x="70" y="260"/>
                      <a:pt x="73" y="264"/>
                      <a:pt x="70" y="265"/>
                    </a:cubicBezTo>
                    <a:cubicBezTo>
                      <a:pt x="68" y="265"/>
                      <a:pt x="66" y="264"/>
                      <a:pt x="65" y="264"/>
                    </a:cubicBezTo>
                    <a:cubicBezTo>
                      <a:pt x="62" y="264"/>
                      <a:pt x="64" y="267"/>
                      <a:pt x="64" y="267"/>
                    </a:cubicBezTo>
                    <a:cubicBezTo>
                      <a:pt x="63" y="268"/>
                      <a:pt x="62" y="267"/>
                      <a:pt x="61" y="268"/>
                    </a:cubicBezTo>
                    <a:cubicBezTo>
                      <a:pt x="61" y="268"/>
                      <a:pt x="61" y="270"/>
                      <a:pt x="61" y="270"/>
                    </a:cubicBezTo>
                    <a:cubicBezTo>
                      <a:pt x="59" y="270"/>
                      <a:pt x="59" y="268"/>
                      <a:pt x="58" y="269"/>
                    </a:cubicBezTo>
                    <a:cubicBezTo>
                      <a:pt x="57" y="270"/>
                      <a:pt x="58" y="271"/>
                      <a:pt x="57" y="272"/>
                    </a:cubicBezTo>
                    <a:cubicBezTo>
                      <a:pt x="57" y="272"/>
                      <a:pt x="54" y="275"/>
                      <a:pt x="53" y="275"/>
                    </a:cubicBezTo>
                    <a:cubicBezTo>
                      <a:pt x="52" y="276"/>
                      <a:pt x="52" y="278"/>
                      <a:pt x="51" y="279"/>
                    </a:cubicBezTo>
                    <a:cubicBezTo>
                      <a:pt x="51" y="280"/>
                      <a:pt x="51" y="280"/>
                      <a:pt x="51" y="280"/>
                    </a:cubicBezTo>
                    <a:cubicBezTo>
                      <a:pt x="50" y="280"/>
                      <a:pt x="49" y="279"/>
                      <a:pt x="48" y="280"/>
                    </a:cubicBezTo>
                    <a:cubicBezTo>
                      <a:pt x="48" y="282"/>
                      <a:pt x="49" y="282"/>
                      <a:pt x="49" y="284"/>
                    </a:cubicBezTo>
                    <a:cubicBezTo>
                      <a:pt x="54" y="282"/>
                      <a:pt x="57" y="280"/>
                      <a:pt x="61" y="277"/>
                    </a:cubicBezTo>
                    <a:cubicBezTo>
                      <a:pt x="60" y="278"/>
                      <a:pt x="60" y="279"/>
                      <a:pt x="59" y="280"/>
                    </a:cubicBezTo>
                    <a:cubicBezTo>
                      <a:pt x="58" y="282"/>
                      <a:pt x="55" y="282"/>
                      <a:pt x="54" y="284"/>
                    </a:cubicBezTo>
                    <a:cubicBezTo>
                      <a:pt x="53" y="285"/>
                      <a:pt x="54" y="286"/>
                      <a:pt x="53" y="287"/>
                    </a:cubicBezTo>
                    <a:cubicBezTo>
                      <a:pt x="51" y="287"/>
                      <a:pt x="49" y="287"/>
                      <a:pt x="47" y="286"/>
                    </a:cubicBezTo>
                    <a:cubicBezTo>
                      <a:pt x="47" y="285"/>
                      <a:pt x="47" y="284"/>
                      <a:pt x="47" y="283"/>
                    </a:cubicBezTo>
                    <a:cubicBezTo>
                      <a:pt x="47" y="283"/>
                      <a:pt x="46" y="282"/>
                      <a:pt x="45" y="282"/>
                    </a:cubicBezTo>
                    <a:cubicBezTo>
                      <a:pt x="42" y="284"/>
                      <a:pt x="43" y="285"/>
                      <a:pt x="38" y="283"/>
                    </a:cubicBezTo>
                    <a:cubicBezTo>
                      <a:pt x="38" y="287"/>
                      <a:pt x="38" y="287"/>
                      <a:pt x="38" y="287"/>
                    </a:cubicBezTo>
                    <a:cubicBezTo>
                      <a:pt x="39" y="286"/>
                      <a:pt x="38" y="289"/>
                      <a:pt x="38" y="289"/>
                    </a:cubicBezTo>
                    <a:cubicBezTo>
                      <a:pt x="37" y="289"/>
                      <a:pt x="35" y="288"/>
                      <a:pt x="35" y="289"/>
                    </a:cubicBezTo>
                    <a:cubicBezTo>
                      <a:pt x="33" y="290"/>
                      <a:pt x="36" y="293"/>
                      <a:pt x="33" y="292"/>
                    </a:cubicBezTo>
                    <a:cubicBezTo>
                      <a:pt x="33" y="291"/>
                      <a:pt x="33" y="291"/>
                      <a:pt x="32" y="291"/>
                    </a:cubicBezTo>
                    <a:cubicBezTo>
                      <a:pt x="32" y="291"/>
                      <a:pt x="32" y="294"/>
                      <a:pt x="32" y="294"/>
                    </a:cubicBezTo>
                    <a:cubicBezTo>
                      <a:pt x="31" y="295"/>
                      <a:pt x="31" y="293"/>
                      <a:pt x="31" y="293"/>
                    </a:cubicBezTo>
                    <a:cubicBezTo>
                      <a:pt x="30" y="293"/>
                      <a:pt x="24" y="293"/>
                      <a:pt x="23" y="293"/>
                    </a:cubicBezTo>
                    <a:cubicBezTo>
                      <a:pt x="23" y="293"/>
                      <a:pt x="23" y="295"/>
                      <a:pt x="23" y="296"/>
                    </a:cubicBezTo>
                    <a:cubicBezTo>
                      <a:pt x="24" y="296"/>
                      <a:pt x="25" y="296"/>
                      <a:pt x="25" y="296"/>
                    </a:cubicBezTo>
                    <a:cubicBezTo>
                      <a:pt x="25" y="297"/>
                      <a:pt x="26" y="296"/>
                      <a:pt x="26" y="298"/>
                    </a:cubicBezTo>
                    <a:cubicBezTo>
                      <a:pt x="26" y="298"/>
                      <a:pt x="23" y="300"/>
                      <a:pt x="23" y="300"/>
                    </a:cubicBezTo>
                    <a:cubicBezTo>
                      <a:pt x="23" y="300"/>
                      <a:pt x="24" y="301"/>
                      <a:pt x="23" y="302"/>
                    </a:cubicBezTo>
                    <a:cubicBezTo>
                      <a:pt x="23" y="301"/>
                      <a:pt x="22" y="300"/>
                      <a:pt x="22" y="300"/>
                    </a:cubicBezTo>
                    <a:cubicBezTo>
                      <a:pt x="21" y="300"/>
                      <a:pt x="18" y="300"/>
                      <a:pt x="17" y="300"/>
                    </a:cubicBezTo>
                    <a:cubicBezTo>
                      <a:pt x="18" y="301"/>
                      <a:pt x="16" y="304"/>
                      <a:pt x="16" y="304"/>
                    </a:cubicBezTo>
                    <a:cubicBezTo>
                      <a:pt x="19" y="304"/>
                      <a:pt x="26" y="304"/>
                      <a:pt x="19" y="306"/>
                    </a:cubicBezTo>
                    <a:cubicBezTo>
                      <a:pt x="17" y="307"/>
                      <a:pt x="18" y="306"/>
                      <a:pt x="18" y="308"/>
                    </a:cubicBezTo>
                    <a:cubicBezTo>
                      <a:pt x="17" y="307"/>
                      <a:pt x="17" y="305"/>
                      <a:pt x="15" y="306"/>
                    </a:cubicBezTo>
                    <a:cubicBezTo>
                      <a:pt x="15" y="306"/>
                      <a:pt x="15" y="308"/>
                      <a:pt x="15" y="308"/>
                    </a:cubicBezTo>
                    <a:cubicBezTo>
                      <a:pt x="12" y="307"/>
                      <a:pt x="12" y="308"/>
                      <a:pt x="9" y="308"/>
                    </a:cubicBezTo>
                    <a:cubicBezTo>
                      <a:pt x="9" y="308"/>
                      <a:pt x="8" y="309"/>
                      <a:pt x="8" y="309"/>
                    </a:cubicBezTo>
                    <a:cubicBezTo>
                      <a:pt x="7" y="309"/>
                      <a:pt x="7" y="308"/>
                      <a:pt x="6" y="308"/>
                    </a:cubicBezTo>
                    <a:cubicBezTo>
                      <a:pt x="6" y="308"/>
                      <a:pt x="6" y="311"/>
                      <a:pt x="6" y="311"/>
                    </a:cubicBezTo>
                    <a:cubicBezTo>
                      <a:pt x="9" y="311"/>
                      <a:pt x="10" y="311"/>
                      <a:pt x="13" y="312"/>
                    </a:cubicBezTo>
                    <a:cubicBezTo>
                      <a:pt x="12" y="312"/>
                      <a:pt x="15" y="312"/>
                      <a:pt x="15" y="312"/>
                    </a:cubicBezTo>
                    <a:cubicBezTo>
                      <a:pt x="15" y="312"/>
                      <a:pt x="14" y="313"/>
                      <a:pt x="14" y="314"/>
                    </a:cubicBezTo>
                    <a:cubicBezTo>
                      <a:pt x="10" y="313"/>
                      <a:pt x="6" y="313"/>
                      <a:pt x="3" y="314"/>
                    </a:cubicBezTo>
                    <a:cubicBezTo>
                      <a:pt x="4" y="317"/>
                      <a:pt x="4" y="318"/>
                      <a:pt x="3" y="321"/>
                    </a:cubicBezTo>
                    <a:cubicBezTo>
                      <a:pt x="4" y="321"/>
                      <a:pt x="5" y="321"/>
                      <a:pt x="5" y="321"/>
                    </a:cubicBezTo>
                    <a:cubicBezTo>
                      <a:pt x="7" y="320"/>
                      <a:pt x="6" y="318"/>
                      <a:pt x="9" y="320"/>
                    </a:cubicBezTo>
                    <a:cubicBezTo>
                      <a:pt x="9" y="320"/>
                      <a:pt x="10" y="321"/>
                      <a:pt x="11" y="322"/>
                    </a:cubicBezTo>
                    <a:cubicBezTo>
                      <a:pt x="11" y="321"/>
                      <a:pt x="13" y="322"/>
                      <a:pt x="13" y="322"/>
                    </a:cubicBezTo>
                    <a:cubicBezTo>
                      <a:pt x="13" y="321"/>
                      <a:pt x="13" y="320"/>
                      <a:pt x="13" y="319"/>
                    </a:cubicBezTo>
                    <a:cubicBezTo>
                      <a:pt x="14" y="319"/>
                      <a:pt x="14" y="318"/>
                      <a:pt x="15" y="318"/>
                    </a:cubicBezTo>
                    <a:cubicBezTo>
                      <a:pt x="15" y="319"/>
                      <a:pt x="16" y="320"/>
                      <a:pt x="16" y="320"/>
                    </a:cubicBezTo>
                    <a:cubicBezTo>
                      <a:pt x="17" y="320"/>
                      <a:pt x="17" y="319"/>
                      <a:pt x="19" y="320"/>
                    </a:cubicBezTo>
                    <a:cubicBezTo>
                      <a:pt x="19" y="320"/>
                      <a:pt x="19" y="321"/>
                      <a:pt x="20" y="322"/>
                    </a:cubicBezTo>
                    <a:cubicBezTo>
                      <a:pt x="21" y="321"/>
                      <a:pt x="20" y="320"/>
                      <a:pt x="22" y="320"/>
                    </a:cubicBezTo>
                    <a:cubicBezTo>
                      <a:pt x="22" y="320"/>
                      <a:pt x="22" y="321"/>
                      <a:pt x="22" y="322"/>
                    </a:cubicBezTo>
                    <a:cubicBezTo>
                      <a:pt x="21" y="322"/>
                      <a:pt x="20" y="322"/>
                      <a:pt x="19" y="322"/>
                    </a:cubicBezTo>
                    <a:cubicBezTo>
                      <a:pt x="18" y="324"/>
                      <a:pt x="18" y="324"/>
                      <a:pt x="18" y="324"/>
                    </a:cubicBezTo>
                    <a:cubicBezTo>
                      <a:pt x="16" y="324"/>
                      <a:pt x="17" y="322"/>
                      <a:pt x="16" y="322"/>
                    </a:cubicBezTo>
                    <a:cubicBezTo>
                      <a:pt x="16" y="322"/>
                      <a:pt x="7" y="322"/>
                      <a:pt x="6" y="322"/>
                    </a:cubicBezTo>
                    <a:cubicBezTo>
                      <a:pt x="5" y="324"/>
                      <a:pt x="5" y="324"/>
                      <a:pt x="5" y="324"/>
                    </a:cubicBezTo>
                    <a:cubicBezTo>
                      <a:pt x="3" y="324"/>
                      <a:pt x="4" y="323"/>
                      <a:pt x="3" y="323"/>
                    </a:cubicBezTo>
                    <a:cubicBezTo>
                      <a:pt x="3" y="324"/>
                      <a:pt x="3" y="324"/>
                      <a:pt x="3" y="324"/>
                    </a:cubicBezTo>
                    <a:cubicBezTo>
                      <a:pt x="4" y="325"/>
                      <a:pt x="6" y="325"/>
                      <a:pt x="7" y="326"/>
                    </a:cubicBezTo>
                    <a:cubicBezTo>
                      <a:pt x="7" y="326"/>
                      <a:pt x="8" y="327"/>
                      <a:pt x="7" y="326"/>
                    </a:cubicBezTo>
                    <a:cubicBezTo>
                      <a:pt x="7" y="326"/>
                      <a:pt x="7" y="328"/>
                      <a:pt x="7" y="328"/>
                    </a:cubicBezTo>
                    <a:cubicBezTo>
                      <a:pt x="6" y="328"/>
                      <a:pt x="4" y="328"/>
                      <a:pt x="4" y="328"/>
                    </a:cubicBezTo>
                    <a:cubicBezTo>
                      <a:pt x="3" y="329"/>
                      <a:pt x="5" y="330"/>
                      <a:pt x="5" y="330"/>
                    </a:cubicBezTo>
                    <a:cubicBezTo>
                      <a:pt x="0" y="331"/>
                      <a:pt x="5" y="330"/>
                      <a:pt x="3" y="332"/>
                    </a:cubicBezTo>
                    <a:cubicBezTo>
                      <a:pt x="4" y="331"/>
                      <a:pt x="5" y="332"/>
                      <a:pt x="7" y="332"/>
                    </a:cubicBezTo>
                    <a:cubicBezTo>
                      <a:pt x="7" y="332"/>
                      <a:pt x="7" y="331"/>
                      <a:pt x="7" y="331"/>
                    </a:cubicBezTo>
                    <a:cubicBezTo>
                      <a:pt x="8" y="331"/>
                      <a:pt x="10" y="331"/>
                      <a:pt x="9" y="332"/>
                    </a:cubicBezTo>
                    <a:cubicBezTo>
                      <a:pt x="10" y="331"/>
                      <a:pt x="10" y="333"/>
                      <a:pt x="7" y="333"/>
                    </a:cubicBezTo>
                    <a:cubicBezTo>
                      <a:pt x="7" y="333"/>
                      <a:pt x="7" y="335"/>
                      <a:pt x="7" y="335"/>
                    </a:cubicBezTo>
                    <a:cubicBezTo>
                      <a:pt x="9" y="335"/>
                      <a:pt x="9" y="334"/>
                      <a:pt x="11" y="334"/>
                    </a:cubicBezTo>
                    <a:cubicBezTo>
                      <a:pt x="11" y="335"/>
                      <a:pt x="11" y="336"/>
                      <a:pt x="11" y="337"/>
                    </a:cubicBezTo>
                    <a:cubicBezTo>
                      <a:pt x="13" y="337"/>
                      <a:pt x="13" y="337"/>
                      <a:pt x="13" y="337"/>
                    </a:cubicBezTo>
                    <a:cubicBezTo>
                      <a:pt x="14" y="336"/>
                      <a:pt x="14" y="333"/>
                      <a:pt x="17" y="332"/>
                    </a:cubicBezTo>
                    <a:cubicBezTo>
                      <a:pt x="18" y="331"/>
                      <a:pt x="20" y="331"/>
                      <a:pt x="21" y="331"/>
                    </a:cubicBezTo>
                    <a:cubicBezTo>
                      <a:pt x="22" y="331"/>
                      <a:pt x="20" y="332"/>
                      <a:pt x="19" y="334"/>
                    </a:cubicBezTo>
                    <a:cubicBezTo>
                      <a:pt x="19" y="334"/>
                      <a:pt x="17" y="333"/>
                      <a:pt x="17" y="334"/>
                    </a:cubicBezTo>
                    <a:cubicBezTo>
                      <a:pt x="16" y="334"/>
                      <a:pt x="17" y="335"/>
                      <a:pt x="16" y="337"/>
                    </a:cubicBezTo>
                    <a:cubicBezTo>
                      <a:pt x="15" y="338"/>
                      <a:pt x="15" y="338"/>
                      <a:pt x="15" y="338"/>
                    </a:cubicBezTo>
                    <a:cubicBezTo>
                      <a:pt x="14" y="338"/>
                      <a:pt x="13" y="339"/>
                      <a:pt x="13" y="340"/>
                    </a:cubicBezTo>
                    <a:cubicBezTo>
                      <a:pt x="13" y="340"/>
                      <a:pt x="14" y="342"/>
                      <a:pt x="13" y="342"/>
                    </a:cubicBezTo>
                    <a:cubicBezTo>
                      <a:pt x="12" y="344"/>
                      <a:pt x="8" y="343"/>
                      <a:pt x="7" y="344"/>
                    </a:cubicBezTo>
                    <a:cubicBezTo>
                      <a:pt x="6" y="345"/>
                      <a:pt x="6" y="347"/>
                      <a:pt x="5" y="348"/>
                    </a:cubicBezTo>
                    <a:cubicBezTo>
                      <a:pt x="6" y="348"/>
                      <a:pt x="8" y="348"/>
                      <a:pt x="9" y="348"/>
                    </a:cubicBezTo>
                    <a:cubicBezTo>
                      <a:pt x="11" y="349"/>
                      <a:pt x="7" y="350"/>
                      <a:pt x="10" y="350"/>
                    </a:cubicBezTo>
                    <a:cubicBezTo>
                      <a:pt x="10" y="349"/>
                      <a:pt x="10" y="348"/>
                      <a:pt x="10" y="348"/>
                    </a:cubicBezTo>
                    <a:cubicBezTo>
                      <a:pt x="12" y="348"/>
                      <a:pt x="12" y="347"/>
                      <a:pt x="14" y="348"/>
                    </a:cubicBezTo>
                    <a:cubicBezTo>
                      <a:pt x="14" y="347"/>
                      <a:pt x="14" y="346"/>
                      <a:pt x="15" y="346"/>
                    </a:cubicBezTo>
                    <a:cubicBezTo>
                      <a:pt x="16" y="345"/>
                      <a:pt x="15" y="348"/>
                      <a:pt x="14" y="348"/>
                    </a:cubicBezTo>
                    <a:cubicBezTo>
                      <a:pt x="16" y="349"/>
                      <a:pt x="13" y="355"/>
                      <a:pt x="13" y="356"/>
                    </a:cubicBezTo>
                    <a:cubicBezTo>
                      <a:pt x="12" y="357"/>
                      <a:pt x="11" y="356"/>
                      <a:pt x="10" y="357"/>
                    </a:cubicBezTo>
                    <a:cubicBezTo>
                      <a:pt x="10" y="358"/>
                      <a:pt x="10" y="360"/>
                      <a:pt x="10" y="361"/>
                    </a:cubicBezTo>
                    <a:cubicBezTo>
                      <a:pt x="12" y="362"/>
                      <a:pt x="15" y="367"/>
                      <a:pt x="19" y="365"/>
                    </a:cubicBezTo>
                    <a:cubicBezTo>
                      <a:pt x="20" y="365"/>
                      <a:pt x="19" y="364"/>
                      <a:pt x="21" y="364"/>
                    </a:cubicBezTo>
                    <a:cubicBezTo>
                      <a:pt x="20" y="367"/>
                      <a:pt x="20" y="367"/>
                      <a:pt x="20" y="367"/>
                    </a:cubicBezTo>
                    <a:cubicBezTo>
                      <a:pt x="22" y="367"/>
                      <a:pt x="25" y="368"/>
                      <a:pt x="27" y="367"/>
                    </a:cubicBezTo>
                    <a:cubicBezTo>
                      <a:pt x="27" y="367"/>
                      <a:pt x="28" y="365"/>
                      <a:pt x="29" y="365"/>
                    </a:cubicBezTo>
                    <a:cubicBezTo>
                      <a:pt x="30" y="365"/>
                      <a:pt x="31" y="365"/>
                      <a:pt x="32" y="365"/>
                    </a:cubicBezTo>
                    <a:cubicBezTo>
                      <a:pt x="33" y="364"/>
                      <a:pt x="34" y="362"/>
                      <a:pt x="35" y="362"/>
                    </a:cubicBezTo>
                    <a:cubicBezTo>
                      <a:pt x="36" y="361"/>
                      <a:pt x="38" y="362"/>
                      <a:pt x="39" y="361"/>
                    </a:cubicBezTo>
                    <a:cubicBezTo>
                      <a:pt x="40" y="360"/>
                      <a:pt x="42" y="357"/>
                      <a:pt x="43" y="357"/>
                    </a:cubicBezTo>
                    <a:cubicBezTo>
                      <a:pt x="44" y="356"/>
                      <a:pt x="46" y="357"/>
                      <a:pt x="47" y="357"/>
                    </a:cubicBezTo>
                    <a:cubicBezTo>
                      <a:pt x="50" y="356"/>
                      <a:pt x="53" y="352"/>
                      <a:pt x="56" y="351"/>
                    </a:cubicBezTo>
                    <a:cubicBezTo>
                      <a:pt x="56" y="351"/>
                      <a:pt x="58" y="351"/>
                      <a:pt x="58" y="351"/>
                    </a:cubicBezTo>
                    <a:cubicBezTo>
                      <a:pt x="58" y="352"/>
                      <a:pt x="58" y="353"/>
                      <a:pt x="58" y="355"/>
                    </a:cubicBezTo>
                    <a:close/>
                    <a:moveTo>
                      <a:pt x="134" y="1"/>
                    </a:moveTo>
                    <a:cubicBezTo>
                      <a:pt x="134" y="1"/>
                      <a:pt x="133" y="3"/>
                      <a:pt x="133" y="4"/>
                    </a:cubicBezTo>
                    <a:cubicBezTo>
                      <a:pt x="134" y="5"/>
                      <a:pt x="134" y="4"/>
                      <a:pt x="135" y="6"/>
                    </a:cubicBezTo>
                    <a:cubicBezTo>
                      <a:pt x="129" y="8"/>
                      <a:pt x="132" y="6"/>
                      <a:pt x="130" y="12"/>
                    </a:cubicBezTo>
                    <a:cubicBezTo>
                      <a:pt x="129" y="11"/>
                      <a:pt x="128" y="12"/>
                      <a:pt x="127" y="12"/>
                    </a:cubicBezTo>
                    <a:cubicBezTo>
                      <a:pt x="127" y="12"/>
                      <a:pt x="126" y="9"/>
                      <a:pt x="126" y="9"/>
                    </a:cubicBezTo>
                    <a:cubicBezTo>
                      <a:pt x="122" y="8"/>
                      <a:pt x="121" y="9"/>
                      <a:pt x="118" y="8"/>
                    </a:cubicBezTo>
                    <a:cubicBezTo>
                      <a:pt x="118" y="9"/>
                      <a:pt x="117" y="10"/>
                      <a:pt x="118" y="10"/>
                    </a:cubicBezTo>
                    <a:cubicBezTo>
                      <a:pt x="119" y="11"/>
                      <a:pt x="119" y="12"/>
                      <a:pt x="119" y="12"/>
                    </a:cubicBezTo>
                    <a:cubicBezTo>
                      <a:pt x="121" y="12"/>
                      <a:pt x="124" y="12"/>
                      <a:pt x="127" y="12"/>
                    </a:cubicBezTo>
                    <a:cubicBezTo>
                      <a:pt x="127" y="13"/>
                      <a:pt x="127" y="14"/>
                      <a:pt x="127" y="14"/>
                    </a:cubicBezTo>
                    <a:cubicBezTo>
                      <a:pt x="126" y="15"/>
                      <a:pt x="127" y="15"/>
                      <a:pt x="126" y="16"/>
                    </a:cubicBezTo>
                    <a:cubicBezTo>
                      <a:pt x="125" y="16"/>
                      <a:pt x="124" y="16"/>
                      <a:pt x="122" y="16"/>
                    </a:cubicBezTo>
                    <a:cubicBezTo>
                      <a:pt x="122" y="17"/>
                      <a:pt x="122" y="19"/>
                      <a:pt x="122" y="20"/>
                    </a:cubicBezTo>
                    <a:cubicBezTo>
                      <a:pt x="123" y="20"/>
                      <a:pt x="128" y="22"/>
                      <a:pt x="130" y="22"/>
                    </a:cubicBezTo>
                    <a:cubicBezTo>
                      <a:pt x="131" y="22"/>
                      <a:pt x="134" y="20"/>
                      <a:pt x="134" y="20"/>
                    </a:cubicBezTo>
                    <a:cubicBezTo>
                      <a:pt x="138" y="19"/>
                      <a:pt x="143" y="20"/>
                      <a:pt x="146" y="20"/>
                    </a:cubicBezTo>
                    <a:cubicBezTo>
                      <a:pt x="145" y="22"/>
                      <a:pt x="145" y="22"/>
                      <a:pt x="145" y="22"/>
                    </a:cubicBezTo>
                    <a:cubicBezTo>
                      <a:pt x="142" y="23"/>
                      <a:pt x="139" y="22"/>
                      <a:pt x="136" y="23"/>
                    </a:cubicBezTo>
                    <a:cubicBezTo>
                      <a:pt x="136" y="23"/>
                      <a:pt x="136" y="25"/>
                      <a:pt x="136" y="25"/>
                    </a:cubicBezTo>
                    <a:cubicBezTo>
                      <a:pt x="136" y="25"/>
                      <a:pt x="133" y="25"/>
                      <a:pt x="134" y="24"/>
                    </a:cubicBezTo>
                    <a:cubicBezTo>
                      <a:pt x="132" y="24"/>
                      <a:pt x="132" y="24"/>
                      <a:pt x="130" y="23"/>
                    </a:cubicBezTo>
                    <a:cubicBezTo>
                      <a:pt x="130" y="24"/>
                      <a:pt x="130" y="24"/>
                      <a:pt x="129" y="24"/>
                    </a:cubicBezTo>
                    <a:cubicBezTo>
                      <a:pt x="130" y="26"/>
                      <a:pt x="129" y="28"/>
                      <a:pt x="131" y="28"/>
                    </a:cubicBezTo>
                    <a:cubicBezTo>
                      <a:pt x="135" y="30"/>
                      <a:pt x="138" y="28"/>
                      <a:pt x="142" y="28"/>
                    </a:cubicBezTo>
                    <a:cubicBezTo>
                      <a:pt x="144" y="30"/>
                      <a:pt x="144" y="30"/>
                      <a:pt x="144" y="30"/>
                    </a:cubicBezTo>
                    <a:cubicBezTo>
                      <a:pt x="145" y="30"/>
                      <a:pt x="148" y="29"/>
                      <a:pt x="150" y="30"/>
                    </a:cubicBezTo>
                    <a:cubicBezTo>
                      <a:pt x="150" y="30"/>
                      <a:pt x="151" y="32"/>
                      <a:pt x="152" y="32"/>
                    </a:cubicBezTo>
                    <a:cubicBezTo>
                      <a:pt x="153" y="32"/>
                      <a:pt x="155" y="31"/>
                      <a:pt x="157" y="32"/>
                    </a:cubicBezTo>
                    <a:cubicBezTo>
                      <a:pt x="158" y="32"/>
                      <a:pt x="162" y="34"/>
                      <a:pt x="164" y="34"/>
                    </a:cubicBezTo>
                    <a:cubicBezTo>
                      <a:pt x="167" y="34"/>
                      <a:pt x="169" y="33"/>
                      <a:pt x="172" y="33"/>
                    </a:cubicBezTo>
                    <a:cubicBezTo>
                      <a:pt x="172" y="33"/>
                      <a:pt x="175" y="34"/>
                      <a:pt x="177" y="34"/>
                    </a:cubicBezTo>
                    <a:cubicBezTo>
                      <a:pt x="180" y="33"/>
                      <a:pt x="179" y="28"/>
                      <a:pt x="179" y="28"/>
                    </a:cubicBezTo>
                    <a:cubicBezTo>
                      <a:pt x="180" y="27"/>
                      <a:pt x="187" y="27"/>
                      <a:pt x="188" y="26"/>
                    </a:cubicBezTo>
                    <a:cubicBezTo>
                      <a:pt x="188" y="26"/>
                      <a:pt x="189" y="25"/>
                      <a:pt x="190" y="25"/>
                    </a:cubicBezTo>
                    <a:cubicBezTo>
                      <a:pt x="191" y="25"/>
                      <a:pt x="188" y="24"/>
                      <a:pt x="188" y="24"/>
                    </a:cubicBezTo>
                    <a:cubicBezTo>
                      <a:pt x="188" y="24"/>
                      <a:pt x="188" y="22"/>
                      <a:pt x="188" y="22"/>
                    </a:cubicBezTo>
                    <a:cubicBezTo>
                      <a:pt x="190" y="22"/>
                      <a:pt x="191" y="22"/>
                      <a:pt x="193" y="22"/>
                    </a:cubicBezTo>
                    <a:cubicBezTo>
                      <a:pt x="193" y="22"/>
                      <a:pt x="198" y="14"/>
                      <a:pt x="199" y="12"/>
                    </a:cubicBezTo>
                    <a:cubicBezTo>
                      <a:pt x="195" y="13"/>
                      <a:pt x="195" y="13"/>
                      <a:pt x="192" y="12"/>
                    </a:cubicBezTo>
                    <a:cubicBezTo>
                      <a:pt x="192" y="12"/>
                      <a:pt x="186" y="11"/>
                      <a:pt x="186" y="11"/>
                    </a:cubicBezTo>
                    <a:cubicBezTo>
                      <a:pt x="185" y="11"/>
                      <a:pt x="187" y="10"/>
                      <a:pt x="187" y="10"/>
                    </a:cubicBezTo>
                    <a:cubicBezTo>
                      <a:pt x="187" y="9"/>
                      <a:pt x="187" y="9"/>
                      <a:pt x="187" y="9"/>
                    </a:cubicBezTo>
                    <a:cubicBezTo>
                      <a:pt x="187" y="8"/>
                      <a:pt x="187" y="8"/>
                      <a:pt x="187" y="8"/>
                    </a:cubicBezTo>
                    <a:cubicBezTo>
                      <a:pt x="187" y="8"/>
                      <a:pt x="184" y="8"/>
                      <a:pt x="186" y="8"/>
                    </a:cubicBezTo>
                    <a:cubicBezTo>
                      <a:pt x="185" y="9"/>
                      <a:pt x="184" y="10"/>
                      <a:pt x="184" y="10"/>
                    </a:cubicBezTo>
                    <a:cubicBezTo>
                      <a:pt x="182" y="10"/>
                      <a:pt x="183" y="11"/>
                      <a:pt x="181" y="11"/>
                    </a:cubicBezTo>
                    <a:cubicBezTo>
                      <a:pt x="177" y="12"/>
                      <a:pt x="181" y="10"/>
                      <a:pt x="182" y="8"/>
                    </a:cubicBezTo>
                    <a:cubicBezTo>
                      <a:pt x="182" y="8"/>
                      <a:pt x="181" y="7"/>
                      <a:pt x="182" y="6"/>
                    </a:cubicBezTo>
                    <a:cubicBezTo>
                      <a:pt x="180" y="7"/>
                      <a:pt x="178" y="8"/>
                      <a:pt x="177" y="9"/>
                    </a:cubicBezTo>
                    <a:cubicBezTo>
                      <a:pt x="176" y="10"/>
                      <a:pt x="176" y="13"/>
                      <a:pt x="174" y="13"/>
                    </a:cubicBezTo>
                    <a:cubicBezTo>
                      <a:pt x="173" y="13"/>
                      <a:pt x="172" y="13"/>
                      <a:pt x="171" y="13"/>
                    </a:cubicBezTo>
                    <a:cubicBezTo>
                      <a:pt x="172" y="8"/>
                      <a:pt x="172" y="9"/>
                      <a:pt x="170" y="4"/>
                    </a:cubicBezTo>
                    <a:cubicBezTo>
                      <a:pt x="169" y="9"/>
                      <a:pt x="169" y="14"/>
                      <a:pt x="166" y="8"/>
                    </a:cubicBezTo>
                    <a:cubicBezTo>
                      <a:pt x="164" y="11"/>
                      <a:pt x="164" y="11"/>
                      <a:pt x="162" y="14"/>
                    </a:cubicBezTo>
                    <a:cubicBezTo>
                      <a:pt x="161" y="13"/>
                      <a:pt x="159" y="11"/>
                      <a:pt x="158" y="11"/>
                    </a:cubicBezTo>
                    <a:cubicBezTo>
                      <a:pt x="157" y="11"/>
                      <a:pt x="156" y="11"/>
                      <a:pt x="155" y="11"/>
                    </a:cubicBezTo>
                    <a:cubicBezTo>
                      <a:pt x="154" y="11"/>
                      <a:pt x="154" y="9"/>
                      <a:pt x="153" y="8"/>
                    </a:cubicBezTo>
                    <a:cubicBezTo>
                      <a:pt x="153" y="8"/>
                      <a:pt x="151" y="9"/>
                      <a:pt x="150" y="9"/>
                    </a:cubicBezTo>
                    <a:cubicBezTo>
                      <a:pt x="150" y="9"/>
                      <a:pt x="144" y="7"/>
                      <a:pt x="144" y="6"/>
                    </a:cubicBezTo>
                    <a:cubicBezTo>
                      <a:pt x="142" y="3"/>
                      <a:pt x="142" y="3"/>
                      <a:pt x="142" y="3"/>
                    </a:cubicBezTo>
                    <a:cubicBezTo>
                      <a:pt x="140" y="2"/>
                      <a:pt x="139" y="4"/>
                      <a:pt x="138" y="4"/>
                    </a:cubicBezTo>
                    <a:cubicBezTo>
                      <a:pt x="137" y="3"/>
                      <a:pt x="136" y="1"/>
                      <a:pt x="136" y="1"/>
                    </a:cubicBezTo>
                    <a:cubicBezTo>
                      <a:pt x="135" y="0"/>
                      <a:pt x="134" y="1"/>
                      <a:pt x="134" y="1"/>
                    </a:cubicBezTo>
                    <a:close/>
                    <a:moveTo>
                      <a:pt x="142" y="56"/>
                    </a:moveTo>
                    <a:cubicBezTo>
                      <a:pt x="141" y="56"/>
                      <a:pt x="140" y="57"/>
                      <a:pt x="139" y="58"/>
                    </a:cubicBezTo>
                    <a:cubicBezTo>
                      <a:pt x="139" y="57"/>
                      <a:pt x="139" y="61"/>
                      <a:pt x="139" y="61"/>
                    </a:cubicBezTo>
                    <a:cubicBezTo>
                      <a:pt x="140" y="61"/>
                      <a:pt x="141" y="61"/>
                      <a:pt x="141" y="62"/>
                    </a:cubicBezTo>
                    <a:cubicBezTo>
                      <a:pt x="141" y="62"/>
                      <a:pt x="141" y="64"/>
                      <a:pt x="140" y="64"/>
                    </a:cubicBezTo>
                    <a:cubicBezTo>
                      <a:pt x="140" y="65"/>
                      <a:pt x="138" y="65"/>
                      <a:pt x="138" y="66"/>
                    </a:cubicBezTo>
                    <a:cubicBezTo>
                      <a:pt x="138" y="66"/>
                      <a:pt x="139" y="68"/>
                      <a:pt x="138" y="68"/>
                    </a:cubicBezTo>
                    <a:cubicBezTo>
                      <a:pt x="141" y="68"/>
                      <a:pt x="148" y="65"/>
                      <a:pt x="150" y="66"/>
                    </a:cubicBezTo>
                    <a:cubicBezTo>
                      <a:pt x="150" y="66"/>
                      <a:pt x="150" y="68"/>
                      <a:pt x="150" y="68"/>
                    </a:cubicBezTo>
                    <a:cubicBezTo>
                      <a:pt x="150" y="69"/>
                      <a:pt x="150" y="69"/>
                      <a:pt x="150" y="69"/>
                    </a:cubicBezTo>
                    <a:cubicBezTo>
                      <a:pt x="150" y="69"/>
                      <a:pt x="152" y="69"/>
                      <a:pt x="153" y="69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6" y="67"/>
                      <a:pt x="158" y="68"/>
                      <a:pt x="159" y="68"/>
                    </a:cubicBezTo>
                    <a:cubicBezTo>
                      <a:pt x="160" y="67"/>
                      <a:pt x="161" y="66"/>
                      <a:pt x="162" y="66"/>
                    </a:cubicBezTo>
                    <a:cubicBezTo>
                      <a:pt x="164" y="65"/>
                      <a:pt x="166" y="66"/>
                      <a:pt x="168" y="66"/>
                    </a:cubicBezTo>
                    <a:cubicBezTo>
                      <a:pt x="168" y="66"/>
                      <a:pt x="170" y="64"/>
                      <a:pt x="170" y="64"/>
                    </a:cubicBezTo>
                    <a:cubicBezTo>
                      <a:pt x="171" y="63"/>
                      <a:pt x="169" y="61"/>
                      <a:pt x="170" y="60"/>
                    </a:cubicBezTo>
                    <a:cubicBezTo>
                      <a:pt x="166" y="61"/>
                      <a:pt x="164" y="62"/>
                      <a:pt x="161" y="60"/>
                    </a:cubicBezTo>
                    <a:cubicBezTo>
                      <a:pt x="158" y="59"/>
                      <a:pt x="157" y="54"/>
                      <a:pt x="152" y="54"/>
                    </a:cubicBezTo>
                    <a:cubicBezTo>
                      <a:pt x="151" y="56"/>
                      <a:pt x="151" y="56"/>
                      <a:pt x="151" y="56"/>
                    </a:cubicBezTo>
                    <a:cubicBezTo>
                      <a:pt x="148" y="56"/>
                      <a:pt x="146" y="54"/>
                      <a:pt x="143" y="55"/>
                    </a:cubicBezTo>
                    <a:lnTo>
                      <a:pt x="142" y="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73" name="Google Shape;572;p9">
                <a:extLst>
                  <a:ext uri="{FF2B5EF4-FFF2-40B4-BE49-F238E27FC236}">
                    <a16:creationId xmlns:a16="http://schemas.microsoft.com/office/drawing/2014/main" id="{982E11D1-8AA7-3542-89DA-C7360479DFC7}"/>
                  </a:ext>
                </a:extLst>
              </p:cNvPr>
              <p:cNvSpPr/>
              <p:nvPr/>
            </p:nvSpPr>
            <p:spPr>
              <a:xfrm>
                <a:off x="5225" y="1299"/>
                <a:ext cx="102" cy="141"/>
              </a:xfrm>
              <a:custGeom>
                <a:avLst/>
                <a:gdLst/>
                <a:ahLst/>
                <a:cxnLst/>
                <a:rect l="l" t="t" r="r" b="b"/>
                <a:pathLst>
                  <a:path w="52" h="72" extrusionOk="0">
                    <a:moveTo>
                      <a:pt x="32" y="64"/>
                    </a:moveTo>
                    <a:cubicBezTo>
                      <a:pt x="31" y="64"/>
                      <a:pt x="30" y="63"/>
                      <a:pt x="30" y="62"/>
                    </a:cubicBezTo>
                    <a:cubicBezTo>
                      <a:pt x="30" y="62"/>
                      <a:pt x="30" y="58"/>
                      <a:pt x="30" y="57"/>
                    </a:cubicBezTo>
                    <a:cubicBezTo>
                      <a:pt x="29" y="56"/>
                      <a:pt x="22" y="53"/>
                      <a:pt x="21" y="53"/>
                    </a:cubicBezTo>
                    <a:cubicBezTo>
                      <a:pt x="22" y="52"/>
                      <a:pt x="23" y="51"/>
                      <a:pt x="24" y="49"/>
                    </a:cubicBezTo>
                    <a:cubicBezTo>
                      <a:pt x="24" y="48"/>
                      <a:pt x="23" y="46"/>
                      <a:pt x="24" y="45"/>
                    </a:cubicBezTo>
                    <a:cubicBezTo>
                      <a:pt x="24" y="44"/>
                      <a:pt x="28" y="43"/>
                      <a:pt x="30" y="42"/>
                    </a:cubicBezTo>
                    <a:cubicBezTo>
                      <a:pt x="31" y="41"/>
                      <a:pt x="33" y="36"/>
                      <a:pt x="34" y="35"/>
                    </a:cubicBezTo>
                    <a:cubicBezTo>
                      <a:pt x="35" y="35"/>
                      <a:pt x="37" y="35"/>
                      <a:pt x="38" y="35"/>
                    </a:cubicBezTo>
                    <a:cubicBezTo>
                      <a:pt x="39" y="34"/>
                      <a:pt x="39" y="32"/>
                      <a:pt x="40" y="31"/>
                    </a:cubicBezTo>
                    <a:cubicBezTo>
                      <a:pt x="41" y="31"/>
                      <a:pt x="42" y="31"/>
                      <a:pt x="42" y="31"/>
                    </a:cubicBezTo>
                    <a:cubicBezTo>
                      <a:pt x="43" y="27"/>
                      <a:pt x="40" y="24"/>
                      <a:pt x="41" y="20"/>
                    </a:cubicBezTo>
                    <a:cubicBezTo>
                      <a:pt x="41" y="19"/>
                      <a:pt x="42" y="19"/>
                      <a:pt x="43" y="19"/>
                    </a:cubicBezTo>
                    <a:cubicBezTo>
                      <a:pt x="43" y="19"/>
                      <a:pt x="43" y="16"/>
                      <a:pt x="44" y="16"/>
                    </a:cubicBezTo>
                    <a:cubicBezTo>
                      <a:pt x="44" y="15"/>
                      <a:pt x="46" y="16"/>
                      <a:pt x="47" y="16"/>
                    </a:cubicBezTo>
                    <a:cubicBezTo>
                      <a:pt x="48" y="15"/>
                      <a:pt x="51" y="9"/>
                      <a:pt x="52" y="9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6"/>
                      <a:pt x="1" y="47"/>
                      <a:pt x="1" y="47"/>
                    </a:cubicBezTo>
                    <a:cubicBezTo>
                      <a:pt x="2" y="48"/>
                      <a:pt x="4" y="48"/>
                      <a:pt x="5" y="49"/>
                    </a:cubicBezTo>
                    <a:cubicBezTo>
                      <a:pt x="4" y="54"/>
                      <a:pt x="4" y="54"/>
                      <a:pt x="7" y="57"/>
                    </a:cubicBezTo>
                    <a:cubicBezTo>
                      <a:pt x="1" y="59"/>
                      <a:pt x="1" y="59"/>
                      <a:pt x="0" y="65"/>
                    </a:cubicBezTo>
                    <a:cubicBezTo>
                      <a:pt x="1" y="65"/>
                      <a:pt x="3" y="66"/>
                      <a:pt x="5" y="67"/>
                    </a:cubicBezTo>
                    <a:cubicBezTo>
                      <a:pt x="3" y="69"/>
                      <a:pt x="3" y="69"/>
                      <a:pt x="6" y="71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8" y="72"/>
                      <a:pt x="9" y="70"/>
                      <a:pt x="10" y="70"/>
                    </a:cubicBezTo>
                    <a:cubicBezTo>
                      <a:pt x="13" y="69"/>
                      <a:pt x="13" y="70"/>
                      <a:pt x="16" y="70"/>
                    </a:cubicBezTo>
                    <a:cubicBezTo>
                      <a:pt x="21" y="65"/>
                      <a:pt x="21" y="65"/>
                      <a:pt x="21" y="65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23" y="64"/>
                      <a:pt x="26" y="66"/>
                      <a:pt x="28" y="66"/>
                    </a:cubicBezTo>
                    <a:cubicBezTo>
                      <a:pt x="30" y="66"/>
                      <a:pt x="32" y="64"/>
                      <a:pt x="32" y="6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74" name="Google Shape;573;p9">
                <a:extLst>
                  <a:ext uri="{FF2B5EF4-FFF2-40B4-BE49-F238E27FC236}">
                    <a16:creationId xmlns:a16="http://schemas.microsoft.com/office/drawing/2014/main" id="{48C4170E-773E-2747-9661-E3A2318BABEE}"/>
                  </a:ext>
                </a:extLst>
              </p:cNvPr>
              <p:cNvSpPr/>
              <p:nvPr/>
            </p:nvSpPr>
            <p:spPr>
              <a:xfrm>
                <a:off x="5225" y="1299"/>
                <a:ext cx="102" cy="141"/>
              </a:xfrm>
              <a:custGeom>
                <a:avLst/>
                <a:gdLst/>
                <a:ahLst/>
                <a:cxnLst/>
                <a:rect l="l" t="t" r="r" b="b"/>
                <a:pathLst>
                  <a:path w="52" h="72" extrusionOk="0">
                    <a:moveTo>
                      <a:pt x="32" y="64"/>
                    </a:moveTo>
                    <a:cubicBezTo>
                      <a:pt x="31" y="64"/>
                      <a:pt x="30" y="63"/>
                      <a:pt x="30" y="62"/>
                    </a:cubicBezTo>
                    <a:cubicBezTo>
                      <a:pt x="30" y="62"/>
                      <a:pt x="30" y="58"/>
                      <a:pt x="30" y="57"/>
                    </a:cubicBezTo>
                    <a:cubicBezTo>
                      <a:pt x="29" y="56"/>
                      <a:pt x="22" y="53"/>
                      <a:pt x="21" y="53"/>
                    </a:cubicBezTo>
                    <a:cubicBezTo>
                      <a:pt x="22" y="52"/>
                      <a:pt x="23" y="51"/>
                      <a:pt x="24" y="49"/>
                    </a:cubicBezTo>
                    <a:cubicBezTo>
                      <a:pt x="24" y="48"/>
                      <a:pt x="23" y="46"/>
                      <a:pt x="24" y="45"/>
                    </a:cubicBezTo>
                    <a:cubicBezTo>
                      <a:pt x="24" y="44"/>
                      <a:pt x="28" y="43"/>
                      <a:pt x="30" y="42"/>
                    </a:cubicBezTo>
                    <a:cubicBezTo>
                      <a:pt x="31" y="41"/>
                      <a:pt x="33" y="36"/>
                      <a:pt x="34" y="35"/>
                    </a:cubicBezTo>
                    <a:cubicBezTo>
                      <a:pt x="35" y="35"/>
                      <a:pt x="37" y="35"/>
                      <a:pt x="38" y="35"/>
                    </a:cubicBezTo>
                    <a:cubicBezTo>
                      <a:pt x="39" y="34"/>
                      <a:pt x="39" y="32"/>
                      <a:pt x="40" y="31"/>
                    </a:cubicBezTo>
                    <a:cubicBezTo>
                      <a:pt x="41" y="31"/>
                      <a:pt x="42" y="31"/>
                      <a:pt x="42" y="31"/>
                    </a:cubicBezTo>
                    <a:cubicBezTo>
                      <a:pt x="43" y="27"/>
                      <a:pt x="40" y="24"/>
                      <a:pt x="41" y="20"/>
                    </a:cubicBezTo>
                    <a:cubicBezTo>
                      <a:pt x="41" y="19"/>
                      <a:pt x="42" y="19"/>
                      <a:pt x="43" y="19"/>
                    </a:cubicBezTo>
                    <a:cubicBezTo>
                      <a:pt x="43" y="19"/>
                      <a:pt x="43" y="16"/>
                      <a:pt x="44" y="16"/>
                    </a:cubicBezTo>
                    <a:cubicBezTo>
                      <a:pt x="44" y="15"/>
                      <a:pt x="46" y="16"/>
                      <a:pt x="47" y="16"/>
                    </a:cubicBezTo>
                    <a:cubicBezTo>
                      <a:pt x="48" y="15"/>
                      <a:pt x="51" y="9"/>
                      <a:pt x="52" y="9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6"/>
                      <a:pt x="1" y="47"/>
                      <a:pt x="1" y="47"/>
                    </a:cubicBezTo>
                    <a:cubicBezTo>
                      <a:pt x="2" y="48"/>
                      <a:pt x="4" y="48"/>
                      <a:pt x="5" y="49"/>
                    </a:cubicBezTo>
                    <a:cubicBezTo>
                      <a:pt x="4" y="54"/>
                      <a:pt x="4" y="54"/>
                      <a:pt x="7" y="57"/>
                    </a:cubicBezTo>
                    <a:cubicBezTo>
                      <a:pt x="1" y="59"/>
                      <a:pt x="1" y="59"/>
                      <a:pt x="0" y="65"/>
                    </a:cubicBezTo>
                    <a:cubicBezTo>
                      <a:pt x="1" y="65"/>
                      <a:pt x="3" y="66"/>
                      <a:pt x="5" y="67"/>
                    </a:cubicBezTo>
                    <a:cubicBezTo>
                      <a:pt x="3" y="69"/>
                      <a:pt x="3" y="69"/>
                      <a:pt x="6" y="71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8" y="72"/>
                      <a:pt x="9" y="70"/>
                      <a:pt x="10" y="70"/>
                    </a:cubicBezTo>
                    <a:cubicBezTo>
                      <a:pt x="13" y="69"/>
                      <a:pt x="13" y="70"/>
                      <a:pt x="16" y="70"/>
                    </a:cubicBezTo>
                    <a:cubicBezTo>
                      <a:pt x="21" y="65"/>
                      <a:pt x="21" y="65"/>
                      <a:pt x="21" y="65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23" y="64"/>
                      <a:pt x="26" y="66"/>
                      <a:pt x="28" y="66"/>
                    </a:cubicBezTo>
                    <a:cubicBezTo>
                      <a:pt x="30" y="66"/>
                      <a:pt x="32" y="64"/>
                      <a:pt x="32" y="6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75" name="Google Shape;574;p9">
                <a:extLst>
                  <a:ext uri="{FF2B5EF4-FFF2-40B4-BE49-F238E27FC236}">
                    <a16:creationId xmlns:a16="http://schemas.microsoft.com/office/drawing/2014/main" id="{28074B67-5621-F644-89EB-8B44C2FF7472}"/>
                  </a:ext>
                </a:extLst>
              </p:cNvPr>
              <p:cNvSpPr/>
              <p:nvPr/>
            </p:nvSpPr>
            <p:spPr>
              <a:xfrm>
                <a:off x="3157" y="1950"/>
                <a:ext cx="205" cy="2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09" extrusionOk="0">
                    <a:moveTo>
                      <a:pt x="51" y="104"/>
                    </a:moveTo>
                    <a:cubicBezTo>
                      <a:pt x="51" y="100"/>
                      <a:pt x="51" y="100"/>
                      <a:pt x="51" y="100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2" y="97"/>
                      <a:pt x="51" y="96"/>
                      <a:pt x="51" y="94"/>
                    </a:cubicBezTo>
                    <a:cubicBezTo>
                      <a:pt x="51" y="92"/>
                      <a:pt x="50" y="92"/>
                      <a:pt x="52" y="91"/>
                    </a:cubicBezTo>
                    <a:cubicBezTo>
                      <a:pt x="53" y="91"/>
                      <a:pt x="53" y="88"/>
                      <a:pt x="54" y="85"/>
                    </a:cubicBezTo>
                    <a:cubicBezTo>
                      <a:pt x="54" y="83"/>
                      <a:pt x="58" y="84"/>
                      <a:pt x="60" y="82"/>
                    </a:cubicBezTo>
                    <a:cubicBezTo>
                      <a:pt x="62" y="80"/>
                      <a:pt x="63" y="81"/>
                      <a:pt x="63" y="81"/>
                    </a:cubicBezTo>
                    <a:cubicBezTo>
                      <a:pt x="63" y="81"/>
                      <a:pt x="64" y="81"/>
                      <a:pt x="66" y="82"/>
                    </a:cubicBezTo>
                    <a:cubicBezTo>
                      <a:pt x="68" y="83"/>
                      <a:pt x="67" y="86"/>
                      <a:pt x="67" y="88"/>
                    </a:cubicBezTo>
                    <a:cubicBezTo>
                      <a:pt x="71" y="89"/>
                      <a:pt x="71" y="84"/>
                      <a:pt x="73" y="83"/>
                    </a:cubicBezTo>
                    <a:cubicBezTo>
                      <a:pt x="75" y="82"/>
                      <a:pt x="73" y="80"/>
                      <a:pt x="73" y="78"/>
                    </a:cubicBezTo>
                    <a:cubicBezTo>
                      <a:pt x="73" y="76"/>
                      <a:pt x="74" y="75"/>
                      <a:pt x="75" y="72"/>
                    </a:cubicBezTo>
                    <a:cubicBezTo>
                      <a:pt x="76" y="70"/>
                      <a:pt x="78" y="71"/>
                      <a:pt x="79" y="68"/>
                    </a:cubicBezTo>
                    <a:cubicBezTo>
                      <a:pt x="80" y="65"/>
                      <a:pt x="79" y="65"/>
                      <a:pt x="81" y="64"/>
                    </a:cubicBezTo>
                    <a:cubicBezTo>
                      <a:pt x="83" y="62"/>
                      <a:pt x="82" y="61"/>
                      <a:pt x="82" y="58"/>
                    </a:cubicBezTo>
                    <a:cubicBezTo>
                      <a:pt x="83" y="55"/>
                      <a:pt x="83" y="55"/>
                      <a:pt x="85" y="54"/>
                    </a:cubicBezTo>
                    <a:cubicBezTo>
                      <a:pt x="87" y="54"/>
                      <a:pt x="90" y="52"/>
                      <a:pt x="91" y="51"/>
                    </a:cubicBezTo>
                    <a:cubicBezTo>
                      <a:pt x="93" y="50"/>
                      <a:pt x="91" y="47"/>
                      <a:pt x="91" y="47"/>
                    </a:cubicBezTo>
                    <a:cubicBezTo>
                      <a:pt x="91" y="47"/>
                      <a:pt x="91" y="44"/>
                      <a:pt x="93" y="43"/>
                    </a:cubicBezTo>
                    <a:cubicBezTo>
                      <a:pt x="94" y="43"/>
                      <a:pt x="94" y="41"/>
                      <a:pt x="95" y="39"/>
                    </a:cubicBezTo>
                    <a:cubicBezTo>
                      <a:pt x="96" y="37"/>
                      <a:pt x="94" y="36"/>
                      <a:pt x="96" y="35"/>
                    </a:cubicBezTo>
                    <a:cubicBezTo>
                      <a:pt x="97" y="33"/>
                      <a:pt x="99" y="31"/>
                      <a:pt x="99" y="30"/>
                    </a:cubicBezTo>
                    <a:cubicBezTo>
                      <a:pt x="99" y="28"/>
                      <a:pt x="100" y="28"/>
                      <a:pt x="102" y="28"/>
                    </a:cubicBezTo>
                    <a:cubicBezTo>
                      <a:pt x="104" y="28"/>
                      <a:pt x="105" y="21"/>
                      <a:pt x="105" y="20"/>
                    </a:cubicBezTo>
                    <a:cubicBezTo>
                      <a:pt x="105" y="18"/>
                      <a:pt x="102" y="17"/>
                      <a:pt x="102" y="17"/>
                    </a:cubicBezTo>
                    <a:cubicBezTo>
                      <a:pt x="103" y="9"/>
                      <a:pt x="103" y="9"/>
                      <a:pt x="103" y="9"/>
                    </a:cubicBezTo>
                    <a:cubicBezTo>
                      <a:pt x="98" y="0"/>
                      <a:pt x="98" y="0"/>
                      <a:pt x="98" y="0"/>
                    </a:cubicBezTo>
                    <a:cubicBezTo>
                      <a:pt x="93" y="2"/>
                      <a:pt x="93" y="2"/>
                      <a:pt x="93" y="2"/>
                    </a:cubicBezTo>
                    <a:cubicBezTo>
                      <a:pt x="93" y="2"/>
                      <a:pt x="91" y="6"/>
                      <a:pt x="88" y="6"/>
                    </a:cubicBezTo>
                    <a:cubicBezTo>
                      <a:pt x="85" y="6"/>
                      <a:pt x="82" y="7"/>
                      <a:pt x="78" y="6"/>
                    </a:cubicBezTo>
                    <a:cubicBezTo>
                      <a:pt x="74" y="4"/>
                      <a:pt x="71" y="6"/>
                      <a:pt x="69" y="6"/>
                    </a:cubicBezTo>
                    <a:cubicBezTo>
                      <a:pt x="67" y="6"/>
                      <a:pt x="64" y="7"/>
                      <a:pt x="63" y="9"/>
                    </a:cubicBezTo>
                    <a:cubicBezTo>
                      <a:pt x="63" y="10"/>
                      <a:pt x="60" y="9"/>
                      <a:pt x="55" y="9"/>
                    </a:cubicBezTo>
                    <a:cubicBezTo>
                      <a:pt x="50" y="9"/>
                      <a:pt x="52" y="8"/>
                      <a:pt x="51" y="7"/>
                    </a:cubicBezTo>
                    <a:cubicBezTo>
                      <a:pt x="49" y="5"/>
                      <a:pt x="46" y="6"/>
                      <a:pt x="44" y="7"/>
                    </a:cubicBezTo>
                    <a:cubicBezTo>
                      <a:pt x="42" y="9"/>
                      <a:pt x="38" y="8"/>
                      <a:pt x="38" y="8"/>
                    </a:cubicBezTo>
                    <a:cubicBezTo>
                      <a:pt x="38" y="8"/>
                      <a:pt x="36" y="3"/>
                      <a:pt x="34" y="3"/>
                    </a:cubicBezTo>
                    <a:cubicBezTo>
                      <a:pt x="32" y="3"/>
                      <a:pt x="32" y="1"/>
                      <a:pt x="30" y="1"/>
                    </a:cubicBezTo>
                    <a:cubicBezTo>
                      <a:pt x="27" y="1"/>
                      <a:pt x="25" y="1"/>
                      <a:pt x="23" y="2"/>
                    </a:cubicBezTo>
                    <a:cubicBezTo>
                      <a:pt x="20" y="3"/>
                      <a:pt x="14" y="6"/>
                      <a:pt x="14" y="6"/>
                    </a:cubicBezTo>
                    <a:cubicBezTo>
                      <a:pt x="14" y="6"/>
                      <a:pt x="14" y="9"/>
                      <a:pt x="14" y="11"/>
                    </a:cubicBezTo>
                    <a:cubicBezTo>
                      <a:pt x="14" y="13"/>
                      <a:pt x="10" y="16"/>
                      <a:pt x="10" y="16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8" y="27"/>
                      <a:pt x="7" y="28"/>
                    </a:cubicBezTo>
                    <a:cubicBezTo>
                      <a:pt x="5" y="29"/>
                      <a:pt x="6" y="30"/>
                      <a:pt x="8" y="31"/>
                    </a:cubicBezTo>
                    <a:cubicBezTo>
                      <a:pt x="10" y="32"/>
                      <a:pt x="10" y="33"/>
                      <a:pt x="9" y="36"/>
                    </a:cubicBezTo>
                    <a:cubicBezTo>
                      <a:pt x="8" y="39"/>
                      <a:pt x="10" y="41"/>
                      <a:pt x="9" y="41"/>
                    </a:cubicBezTo>
                    <a:cubicBezTo>
                      <a:pt x="7" y="41"/>
                      <a:pt x="7" y="42"/>
                      <a:pt x="7" y="45"/>
                    </a:cubicBezTo>
                    <a:cubicBezTo>
                      <a:pt x="7" y="47"/>
                      <a:pt x="7" y="48"/>
                      <a:pt x="6" y="50"/>
                    </a:cubicBezTo>
                    <a:cubicBezTo>
                      <a:pt x="5" y="52"/>
                      <a:pt x="3" y="52"/>
                      <a:pt x="5" y="54"/>
                    </a:cubicBezTo>
                    <a:cubicBezTo>
                      <a:pt x="6" y="56"/>
                      <a:pt x="5" y="58"/>
                      <a:pt x="3" y="57"/>
                    </a:cubicBezTo>
                    <a:cubicBezTo>
                      <a:pt x="1" y="56"/>
                      <a:pt x="1" y="58"/>
                      <a:pt x="2" y="60"/>
                    </a:cubicBezTo>
                    <a:cubicBezTo>
                      <a:pt x="3" y="62"/>
                      <a:pt x="0" y="70"/>
                      <a:pt x="2" y="72"/>
                    </a:cubicBezTo>
                    <a:cubicBezTo>
                      <a:pt x="3" y="74"/>
                      <a:pt x="3" y="76"/>
                      <a:pt x="3" y="78"/>
                    </a:cubicBezTo>
                    <a:cubicBezTo>
                      <a:pt x="3" y="80"/>
                      <a:pt x="2" y="85"/>
                      <a:pt x="2" y="85"/>
                    </a:cubicBezTo>
                    <a:cubicBezTo>
                      <a:pt x="5" y="84"/>
                      <a:pt x="8" y="84"/>
                      <a:pt x="9" y="84"/>
                    </a:cubicBezTo>
                    <a:cubicBezTo>
                      <a:pt x="9" y="84"/>
                      <a:pt x="8" y="85"/>
                      <a:pt x="8" y="86"/>
                    </a:cubicBezTo>
                    <a:cubicBezTo>
                      <a:pt x="10" y="86"/>
                      <a:pt x="15" y="85"/>
                      <a:pt x="17" y="86"/>
                    </a:cubicBezTo>
                    <a:cubicBezTo>
                      <a:pt x="19" y="86"/>
                      <a:pt x="20" y="90"/>
                      <a:pt x="22" y="91"/>
                    </a:cubicBezTo>
                    <a:cubicBezTo>
                      <a:pt x="23" y="91"/>
                      <a:pt x="25" y="91"/>
                      <a:pt x="25" y="91"/>
                    </a:cubicBezTo>
                    <a:cubicBezTo>
                      <a:pt x="25" y="91"/>
                      <a:pt x="25" y="93"/>
                      <a:pt x="25" y="94"/>
                    </a:cubicBezTo>
                    <a:cubicBezTo>
                      <a:pt x="26" y="94"/>
                      <a:pt x="26" y="94"/>
                      <a:pt x="26" y="94"/>
                    </a:cubicBezTo>
                    <a:cubicBezTo>
                      <a:pt x="27" y="95"/>
                      <a:pt x="27" y="96"/>
                      <a:pt x="28" y="98"/>
                    </a:cubicBezTo>
                    <a:cubicBezTo>
                      <a:pt x="28" y="98"/>
                      <a:pt x="28" y="98"/>
                      <a:pt x="28" y="98"/>
                    </a:cubicBezTo>
                    <a:cubicBezTo>
                      <a:pt x="28" y="98"/>
                      <a:pt x="27" y="99"/>
                      <a:pt x="26" y="100"/>
                    </a:cubicBezTo>
                    <a:cubicBezTo>
                      <a:pt x="27" y="103"/>
                      <a:pt x="29" y="106"/>
                      <a:pt x="31" y="109"/>
                    </a:cubicBezTo>
                    <a:cubicBezTo>
                      <a:pt x="34" y="109"/>
                      <a:pt x="35" y="109"/>
                      <a:pt x="38" y="108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39" y="107"/>
                      <a:pt x="39" y="108"/>
                      <a:pt x="41" y="108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43" y="106"/>
                      <a:pt x="42" y="108"/>
                      <a:pt x="44" y="107"/>
                    </a:cubicBezTo>
                    <a:cubicBezTo>
                      <a:pt x="45" y="106"/>
                      <a:pt x="45" y="104"/>
                      <a:pt x="46" y="104"/>
                    </a:cubicBezTo>
                    <a:cubicBezTo>
                      <a:pt x="46" y="103"/>
                      <a:pt x="48" y="104"/>
                      <a:pt x="48" y="104"/>
                    </a:cubicBezTo>
                    <a:cubicBezTo>
                      <a:pt x="49" y="105"/>
                      <a:pt x="49" y="105"/>
                      <a:pt x="50" y="106"/>
                    </a:cubicBezTo>
                    <a:cubicBezTo>
                      <a:pt x="50" y="105"/>
                      <a:pt x="50" y="103"/>
                      <a:pt x="51" y="10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76" name="Google Shape;575;p9">
                <a:extLst>
                  <a:ext uri="{FF2B5EF4-FFF2-40B4-BE49-F238E27FC236}">
                    <a16:creationId xmlns:a16="http://schemas.microsoft.com/office/drawing/2014/main" id="{EAF115D7-6065-7142-9620-1908D6EE7FC9}"/>
                  </a:ext>
                </a:extLst>
              </p:cNvPr>
              <p:cNvSpPr/>
              <p:nvPr/>
            </p:nvSpPr>
            <p:spPr>
              <a:xfrm>
                <a:off x="3157" y="1950"/>
                <a:ext cx="205" cy="2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09" extrusionOk="0">
                    <a:moveTo>
                      <a:pt x="51" y="104"/>
                    </a:moveTo>
                    <a:cubicBezTo>
                      <a:pt x="51" y="100"/>
                      <a:pt x="51" y="100"/>
                      <a:pt x="51" y="100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2" y="97"/>
                      <a:pt x="51" y="96"/>
                      <a:pt x="51" y="94"/>
                    </a:cubicBezTo>
                    <a:cubicBezTo>
                      <a:pt x="51" y="92"/>
                      <a:pt x="50" y="92"/>
                      <a:pt x="52" y="91"/>
                    </a:cubicBezTo>
                    <a:cubicBezTo>
                      <a:pt x="53" y="91"/>
                      <a:pt x="53" y="88"/>
                      <a:pt x="54" y="85"/>
                    </a:cubicBezTo>
                    <a:cubicBezTo>
                      <a:pt x="54" y="83"/>
                      <a:pt x="58" y="84"/>
                      <a:pt x="60" y="82"/>
                    </a:cubicBezTo>
                    <a:cubicBezTo>
                      <a:pt x="62" y="80"/>
                      <a:pt x="63" y="81"/>
                      <a:pt x="63" y="81"/>
                    </a:cubicBezTo>
                    <a:cubicBezTo>
                      <a:pt x="63" y="81"/>
                      <a:pt x="64" y="81"/>
                      <a:pt x="66" y="82"/>
                    </a:cubicBezTo>
                    <a:cubicBezTo>
                      <a:pt x="68" y="83"/>
                      <a:pt x="67" y="86"/>
                      <a:pt x="67" y="88"/>
                    </a:cubicBezTo>
                    <a:cubicBezTo>
                      <a:pt x="71" y="89"/>
                      <a:pt x="71" y="84"/>
                      <a:pt x="73" y="83"/>
                    </a:cubicBezTo>
                    <a:cubicBezTo>
                      <a:pt x="75" y="82"/>
                      <a:pt x="73" y="80"/>
                      <a:pt x="73" y="78"/>
                    </a:cubicBezTo>
                    <a:cubicBezTo>
                      <a:pt x="73" y="76"/>
                      <a:pt x="74" y="75"/>
                      <a:pt x="75" y="72"/>
                    </a:cubicBezTo>
                    <a:cubicBezTo>
                      <a:pt x="76" y="70"/>
                      <a:pt x="78" y="71"/>
                      <a:pt x="79" y="68"/>
                    </a:cubicBezTo>
                    <a:cubicBezTo>
                      <a:pt x="80" y="65"/>
                      <a:pt x="79" y="65"/>
                      <a:pt x="81" y="64"/>
                    </a:cubicBezTo>
                    <a:cubicBezTo>
                      <a:pt x="83" y="62"/>
                      <a:pt x="82" y="61"/>
                      <a:pt x="82" y="58"/>
                    </a:cubicBezTo>
                    <a:cubicBezTo>
                      <a:pt x="83" y="55"/>
                      <a:pt x="83" y="55"/>
                      <a:pt x="85" y="54"/>
                    </a:cubicBezTo>
                    <a:cubicBezTo>
                      <a:pt x="87" y="54"/>
                      <a:pt x="90" y="52"/>
                      <a:pt x="91" y="51"/>
                    </a:cubicBezTo>
                    <a:cubicBezTo>
                      <a:pt x="93" y="50"/>
                      <a:pt x="91" y="47"/>
                      <a:pt x="91" y="47"/>
                    </a:cubicBezTo>
                    <a:cubicBezTo>
                      <a:pt x="91" y="47"/>
                      <a:pt x="91" y="44"/>
                      <a:pt x="93" y="43"/>
                    </a:cubicBezTo>
                    <a:cubicBezTo>
                      <a:pt x="94" y="43"/>
                      <a:pt x="94" y="41"/>
                      <a:pt x="95" y="39"/>
                    </a:cubicBezTo>
                    <a:cubicBezTo>
                      <a:pt x="96" y="37"/>
                      <a:pt x="94" y="36"/>
                      <a:pt x="96" y="35"/>
                    </a:cubicBezTo>
                    <a:cubicBezTo>
                      <a:pt x="97" y="33"/>
                      <a:pt x="99" y="31"/>
                      <a:pt x="99" y="30"/>
                    </a:cubicBezTo>
                    <a:cubicBezTo>
                      <a:pt x="99" y="28"/>
                      <a:pt x="100" y="28"/>
                      <a:pt x="102" y="28"/>
                    </a:cubicBezTo>
                    <a:cubicBezTo>
                      <a:pt x="104" y="28"/>
                      <a:pt x="105" y="21"/>
                      <a:pt x="105" y="20"/>
                    </a:cubicBezTo>
                    <a:cubicBezTo>
                      <a:pt x="105" y="18"/>
                      <a:pt x="102" y="17"/>
                      <a:pt x="102" y="17"/>
                    </a:cubicBezTo>
                    <a:cubicBezTo>
                      <a:pt x="103" y="9"/>
                      <a:pt x="103" y="9"/>
                      <a:pt x="103" y="9"/>
                    </a:cubicBezTo>
                    <a:cubicBezTo>
                      <a:pt x="98" y="0"/>
                      <a:pt x="98" y="0"/>
                      <a:pt x="98" y="0"/>
                    </a:cubicBezTo>
                    <a:cubicBezTo>
                      <a:pt x="93" y="2"/>
                      <a:pt x="93" y="2"/>
                      <a:pt x="93" y="2"/>
                    </a:cubicBezTo>
                    <a:cubicBezTo>
                      <a:pt x="93" y="2"/>
                      <a:pt x="91" y="6"/>
                      <a:pt x="88" y="6"/>
                    </a:cubicBezTo>
                    <a:cubicBezTo>
                      <a:pt x="85" y="6"/>
                      <a:pt x="82" y="7"/>
                      <a:pt x="78" y="6"/>
                    </a:cubicBezTo>
                    <a:cubicBezTo>
                      <a:pt x="74" y="4"/>
                      <a:pt x="71" y="6"/>
                      <a:pt x="69" y="6"/>
                    </a:cubicBezTo>
                    <a:cubicBezTo>
                      <a:pt x="67" y="6"/>
                      <a:pt x="64" y="7"/>
                      <a:pt x="63" y="9"/>
                    </a:cubicBezTo>
                    <a:cubicBezTo>
                      <a:pt x="63" y="10"/>
                      <a:pt x="60" y="9"/>
                      <a:pt x="55" y="9"/>
                    </a:cubicBezTo>
                    <a:cubicBezTo>
                      <a:pt x="50" y="9"/>
                      <a:pt x="52" y="8"/>
                      <a:pt x="51" y="7"/>
                    </a:cubicBezTo>
                    <a:cubicBezTo>
                      <a:pt x="49" y="5"/>
                      <a:pt x="46" y="6"/>
                      <a:pt x="44" y="7"/>
                    </a:cubicBezTo>
                    <a:cubicBezTo>
                      <a:pt x="42" y="9"/>
                      <a:pt x="38" y="8"/>
                      <a:pt x="38" y="8"/>
                    </a:cubicBezTo>
                    <a:cubicBezTo>
                      <a:pt x="38" y="8"/>
                      <a:pt x="36" y="3"/>
                      <a:pt x="34" y="3"/>
                    </a:cubicBezTo>
                    <a:cubicBezTo>
                      <a:pt x="32" y="3"/>
                      <a:pt x="32" y="1"/>
                      <a:pt x="30" y="1"/>
                    </a:cubicBezTo>
                    <a:cubicBezTo>
                      <a:pt x="27" y="1"/>
                      <a:pt x="25" y="1"/>
                      <a:pt x="23" y="2"/>
                    </a:cubicBezTo>
                    <a:cubicBezTo>
                      <a:pt x="20" y="3"/>
                      <a:pt x="14" y="6"/>
                      <a:pt x="14" y="6"/>
                    </a:cubicBezTo>
                    <a:cubicBezTo>
                      <a:pt x="14" y="6"/>
                      <a:pt x="14" y="9"/>
                      <a:pt x="14" y="11"/>
                    </a:cubicBezTo>
                    <a:cubicBezTo>
                      <a:pt x="14" y="13"/>
                      <a:pt x="10" y="16"/>
                      <a:pt x="10" y="16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8" y="27"/>
                      <a:pt x="7" y="28"/>
                    </a:cubicBezTo>
                    <a:cubicBezTo>
                      <a:pt x="5" y="29"/>
                      <a:pt x="6" y="30"/>
                      <a:pt x="8" y="31"/>
                    </a:cubicBezTo>
                    <a:cubicBezTo>
                      <a:pt x="10" y="32"/>
                      <a:pt x="10" y="33"/>
                      <a:pt x="9" y="36"/>
                    </a:cubicBezTo>
                    <a:cubicBezTo>
                      <a:pt x="8" y="39"/>
                      <a:pt x="10" y="41"/>
                      <a:pt x="9" y="41"/>
                    </a:cubicBezTo>
                    <a:cubicBezTo>
                      <a:pt x="7" y="41"/>
                      <a:pt x="7" y="42"/>
                      <a:pt x="7" y="45"/>
                    </a:cubicBezTo>
                    <a:cubicBezTo>
                      <a:pt x="7" y="47"/>
                      <a:pt x="7" y="48"/>
                      <a:pt x="6" y="50"/>
                    </a:cubicBezTo>
                    <a:cubicBezTo>
                      <a:pt x="5" y="52"/>
                      <a:pt x="3" y="52"/>
                      <a:pt x="5" y="54"/>
                    </a:cubicBezTo>
                    <a:cubicBezTo>
                      <a:pt x="6" y="56"/>
                      <a:pt x="5" y="58"/>
                      <a:pt x="3" y="57"/>
                    </a:cubicBezTo>
                    <a:cubicBezTo>
                      <a:pt x="1" y="56"/>
                      <a:pt x="1" y="58"/>
                      <a:pt x="2" y="60"/>
                    </a:cubicBezTo>
                    <a:cubicBezTo>
                      <a:pt x="3" y="62"/>
                      <a:pt x="0" y="70"/>
                      <a:pt x="2" y="72"/>
                    </a:cubicBezTo>
                    <a:cubicBezTo>
                      <a:pt x="3" y="74"/>
                      <a:pt x="3" y="76"/>
                      <a:pt x="3" y="78"/>
                    </a:cubicBezTo>
                    <a:cubicBezTo>
                      <a:pt x="3" y="80"/>
                      <a:pt x="2" y="85"/>
                      <a:pt x="2" y="85"/>
                    </a:cubicBezTo>
                    <a:cubicBezTo>
                      <a:pt x="5" y="84"/>
                      <a:pt x="8" y="84"/>
                      <a:pt x="9" y="84"/>
                    </a:cubicBezTo>
                    <a:cubicBezTo>
                      <a:pt x="9" y="84"/>
                      <a:pt x="8" y="85"/>
                      <a:pt x="8" y="86"/>
                    </a:cubicBezTo>
                    <a:cubicBezTo>
                      <a:pt x="10" y="86"/>
                      <a:pt x="15" y="85"/>
                      <a:pt x="17" y="86"/>
                    </a:cubicBezTo>
                    <a:cubicBezTo>
                      <a:pt x="19" y="86"/>
                      <a:pt x="20" y="90"/>
                      <a:pt x="22" y="91"/>
                    </a:cubicBezTo>
                    <a:cubicBezTo>
                      <a:pt x="23" y="91"/>
                      <a:pt x="25" y="91"/>
                      <a:pt x="25" y="91"/>
                    </a:cubicBezTo>
                    <a:cubicBezTo>
                      <a:pt x="25" y="91"/>
                      <a:pt x="25" y="93"/>
                      <a:pt x="25" y="94"/>
                    </a:cubicBezTo>
                    <a:cubicBezTo>
                      <a:pt x="26" y="94"/>
                      <a:pt x="26" y="94"/>
                      <a:pt x="26" y="94"/>
                    </a:cubicBezTo>
                    <a:cubicBezTo>
                      <a:pt x="27" y="95"/>
                      <a:pt x="27" y="96"/>
                      <a:pt x="28" y="98"/>
                    </a:cubicBezTo>
                    <a:cubicBezTo>
                      <a:pt x="28" y="98"/>
                      <a:pt x="28" y="98"/>
                      <a:pt x="28" y="98"/>
                    </a:cubicBezTo>
                    <a:cubicBezTo>
                      <a:pt x="28" y="98"/>
                      <a:pt x="27" y="99"/>
                      <a:pt x="26" y="100"/>
                    </a:cubicBezTo>
                    <a:cubicBezTo>
                      <a:pt x="27" y="103"/>
                      <a:pt x="29" y="106"/>
                      <a:pt x="31" y="109"/>
                    </a:cubicBezTo>
                    <a:cubicBezTo>
                      <a:pt x="34" y="109"/>
                      <a:pt x="35" y="109"/>
                      <a:pt x="38" y="108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39" y="107"/>
                      <a:pt x="39" y="108"/>
                      <a:pt x="41" y="108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43" y="106"/>
                      <a:pt x="42" y="108"/>
                      <a:pt x="44" y="107"/>
                    </a:cubicBezTo>
                    <a:cubicBezTo>
                      <a:pt x="45" y="106"/>
                      <a:pt x="45" y="104"/>
                      <a:pt x="46" y="104"/>
                    </a:cubicBezTo>
                    <a:cubicBezTo>
                      <a:pt x="46" y="103"/>
                      <a:pt x="48" y="104"/>
                      <a:pt x="48" y="104"/>
                    </a:cubicBezTo>
                    <a:cubicBezTo>
                      <a:pt x="49" y="105"/>
                      <a:pt x="49" y="105"/>
                      <a:pt x="50" y="106"/>
                    </a:cubicBezTo>
                    <a:cubicBezTo>
                      <a:pt x="50" y="105"/>
                      <a:pt x="50" y="103"/>
                      <a:pt x="51" y="10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77" name="Google Shape;576;p9">
                <a:extLst>
                  <a:ext uri="{FF2B5EF4-FFF2-40B4-BE49-F238E27FC236}">
                    <a16:creationId xmlns:a16="http://schemas.microsoft.com/office/drawing/2014/main" id="{DEE060FA-3F70-B843-ADE4-5810A10687F1}"/>
                  </a:ext>
                </a:extLst>
              </p:cNvPr>
              <p:cNvSpPr/>
              <p:nvPr/>
            </p:nvSpPr>
            <p:spPr>
              <a:xfrm>
                <a:off x="3109" y="1750"/>
                <a:ext cx="275" cy="245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25" extrusionOk="0">
                    <a:moveTo>
                      <a:pt x="130" y="5"/>
                    </a:moveTo>
                    <a:cubicBezTo>
                      <a:pt x="123" y="10"/>
                      <a:pt x="123" y="10"/>
                      <a:pt x="123" y="10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6" y="73"/>
                      <a:pt x="36" y="73"/>
                      <a:pt x="36" y="73"/>
                    </a:cubicBezTo>
                    <a:cubicBezTo>
                      <a:pt x="36" y="73"/>
                      <a:pt x="36" y="76"/>
                      <a:pt x="36" y="78"/>
                    </a:cubicBezTo>
                    <a:cubicBezTo>
                      <a:pt x="36" y="80"/>
                      <a:pt x="35" y="80"/>
                      <a:pt x="35" y="80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0" y="80"/>
                      <a:pt x="22" y="84"/>
                      <a:pt x="19" y="84"/>
                    </a:cubicBezTo>
                    <a:cubicBezTo>
                      <a:pt x="16" y="85"/>
                      <a:pt x="11" y="85"/>
                      <a:pt x="10" y="86"/>
                    </a:cubicBezTo>
                    <a:cubicBezTo>
                      <a:pt x="8" y="87"/>
                      <a:pt x="4" y="87"/>
                      <a:pt x="4" y="87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2" y="88"/>
                      <a:pt x="2" y="88"/>
                      <a:pt x="2" y="88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9" y="100"/>
                      <a:pt x="9" y="100"/>
                      <a:pt x="9" y="100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13" y="111"/>
                      <a:pt x="13" y="111"/>
                      <a:pt x="13" y="111"/>
                    </a:cubicBezTo>
                    <a:cubicBezTo>
                      <a:pt x="13" y="111"/>
                      <a:pt x="16" y="110"/>
                      <a:pt x="16" y="111"/>
                    </a:cubicBezTo>
                    <a:cubicBezTo>
                      <a:pt x="16" y="113"/>
                      <a:pt x="15" y="115"/>
                      <a:pt x="15" y="115"/>
                    </a:cubicBezTo>
                    <a:cubicBezTo>
                      <a:pt x="17" y="123"/>
                      <a:pt x="17" y="123"/>
                      <a:pt x="17" y="123"/>
                    </a:cubicBezTo>
                    <a:cubicBezTo>
                      <a:pt x="21" y="119"/>
                      <a:pt x="21" y="119"/>
                      <a:pt x="21" y="119"/>
                    </a:cubicBezTo>
                    <a:cubicBezTo>
                      <a:pt x="21" y="119"/>
                      <a:pt x="23" y="118"/>
                      <a:pt x="25" y="120"/>
                    </a:cubicBezTo>
                    <a:cubicBezTo>
                      <a:pt x="27" y="121"/>
                      <a:pt x="26" y="123"/>
                      <a:pt x="26" y="123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4" y="118"/>
                      <a:pt x="34" y="118"/>
                      <a:pt x="34" y="118"/>
                    </a:cubicBezTo>
                    <a:cubicBezTo>
                      <a:pt x="34" y="118"/>
                      <a:pt x="38" y="115"/>
                      <a:pt x="38" y="113"/>
                    </a:cubicBezTo>
                    <a:cubicBezTo>
                      <a:pt x="38" y="111"/>
                      <a:pt x="38" y="108"/>
                      <a:pt x="38" y="108"/>
                    </a:cubicBezTo>
                    <a:cubicBezTo>
                      <a:pt x="38" y="108"/>
                      <a:pt x="44" y="105"/>
                      <a:pt x="47" y="104"/>
                    </a:cubicBezTo>
                    <a:cubicBezTo>
                      <a:pt x="49" y="103"/>
                      <a:pt x="51" y="103"/>
                      <a:pt x="54" y="103"/>
                    </a:cubicBezTo>
                    <a:cubicBezTo>
                      <a:pt x="56" y="103"/>
                      <a:pt x="56" y="105"/>
                      <a:pt x="58" y="105"/>
                    </a:cubicBezTo>
                    <a:cubicBezTo>
                      <a:pt x="60" y="105"/>
                      <a:pt x="62" y="110"/>
                      <a:pt x="62" y="110"/>
                    </a:cubicBezTo>
                    <a:cubicBezTo>
                      <a:pt x="62" y="110"/>
                      <a:pt x="66" y="111"/>
                      <a:pt x="68" y="109"/>
                    </a:cubicBezTo>
                    <a:cubicBezTo>
                      <a:pt x="70" y="108"/>
                      <a:pt x="73" y="107"/>
                      <a:pt x="75" y="109"/>
                    </a:cubicBezTo>
                    <a:cubicBezTo>
                      <a:pt x="76" y="110"/>
                      <a:pt x="74" y="111"/>
                      <a:pt x="79" y="111"/>
                    </a:cubicBezTo>
                    <a:cubicBezTo>
                      <a:pt x="84" y="111"/>
                      <a:pt x="87" y="112"/>
                      <a:pt x="87" y="111"/>
                    </a:cubicBezTo>
                    <a:cubicBezTo>
                      <a:pt x="88" y="109"/>
                      <a:pt x="91" y="108"/>
                      <a:pt x="93" y="108"/>
                    </a:cubicBezTo>
                    <a:cubicBezTo>
                      <a:pt x="95" y="108"/>
                      <a:pt x="98" y="106"/>
                      <a:pt x="102" y="108"/>
                    </a:cubicBezTo>
                    <a:cubicBezTo>
                      <a:pt x="106" y="109"/>
                      <a:pt x="109" y="108"/>
                      <a:pt x="112" y="108"/>
                    </a:cubicBezTo>
                    <a:cubicBezTo>
                      <a:pt x="115" y="108"/>
                      <a:pt x="117" y="104"/>
                      <a:pt x="117" y="104"/>
                    </a:cubicBezTo>
                    <a:cubicBezTo>
                      <a:pt x="122" y="102"/>
                      <a:pt x="122" y="102"/>
                      <a:pt x="122" y="102"/>
                    </a:cubicBezTo>
                    <a:cubicBezTo>
                      <a:pt x="122" y="92"/>
                      <a:pt x="122" y="92"/>
                      <a:pt x="122" y="92"/>
                    </a:cubicBezTo>
                    <a:cubicBezTo>
                      <a:pt x="135" y="81"/>
                      <a:pt x="135" y="81"/>
                      <a:pt x="135" y="81"/>
                    </a:cubicBezTo>
                    <a:cubicBezTo>
                      <a:pt x="135" y="81"/>
                      <a:pt x="135" y="49"/>
                      <a:pt x="135" y="45"/>
                    </a:cubicBezTo>
                    <a:cubicBezTo>
                      <a:pt x="136" y="42"/>
                      <a:pt x="136" y="39"/>
                      <a:pt x="138" y="36"/>
                    </a:cubicBezTo>
                    <a:cubicBezTo>
                      <a:pt x="140" y="34"/>
                      <a:pt x="135" y="27"/>
                      <a:pt x="135" y="27"/>
                    </a:cubicBezTo>
                    <a:lnTo>
                      <a:pt x="130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78" name="Google Shape;577;p9">
                <a:extLst>
                  <a:ext uri="{FF2B5EF4-FFF2-40B4-BE49-F238E27FC236}">
                    <a16:creationId xmlns:a16="http://schemas.microsoft.com/office/drawing/2014/main" id="{81D0D003-B3EA-A44C-BA7B-BB47B28C0F4D}"/>
                  </a:ext>
                </a:extLst>
              </p:cNvPr>
              <p:cNvSpPr/>
              <p:nvPr/>
            </p:nvSpPr>
            <p:spPr>
              <a:xfrm>
                <a:off x="3109" y="1750"/>
                <a:ext cx="275" cy="245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25" extrusionOk="0">
                    <a:moveTo>
                      <a:pt x="130" y="5"/>
                    </a:moveTo>
                    <a:cubicBezTo>
                      <a:pt x="123" y="10"/>
                      <a:pt x="123" y="10"/>
                      <a:pt x="123" y="10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6" y="73"/>
                      <a:pt x="36" y="73"/>
                      <a:pt x="36" y="73"/>
                    </a:cubicBezTo>
                    <a:cubicBezTo>
                      <a:pt x="36" y="73"/>
                      <a:pt x="36" y="76"/>
                      <a:pt x="36" y="78"/>
                    </a:cubicBezTo>
                    <a:cubicBezTo>
                      <a:pt x="36" y="80"/>
                      <a:pt x="35" y="80"/>
                      <a:pt x="35" y="80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0" y="80"/>
                      <a:pt x="22" y="84"/>
                      <a:pt x="19" y="84"/>
                    </a:cubicBezTo>
                    <a:cubicBezTo>
                      <a:pt x="16" y="85"/>
                      <a:pt x="11" y="85"/>
                      <a:pt x="10" y="86"/>
                    </a:cubicBezTo>
                    <a:cubicBezTo>
                      <a:pt x="8" y="87"/>
                      <a:pt x="4" y="87"/>
                      <a:pt x="4" y="87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2" y="88"/>
                      <a:pt x="2" y="88"/>
                      <a:pt x="2" y="88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9" y="100"/>
                      <a:pt x="9" y="100"/>
                      <a:pt x="9" y="100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13" y="111"/>
                      <a:pt x="13" y="111"/>
                      <a:pt x="13" y="111"/>
                    </a:cubicBezTo>
                    <a:cubicBezTo>
                      <a:pt x="13" y="111"/>
                      <a:pt x="16" y="110"/>
                      <a:pt x="16" y="111"/>
                    </a:cubicBezTo>
                    <a:cubicBezTo>
                      <a:pt x="16" y="113"/>
                      <a:pt x="15" y="115"/>
                      <a:pt x="15" y="115"/>
                    </a:cubicBezTo>
                    <a:cubicBezTo>
                      <a:pt x="17" y="123"/>
                      <a:pt x="17" y="123"/>
                      <a:pt x="17" y="123"/>
                    </a:cubicBezTo>
                    <a:cubicBezTo>
                      <a:pt x="21" y="119"/>
                      <a:pt x="21" y="119"/>
                      <a:pt x="21" y="119"/>
                    </a:cubicBezTo>
                    <a:cubicBezTo>
                      <a:pt x="21" y="119"/>
                      <a:pt x="23" y="118"/>
                      <a:pt x="25" y="120"/>
                    </a:cubicBezTo>
                    <a:cubicBezTo>
                      <a:pt x="27" y="121"/>
                      <a:pt x="26" y="123"/>
                      <a:pt x="26" y="123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4" y="118"/>
                      <a:pt x="34" y="118"/>
                      <a:pt x="34" y="118"/>
                    </a:cubicBezTo>
                    <a:cubicBezTo>
                      <a:pt x="34" y="118"/>
                      <a:pt x="38" y="115"/>
                      <a:pt x="38" y="113"/>
                    </a:cubicBezTo>
                    <a:cubicBezTo>
                      <a:pt x="38" y="111"/>
                      <a:pt x="38" y="108"/>
                      <a:pt x="38" y="108"/>
                    </a:cubicBezTo>
                    <a:cubicBezTo>
                      <a:pt x="38" y="108"/>
                      <a:pt x="44" y="105"/>
                      <a:pt x="47" y="104"/>
                    </a:cubicBezTo>
                    <a:cubicBezTo>
                      <a:pt x="49" y="103"/>
                      <a:pt x="51" y="103"/>
                      <a:pt x="54" y="103"/>
                    </a:cubicBezTo>
                    <a:cubicBezTo>
                      <a:pt x="56" y="103"/>
                      <a:pt x="56" y="105"/>
                      <a:pt x="58" y="105"/>
                    </a:cubicBezTo>
                    <a:cubicBezTo>
                      <a:pt x="60" y="105"/>
                      <a:pt x="62" y="110"/>
                      <a:pt x="62" y="110"/>
                    </a:cubicBezTo>
                    <a:cubicBezTo>
                      <a:pt x="62" y="110"/>
                      <a:pt x="66" y="111"/>
                      <a:pt x="68" y="109"/>
                    </a:cubicBezTo>
                    <a:cubicBezTo>
                      <a:pt x="70" y="108"/>
                      <a:pt x="73" y="107"/>
                      <a:pt x="75" y="109"/>
                    </a:cubicBezTo>
                    <a:cubicBezTo>
                      <a:pt x="76" y="110"/>
                      <a:pt x="74" y="111"/>
                      <a:pt x="79" y="111"/>
                    </a:cubicBezTo>
                    <a:cubicBezTo>
                      <a:pt x="84" y="111"/>
                      <a:pt x="87" y="112"/>
                      <a:pt x="87" y="111"/>
                    </a:cubicBezTo>
                    <a:cubicBezTo>
                      <a:pt x="88" y="109"/>
                      <a:pt x="91" y="108"/>
                      <a:pt x="93" y="108"/>
                    </a:cubicBezTo>
                    <a:cubicBezTo>
                      <a:pt x="95" y="108"/>
                      <a:pt x="98" y="106"/>
                      <a:pt x="102" y="108"/>
                    </a:cubicBezTo>
                    <a:cubicBezTo>
                      <a:pt x="106" y="109"/>
                      <a:pt x="109" y="108"/>
                      <a:pt x="112" y="108"/>
                    </a:cubicBezTo>
                    <a:cubicBezTo>
                      <a:pt x="115" y="108"/>
                      <a:pt x="117" y="104"/>
                      <a:pt x="117" y="104"/>
                    </a:cubicBezTo>
                    <a:cubicBezTo>
                      <a:pt x="122" y="102"/>
                      <a:pt x="122" y="102"/>
                      <a:pt x="122" y="102"/>
                    </a:cubicBezTo>
                    <a:cubicBezTo>
                      <a:pt x="122" y="92"/>
                      <a:pt x="122" y="92"/>
                      <a:pt x="122" y="92"/>
                    </a:cubicBezTo>
                    <a:cubicBezTo>
                      <a:pt x="135" y="81"/>
                      <a:pt x="135" y="81"/>
                      <a:pt x="135" y="81"/>
                    </a:cubicBezTo>
                    <a:cubicBezTo>
                      <a:pt x="135" y="81"/>
                      <a:pt x="135" y="49"/>
                      <a:pt x="135" y="45"/>
                    </a:cubicBezTo>
                    <a:cubicBezTo>
                      <a:pt x="136" y="42"/>
                      <a:pt x="136" y="39"/>
                      <a:pt x="138" y="36"/>
                    </a:cubicBezTo>
                    <a:cubicBezTo>
                      <a:pt x="140" y="34"/>
                      <a:pt x="135" y="27"/>
                      <a:pt x="135" y="27"/>
                    </a:cubicBezTo>
                    <a:lnTo>
                      <a:pt x="130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79" name="Google Shape;578;p9">
                <a:extLst>
                  <a:ext uri="{FF2B5EF4-FFF2-40B4-BE49-F238E27FC236}">
                    <a16:creationId xmlns:a16="http://schemas.microsoft.com/office/drawing/2014/main" id="{E2B79257-B7A6-1648-B26E-6AEA9C5417B5}"/>
                  </a:ext>
                </a:extLst>
              </p:cNvPr>
              <p:cNvSpPr/>
              <p:nvPr/>
            </p:nvSpPr>
            <p:spPr>
              <a:xfrm>
                <a:off x="1637" y="1939"/>
                <a:ext cx="70" cy="80"/>
              </a:xfrm>
              <a:custGeom>
                <a:avLst/>
                <a:gdLst/>
                <a:ahLst/>
                <a:cxnLst/>
                <a:rect l="l" t="t" r="r" b="b"/>
                <a:pathLst>
                  <a:path w="36" h="41" extrusionOk="0">
                    <a:moveTo>
                      <a:pt x="0" y="18"/>
                    </a:moveTo>
                    <a:cubicBezTo>
                      <a:pt x="0" y="19"/>
                      <a:pt x="0" y="20"/>
                      <a:pt x="0" y="21"/>
                    </a:cubicBezTo>
                    <a:cubicBezTo>
                      <a:pt x="1" y="22"/>
                      <a:pt x="4" y="24"/>
                      <a:pt x="5" y="25"/>
                    </a:cubicBezTo>
                    <a:cubicBezTo>
                      <a:pt x="7" y="27"/>
                      <a:pt x="6" y="30"/>
                      <a:pt x="8" y="33"/>
                    </a:cubicBezTo>
                    <a:cubicBezTo>
                      <a:pt x="9" y="34"/>
                      <a:pt x="10" y="35"/>
                      <a:pt x="12" y="36"/>
                    </a:cubicBezTo>
                    <a:cubicBezTo>
                      <a:pt x="12" y="36"/>
                      <a:pt x="13" y="36"/>
                      <a:pt x="15" y="37"/>
                    </a:cubicBezTo>
                    <a:cubicBezTo>
                      <a:pt x="15" y="36"/>
                      <a:pt x="14" y="35"/>
                      <a:pt x="14" y="34"/>
                    </a:cubicBezTo>
                    <a:cubicBezTo>
                      <a:pt x="14" y="33"/>
                      <a:pt x="12" y="34"/>
                      <a:pt x="12" y="31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30"/>
                      <a:pt x="15" y="32"/>
                      <a:pt x="16" y="33"/>
                    </a:cubicBezTo>
                    <a:cubicBezTo>
                      <a:pt x="18" y="34"/>
                      <a:pt x="18" y="32"/>
                      <a:pt x="20" y="35"/>
                    </a:cubicBezTo>
                    <a:cubicBezTo>
                      <a:pt x="21" y="37"/>
                      <a:pt x="21" y="38"/>
                      <a:pt x="22" y="39"/>
                    </a:cubicBezTo>
                    <a:cubicBezTo>
                      <a:pt x="24" y="39"/>
                      <a:pt x="26" y="39"/>
                      <a:pt x="26" y="39"/>
                    </a:cubicBezTo>
                    <a:cubicBezTo>
                      <a:pt x="26" y="39"/>
                      <a:pt x="27" y="41"/>
                      <a:pt x="29" y="41"/>
                    </a:cubicBezTo>
                    <a:cubicBezTo>
                      <a:pt x="31" y="41"/>
                      <a:pt x="32" y="41"/>
                      <a:pt x="32" y="41"/>
                    </a:cubicBezTo>
                    <a:cubicBezTo>
                      <a:pt x="32" y="40"/>
                      <a:pt x="30" y="39"/>
                      <a:pt x="30" y="38"/>
                    </a:cubicBezTo>
                    <a:cubicBezTo>
                      <a:pt x="30" y="36"/>
                      <a:pt x="31" y="37"/>
                      <a:pt x="31" y="36"/>
                    </a:cubicBezTo>
                    <a:cubicBezTo>
                      <a:pt x="32" y="34"/>
                      <a:pt x="30" y="31"/>
                      <a:pt x="30" y="31"/>
                    </a:cubicBezTo>
                    <a:cubicBezTo>
                      <a:pt x="30" y="28"/>
                      <a:pt x="31" y="26"/>
                      <a:pt x="31" y="23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18"/>
                      <a:pt x="31" y="15"/>
                      <a:pt x="33" y="10"/>
                    </a:cubicBezTo>
                    <a:cubicBezTo>
                      <a:pt x="34" y="8"/>
                      <a:pt x="36" y="6"/>
                      <a:pt x="36" y="5"/>
                    </a:cubicBezTo>
                    <a:cubicBezTo>
                      <a:pt x="36" y="4"/>
                      <a:pt x="35" y="0"/>
                      <a:pt x="35" y="0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6" y="3"/>
                      <a:pt x="26" y="5"/>
                    </a:cubicBezTo>
                    <a:cubicBezTo>
                      <a:pt x="26" y="6"/>
                      <a:pt x="22" y="6"/>
                      <a:pt x="20" y="7"/>
                    </a:cubicBezTo>
                    <a:cubicBezTo>
                      <a:pt x="18" y="8"/>
                      <a:pt x="16" y="9"/>
                      <a:pt x="16" y="7"/>
                    </a:cubicBezTo>
                    <a:cubicBezTo>
                      <a:pt x="15" y="6"/>
                      <a:pt x="13" y="6"/>
                      <a:pt x="11" y="6"/>
                    </a:cubicBezTo>
                    <a:cubicBezTo>
                      <a:pt x="8" y="7"/>
                      <a:pt x="4" y="9"/>
                      <a:pt x="4" y="9"/>
                    </a:cubicBezTo>
                    <a:cubicBezTo>
                      <a:pt x="4" y="9"/>
                      <a:pt x="5" y="15"/>
                      <a:pt x="4" y="17"/>
                    </a:cubicBezTo>
                    <a:cubicBezTo>
                      <a:pt x="3" y="19"/>
                      <a:pt x="0" y="18"/>
                      <a:pt x="0" y="18"/>
                    </a:cubicBezTo>
                    <a:close/>
                    <a:moveTo>
                      <a:pt x="7" y="24"/>
                    </a:moveTo>
                    <a:cubicBezTo>
                      <a:pt x="10" y="24"/>
                      <a:pt x="14" y="26"/>
                      <a:pt x="9" y="27"/>
                    </a:cubicBezTo>
                    <a:cubicBezTo>
                      <a:pt x="9" y="27"/>
                      <a:pt x="6" y="24"/>
                      <a:pt x="7" y="2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80" name="Google Shape;579;p9">
                <a:extLst>
                  <a:ext uri="{FF2B5EF4-FFF2-40B4-BE49-F238E27FC236}">
                    <a16:creationId xmlns:a16="http://schemas.microsoft.com/office/drawing/2014/main" id="{0763CEC2-1A85-8A48-BA49-9B930191B007}"/>
                  </a:ext>
                </a:extLst>
              </p:cNvPr>
              <p:cNvSpPr/>
              <p:nvPr/>
            </p:nvSpPr>
            <p:spPr>
              <a:xfrm>
                <a:off x="1637" y="1939"/>
                <a:ext cx="70" cy="80"/>
              </a:xfrm>
              <a:custGeom>
                <a:avLst/>
                <a:gdLst/>
                <a:ahLst/>
                <a:cxnLst/>
                <a:rect l="l" t="t" r="r" b="b"/>
                <a:pathLst>
                  <a:path w="36" h="41" extrusionOk="0">
                    <a:moveTo>
                      <a:pt x="0" y="18"/>
                    </a:moveTo>
                    <a:cubicBezTo>
                      <a:pt x="0" y="19"/>
                      <a:pt x="0" y="20"/>
                      <a:pt x="0" y="21"/>
                    </a:cubicBezTo>
                    <a:cubicBezTo>
                      <a:pt x="1" y="22"/>
                      <a:pt x="4" y="24"/>
                      <a:pt x="5" y="25"/>
                    </a:cubicBezTo>
                    <a:cubicBezTo>
                      <a:pt x="7" y="27"/>
                      <a:pt x="6" y="30"/>
                      <a:pt x="8" y="33"/>
                    </a:cubicBezTo>
                    <a:cubicBezTo>
                      <a:pt x="9" y="34"/>
                      <a:pt x="10" y="35"/>
                      <a:pt x="12" y="36"/>
                    </a:cubicBezTo>
                    <a:cubicBezTo>
                      <a:pt x="12" y="36"/>
                      <a:pt x="13" y="36"/>
                      <a:pt x="15" y="37"/>
                    </a:cubicBezTo>
                    <a:cubicBezTo>
                      <a:pt x="15" y="36"/>
                      <a:pt x="14" y="35"/>
                      <a:pt x="14" y="34"/>
                    </a:cubicBezTo>
                    <a:cubicBezTo>
                      <a:pt x="14" y="33"/>
                      <a:pt x="12" y="34"/>
                      <a:pt x="12" y="31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30"/>
                      <a:pt x="15" y="32"/>
                      <a:pt x="16" y="33"/>
                    </a:cubicBezTo>
                    <a:cubicBezTo>
                      <a:pt x="18" y="34"/>
                      <a:pt x="18" y="32"/>
                      <a:pt x="20" y="35"/>
                    </a:cubicBezTo>
                    <a:cubicBezTo>
                      <a:pt x="21" y="37"/>
                      <a:pt x="21" y="38"/>
                      <a:pt x="22" y="39"/>
                    </a:cubicBezTo>
                    <a:cubicBezTo>
                      <a:pt x="24" y="39"/>
                      <a:pt x="26" y="39"/>
                      <a:pt x="26" y="39"/>
                    </a:cubicBezTo>
                    <a:cubicBezTo>
                      <a:pt x="26" y="39"/>
                      <a:pt x="27" y="41"/>
                      <a:pt x="29" y="41"/>
                    </a:cubicBezTo>
                    <a:cubicBezTo>
                      <a:pt x="31" y="41"/>
                      <a:pt x="32" y="41"/>
                      <a:pt x="32" y="41"/>
                    </a:cubicBezTo>
                    <a:cubicBezTo>
                      <a:pt x="32" y="40"/>
                      <a:pt x="30" y="39"/>
                      <a:pt x="30" y="38"/>
                    </a:cubicBezTo>
                    <a:cubicBezTo>
                      <a:pt x="30" y="36"/>
                      <a:pt x="31" y="37"/>
                      <a:pt x="31" y="36"/>
                    </a:cubicBezTo>
                    <a:cubicBezTo>
                      <a:pt x="32" y="34"/>
                      <a:pt x="30" y="31"/>
                      <a:pt x="30" y="31"/>
                    </a:cubicBezTo>
                    <a:cubicBezTo>
                      <a:pt x="30" y="28"/>
                      <a:pt x="31" y="26"/>
                      <a:pt x="31" y="23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18"/>
                      <a:pt x="31" y="15"/>
                      <a:pt x="33" y="10"/>
                    </a:cubicBezTo>
                    <a:cubicBezTo>
                      <a:pt x="34" y="8"/>
                      <a:pt x="36" y="6"/>
                      <a:pt x="36" y="5"/>
                    </a:cubicBezTo>
                    <a:cubicBezTo>
                      <a:pt x="36" y="4"/>
                      <a:pt x="35" y="0"/>
                      <a:pt x="35" y="0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6" y="3"/>
                      <a:pt x="26" y="5"/>
                    </a:cubicBezTo>
                    <a:cubicBezTo>
                      <a:pt x="26" y="6"/>
                      <a:pt x="22" y="6"/>
                      <a:pt x="20" y="7"/>
                    </a:cubicBezTo>
                    <a:cubicBezTo>
                      <a:pt x="18" y="8"/>
                      <a:pt x="16" y="9"/>
                      <a:pt x="16" y="7"/>
                    </a:cubicBezTo>
                    <a:cubicBezTo>
                      <a:pt x="15" y="6"/>
                      <a:pt x="13" y="6"/>
                      <a:pt x="11" y="6"/>
                    </a:cubicBezTo>
                    <a:cubicBezTo>
                      <a:pt x="8" y="7"/>
                      <a:pt x="4" y="9"/>
                      <a:pt x="4" y="9"/>
                    </a:cubicBezTo>
                    <a:cubicBezTo>
                      <a:pt x="4" y="9"/>
                      <a:pt x="5" y="15"/>
                      <a:pt x="4" y="17"/>
                    </a:cubicBezTo>
                    <a:cubicBezTo>
                      <a:pt x="3" y="19"/>
                      <a:pt x="0" y="18"/>
                      <a:pt x="0" y="18"/>
                    </a:cubicBezTo>
                    <a:close/>
                    <a:moveTo>
                      <a:pt x="7" y="24"/>
                    </a:moveTo>
                    <a:cubicBezTo>
                      <a:pt x="10" y="24"/>
                      <a:pt x="14" y="26"/>
                      <a:pt x="9" y="27"/>
                    </a:cubicBezTo>
                    <a:cubicBezTo>
                      <a:pt x="9" y="27"/>
                      <a:pt x="6" y="24"/>
                      <a:pt x="7" y="2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81" name="Google Shape;580;p9">
                <a:extLst>
                  <a:ext uri="{FF2B5EF4-FFF2-40B4-BE49-F238E27FC236}">
                    <a16:creationId xmlns:a16="http://schemas.microsoft.com/office/drawing/2014/main" id="{B002A8EE-F703-4847-AA60-4BCA92847EDD}"/>
                  </a:ext>
                </a:extLst>
              </p:cNvPr>
              <p:cNvSpPr/>
              <p:nvPr/>
            </p:nvSpPr>
            <p:spPr>
              <a:xfrm>
                <a:off x="5924" y="3010"/>
                <a:ext cx="209" cy="308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57" extrusionOk="0">
                    <a:moveTo>
                      <a:pt x="11" y="147"/>
                    </a:moveTo>
                    <a:cubicBezTo>
                      <a:pt x="11" y="150"/>
                      <a:pt x="10" y="154"/>
                      <a:pt x="9" y="157"/>
                    </a:cubicBezTo>
                    <a:cubicBezTo>
                      <a:pt x="12" y="157"/>
                      <a:pt x="15" y="156"/>
                      <a:pt x="16" y="156"/>
                    </a:cubicBezTo>
                    <a:cubicBezTo>
                      <a:pt x="16" y="155"/>
                      <a:pt x="16" y="154"/>
                      <a:pt x="17" y="153"/>
                    </a:cubicBezTo>
                    <a:cubicBezTo>
                      <a:pt x="15" y="153"/>
                      <a:pt x="15" y="153"/>
                      <a:pt x="15" y="153"/>
                    </a:cubicBezTo>
                    <a:cubicBezTo>
                      <a:pt x="14" y="152"/>
                      <a:pt x="15" y="151"/>
                      <a:pt x="15" y="150"/>
                    </a:cubicBezTo>
                    <a:cubicBezTo>
                      <a:pt x="14" y="149"/>
                      <a:pt x="12" y="148"/>
                      <a:pt x="11" y="147"/>
                    </a:cubicBezTo>
                    <a:close/>
                    <a:moveTo>
                      <a:pt x="54" y="72"/>
                    </a:moveTo>
                    <a:cubicBezTo>
                      <a:pt x="53" y="72"/>
                      <a:pt x="52" y="74"/>
                      <a:pt x="52" y="75"/>
                    </a:cubicBezTo>
                    <a:cubicBezTo>
                      <a:pt x="47" y="80"/>
                      <a:pt x="50" y="79"/>
                      <a:pt x="48" y="86"/>
                    </a:cubicBezTo>
                    <a:cubicBezTo>
                      <a:pt x="48" y="87"/>
                      <a:pt x="46" y="87"/>
                      <a:pt x="46" y="88"/>
                    </a:cubicBezTo>
                    <a:cubicBezTo>
                      <a:pt x="46" y="89"/>
                      <a:pt x="46" y="90"/>
                      <a:pt x="46" y="91"/>
                    </a:cubicBezTo>
                    <a:cubicBezTo>
                      <a:pt x="46" y="91"/>
                      <a:pt x="43" y="92"/>
                      <a:pt x="43" y="92"/>
                    </a:cubicBezTo>
                    <a:cubicBezTo>
                      <a:pt x="42" y="94"/>
                      <a:pt x="43" y="96"/>
                      <a:pt x="42" y="97"/>
                    </a:cubicBezTo>
                    <a:cubicBezTo>
                      <a:pt x="42" y="98"/>
                      <a:pt x="41" y="98"/>
                      <a:pt x="40" y="98"/>
                    </a:cubicBezTo>
                    <a:cubicBezTo>
                      <a:pt x="39" y="101"/>
                      <a:pt x="39" y="104"/>
                      <a:pt x="36" y="106"/>
                    </a:cubicBezTo>
                    <a:cubicBezTo>
                      <a:pt x="36" y="107"/>
                      <a:pt x="34" y="106"/>
                      <a:pt x="33" y="107"/>
                    </a:cubicBezTo>
                    <a:cubicBezTo>
                      <a:pt x="33" y="108"/>
                      <a:pt x="33" y="109"/>
                      <a:pt x="32" y="109"/>
                    </a:cubicBezTo>
                    <a:cubicBezTo>
                      <a:pt x="31" y="111"/>
                      <a:pt x="29" y="111"/>
                      <a:pt x="27" y="113"/>
                    </a:cubicBezTo>
                    <a:cubicBezTo>
                      <a:pt x="26" y="113"/>
                      <a:pt x="25" y="115"/>
                      <a:pt x="25" y="115"/>
                    </a:cubicBezTo>
                    <a:cubicBezTo>
                      <a:pt x="22" y="117"/>
                      <a:pt x="20" y="115"/>
                      <a:pt x="18" y="117"/>
                    </a:cubicBezTo>
                    <a:cubicBezTo>
                      <a:pt x="16" y="118"/>
                      <a:pt x="14" y="122"/>
                      <a:pt x="13" y="123"/>
                    </a:cubicBezTo>
                    <a:cubicBezTo>
                      <a:pt x="12" y="124"/>
                      <a:pt x="11" y="123"/>
                      <a:pt x="10" y="123"/>
                    </a:cubicBezTo>
                    <a:cubicBezTo>
                      <a:pt x="10" y="124"/>
                      <a:pt x="10" y="126"/>
                      <a:pt x="9" y="126"/>
                    </a:cubicBezTo>
                    <a:cubicBezTo>
                      <a:pt x="8" y="127"/>
                      <a:pt x="7" y="126"/>
                      <a:pt x="7" y="127"/>
                    </a:cubicBezTo>
                    <a:cubicBezTo>
                      <a:pt x="6" y="127"/>
                      <a:pt x="6" y="129"/>
                      <a:pt x="5" y="129"/>
                    </a:cubicBezTo>
                    <a:cubicBezTo>
                      <a:pt x="5" y="130"/>
                      <a:pt x="4" y="129"/>
                      <a:pt x="3" y="129"/>
                    </a:cubicBezTo>
                    <a:cubicBezTo>
                      <a:pt x="3" y="129"/>
                      <a:pt x="3" y="131"/>
                      <a:pt x="3" y="131"/>
                    </a:cubicBezTo>
                    <a:cubicBezTo>
                      <a:pt x="4" y="130"/>
                      <a:pt x="5" y="133"/>
                      <a:pt x="5" y="133"/>
                    </a:cubicBezTo>
                    <a:cubicBezTo>
                      <a:pt x="4" y="133"/>
                      <a:pt x="3" y="134"/>
                      <a:pt x="3" y="135"/>
                    </a:cubicBezTo>
                    <a:cubicBezTo>
                      <a:pt x="2" y="135"/>
                      <a:pt x="3" y="137"/>
                      <a:pt x="3" y="137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0" y="139"/>
                      <a:pt x="0" y="139"/>
                      <a:pt x="0" y="140"/>
                    </a:cubicBezTo>
                    <a:cubicBezTo>
                      <a:pt x="0" y="141"/>
                      <a:pt x="3" y="142"/>
                      <a:pt x="5" y="143"/>
                    </a:cubicBezTo>
                    <a:cubicBezTo>
                      <a:pt x="5" y="144"/>
                      <a:pt x="5" y="144"/>
                      <a:pt x="5" y="144"/>
                    </a:cubicBezTo>
                    <a:cubicBezTo>
                      <a:pt x="8" y="145"/>
                      <a:pt x="9" y="142"/>
                      <a:pt x="11" y="143"/>
                    </a:cubicBezTo>
                    <a:cubicBezTo>
                      <a:pt x="12" y="146"/>
                      <a:pt x="12" y="146"/>
                      <a:pt x="12" y="146"/>
                    </a:cubicBezTo>
                    <a:cubicBezTo>
                      <a:pt x="13" y="146"/>
                      <a:pt x="15" y="146"/>
                      <a:pt x="16" y="146"/>
                    </a:cubicBezTo>
                    <a:cubicBezTo>
                      <a:pt x="16" y="146"/>
                      <a:pt x="16" y="147"/>
                      <a:pt x="17" y="147"/>
                    </a:cubicBezTo>
                    <a:cubicBezTo>
                      <a:pt x="18" y="148"/>
                      <a:pt x="24" y="149"/>
                      <a:pt x="25" y="149"/>
                    </a:cubicBezTo>
                    <a:cubicBezTo>
                      <a:pt x="25" y="148"/>
                      <a:pt x="29" y="146"/>
                      <a:pt x="29" y="145"/>
                    </a:cubicBezTo>
                    <a:cubicBezTo>
                      <a:pt x="29" y="144"/>
                      <a:pt x="29" y="144"/>
                      <a:pt x="29" y="144"/>
                    </a:cubicBezTo>
                    <a:cubicBezTo>
                      <a:pt x="30" y="143"/>
                      <a:pt x="31" y="144"/>
                      <a:pt x="32" y="143"/>
                    </a:cubicBezTo>
                    <a:cubicBezTo>
                      <a:pt x="32" y="142"/>
                      <a:pt x="32" y="142"/>
                      <a:pt x="32" y="142"/>
                    </a:cubicBezTo>
                    <a:cubicBezTo>
                      <a:pt x="32" y="141"/>
                      <a:pt x="35" y="140"/>
                      <a:pt x="36" y="139"/>
                    </a:cubicBezTo>
                    <a:cubicBezTo>
                      <a:pt x="37" y="137"/>
                      <a:pt x="36" y="135"/>
                      <a:pt x="37" y="133"/>
                    </a:cubicBezTo>
                    <a:cubicBezTo>
                      <a:pt x="39" y="129"/>
                      <a:pt x="40" y="127"/>
                      <a:pt x="41" y="120"/>
                    </a:cubicBezTo>
                    <a:cubicBezTo>
                      <a:pt x="42" y="120"/>
                      <a:pt x="42" y="119"/>
                      <a:pt x="42" y="119"/>
                    </a:cubicBezTo>
                    <a:cubicBezTo>
                      <a:pt x="45" y="118"/>
                      <a:pt x="46" y="120"/>
                      <a:pt x="49" y="117"/>
                    </a:cubicBezTo>
                    <a:cubicBezTo>
                      <a:pt x="49" y="117"/>
                      <a:pt x="50" y="115"/>
                      <a:pt x="50" y="115"/>
                    </a:cubicBezTo>
                    <a:cubicBezTo>
                      <a:pt x="52" y="114"/>
                      <a:pt x="57" y="115"/>
                      <a:pt x="58" y="115"/>
                    </a:cubicBezTo>
                    <a:cubicBezTo>
                      <a:pt x="58" y="114"/>
                      <a:pt x="57" y="114"/>
                      <a:pt x="55" y="114"/>
                    </a:cubicBezTo>
                    <a:cubicBezTo>
                      <a:pt x="55" y="109"/>
                      <a:pt x="55" y="107"/>
                      <a:pt x="58" y="105"/>
                    </a:cubicBezTo>
                    <a:cubicBezTo>
                      <a:pt x="59" y="104"/>
                      <a:pt x="60" y="105"/>
                      <a:pt x="60" y="104"/>
                    </a:cubicBezTo>
                    <a:cubicBezTo>
                      <a:pt x="62" y="102"/>
                      <a:pt x="61" y="101"/>
                      <a:pt x="62" y="99"/>
                    </a:cubicBezTo>
                    <a:cubicBezTo>
                      <a:pt x="62" y="98"/>
                      <a:pt x="64" y="97"/>
                      <a:pt x="64" y="97"/>
                    </a:cubicBezTo>
                    <a:cubicBezTo>
                      <a:pt x="65" y="96"/>
                      <a:pt x="66" y="92"/>
                      <a:pt x="67" y="91"/>
                    </a:cubicBezTo>
                    <a:cubicBezTo>
                      <a:pt x="68" y="91"/>
                      <a:pt x="68" y="91"/>
                      <a:pt x="68" y="91"/>
                    </a:cubicBezTo>
                    <a:cubicBezTo>
                      <a:pt x="69" y="89"/>
                      <a:pt x="67" y="88"/>
                      <a:pt x="67" y="86"/>
                    </a:cubicBezTo>
                    <a:cubicBezTo>
                      <a:pt x="67" y="86"/>
                      <a:pt x="69" y="85"/>
                      <a:pt x="69" y="85"/>
                    </a:cubicBezTo>
                    <a:cubicBezTo>
                      <a:pt x="70" y="83"/>
                      <a:pt x="69" y="81"/>
                      <a:pt x="69" y="80"/>
                    </a:cubicBezTo>
                    <a:cubicBezTo>
                      <a:pt x="68" y="80"/>
                      <a:pt x="67" y="81"/>
                      <a:pt x="66" y="81"/>
                    </a:cubicBezTo>
                    <a:cubicBezTo>
                      <a:pt x="68" y="81"/>
                      <a:pt x="65" y="82"/>
                      <a:pt x="65" y="82"/>
                    </a:cubicBezTo>
                    <a:cubicBezTo>
                      <a:pt x="65" y="81"/>
                      <a:pt x="65" y="80"/>
                      <a:pt x="64" y="80"/>
                    </a:cubicBezTo>
                    <a:cubicBezTo>
                      <a:pt x="64" y="79"/>
                      <a:pt x="62" y="80"/>
                      <a:pt x="62" y="80"/>
                    </a:cubicBezTo>
                    <a:cubicBezTo>
                      <a:pt x="61" y="80"/>
                      <a:pt x="62" y="81"/>
                      <a:pt x="62" y="82"/>
                    </a:cubicBezTo>
                    <a:cubicBezTo>
                      <a:pt x="61" y="82"/>
                      <a:pt x="60" y="81"/>
                      <a:pt x="59" y="82"/>
                    </a:cubicBezTo>
                    <a:cubicBezTo>
                      <a:pt x="59" y="81"/>
                      <a:pt x="59" y="79"/>
                      <a:pt x="58" y="7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7" y="78"/>
                      <a:pt x="56" y="76"/>
                      <a:pt x="56" y="76"/>
                    </a:cubicBezTo>
                    <a:cubicBezTo>
                      <a:pt x="55" y="77"/>
                      <a:pt x="55" y="74"/>
                      <a:pt x="55" y="74"/>
                    </a:cubicBezTo>
                    <a:cubicBezTo>
                      <a:pt x="56" y="73"/>
                      <a:pt x="56" y="74"/>
                      <a:pt x="57" y="72"/>
                    </a:cubicBezTo>
                    <a:cubicBezTo>
                      <a:pt x="56" y="72"/>
                      <a:pt x="55" y="72"/>
                      <a:pt x="54" y="72"/>
                    </a:cubicBezTo>
                    <a:close/>
                    <a:moveTo>
                      <a:pt x="55" y="0"/>
                    </a:moveTo>
                    <a:cubicBezTo>
                      <a:pt x="55" y="1"/>
                      <a:pt x="54" y="0"/>
                      <a:pt x="54" y="2"/>
                    </a:cubicBezTo>
                    <a:cubicBezTo>
                      <a:pt x="55" y="4"/>
                      <a:pt x="59" y="6"/>
                      <a:pt x="60" y="8"/>
                    </a:cubicBezTo>
                    <a:cubicBezTo>
                      <a:pt x="61" y="10"/>
                      <a:pt x="61" y="13"/>
                      <a:pt x="62" y="15"/>
                    </a:cubicBezTo>
                    <a:cubicBezTo>
                      <a:pt x="64" y="17"/>
                      <a:pt x="66" y="19"/>
                      <a:pt x="67" y="21"/>
                    </a:cubicBezTo>
                    <a:cubicBezTo>
                      <a:pt x="68" y="22"/>
                      <a:pt x="67" y="22"/>
                      <a:pt x="68" y="23"/>
                    </a:cubicBezTo>
                    <a:cubicBezTo>
                      <a:pt x="69" y="24"/>
                      <a:pt x="69" y="23"/>
                      <a:pt x="70" y="24"/>
                    </a:cubicBezTo>
                    <a:cubicBezTo>
                      <a:pt x="70" y="25"/>
                      <a:pt x="71" y="26"/>
                      <a:pt x="71" y="27"/>
                    </a:cubicBezTo>
                    <a:cubicBezTo>
                      <a:pt x="69" y="28"/>
                      <a:pt x="70" y="30"/>
                      <a:pt x="70" y="32"/>
                    </a:cubicBezTo>
                    <a:cubicBezTo>
                      <a:pt x="71" y="33"/>
                      <a:pt x="73" y="32"/>
                      <a:pt x="74" y="33"/>
                    </a:cubicBezTo>
                    <a:cubicBezTo>
                      <a:pt x="74" y="34"/>
                      <a:pt x="73" y="34"/>
                      <a:pt x="72" y="34"/>
                    </a:cubicBezTo>
                    <a:cubicBezTo>
                      <a:pt x="73" y="39"/>
                      <a:pt x="75" y="43"/>
                      <a:pt x="73" y="48"/>
                    </a:cubicBezTo>
                    <a:cubicBezTo>
                      <a:pt x="73" y="48"/>
                      <a:pt x="71" y="49"/>
                      <a:pt x="71" y="50"/>
                    </a:cubicBezTo>
                    <a:cubicBezTo>
                      <a:pt x="70" y="51"/>
                      <a:pt x="70" y="53"/>
                      <a:pt x="70" y="55"/>
                    </a:cubicBezTo>
                    <a:cubicBezTo>
                      <a:pt x="68" y="55"/>
                      <a:pt x="66" y="56"/>
                      <a:pt x="64" y="56"/>
                    </a:cubicBezTo>
                    <a:cubicBezTo>
                      <a:pt x="64" y="58"/>
                      <a:pt x="65" y="57"/>
                      <a:pt x="64" y="58"/>
                    </a:cubicBezTo>
                    <a:cubicBezTo>
                      <a:pt x="64" y="58"/>
                      <a:pt x="64" y="59"/>
                      <a:pt x="64" y="60"/>
                    </a:cubicBezTo>
                    <a:cubicBezTo>
                      <a:pt x="69" y="63"/>
                      <a:pt x="78" y="66"/>
                      <a:pt x="76" y="76"/>
                    </a:cubicBezTo>
                    <a:cubicBezTo>
                      <a:pt x="76" y="77"/>
                      <a:pt x="73" y="79"/>
                      <a:pt x="73" y="80"/>
                    </a:cubicBezTo>
                    <a:cubicBezTo>
                      <a:pt x="73" y="81"/>
                      <a:pt x="73" y="81"/>
                      <a:pt x="73" y="82"/>
                    </a:cubicBezTo>
                    <a:cubicBezTo>
                      <a:pt x="74" y="82"/>
                      <a:pt x="78" y="83"/>
                      <a:pt x="78" y="83"/>
                    </a:cubicBezTo>
                    <a:cubicBezTo>
                      <a:pt x="79" y="84"/>
                      <a:pt x="80" y="86"/>
                      <a:pt x="80" y="86"/>
                    </a:cubicBezTo>
                    <a:cubicBezTo>
                      <a:pt x="84" y="84"/>
                      <a:pt x="84" y="85"/>
                      <a:pt x="86" y="80"/>
                    </a:cubicBezTo>
                    <a:cubicBezTo>
                      <a:pt x="86" y="80"/>
                      <a:pt x="88" y="78"/>
                      <a:pt x="88" y="78"/>
                    </a:cubicBezTo>
                    <a:cubicBezTo>
                      <a:pt x="88" y="77"/>
                      <a:pt x="87" y="75"/>
                      <a:pt x="88" y="74"/>
                    </a:cubicBezTo>
                    <a:cubicBezTo>
                      <a:pt x="89" y="72"/>
                      <a:pt x="92" y="72"/>
                      <a:pt x="93" y="71"/>
                    </a:cubicBezTo>
                    <a:cubicBezTo>
                      <a:pt x="94" y="70"/>
                      <a:pt x="93" y="68"/>
                      <a:pt x="93" y="66"/>
                    </a:cubicBezTo>
                    <a:cubicBezTo>
                      <a:pt x="93" y="66"/>
                      <a:pt x="95" y="65"/>
                      <a:pt x="95" y="64"/>
                    </a:cubicBezTo>
                    <a:cubicBezTo>
                      <a:pt x="94" y="63"/>
                      <a:pt x="94" y="63"/>
                      <a:pt x="93" y="62"/>
                    </a:cubicBezTo>
                    <a:cubicBezTo>
                      <a:pt x="98" y="58"/>
                      <a:pt x="97" y="57"/>
                      <a:pt x="102" y="60"/>
                    </a:cubicBezTo>
                    <a:cubicBezTo>
                      <a:pt x="102" y="58"/>
                      <a:pt x="101" y="56"/>
                      <a:pt x="101" y="55"/>
                    </a:cubicBezTo>
                    <a:cubicBezTo>
                      <a:pt x="101" y="55"/>
                      <a:pt x="103" y="54"/>
                      <a:pt x="103" y="54"/>
                    </a:cubicBezTo>
                    <a:cubicBezTo>
                      <a:pt x="105" y="51"/>
                      <a:pt x="106" y="47"/>
                      <a:pt x="107" y="44"/>
                    </a:cubicBezTo>
                    <a:cubicBezTo>
                      <a:pt x="102" y="38"/>
                      <a:pt x="102" y="42"/>
                      <a:pt x="96" y="44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5" y="46"/>
                      <a:pt x="88" y="43"/>
                      <a:pt x="88" y="43"/>
                    </a:cubicBezTo>
                    <a:cubicBezTo>
                      <a:pt x="85" y="42"/>
                      <a:pt x="86" y="40"/>
                      <a:pt x="85" y="36"/>
                    </a:cubicBezTo>
                    <a:cubicBezTo>
                      <a:pt x="85" y="36"/>
                      <a:pt x="85" y="32"/>
                      <a:pt x="84" y="31"/>
                    </a:cubicBezTo>
                    <a:cubicBezTo>
                      <a:pt x="84" y="31"/>
                      <a:pt x="82" y="32"/>
                      <a:pt x="82" y="32"/>
                    </a:cubicBezTo>
                    <a:cubicBezTo>
                      <a:pt x="82" y="30"/>
                      <a:pt x="82" y="27"/>
                      <a:pt x="82" y="27"/>
                    </a:cubicBezTo>
                    <a:cubicBezTo>
                      <a:pt x="80" y="27"/>
                      <a:pt x="80" y="27"/>
                      <a:pt x="80" y="27"/>
                    </a:cubicBezTo>
                    <a:cubicBezTo>
                      <a:pt x="80" y="30"/>
                      <a:pt x="79" y="33"/>
                      <a:pt x="79" y="35"/>
                    </a:cubicBezTo>
                    <a:cubicBezTo>
                      <a:pt x="79" y="35"/>
                      <a:pt x="78" y="33"/>
                      <a:pt x="78" y="33"/>
                    </a:cubicBezTo>
                    <a:cubicBezTo>
                      <a:pt x="78" y="32"/>
                      <a:pt x="76" y="32"/>
                      <a:pt x="75" y="32"/>
                    </a:cubicBezTo>
                    <a:cubicBezTo>
                      <a:pt x="75" y="28"/>
                      <a:pt x="75" y="26"/>
                      <a:pt x="75" y="24"/>
                    </a:cubicBezTo>
                    <a:cubicBezTo>
                      <a:pt x="75" y="22"/>
                      <a:pt x="72" y="21"/>
                      <a:pt x="72" y="19"/>
                    </a:cubicBezTo>
                    <a:cubicBezTo>
                      <a:pt x="72" y="18"/>
                      <a:pt x="74" y="17"/>
                      <a:pt x="74" y="17"/>
                    </a:cubicBezTo>
                    <a:cubicBezTo>
                      <a:pt x="74" y="15"/>
                      <a:pt x="73" y="14"/>
                      <a:pt x="73" y="12"/>
                    </a:cubicBezTo>
                    <a:cubicBezTo>
                      <a:pt x="71" y="12"/>
                      <a:pt x="71" y="13"/>
                      <a:pt x="70" y="13"/>
                    </a:cubicBezTo>
                    <a:cubicBezTo>
                      <a:pt x="69" y="12"/>
                      <a:pt x="70" y="11"/>
                      <a:pt x="70" y="10"/>
                    </a:cubicBezTo>
                    <a:cubicBezTo>
                      <a:pt x="70" y="10"/>
                      <a:pt x="67" y="7"/>
                      <a:pt x="67" y="7"/>
                    </a:cubicBezTo>
                    <a:cubicBezTo>
                      <a:pt x="67" y="7"/>
                      <a:pt x="65" y="7"/>
                      <a:pt x="64" y="7"/>
                    </a:cubicBezTo>
                    <a:cubicBezTo>
                      <a:pt x="65" y="7"/>
                      <a:pt x="64" y="5"/>
                      <a:pt x="64" y="5"/>
                    </a:cubicBezTo>
                    <a:cubicBezTo>
                      <a:pt x="60" y="6"/>
                      <a:pt x="64" y="10"/>
                      <a:pt x="60" y="4"/>
                    </a:cubicBezTo>
                    <a:cubicBezTo>
                      <a:pt x="59" y="4"/>
                      <a:pt x="57" y="2"/>
                      <a:pt x="57" y="2"/>
                    </a:cubicBezTo>
                    <a:cubicBezTo>
                      <a:pt x="57" y="0"/>
                      <a:pt x="58" y="1"/>
                      <a:pt x="58" y="0"/>
                    </a:cubicBezTo>
                    <a:cubicBezTo>
                      <a:pt x="57" y="0"/>
                      <a:pt x="56" y="0"/>
                      <a:pt x="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82" name="Google Shape;581;p9">
                <a:extLst>
                  <a:ext uri="{FF2B5EF4-FFF2-40B4-BE49-F238E27FC236}">
                    <a16:creationId xmlns:a16="http://schemas.microsoft.com/office/drawing/2014/main" id="{6DA43163-E313-C74A-970A-B6FD70BFCC32}"/>
                  </a:ext>
                </a:extLst>
              </p:cNvPr>
              <p:cNvSpPr/>
              <p:nvPr/>
            </p:nvSpPr>
            <p:spPr>
              <a:xfrm>
                <a:off x="5924" y="3010"/>
                <a:ext cx="209" cy="308"/>
              </a:xfrm>
              <a:custGeom>
                <a:avLst/>
                <a:gdLst/>
                <a:ahLst/>
                <a:cxnLst/>
                <a:rect l="l" t="t" r="r" b="b"/>
                <a:pathLst>
                  <a:path w="107" h="157" extrusionOk="0">
                    <a:moveTo>
                      <a:pt x="11" y="147"/>
                    </a:moveTo>
                    <a:cubicBezTo>
                      <a:pt x="11" y="150"/>
                      <a:pt x="10" y="154"/>
                      <a:pt x="9" y="157"/>
                    </a:cubicBezTo>
                    <a:cubicBezTo>
                      <a:pt x="12" y="157"/>
                      <a:pt x="15" y="156"/>
                      <a:pt x="16" y="156"/>
                    </a:cubicBezTo>
                    <a:cubicBezTo>
                      <a:pt x="16" y="155"/>
                      <a:pt x="16" y="154"/>
                      <a:pt x="17" y="153"/>
                    </a:cubicBezTo>
                    <a:cubicBezTo>
                      <a:pt x="15" y="153"/>
                      <a:pt x="15" y="153"/>
                      <a:pt x="15" y="153"/>
                    </a:cubicBezTo>
                    <a:cubicBezTo>
                      <a:pt x="14" y="152"/>
                      <a:pt x="15" y="151"/>
                      <a:pt x="15" y="150"/>
                    </a:cubicBezTo>
                    <a:cubicBezTo>
                      <a:pt x="14" y="149"/>
                      <a:pt x="12" y="148"/>
                      <a:pt x="11" y="147"/>
                    </a:cubicBezTo>
                    <a:close/>
                    <a:moveTo>
                      <a:pt x="54" y="72"/>
                    </a:moveTo>
                    <a:cubicBezTo>
                      <a:pt x="53" y="72"/>
                      <a:pt x="52" y="74"/>
                      <a:pt x="52" y="75"/>
                    </a:cubicBezTo>
                    <a:cubicBezTo>
                      <a:pt x="47" y="80"/>
                      <a:pt x="50" y="79"/>
                      <a:pt x="48" y="86"/>
                    </a:cubicBezTo>
                    <a:cubicBezTo>
                      <a:pt x="48" y="87"/>
                      <a:pt x="46" y="87"/>
                      <a:pt x="46" y="88"/>
                    </a:cubicBezTo>
                    <a:cubicBezTo>
                      <a:pt x="46" y="89"/>
                      <a:pt x="46" y="90"/>
                      <a:pt x="46" y="91"/>
                    </a:cubicBezTo>
                    <a:cubicBezTo>
                      <a:pt x="46" y="91"/>
                      <a:pt x="43" y="92"/>
                      <a:pt x="43" y="92"/>
                    </a:cubicBezTo>
                    <a:cubicBezTo>
                      <a:pt x="42" y="94"/>
                      <a:pt x="43" y="96"/>
                      <a:pt x="42" y="97"/>
                    </a:cubicBezTo>
                    <a:cubicBezTo>
                      <a:pt x="42" y="98"/>
                      <a:pt x="41" y="98"/>
                      <a:pt x="40" y="98"/>
                    </a:cubicBezTo>
                    <a:cubicBezTo>
                      <a:pt x="39" y="101"/>
                      <a:pt x="39" y="104"/>
                      <a:pt x="36" y="106"/>
                    </a:cubicBezTo>
                    <a:cubicBezTo>
                      <a:pt x="36" y="107"/>
                      <a:pt x="34" y="106"/>
                      <a:pt x="33" y="107"/>
                    </a:cubicBezTo>
                    <a:cubicBezTo>
                      <a:pt x="33" y="108"/>
                      <a:pt x="33" y="109"/>
                      <a:pt x="32" y="109"/>
                    </a:cubicBezTo>
                    <a:cubicBezTo>
                      <a:pt x="31" y="111"/>
                      <a:pt x="29" y="111"/>
                      <a:pt x="27" y="113"/>
                    </a:cubicBezTo>
                    <a:cubicBezTo>
                      <a:pt x="26" y="113"/>
                      <a:pt x="25" y="115"/>
                      <a:pt x="25" y="115"/>
                    </a:cubicBezTo>
                    <a:cubicBezTo>
                      <a:pt x="22" y="117"/>
                      <a:pt x="20" y="115"/>
                      <a:pt x="18" y="117"/>
                    </a:cubicBezTo>
                    <a:cubicBezTo>
                      <a:pt x="16" y="118"/>
                      <a:pt x="14" y="122"/>
                      <a:pt x="13" y="123"/>
                    </a:cubicBezTo>
                    <a:cubicBezTo>
                      <a:pt x="12" y="124"/>
                      <a:pt x="11" y="123"/>
                      <a:pt x="10" y="123"/>
                    </a:cubicBezTo>
                    <a:cubicBezTo>
                      <a:pt x="10" y="124"/>
                      <a:pt x="10" y="126"/>
                      <a:pt x="9" y="126"/>
                    </a:cubicBezTo>
                    <a:cubicBezTo>
                      <a:pt x="8" y="127"/>
                      <a:pt x="7" y="126"/>
                      <a:pt x="7" y="127"/>
                    </a:cubicBezTo>
                    <a:cubicBezTo>
                      <a:pt x="6" y="127"/>
                      <a:pt x="6" y="129"/>
                      <a:pt x="5" y="129"/>
                    </a:cubicBezTo>
                    <a:cubicBezTo>
                      <a:pt x="5" y="130"/>
                      <a:pt x="4" y="129"/>
                      <a:pt x="3" y="129"/>
                    </a:cubicBezTo>
                    <a:cubicBezTo>
                      <a:pt x="3" y="129"/>
                      <a:pt x="3" y="131"/>
                      <a:pt x="3" y="131"/>
                    </a:cubicBezTo>
                    <a:cubicBezTo>
                      <a:pt x="4" y="130"/>
                      <a:pt x="5" y="133"/>
                      <a:pt x="5" y="133"/>
                    </a:cubicBezTo>
                    <a:cubicBezTo>
                      <a:pt x="4" y="133"/>
                      <a:pt x="3" y="134"/>
                      <a:pt x="3" y="135"/>
                    </a:cubicBezTo>
                    <a:cubicBezTo>
                      <a:pt x="2" y="135"/>
                      <a:pt x="3" y="137"/>
                      <a:pt x="3" y="137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0" y="139"/>
                      <a:pt x="0" y="139"/>
                      <a:pt x="0" y="140"/>
                    </a:cubicBezTo>
                    <a:cubicBezTo>
                      <a:pt x="0" y="141"/>
                      <a:pt x="3" y="142"/>
                      <a:pt x="5" y="143"/>
                    </a:cubicBezTo>
                    <a:cubicBezTo>
                      <a:pt x="5" y="144"/>
                      <a:pt x="5" y="144"/>
                      <a:pt x="5" y="144"/>
                    </a:cubicBezTo>
                    <a:cubicBezTo>
                      <a:pt x="8" y="145"/>
                      <a:pt x="9" y="142"/>
                      <a:pt x="11" y="143"/>
                    </a:cubicBezTo>
                    <a:cubicBezTo>
                      <a:pt x="12" y="146"/>
                      <a:pt x="12" y="146"/>
                      <a:pt x="12" y="146"/>
                    </a:cubicBezTo>
                    <a:cubicBezTo>
                      <a:pt x="13" y="146"/>
                      <a:pt x="15" y="146"/>
                      <a:pt x="16" y="146"/>
                    </a:cubicBezTo>
                    <a:cubicBezTo>
                      <a:pt x="16" y="146"/>
                      <a:pt x="16" y="147"/>
                      <a:pt x="17" y="147"/>
                    </a:cubicBezTo>
                    <a:cubicBezTo>
                      <a:pt x="18" y="148"/>
                      <a:pt x="24" y="149"/>
                      <a:pt x="25" y="149"/>
                    </a:cubicBezTo>
                    <a:cubicBezTo>
                      <a:pt x="25" y="148"/>
                      <a:pt x="29" y="146"/>
                      <a:pt x="29" y="145"/>
                    </a:cubicBezTo>
                    <a:cubicBezTo>
                      <a:pt x="29" y="144"/>
                      <a:pt x="29" y="144"/>
                      <a:pt x="29" y="144"/>
                    </a:cubicBezTo>
                    <a:cubicBezTo>
                      <a:pt x="30" y="143"/>
                      <a:pt x="31" y="144"/>
                      <a:pt x="32" y="143"/>
                    </a:cubicBezTo>
                    <a:cubicBezTo>
                      <a:pt x="32" y="142"/>
                      <a:pt x="32" y="142"/>
                      <a:pt x="32" y="142"/>
                    </a:cubicBezTo>
                    <a:cubicBezTo>
                      <a:pt x="32" y="141"/>
                      <a:pt x="35" y="140"/>
                      <a:pt x="36" y="139"/>
                    </a:cubicBezTo>
                    <a:cubicBezTo>
                      <a:pt x="37" y="137"/>
                      <a:pt x="36" y="135"/>
                      <a:pt x="37" y="133"/>
                    </a:cubicBezTo>
                    <a:cubicBezTo>
                      <a:pt x="39" y="129"/>
                      <a:pt x="40" y="127"/>
                      <a:pt x="41" y="120"/>
                    </a:cubicBezTo>
                    <a:cubicBezTo>
                      <a:pt x="42" y="120"/>
                      <a:pt x="42" y="119"/>
                      <a:pt x="42" y="119"/>
                    </a:cubicBezTo>
                    <a:cubicBezTo>
                      <a:pt x="45" y="118"/>
                      <a:pt x="46" y="120"/>
                      <a:pt x="49" y="117"/>
                    </a:cubicBezTo>
                    <a:cubicBezTo>
                      <a:pt x="49" y="117"/>
                      <a:pt x="50" y="115"/>
                      <a:pt x="50" y="115"/>
                    </a:cubicBezTo>
                    <a:cubicBezTo>
                      <a:pt x="52" y="114"/>
                      <a:pt x="57" y="115"/>
                      <a:pt x="58" y="115"/>
                    </a:cubicBezTo>
                    <a:cubicBezTo>
                      <a:pt x="58" y="114"/>
                      <a:pt x="57" y="114"/>
                      <a:pt x="55" y="114"/>
                    </a:cubicBezTo>
                    <a:cubicBezTo>
                      <a:pt x="55" y="109"/>
                      <a:pt x="55" y="107"/>
                      <a:pt x="58" y="105"/>
                    </a:cubicBezTo>
                    <a:cubicBezTo>
                      <a:pt x="59" y="104"/>
                      <a:pt x="60" y="105"/>
                      <a:pt x="60" y="104"/>
                    </a:cubicBezTo>
                    <a:cubicBezTo>
                      <a:pt x="62" y="102"/>
                      <a:pt x="61" y="101"/>
                      <a:pt x="62" y="99"/>
                    </a:cubicBezTo>
                    <a:cubicBezTo>
                      <a:pt x="62" y="98"/>
                      <a:pt x="64" y="97"/>
                      <a:pt x="64" y="97"/>
                    </a:cubicBezTo>
                    <a:cubicBezTo>
                      <a:pt x="65" y="96"/>
                      <a:pt x="66" y="92"/>
                      <a:pt x="67" y="91"/>
                    </a:cubicBezTo>
                    <a:cubicBezTo>
                      <a:pt x="68" y="91"/>
                      <a:pt x="68" y="91"/>
                      <a:pt x="68" y="91"/>
                    </a:cubicBezTo>
                    <a:cubicBezTo>
                      <a:pt x="69" y="89"/>
                      <a:pt x="67" y="88"/>
                      <a:pt x="67" y="86"/>
                    </a:cubicBezTo>
                    <a:cubicBezTo>
                      <a:pt x="67" y="86"/>
                      <a:pt x="69" y="85"/>
                      <a:pt x="69" y="85"/>
                    </a:cubicBezTo>
                    <a:cubicBezTo>
                      <a:pt x="70" y="83"/>
                      <a:pt x="69" y="81"/>
                      <a:pt x="69" y="80"/>
                    </a:cubicBezTo>
                    <a:cubicBezTo>
                      <a:pt x="68" y="80"/>
                      <a:pt x="67" y="81"/>
                      <a:pt x="66" y="81"/>
                    </a:cubicBezTo>
                    <a:cubicBezTo>
                      <a:pt x="68" y="81"/>
                      <a:pt x="65" y="82"/>
                      <a:pt x="65" y="82"/>
                    </a:cubicBezTo>
                    <a:cubicBezTo>
                      <a:pt x="65" y="81"/>
                      <a:pt x="65" y="80"/>
                      <a:pt x="64" y="80"/>
                    </a:cubicBezTo>
                    <a:cubicBezTo>
                      <a:pt x="64" y="79"/>
                      <a:pt x="62" y="80"/>
                      <a:pt x="62" y="80"/>
                    </a:cubicBezTo>
                    <a:cubicBezTo>
                      <a:pt x="61" y="80"/>
                      <a:pt x="62" y="81"/>
                      <a:pt x="62" y="82"/>
                    </a:cubicBezTo>
                    <a:cubicBezTo>
                      <a:pt x="61" y="82"/>
                      <a:pt x="60" y="81"/>
                      <a:pt x="59" y="82"/>
                    </a:cubicBezTo>
                    <a:cubicBezTo>
                      <a:pt x="59" y="81"/>
                      <a:pt x="59" y="79"/>
                      <a:pt x="58" y="7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7" y="78"/>
                      <a:pt x="56" y="76"/>
                      <a:pt x="56" y="76"/>
                    </a:cubicBezTo>
                    <a:cubicBezTo>
                      <a:pt x="55" y="77"/>
                      <a:pt x="55" y="74"/>
                      <a:pt x="55" y="74"/>
                    </a:cubicBezTo>
                    <a:cubicBezTo>
                      <a:pt x="56" y="73"/>
                      <a:pt x="56" y="74"/>
                      <a:pt x="57" y="72"/>
                    </a:cubicBezTo>
                    <a:cubicBezTo>
                      <a:pt x="56" y="72"/>
                      <a:pt x="55" y="72"/>
                      <a:pt x="54" y="72"/>
                    </a:cubicBezTo>
                    <a:close/>
                    <a:moveTo>
                      <a:pt x="55" y="0"/>
                    </a:moveTo>
                    <a:cubicBezTo>
                      <a:pt x="55" y="1"/>
                      <a:pt x="54" y="0"/>
                      <a:pt x="54" y="2"/>
                    </a:cubicBezTo>
                    <a:cubicBezTo>
                      <a:pt x="55" y="4"/>
                      <a:pt x="59" y="6"/>
                      <a:pt x="60" y="8"/>
                    </a:cubicBezTo>
                    <a:cubicBezTo>
                      <a:pt x="61" y="10"/>
                      <a:pt x="61" y="13"/>
                      <a:pt x="62" y="15"/>
                    </a:cubicBezTo>
                    <a:cubicBezTo>
                      <a:pt x="64" y="17"/>
                      <a:pt x="66" y="19"/>
                      <a:pt x="67" y="21"/>
                    </a:cubicBezTo>
                    <a:cubicBezTo>
                      <a:pt x="68" y="22"/>
                      <a:pt x="67" y="22"/>
                      <a:pt x="68" y="23"/>
                    </a:cubicBezTo>
                    <a:cubicBezTo>
                      <a:pt x="69" y="24"/>
                      <a:pt x="69" y="23"/>
                      <a:pt x="70" y="24"/>
                    </a:cubicBezTo>
                    <a:cubicBezTo>
                      <a:pt x="70" y="25"/>
                      <a:pt x="71" y="26"/>
                      <a:pt x="71" y="27"/>
                    </a:cubicBezTo>
                    <a:cubicBezTo>
                      <a:pt x="69" y="28"/>
                      <a:pt x="70" y="30"/>
                      <a:pt x="70" y="32"/>
                    </a:cubicBezTo>
                    <a:cubicBezTo>
                      <a:pt x="71" y="33"/>
                      <a:pt x="73" y="32"/>
                      <a:pt x="74" y="33"/>
                    </a:cubicBezTo>
                    <a:cubicBezTo>
                      <a:pt x="74" y="34"/>
                      <a:pt x="73" y="34"/>
                      <a:pt x="72" y="34"/>
                    </a:cubicBezTo>
                    <a:cubicBezTo>
                      <a:pt x="73" y="39"/>
                      <a:pt x="75" y="43"/>
                      <a:pt x="73" y="48"/>
                    </a:cubicBezTo>
                    <a:cubicBezTo>
                      <a:pt x="73" y="48"/>
                      <a:pt x="71" y="49"/>
                      <a:pt x="71" y="50"/>
                    </a:cubicBezTo>
                    <a:cubicBezTo>
                      <a:pt x="70" y="51"/>
                      <a:pt x="70" y="53"/>
                      <a:pt x="70" y="55"/>
                    </a:cubicBezTo>
                    <a:cubicBezTo>
                      <a:pt x="68" y="55"/>
                      <a:pt x="66" y="56"/>
                      <a:pt x="64" y="56"/>
                    </a:cubicBezTo>
                    <a:cubicBezTo>
                      <a:pt x="64" y="58"/>
                      <a:pt x="65" y="57"/>
                      <a:pt x="64" y="58"/>
                    </a:cubicBezTo>
                    <a:cubicBezTo>
                      <a:pt x="64" y="58"/>
                      <a:pt x="64" y="59"/>
                      <a:pt x="64" y="60"/>
                    </a:cubicBezTo>
                    <a:cubicBezTo>
                      <a:pt x="69" y="63"/>
                      <a:pt x="78" y="66"/>
                      <a:pt x="76" y="76"/>
                    </a:cubicBezTo>
                    <a:cubicBezTo>
                      <a:pt x="76" y="77"/>
                      <a:pt x="73" y="79"/>
                      <a:pt x="73" y="80"/>
                    </a:cubicBezTo>
                    <a:cubicBezTo>
                      <a:pt x="73" y="81"/>
                      <a:pt x="73" y="81"/>
                      <a:pt x="73" y="82"/>
                    </a:cubicBezTo>
                    <a:cubicBezTo>
                      <a:pt x="74" y="82"/>
                      <a:pt x="78" y="83"/>
                      <a:pt x="78" y="83"/>
                    </a:cubicBezTo>
                    <a:cubicBezTo>
                      <a:pt x="79" y="84"/>
                      <a:pt x="80" y="86"/>
                      <a:pt x="80" y="86"/>
                    </a:cubicBezTo>
                    <a:cubicBezTo>
                      <a:pt x="84" y="84"/>
                      <a:pt x="84" y="85"/>
                      <a:pt x="86" y="80"/>
                    </a:cubicBezTo>
                    <a:cubicBezTo>
                      <a:pt x="86" y="80"/>
                      <a:pt x="88" y="78"/>
                      <a:pt x="88" y="78"/>
                    </a:cubicBezTo>
                    <a:cubicBezTo>
                      <a:pt x="88" y="77"/>
                      <a:pt x="87" y="75"/>
                      <a:pt x="88" y="74"/>
                    </a:cubicBezTo>
                    <a:cubicBezTo>
                      <a:pt x="89" y="72"/>
                      <a:pt x="92" y="72"/>
                      <a:pt x="93" y="71"/>
                    </a:cubicBezTo>
                    <a:cubicBezTo>
                      <a:pt x="94" y="70"/>
                      <a:pt x="93" y="68"/>
                      <a:pt x="93" y="66"/>
                    </a:cubicBezTo>
                    <a:cubicBezTo>
                      <a:pt x="93" y="66"/>
                      <a:pt x="95" y="65"/>
                      <a:pt x="95" y="64"/>
                    </a:cubicBezTo>
                    <a:cubicBezTo>
                      <a:pt x="94" y="63"/>
                      <a:pt x="94" y="63"/>
                      <a:pt x="93" y="62"/>
                    </a:cubicBezTo>
                    <a:cubicBezTo>
                      <a:pt x="98" y="58"/>
                      <a:pt x="97" y="57"/>
                      <a:pt x="102" y="60"/>
                    </a:cubicBezTo>
                    <a:cubicBezTo>
                      <a:pt x="102" y="58"/>
                      <a:pt x="101" y="56"/>
                      <a:pt x="101" y="55"/>
                    </a:cubicBezTo>
                    <a:cubicBezTo>
                      <a:pt x="101" y="55"/>
                      <a:pt x="103" y="54"/>
                      <a:pt x="103" y="54"/>
                    </a:cubicBezTo>
                    <a:cubicBezTo>
                      <a:pt x="105" y="51"/>
                      <a:pt x="106" y="47"/>
                      <a:pt x="107" y="44"/>
                    </a:cubicBezTo>
                    <a:cubicBezTo>
                      <a:pt x="102" y="38"/>
                      <a:pt x="102" y="42"/>
                      <a:pt x="96" y="44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5" y="46"/>
                      <a:pt x="88" y="43"/>
                      <a:pt x="88" y="43"/>
                    </a:cubicBezTo>
                    <a:cubicBezTo>
                      <a:pt x="85" y="42"/>
                      <a:pt x="86" y="40"/>
                      <a:pt x="85" y="36"/>
                    </a:cubicBezTo>
                    <a:cubicBezTo>
                      <a:pt x="85" y="36"/>
                      <a:pt x="85" y="32"/>
                      <a:pt x="84" y="31"/>
                    </a:cubicBezTo>
                    <a:cubicBezTo>
                      <a:pt x="84" y="31"/>
                      <a:pt x="82" y="32"/>
                      <a:pt x="82" y="32"/>
                    </a:cubicBezTo>
                    <a:cubicBezTo>
                      <a:pt x="82" y="30"/>
                      <a:pt x="82" y="27"/>
                      <a:pt x="82" y="27"/>
                    </a:cubicBezTo>
                    <a:cubicBezTo>
                      <a:pt x="80" y="27"/>
                      <a:pt x="80" y="27"/>
                      <a:pt x="80" y="27"/>
                    </a:cubicBezTo>
                    <a:cubicBezTo>
                      <a:pt x="80" y="30"/>
                      <a:pt x="79" y="33"/>
                      <a:pt x="79" y="35"/>
                    </a:cubicBezTo>
                    <a:cubicBezTo>
                      <a:pt x="79" y="35"/>
                      <a:pt x="78" y="33"/>
                      <a:pt x="78" y="33"/>
                    </a:cubicBezTo>
                    <a:cubicBezTo>
                      <a:pt x="78" y="32"/>
                      <a:pt x="76" y="32"/>
                      <a:pt x="75" y="32"/>
                    </a:cubicBezTo>
                    <a:cubicBezTo>
                      <a:pt x="75" y="28"/>
                      <a:pt x="75" y="26"/>
                      <a:pt x="75" y="24"/>
                    </a:cubicBezTo>
                    <a:cubicBezTo>
                      <a:pt x="75" y="22"/>
                      <a:pt x="72" y="21"/>
                      <a:pt x="72" y="19"/>
                    </a:cubicBezTo>
                    <a:cubicBezTo>
                      <a:pt x="72" y="18"/>
                      <a:pt x="74" y="17"/>
                      <a:pt x="74" y="17"/>
                    </a:cubicBezTo>
                    <a:cubicBezTo>
                      <a:pt x="74" y="15"/>
                      <a:pt x="73" y="14"/>
                      <a:pt x="73" y="12"/>
                    </a:cubicBezTo>
                    <a:cubicBezTo>
                      <a:pt x="71" y="12"/>
                      <a:pt x="71" y="13"/>
                      <a:pt x="70" y="13"/>
                    </a:cubicBezTo>
                    <a:cubicBezTo>
                      <a:pt x="69" y="12"/>
                      <a:pt x="70" y="11"/>
                      <a:pt x="70" y="10"/>
                    </a:cubicBezTo>
                    <a:cubicBezTo>
                      <a:pt x="70" y="10"/>
                      <a:pt x="67" y="7"/>
                      <a:pt x="67" y="7"/>
                    </a:cubicBezTo>
                    <a:cubicBezTo>
                      <a:pt x="67" y="7"/>
                      <a:pt x="65" y="7"/>
                      <a:pt x="64" y="7"/>
                    </a:cubicBezTo>
                    <a:cubicBezTo>
                      <a:pt x="65" y="7"/>
                      <a:pt x="64" y="5"/>
                      <a:pt x="64" y="5"/>
                    </a:cubicBezTo>
                    <a:cubicBezTo>
                      <a:pt x="60" y="6"/>
                      <a:pt x="64" y="10"/>
                      <a:pt x="60" y="4"/>
                    </a:cubicBezTo>
                    <a:cubicBezTo>
                      <a:pt x="59" y="4"/>
                      <a:pt x="57" y="2"/>
                      <a:pt x="57" y="2"/>
                    </a:cubicBezTo>
                    <a:cubicBezTo>
                      <a:pt x="57" y="0"/>
                      <a:pt x="58" y="1"/>
                      <a:pt x="58" y="0"/>
                    </a:cubicBezTo>
                    <a:cubicBezTo>
                      <a:pt x="57" y="0"/>
                      <a:pt x="56" y="0"/>
                      <a:pt x="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83" name="Google Shape;582;p9">
                <a:extLst>
                  <a:ext uri="{FF2B5EF4-FFF2-40B4-BE49-F238E27FC236}">
                    <a16:creationId xmlns:a16="http://schemas.microsoft.com/office/drawing/2014/main" id="{0A2A2208-A3E3-1D49-ADBD-DA9D7D96A71D}"/>
                  </a:ext>
                </a:extLst>
              </p:cNvPr>
              <p:cNvSpPr/>
              <p:nvPr/>
            </p:nvSpPr>
            <p:spPr>
              <a:xfrm>
                <a:off x="3172" y="1046"/>
                <a:ext cx="75" cy="66"/>
              </a:xfrm>
              <a:custGeom>
                <a:avLst/>
                <a:gdLst/>
                <a:ahLst/>
                <a:cxnLst/>
                <a:rect l="l" t="t" r="r" b="b"/>
                <a:pathLst>
                  <a:path w="38" h="34" extrusionOk="0">
                    <a:moveTo>
                      <a:pt x="38" y="9"/>
                    </a:moveTo>
                    <a:cubicBezTo>
                      <a:pt x="38" y="9"/>
                      <a:pt x="36" y="8"/>
                      <a:pt x="36" y="8"/>
                    </a:cubicBezTo>
                    <a:cubicBezTo>
                      <a:pt x="36" y="7"/>
                      <a:pt x="36" y="5"/>
                      <a:pt x="36" y="5"/>
                    </a:cubicBezTo>
                    <a:cubicBezTo>
                      <a:pt x="34" y="4"/>
                      <a:pt x="32" y="4"/>
                      <a:pt x="31" y="5"/>
                    </a:cubicBezTo>
                    <a:cubicBezTo>
                      <a:pt x="30" y="5"/>
                      <a:pt x="29" y="5"/>
                      <a:pt x="28" y="5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3"/>
                      <a:pt x="24" y="4"/>
                      <a:pt x="24" y="4"/>
                    </a:cubicBezTo>
                    <a:cubicBezTo>
                      <a:pt x="24" y="5"/>
                      <a:pt x="22" y="5"/>
                      <a:pt x="22" y="5"/>
                    </a:cubicBezTo>
                    <a:cubicBezTo>
                      <a:pt x="21" y="6"/>
                      <a:pt x="21" y="8"/>
                      <a:pt x="20" y="8"/>
                    </a:cubicBezTo>
                    <a:cubicBezTo>
                      <a:pt x="18" y="9"/>
                      <a:pt x="16" y="9"/>
                      <a:pt x="14" y="10"/>
                    </a:cubicBezTo>
                    <a:cubicBezTo>
                      <a:pt x="13" y="11"/>
                      <a:pt x="13" y="16"/>
                      <a:pt x="10" y="18"/>
                    </a:cubicBezTo>
                    <a:cubicBezTo>
                      <a:pt x="9" y="19"/>
                      <a:pt x="12" y="20"/>
                      <a:pt x="12" y="21"/>
                    </a:cubicBezTo>
                    <a:cubicBezTo>
                      <a:pt x="12" y="22"/>
                      <a:pt x="9" y="22"/>
                      <a:pt x="9" y="23"/>
                    </a:cubicBezTo>
                    <a:cubicBezTo>
                      <a:pt x="9" y="24"/>
                      <a:pt x="9" y="25"/>
                      <a:pt x="10" y="26"/>
                    </a:cubicBezTo>
                    <a:cubicBezTo>
                      <a:pt x="9" y="27"/>
                      <a:pt x="9" y="27"/>
                      <a:pt x="8" y="28"/>
                    </a:cubicBezTo>
                    <a:cubicBezTo>
                      <a:pt x="8" y="28"/>
                      <a:pt x="5" y="28"/>
                      <a:pt x="4" y="28"/>
                    </a:cubicBezTo>
                    <a:cubicBezTo>
                      <a:pt x="3" y="27"/>
                      <a:pt x="3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2" y="32"/>
                      <a:pt x="7" y="32"/>
                    </a:cubicBezTo>
                    <a:cubicBezTo>
                      <a:pt x="10" y="33"/>
                      <a:pt x="10" y="31"/>
                      <a:pt x="12" y="31"/>
                    </a:cubicBezTo>
                    <a:cubicBezTo>
                      <a:pt x="15" y="31"/>
                      <a:pt x="16" y="30"/>
                      <a:pt x="16" y="32"/>
                    </a:cubicBezTo>
                    <a:cubicBezTo>
                      <a:pt x="16" y="34"/>
                      <a:pt x="20" y="34"/>
                      <a:pt x="20" y="34"/>
                    </a:cubicBezTo>
                    <a:cubicBezTo>
                      <a:pt x="20" y="34"/>
                      <a:pt x="22" y="28"/>
                      <a:pt x="23" y="25"/>
                    </a:cubicBezTo>
                    <a:cubicBezTo>
                      <a:pt x="24" y="23"/>
                      <a:pt x="23" y="21"/>
                      <a:pt x="28" y="23"/>
                    </a:cubicBezTo>
                    <a:cubicBezTo>
                      <a:pt x="32" y="25"/>
                      <a:pt x="32" y="21"/>
                      <a:pt x="32" y="21"/>
                    </a:cubicBezTo>
                    <a:cubicBezTo>
                      <a:pt x="32" y="21"/>
                      <a:pt x="37" y="20"/>
                      <a:pt x="35" y="18"/>
                    </a:cubicBezTo>
                    <a:cubicBezTo>
                      <a:pt x="33" y="17"/>
                      <a:pt x="34" y="15"/>
                      <a:pt x="36" y="16"/>
                    </a:cubicBezTo>
                    <a:cubicBezTo>
                      <a:pt x="38" y="16"/>
                      <a:pt x="38" y="9"/>
                      <a:pt x="38" y="9"/>
                    </a:cubicBezTo>
                    <a:close/>
                    <a:moveTo>
                      <a:pt x="2" y="24"/>
                    </a:moveTo>
                    <a:cubicBezTo>
                      <a:pt x="2" y="24"/>
                      <a:pt x="4" y="26"/>
                      <a:pt x="4" y="26"/>
                    </a:cubicBezTo>
                    <a:cubicBezTo>
                      <a:pt x="5" y="26"/>
                      <a:pt x="6" y="26"/>
                      <a:pt x="7" y="26"/>
                    </a:cubicBezTo>
                    <a:cubicBezTo>
                      <a:pt x="7" y="26"/>
                      <a:pt x="7" y="24"/>
                      <a:pt x="6" y="24"/>
                    </a:cubicBezTo>
                    <a:cubicBezTo>
                      <a:pt x="5" y="23"/>
                      <a:pt x="4" y="24"/>
                      <a:pt x="2" y="24"/>
                    </a:cubicBezTo>
                    <a:close/>
                    <a:moveTo>
                      <a:pt x="24" y="0"/>
                    </a:moveTo>
                    <a:cubicBezTo>
                      <a:pt x="23" y="0"/>
                      <a:pt x="20" y="3"/>
                      <a:pt x="24" y="2"/>
                    </a:cubicBezTo>
                    <a:cubicBezTo>
                      <a:pt x="24" y="2"/>
                      <a:pt x="27" y="0"/>
                      <a:pt x="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84" name="Google Shape;583;p9">
                <a:extLst>
                  <a:ext uri="{FF2B5EF4-FFF2-40B4-BE49-F238E27FC236}">
                    <a16:creationId xmlns:a16="http://schemas.microsoft.com/office/drawing/2014/main" id="{81DB9ED7-EC43-CF4E-AAFE-8492F58F0A4A}"/>
                  </a:ext>
                </a:extLst>
              </p:cNvPr>
              <p:cNvSpPr/>
              <p:nvPr/>
            </p:nvSpPr>
            <p:spPr>
              <a:xfrm>
                <a:off x="3172" y="1046"/>
                <a:ext cx="75" cy="66"/>
              </a:xfrm>
              <a:custGeom>
                <a:avLst/>
                <a:gdLst/>
                <a:ahLst/>
                <a:cxnLst/>
                <a:rect l="l" t="t" r="r" b="b"/>
                <a:pathLst>
                  <a:path w="38" h="34" extrusionOk="0">
                    <a:moveTo>
                      <a:pt x="38" y="9"/>
                    </a:moveTo>
                    <a:cubicBezTo>
                      <a:pt x="38" y="9"/>
                      <a:pt x="36" y="8"/>
                      <a:pt x="36" y="8"/>
                    </a:cubicBezTo>
                    <a:cubicBezTo>
                      <a:pt x="36" y="7"/>
                      <a:pt x="36" y="5"/>
                      <a:pt x="36" y="5"/>
                    </a:cubicBezTo>
                    <a:cubicBezTo>
                      <a:pt x="34" y="4"/>
                      <a:pt x="32" y="4"/>
                      <a:pt x="31" y="5"/>
                    </a:cubicBezTo>
                    <a:cubicBezTo>
                      <a:pt x="30" y="5"/>
                      <a:pt x="29" y="5"/>
                      <a:pt x="28" y="5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3"/>
                      <a:pt x="24" y="4"/>
                      <a:pt x="24" y="4"/>
                    </a:cubicBezTo>
                    <a:cubicBezTo>
                      <a:pt x="24" y="5"/>
                      <a:pt x="22" y="5"/>
                      <a:pt x="22" y="5"/>
                    </a:cubicBezTo>
                    <a:cubicBezTo>
                      <a:pt x="21" y="6"/>
                      <a:pt x="21" y="8"/>
                      <a:pt x="20" y="8"/>
                    </a:cubicBezTo>
                    <a:cubicBezTo>
                      <a:pt x="18" y="9"/>
                      <a:pt x="16" y="9"/>
                      <a:pt x="14" y="10"/>
                    </a:cubicBezTo>
                    <a:cubicBezTo>
                      <a:pt x="13" y="11"/>
                      <a:pt x="13" y="16"/>
                      <a:pt x="10" y="18"/>
                    </a:cubicBezTo>
                    <a:cubicBezTo>
                      <a:pt x="9" y="19"/>
                      <a:pt x="12" y="20"/>
                      <a:pt x="12" y="21"/>
                    </a:cubicBezTo>
                    <a:cubicBezTo>
                      <a:pt x="12" y="22"/>
                      <a:pt x="9" y="22"/>
                      <a:pt x="9" y="23"/>
                    </a:cubicBezTo>
                    <a:cubicBezTo>
                      <a:pt x="9" y="24"/>
                      <a:pt x="9" y="25"/>
                      <a:pt x="10" y="26"/>
                    </a:cubicBezTo>
                    <a:cubicBezTo>
                      <a:pt x="9" y="27"/>
                      <a:pt x="9" y="27"/>
                      <a:pt x="8" y="28"/>
                    </a:cubicBezTo>
                    <a:cubicBezTo>
                      <a:pt x="8" y="28"/>
                      <a:pt x="5" y="28"/>
                      <a:pt x="4" y="28"/>
                    </a:cubicBezTo>
                    <a:cubicBezTo>
                      <a:pt x="3" y="27"/>
                      <a:pt x="3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2" y="32"/>
                      <a:pt x="7" y="32"/>
                    </a:cubicBezTo>
                    <a:cubicBezTo>
                      <a:pt x="10" y="33"/>
                      <a:pt x="10" y="31"/>
                      <a:pt x="12" y="31"/>
                    </a:cubicBezTo>
                    <a:cubicBezTo>
                      <a:pt x="15" y="31"/>
                      <a:pt x="16" y="30"/>
                      <a:pt x="16" y="32"/>
                    </a:cubicBezTo>
                    <a:cubicBezTo>
                      <a:pt x="16" y="34"/>
                      <a:pt x="20" y="34"/>
                      <a:pt x="20" y="34"/>
                    </a:cubicBezTo>
                    <a:cubicBezTo>
                      <a:pt x="20" y="34"/>
                      <a:pt x="22" y="28"/>
                      <a:pt x="23" y="25"/>
                    </a:cubicBezTo>
                    <a:cubicBezTo>
                      <a:pt x="24" y="23"/>
                      <a:pt x="23" y="21"/>
                      <a:pt x="28" y="23"/>
                    </a:cubicBezTo>
                    <a:cubicBezTo>
                      <a:pt x="32" y="25"/>
                      <a:pt x="32" y="21"/>
                      <a:pt x="32" y="21"/>
                    </a:cubicBezTo>
                    <a:cubicBezTo>
                      <a:pt x="32" y="21"/>
                      <a:pt x="37" y="20"/>
                      <a:pt x="35" y="18"/>
                    </a:cubicBezTo>
                    <a:cubicBezTo>
                      <a:pt x="33" y="17"/>
                      <a:pt x="34" y="15"/>
                      <a:pt x="36" y="16"/>
                    </a:cubicBezTo>
                    <a:cubicBezTo>
                      <a:pt x="38" y="16"/>
                      <a:pt x="38" y="9"/>
                      <a:pt x="38" y="9"/>
                    </a:cubicBezTo>
                    <a:close/>
                    <a:moveTo>
                      <a:pt x="2" y="24"/>
                    </a:moveTo>
                    <a:cubicBezTo>
                      <a:pt x="2" y="24"/>
                      <a:pt x="4" y="26"/>
                      <a:pt x="4" y="26"/>
                    </a:cubicBezTo>
                    <a:cubicBezTo>
                      <a:pt x="5" y="26"/>
                      <a:pt x="6" y="26"/>
                      <a:pt x="7" y="26"/>
                    </a:cubicBezTo>
                    <a:cubicBezTo>
                      <a:pt x="7" y="26"/>
                      <a:pt x="7" y="24"/>
                      <a:pt x="6" y="24"/>
                    </a:cubicBezTo>
                    <a:cubicBezTo>
                      <a:pt x="5" y="23"/>
                      <a:pt x="4" y="24"/>
                      <a:pt x="2" y="24"/>
                    </a:cubicBezTo>
                    <a:close/>
                    <a:moveTo>
                      <a:pt x="24" y="0"/>
                    </a:moveTo>
                    <a:cubicBezTo>
                      <a:pt x="23" y="0"/>
                      <a:pt x="20" y="3"/>
                      <a:pt x="24" y="2"/>
                    </a:cubicBezTo>
                    <a:cubicBezTo>
                      <a:pt x="24" y="2"/>
                      <a:pt x="27" y="0"/>
                      <a:pt x="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85" name="Google Shape;584;p9">
                <a:extLst>
                  <a:ext uri="{FF2B5EF4-FFF2-40B4-BE49-F238E27FC236}">
                    <a16:creationId xmlns:a16="http://schemas.microsoft.com/office/drawing/2014/main" id="{5B13BDF7-DF34-8C4A-859E-E9113A117852}"/>
                  </a:ext>
                </a:extLst>
              </p:cNvPr>
              <p:cNvSpPr/>
              <p:nvPr/>
            </p:nvSpPr>
            <p:spPr>
              <a:xfrm>
                <a:off x="4470" y="1613"/>
                <a:ext cx="140" cy="84"/>
              </a:xfrm>
              <a:custGeom>
                <a:avLst/>
                <a:gdLst/>
                <a:ahLst/>
                <a:cxnLst/>
                <a:rect l="l" t="t" r="r" b="b"/>
                <a:pathLst>
                  <a:path w="140" h="84" extrusionOk="0">
                    <a:moveTo>
                      <a:pt x="140" y="53"/>
                    </a:moveTo>
                    <a:lnTo>
                      <a:pt x="126" y="51"/>
                    </a:lnTo>
                    <a:lnTo>
                      <a:pt x="112" y="49"/>
                    </a:lnTo>
                    <a:lnTo>
                      <a:pt x="102" y="45"/>
                    </a:lnTo>
                    <a:lnTo>
                      <a:pt x="95" y="43"/>
                    </a:lnTo>
                    <a:lnTo>
                      <a:pt x="91" y="37"/>
                    </a:lnTo>
                    <a:lnTo>
                      <a:pt x="83" y="29"/>
                    </a:lnTo>
                    <a:lnTo>
                      <a:pt x="75" y="25"/>
                    </a:lnTo>
                    <a:lnTo>
                      <a:pt x="75" y="17"/>
                    </a:lnTo>
                    <a:lnTo>
                      <a:pt x="69" y="14"/>
                    </a:lnTo>
                    <a:lnTo>
                      <a:pt x="59" y="15"/>
                    </a:lnTo>
                    <a:lnTo>
                      <a:pt x="51" y="15"/>
                    </a:lnTo>
                    <a:lnTo>
                      <a:pt x="44" y="2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2" y="0"/>
                    </a:lnTo>
                    <a:lnTo>
                      <a:pt x="18" y="2"/>
                    </a:lnTo>
                    <a:lnTo>
                      <a:pt x="8" y="8"/>
                    </a:lnTo>
                    <a:lnTo>
                      <a:pt x="0" y="19"/>
                    </a:lnTo>
                    <a:lnTo>
                      <a:pt x="2" y="29"/>
                    </a:lnTo>
                    <a:lnTo>
                      <a:pt x="12" y="33"/>
                    </a:lnTo>
                    <a:lnTo>
                      <a:pt x="16" y="39"/>
                    </a:lnTo>
                    <a:lnTo>
                      <a:pt x="24" y="43"/>
                    </a:lnTo>
                    <a:lnTo>
                      <a:pt x="34" y="47"/>
                    </a:lnTo>
                    <a:lnTo>
                      <a:pt x="46" y="53"/>
                    </a:lnTo>
                    <a:lnTo>
                      <a:pt x="55" y="53"/>
                    </a:lnTo>
                    <a:lnTo>
                      <a:pt x="63" y="59"/>
                    </a:lnTo>
                    <a:lnTo>
                      <a:pt x="67" y="65"/>
                    </a:lnTo>
                    <a:lnTo>
                      <a:pt x="75" y="65"/>
                    </a:lnTo>
                    <a:lnTo>
                      <a:pt x="83" y="72"/>
                    </a:lnTo>
                    <a:lnTo>
                      <a:pt x="97" y="72"/>
                    </a:lnTo>
                    <a:lnTo>
                      <a:pt x="110" y="80"/>
                    </a:lnTo>
                    <a:lnTo>
                      <a:pt x="120" y="80"/>
                    </a:lnTo>
                    <a:lnTo>
                      <a:pt x="128" y="84"/>
                    </a:lnTo>
                    <a:lnTo>
                      <a:pt x="136" y="82"/>
                    </a:lnTo>
                    <a:lnTo>
                      <a:pt x="140" y="78"/>
                    </a:lnTo>
                    <a:lnTo>
                      <a:pt x="140" y="72"/>
                    </a:lnTo>
                    <a:lnTo>
                      <a:pt x="136" y="68"/>
                    </a:lnTo>
                    <a:lnTo>
                      <a:pt x="138" y="63"/>
                    </a:lnTo>
                    <a:lnTo>
                      <a:pt x="140" y="5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86" name="Google Shape;585;p9">
                <a:extLst>
                  <a:ext uri="{FF2B5EF4-FFF2-40B4-BE49-F238E27FC236}">
                    <a16:creationId xmlns:a16="http://schemas.microsoft.com/office/drawing/2014/main" id="{A3A933CF-07BB-A744-B54C-19A15DFD1D15}"/>
                  </a:ext>
                </a:extLst>
              </p:cNvPr>
              <p:cNvSpPr/>
              <p:nvPr/>
            </p:nvSpPr>
            <p:spPr>
              <a:xfrm>
                <a:off x="4470" y="1613"/>
                <a:ext cx="140" cy="84"/>
              </a:xfrm>
              <a:custGeom>
                <a:avLst/>
                <a:gdLst/>
                <a:ahLst/>
                <a:cxnLst/>
                <a:rect l="l" t="t" r="r" b="b"/>
                <a:pathLst>
                  <a:path w="140" h="84" extrusionOk="0">
                    <a:moveTo>
                      <a:pt x="140" y="53"/>
                    </a:moveTo>
                    <a:lnTo>
                      <a:pt x="126" y="51"/>
                    </a:lnTo>
                    <a:lnTo>
                      <a:pt x="112" y="49"/>
                    </a:lnTo>
                    <a:lnTo>
                      <a:pt x="102" y="45"/>
                    </a:lnTo>
                    <a:lnTo>
                      <a:pt x="95" y="43"/>
                    </a:lnTo>
                    <a:lnTo>
                      <a:pt x="91" y="37"/>
                    </a:lnTo>
                    <a:lnTo>
                      <a:pt x="83" y="29"/>
                    </a:lnTo>
                    <a:lnTo>
                      <a:pt x="75" y="25"/>
                    </a:lnTo>
                    <a:lnTo>
                      <a:pt x="75" y="17"/>
                    </a:lnTo>
                    <a:lnTo>
                      <a:pt x="69" y="14"/>
                    </a:lnTo>
                    <a:lnTo>
                      <a:pt x="59" y="15"/>
                    </a:lnTo>
                    <a:lnTo>
                      <a:pt x="51" y="15"/>
                    </a:lnTo>
                    <a:lnTo>
                      <a:pt x="44" y="2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2" y="0"/>
                    </a:lnTo>
                    <a:lnTo>
                      <a:pt x="18" y="2"/>
                    </a:lnTo>
                    <a:lnTo>
                      <a:pt x="8" y="8"/>
                    </a:lnTo>
                    <a:lnTo>
                      <a:pt x="0" y="19"/>
                    </a:lnTo>
                    <a:lnTo>
                      <a:pt x="2" y="29"/>
                    </a:lnTo>
                    <a:lnTo>
                      <a:pt x="12" y="33"/>
                    </a:lnTo>
                    <a:lnTo>
                      <a:pt x="16" y="39"/>
                    </a:lnTo>
                    <a:lnTo>
                      <a:pt x="24" y="43"/>
                    </a:lnTo>
                    <a:lnTo>
                      <a:pt x="34" y="47"/>
                    </a:lnTo>
                    <a:lnTo>
                      <a:pt x="46" y="53"/>
                    </a:lnTo>
                    <a:lnTo>
                      <a:pt x="55" y="53"/>
                    </a:lnTo>
                    <a:lnTo>
                      <a:pt x="63" y="59"/>
                    </a:lnTo>
                    <a:lnTo>
                      <a:pt x="67" y="65"/>
                    </a:lnTo>
                    <a:lnTo>
                      <a:pt x="75" y="65"/>
                    </a:lnTo>
                    <a:lnTo>
                      <a:pt x="83" y="72"/>
                    </a:lnTo>
                    <a:lnTo>
                      <a:pt x="97" y="72"/>
                    </a:lnTo>
                    <a:lnTo>
                      <a:pt x="110" y="80"/>
                    </a:lnTo>
                    <a:lnTo>
                      <a:pt x="120" y="80"/>
                    </a:lnTo>
                    <a:lnTo>
                      <a:pt x="128" y="84"/>
                    </a:lnTo>
                    <a:lnTo>
                      <a:pt x="136" y="82"/>
                    </a:lnTo>
                    <a:lnTo>
                      <a:pt x="140" y="78"/>
                    </a:lnTo>
                    <a:lnTo>
                      <a:pt x="140" y="72"/>
                    </a:lnTo>
                    <a:lnTo>
                      <a:pt x="136" y="68"/>
                    </a:lnTo>
                    <a:lnTo>
                      <a:pt x="138" y="63"/>
                    </a:lnTo>
                    <a:lnTo>
                      <a:pt x="140" y="5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87" name="Google Shape;586;p9">
                <a:extLst>
                  <a:ext uri="{FF2B5EF4-FFF2-40B4-BE49-F238E27FC236}">
                    <a16:creationId xmlns:a16="http://schemas.microsoft.com/office/drawing/2014/main" id="{10D283F0-3C3B-9448-9034-24D32A4C086E}"/>
                  </a:ext>
                </a:extLst>
              </p:cNvPr>
              <p:cNvSpPr/>
              <p:nvPr/>
            </p:nvSpPr>
            <p:spPr>
              <a:xfrm>
                <a:off x="3313" y="2612"/>
                <a:ext cx="228" cy="261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33" extrusionOk="0">
                    <a:moveTo>
                      <a:pt x="1" y="2"/>
                    </a:moveTo>
                    <a:cubicBezTo>
                      <a:pt x="1" y="4"/>
                      <a:pt x="2" y="5"/>
                      <a:pt x="2" y="5"/>
                    </a:cubicBezTo>
                    <a:cubicBezTo>
                      <a:pt x="1" y="6"/>
                      <a:pt x="0" y="9"/>
                      <a:pt x="0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4" y="16"/>
                      <a:pt x="4" y="17"/>
                    </a:cubicBezTo>
                    <a:cubicBezTo>
                      <a:pt x="6" y="18"/>
                      <a:pt x="7" y="22"/>
                      <a:pt x="8" y="23"/>
                    </a:cubicBezTo>
                    <a:cubicBezTo>
                      <a:pt x="9" y="24"/>
                      <a:pt x="11" y="24"/>
                      <a:pt x="11" y="25"/>
                    </a:cubicBezTo>
                    <a:cubicBezTo>
                      <a:pt x="11" y="26"/>
                      <a:pt x="10" y="29"/>
                      <a:pt x="10" y="30"/>
                    </a:cubicBezTo>
                    <a:cubicBezTo>
                      <a:pt x="10" y="31"/>
                      <a:pt x="12" y="33"/>
                      <a:pt x="12" y="35"/>
                    </a:cubicBezTo>
                    <a:cubicBezTo>
                      <a:pt x="12" y="36"/>
                      <a:pt x="12" y="37"/>
                      <a:pt x="12" y="39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8" y="45"/>
                      <a:pt x="18" y="45"/>
                    </a:cubicBezTo>
                    <a:cubicBezTo>
                      <a:pt x="20" y="48"/>
                      <a:pt x="18" y="51"/>
                      <a:pt x="19" y="53"/>
                    </a:cubicBezTo>
                    <a:cubicBezTo>
                      <a:pt x="20" y="53"/>
                      <a:pt x="20" y="53"/>
                      <a:pt x="20" y="53"/>
                    </a:cubicBezTo>
                    <a:cubicBezTo>
                      <a:pt x="20" y="53"/>
                      <a:pt x="21" y="55"/>
                      <a:pt x="21" y="56"/>
                    </a:cubicBezTo>
                    <a:cubicBezTo>
                      <a:pt x="21" y="56"/>
                      <a:pt x="23" y="57"/>
                      <a:pt x="24" y="58"/>
                    </a:cubicBezTo>
                    <a:cubicBezTo>
                      <a:pt x="24" y="58"/>
                      <a:pt x="23" y="60"/>
                      <a:pt x="24" y="60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4" y="61"/>
                      <a:pt x="24" y="61"/>
                      <a:pt x="25" y="62"/>
                    </a:cubicBezTo>
                    <a:cubicBezTo>
                      <a:pt x="25" y="62"/>
                      <a:pt x="23" y="64"/>
                      <a:pt x="23" y="64"/>
                    </a:cubicBezTo>
                    <a:cubicBezTo>
                      <a:pt x="23" y="64"/>
                      <a:pt x="24" y="66"/>
                      <a:pt x="24" y="66"/>
                    </a:cubicBezTo>
                    <a:cubicBezTo>
                      <a:pt x="24" y="66"/>
                      <a:pt x="23" y="69"/>
                      <a:pt x="24" y="70"/>
                    </a:cubicBezTo>
                    <a:cubicBezTo>
                      <a:pt x="24" y="71"/>
                      <a:pt x="25" y="71"/>
                      <a:pt x="25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73"/>
                      <a:pt x="25" y="78"/>
                      <a:pt x="25" y="78"/>
                    </a:cubicBezTo>
                    <a:cubicBezTo>
                      <a:pt x="24" y="79"/>
                      <a:pt x="24" y="80"/>
                      <a:pt x="24" y="82"/>
                    </a:cubicBezTo>
                    <a:cubicBezTo>
                      <a:pt x="25" y="84"/>
                      <a:pt x="27" y="86"/>
                      <a:pt x="28" y="88"/>
                    </a:cubicBezTo>
                    <a:cubicBezTo>
                      <a:pt x="28" y="90"/>
                      <a:pt x="27" y="93"/>
                      <a:pt x="28" y="96"/>
                    </a:cubicBezTo>
                    <a:cubicBezTo>
                      <a:pt x="27" y="96"/>
                      <a:pt x="26" y="96"/>
                      <a:pt x="26" y="96"/>
                    </a:cubicBezTo>
                    <a:cubicBezTo>
                      <a:pt x="26" y="98"/>
                      <a:pt x="28" y="99"/>
                      <a:pt x="28" y="100"/>
                    </a:cubicBezTo>
                    <a:cubicBezTo>
                      <a:pt x="27" y="101"/>
                      <a:pt x="27" y="106"/>
                      <a:pt x="28" y="109"/>
                    </a:cubicBezTo>
                    <a:cubicBezTo>
                      <a:pt x="28" y="109"/>
                      <a:pt x="29" y="109"/>
                      <a:pt x="29" y="110"/>
                    </a:cubicBezTo>
                    <a:cubicBezTo>
                      <a:pt x="30" y="112"/>
                      <a:pt x="30" y="113"/>
                      <a:pt x="30" y="116"/>
                    </a:cubicBezTo>
                    <a:cubicBezTo>
                      <a:pt x="31" y="117"/>
                      <a:pt x="34" y="124"/>
                      <a:pt x="35" y="124"/>
                    </a:cubicBezTo>
                    <a:cubicBezTo>
                      <a:pt x="36" y="125"/>
                      <a:pt x="38" y="124"/>
                      <a:pt x="39" y="124"/>
                    </a:cubicBezTo>
                    <a:cubicBezTo>
                      <a:pt x="40" y="125"/>
                      <a:pt x="39" y="127"/>
                      <a:pt x="39" y="128"/>
                    </a:cubicBezTo>
                    <a:cubicBezTo>
                      <a:pt x="40" y="129"/>
                      <a:pt x="40" y="129"/>
                      <a:pt x="41" y="130"/>
                    </a:cubicBezTo>
                    <a:cubicBezTo>
                      <a:pt x="41" y="130"/>
                      <a:pt x="44" y="128"/>
                      <a:pt x="45" y="127"/>
                    </a:cubicBezTo>
                    <a:cubicBezTo>
                      <a:pt x="45" y="125"/>
                      <a:pt x="46" y="125"/>
                      <a:pt x="48" y="125"/>
                    </a:cubicBezTo>
                    <a:cubicBezTo>
                      <a:pt x="50" y="125"/>
                      <a:pt x="48" y="127"/>
                      <a:pt x="49" y="129"/>
                    </a:cubicBezTo>
                    <a:cubicBezTo>
                      <a:pt x="50" y="131"/>
                      <a:pt x="50" y="131"/>
                      <a:pt x="53" y="131"/>
                    </a:cubicBezTo>
                    <a:cubicBezTo>
                      <a:pt x="56" y="131"/>
                      <a:pt x="56" y="133"/>
                      <a:pt x="58" y="131"/>
                    </a:cubicBezTo>
                    <a:cubicBezTo>
                      <a:pt x="60" y="130"/>
                      <a:pt x="61" y="130"/>
                      <a:pt x="62" y="128"/>
                    </a:cubicBezTo>
                    <a:cubicBezTo>
                      <a:pt x="63" y="126"/>
                      <a:pt x="67" y="126"/>
                      <a:pt x="67" y="126"/>
                    </a:cubicBezTo>
                    <a:cubicBezTo>
                      <a:pt x="68" y="93"/>
                      <a:pt x="68" y="93"/>
                      <a:pt x="68" y="93"/>
                    </a:cubicBezTo>
                    <a:cubicBezTo>
                      <a:pt x="68" y="53"/>
                      <a:pt x="68" y="53"/>
                      <a:pt x="68" y="53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8" y="17"/>
                      <a:pt x="78" y="17"/>
                      <a:pt x="78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104" y="15"/>
                      <a:pt x="104" y="15"/>
                      <a:pt x="104" y="15"/>
                    </a:cubicBezTo>
                    <a:cubicBezTo>
                      <a:pt x="104" y="15"/>
                      <a:pt x="107" y="17"/>
                      <a:pt x="107" y="14"/>
                    </a:cubicBezTo>
                    <a:cubicBezTo>
                      <a:pt x="107" y="11"/>
                      <a:pt x="112" y="16"/>
                      <a:pt x="112" y="13"/>
                    </a:cubicBezTo>
                    <a:cubicBezTo>
                      <a:pt x="112" y="10"/>
                      <a:pt x="116" y="11"/>
                      <a:pt x="116" y="11"/>
                    </a:cubicBezTo>
                    <a:cubicBezTo>
                      <a:pt x="116" y="11"/>
                      <a:pt x="114" y="11"/>
                      <a:pt x="113" y="9"/>
                    </a:cubicBezTo>
                    <a:cubicBezTo>
                      <a:pt x="112" y="7"/>
                      <a:pt x="110" y="8"/>
                      <a:pt x="110" y="8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0" y="12"/>
                      <a:pt x="75" y="10"/>
                      <a:pt x="73" y="11"/>
                    </a:cubicBezTo>
                    <a:cubicBezTo>
                      <a:pt x="71" y="11"/>
                      <a:pt x="72" y="9"/>
                      <a:pt x="70" y="11"/>
                    </a:cubicBezTo>
                    <a:cubicBezTo>
                      <a:pt x="67" y="12"/>
                      <a:pt x="66" y="8"/>
                      <a:pt x="63" y="9"/>
                    </a:cubicBezTo>
                    <a:cubicBezTo>
                      <a:pt x="60" y="10"/>
                      <a:pt x="61" y="7"/>
                      <a:pt x="59" y="7"/>
                    </a:cubicBezTo>
                    <a:cubicBezTo>
                      <a:pt x="57" y="7"/>
                      <a:pt x="55" y="4"/>
                      <a:pt x="55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4" y="0"/>
                      <a:pt x="12" y="0"/>
                    </a:cubicBezTo>
                    <a:cubicBezTo>
                      <a:pt x="10" y="0"/>
                      <a:pt x="10" y="4"/>
                      <a:pt x="7" y="3"/>
                    </a:cubicBezTo>
                    <a:cubicBezTo>
                      <a:pt x="4" y="2"/>
                      <a:pt x="1" y="2"/>
                      <a:pt x="1" y="2"/>
                    </a:cubicBezTo>
                    <a:close/>
                    <a:moveTo>
                      <a:pt x="25" y="31"/>
                    </a:moveTo>
                    <a:cubicBezTo>
                      <a:pt x="27" y="31"/>
                      <a:pt x="25" y="32"/>
                      <a:pt x="24" y="33"/>
                    </a:cubicBezTo>
                    <a:cubicBezTo>
                      <a:pt x="25" y="32"/>
                      <a:pt x="24" y="30"/>
                      <a:pt x="25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88" name="Google Shape;587;p9">
                <a:extLst>
                  <a:ext uri="{FF2B5EF4-FFF2-40B4-BE49-F238E27FC236}">
                    <a16:creationId xmlns:a16="http://schemas.microsoft.com/office/drawing/2014/main" id="{E82C1D85-F2A6-204A-AD3B-0F2A0EDA8DA2}"/>
                  </a:ext>
                </a:extLst>
              </p:cNvPr>
              <p:cNvSpPr/>
              <p:nvPr/>
            </p:nvSpPr>
            <p:spPr>
              <a:xfrm>
                <a:off x="3313" y="2612"/>
                <a:ext cx="228" cy="261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33" extrusionOk="0">
                    <a:moveTo>
                      <a:pt x="1" y="2"/>
                    </a:moveTo>
                    <a:cubicBezTo>
                      <a:pt x="1" y="4"/>
                      <a:pt x="2" y="5"/>
                      <a:pt x="2" y="5"/>
                    </a:cubicBezTo>
                    <a:cubicBezTo>
                      <a:pt x="1" y="6"/>
                      <a:pt x="0" y="9"/>
                      <a:pt x="0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4" y="16"/>
                      <a:pt x="4" y="17"/>
                    </a:cubicBezTo>
                    <a:cubicBezTo>
                      <a:pt x="6" y="18"/>
                      <a:pt x="7" y="22"/>
                      <a:pt x="8" y="23"/>
                    </a:cubicBezTo>
                    <a:cubicBezTo>
                      <a:pt x="9" y="24"/>
                      <a:pt x="11" y="24"/>
                      <a:pt x="11" y="25"/>
                    </a:cubicBezTo>
                    <a:cubicBezTo>
                      <a:pt x="11" y="26"/>
                      <a:pt x="10" y="29"/>
                      <a:pt x="10" y="30"/>
                    </a:cubicBezTo>
                    <a:cubicBezTo>
                      <a:pt x="10" y="31"/>
                      <a:pt x="12" y="33"/>
                      <a:pt x="12" y="35"/>
                    </a:cubicBezTo>
                    <a:cubicBezTo>
                      <a:pt x="12" y="36"/>
                      <a:pt x="12" y="37"/>
                      <a:pt x="12" y="39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8" y="45"/>
                      <a:pt x="18" y="45"/>
                    </a:cubicBezTo>
                    <a:cubicBezTo>
                      <a:pt x="20" y="48"/>
                      <a:pt x="18" y="51"/>
                      <a:pt x="19" y="53"/>
                    </a:cubicBezTo>
                    <a:cubicBezTo>
                      <a:pt x="20" y="53"/>
                      <a:pt x="20" y="53"/>
                      <a:pt x="20" y="53"/>
                    </a:cubicBezTo>
                    <a:cubicBezTo>
                      <a:pt x="20" y="53"/>
                      <a:pt x="21" y="55"/>
                      <a:pt x="21" y="56"/>
                    </a:cubicBezTo>
                    <a:cubicBezTo>
                      <a:pt x="21" y="56"/>
                      <a:pt x="23" y="57"/>
                      <a:pt x="24" y="58"/>
                    </a:cubicBezTo>
                    <a:cubicBezTo>
                      <a:pt x="24" y="58"/>
                      <a:pt x="23" y="60"/>
                      <a:pt x="24" y="60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4" y="61"/>
                      <a:pt x="24" y="61"/>
                      <a:pt x="25" y="62"/>
                    </a:cubicBezTo>
                    <a:cubicBezTo>
                      <a:pt x="25" y="62"/>
                      <a:pt x="23" y="64"/>
                      <a:pt x="23" y="64"/>
                    </a:cubicBezTo>
                    <a:cubicBezTo>
                      <a:pt x="23" y="64"/>
                      <a:pt x="24" y="66"/>
                      <a:pt x="24" y="66"/>
                    </a:cubicBezTo>
                    <a:cubicBezTo>
                      <a:pt x="24" y="66"/>
                      <a:pt x="23" y="69"/>
                      <a:pt x="24" y="70"/>
                    </a:cubicBezTo>
                    <a:cubicBezTo>
                      <a:pt x="24" y="71"/>
                      <a:pt x="25" y="71"/>
                      <a:pt x="25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73"/>
                      <a:pt x="25" y="78"/>
                      <a:pt x="25" y="78"/>
                    </a:cubicBezTo>
                    <a:cubicBezTo>
                      <a:pt x="24" y="79"/>
                      <a:pt x="24" y="80"/>
                      <a:pt x="24" y="82"/>
                    </a:cubicBezTo>
                    <a:cubicBezTo>
                      <a:pt x="25" y="84"/>
                      <a:pt x="27" y="86"/>
                      <a:pt x="28" y="88"/>
                    </a:cubicBezTo>
                    <a:cubicBezTo>
                      <a:pt x="28" y="90"/>
                      <a:pt x="27" y="93"/>
                      <a:pt x="28" y="96"/>
                    </a:cubicBezTo>
                    <a:cubicBezTo>
                      <a:pt x="27" y="96"/>
                      <a:pt x="26" y="96"/>
                      <a:pt x="26" y="96"/>
                    </a:cubicBezTo>
                    <a:cubicBezTo>
                      <a:pt x="26" y="98"/>
                      <a:pt x="28" y="99"/>
                      <a:pt x="28" y="100"/>
                    </a:cubicBezTo>
                    <a:cubicBezTo>
                      <a:pt x="27" y="101"/>
                      <a:pt x="27" y="106"/>
                      <a:pt x="28" y="109"/>
                    </a:cubicBezTo>
                    <a:cubicBezTo>
                      <a:pt x="28" y="109"/>
                      <a:pt x="29" y="109"/>
                      <a:pt x="29" y="110"/>
                    </a:cubicBezTo>
                    <a:cubicBezTo>
                      <a:pt x="30" y="112"/>
                      <a:pt x="30" y="113"/>
                      <a:pt x="30" y="116"/>
                    </a:cubicBezTo>
                    <a:cubicBezTo>
                      <a:pt x="31" y="117"/>
                      <a:pt x="34" y="124"/>
                      <a:pt x="35" y="124"/>
                    </a:cubicBezTo>
                    <a:cubicBezTo>
                      <a:pt x="36" y="125"/>
                      <a:pt x="38" y="124"/>
                      <a:pt x="39" y="124"/>
                    </a:cubicBezTo>
                    <a:cubicBezTo>
                      <a:pt x="40" y="125"/>
                      <a:pt x="39" y="127"/>
                      <a:pt x="39" y="128"/>
                    </a:cubicBezTo>
                    <a:cubicBezTo>
                      <a:pt x="40" y="129"/>
                      <a:pt x="40" y="129"/>
                      <a:pt x="41" y="130"/>
                    </a:cubicBezTo>
                    <a:cubicBezTo>
                      <a:pt x="41" y="130"/>
                      <a:pt x="44" y="128"/>
                      <a:pt x="45" y="127"/>
                    </a:cubicBezTo>
                    <a:cubicBezTo>
                      <a:pt x="45" y="125"/>
                      <a:pt x="46" y="125"/>
                      <a:pt x="48" y="125"/>
                    </a:cubicBezTo>
                    <a:cubicBezTo>
                      <a:pt x="50" y="125"/>
                      <a:pt x="48" y="127"/>
                      <a:pt x="49" y="129"/>
                    </a:cubicBezTo>
                    <a:cubicBezTo>
                      <a:pt x="50" y="131"/>
                      <a:pt x="50" y="131"/>
                      <a:pt x="53" y="131"/>
                    </a:cubicBezTo>
                    <a:cubicBezTo>
                      <a:pt x="56" y="131"/>
                      <a:pt x="56" y="133"/>
                      <a:pt x="58" y="131"/>
                    </a:cubicBezTo>
                    <a:cubicBezTo>
                      <a:pt x="60" y="130"/>
                      <a:pt x="61" y="130"/>
                      <a:pt x="62" y="128"/>
                    </a:cubicBezTo>
                    <a:cubicBezTo>
                      <a:pt x="63" y="126"/>
                      <a:pt x="67" y="126"/>
                      <a:pt x="67" y="126"/>
                    </a:cubicBezTo>
                    <a:cubicBezTo>
                      <a:pt x="68" y="93"/>
                      <a:pt x="68" y="93"/>
                      <a:pt x="68" y="93"/>
                    </a:cubicBezTo>
                    <a:cubicBezTo>
                      <a:pt x="68" y="53"/>
                      <a:pt x="68" y="53"/>
                      <a:pt x="68" y="53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8" y="17"/>
                      <a:pt x="78" y="17"/>
                      <a:pt x="78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104" y="15"/>
                      <a:pt x="104" y="15"/>
                      <a:pt x="104" y="15"/>
                    </a:cubicBezTo>
                    <a:cubicBezTo>
                      <a:pt x="104" y="15"/>
                      <a:pt x="107" y="17"/>
                      <a:pt x="107" y="14"/>
                    </a:cubicBezTo>
                    <a:cubicBezTo>
                      <a:pt x="107" y="11"/>
                      <a:pt x="112" y="16"/>
                      <a:pt x="112" y="13"/>
                    </a:cubicBezTo>
                    <a:cubicBezTo>
                      <a:pt x="112" y="10"/>
                      <a:pt x="116" y="11"/>
                      <a:pt x="116" y="11"/>
                    </a:cubicBezTo>
                    <a:cubicBezTo>
                      <a:pt x="116" y="11"/>
                      <a:pt x="114" y="11"/>
                      <a:pt x="113" y="9"/>
                    </a:cubicBezTo>
                    <a:cubicBezTo>
                      <a:pt x="112" y="7"/>
                      <a:pt x="110" y="8"/>
                      <a:pt x="110" y="8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0" y="12"/>
                      <a:pt x="75" y="10"/>
                      <a:pt x="73" y="11"/>
                    </a:cubicBezTo>
                    <a:cubicBezTo>
                      <a:pt x="71" y="11"/>
                      <a:pt x="72" y="9"/>
                      <a:pt x="70" y="11"/>
                    </a:cubicBezTo>
                    <a:cubicBezTo>
                      <a:pt x="67" y="12"/>
                      <a:pt x="66" y="8"/>
                      <a:pt x="63" y="9"/>
                    </a:cubicBezTo>
                    <a:cubicBezTo>
                      <a:pt x="60" y="10"/>
                      <a:pt x="61" y="7"/>
                      <a:pt x="59" y="7"/>
                    </a:cubicBezTo>
                    <a:cubicBezTo>
                      <a:pt x="57" y="7"/>
                      <a:pt x="55" y="4"/>
                      <a:pt x="55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4" y="0"/>
                      <a:pt x="12" y="0"/>
                    </a:cubicBezTo>
                    <a:cubicBezTo>
                      <a:pt x="10" y="0"/>
                      <a:pt x="10" y="4"/>
                      <a:pt x="7" y="3"/>
                    </a:cubicBezTo>
                    <a:cubicBezTo>
                      <a:pt x="4" y="2"/>
                      <a:pt x="1" y="2"/>
                      <a:pt x="1" y="2"/>
                    </a:cubicBezTo>
                    <a:close/>
                    <a:moveTo>
                      <a:pt x="25" y="31"/>
                    </a:moveTo>
                    <a:cubicBezTo>
                      <a:pt x="27" y="31"/>
                      <a:pt x="25" y="32"/>
                      <a:pt x="24" y="33"/>
                    </a:cubicBezTo>
                    <a:cubicBezTo>
                      <a:pt x="25" y="32"/>
                      <a:pt x="24" y="30"/>
                      <a:pt x="25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89" name="Google Shape;588;p9">
                <a:extLst>
                  <a:ext uri="{FF2B5EF4-FFF2-40B4-BE49-F238E27FC236}">
                    <a16:creationId xmlns:a16="http://schemas.microsoft.com/office/drawing/2014/main" id="{14D0D49D-2310-4049-BE20-923901FDF625}"/>
                  </a:ext>
                </a:extLst>
              </p:cNvPr>
              <p:cNvSpPr/>
              <p:nvPr/>
            </p:nvSpPr>
            <p:spPr>
              <a:xfrm>
                <a:off x="3910" y="1371"/>
                <a:ext cx="15" cy="18"/>
              </a:xfrm>
              <a:custGeom>
                <a:avLst/>
                <a:gdLst/>
                <a:ahLst/>
                <a:cxnLst/>
                <a:rect l="l" t="t" r="r" b="b"/>
                <a:pathLst>
                  <a:path w="8" h="9" extrusionOk="0">
                    <a:moveTo>
                      <a:pt x="6" y="9"/>
                    </a:moveTo>
                    <a:cubicBezTo>
                      <a:pt x="4" y="7"/>
                      <a:pt x="1" y="4"/>
                      <a:pt x="0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7" y="5"/>
                      <a:pt x="8" y="6"/>
                      <a:pt x="8" y="7"/>
                    </a:cubicBezTo>
                    <a:cubicBezTo>
                      <a:pt x="8" y="8"/>
                      <a:pt x="7" y="9"/>
                      <a:pt x="6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90" name="Google Shape;589;p9">
                <a:extLst>
                  <a:ext uri="{FF2B5EF4-FFF2-40B4-BE49-F238E27FC236}">
                    <a16:creationId xmlns:a16="http://schemas.microsoft.com/office/drawing/2014/main" id="{61AB87F8-C5E5-7A40-8D1A-8618142D2BB1}"/>
                  </a:ext>
                </a:extLst>
              </p:cNvPr>
              <p:cNvSpPr/>
              <p:nvPr/>
            </p:nvSpPr>
            <p:spPr>
              <a:xfrm>
                <a:off x="3625" y="2484"/>
                <a:ext cx="183" cy="336"/>
              </a:xfrm>
              <a:custGeom>
                <a:avLst/>
                <a:gdLst/>
                <a:ahLst/>
                <a:cxnLst/>
                <a:rect l="l" t="t" r="r" b="b"/>
                <a:pathLst>
                  <a:path w="93" h="171" extrusionOk="0">
                    <a:moveTo>
                      <a:pt x="40" y="29"/>
                    </a:moveTo>
                    <a:cubicBezTo>
                      <a:pt x="41" y="29"/>
                      <a:pt x="41" y="29"/>
                      <a:pt x="42" y="30"/>
                    </a:cubicBezTo>
                    <a:cubicBezTo>
                      <a:pt x="43" y="32"/>
                      <a:pt x="44" y="33"/>
                      <a:pt x="44" y="36"/>
                    </a:cubicBezTo>
                    <a:cubicBezTo>
                      <a:pt x="45" y="39"/>
                      <a:pt x="46" y="39"/>
                      <a:pt x="47" y="40"/>
                    </a:cubicBezTo>
                    <a:cubicBezTo>
                      <a:pt x="49" y="41"/>
                      <a:pt x="48" y="43"/>
                      <a:pt x="47" y="47"/>
                    </a:cubicBezTo>
                    <a:cubicBezTo>
                      <a:pt x="46" y="50"/>
                      <a:pt x="48" y="49"/>
                      <a:pt x="48" y="52"/>
                    </a:cubicBezTo>
                    <a:cubicBezTo>
                      <a:pt x="47" y="55"/>
                      <a:pt x="44" y="54"/>
                      <a:pt x="43" y="54"/>
                    </a:cubicBezTo>
                    <a:cubicBezTo>
                      <a:pt x="41" y="53"/>
                      <a:pt x="42" y="60"/>
                      <a:pt x="43" y="62"/>
                    </a:cubicBezTo>
                    <a:cubicBezTo>
                      <a:pt x="45" y="63"/>
                      <a:pt x="43" y="66"/>
                      <a:pt x="41" y="66"/>
                    </a:cubicBezTo>
                    <a:cubicBezTo>
                      <a:pt x="39" y="67"/>
                      <a:pt x="39" y="62"/>
                      <a:pt x="39" y="62"/>
                    </a:cubicBezTo>
                    <a:cubicBezTo>
                      <a:pt x="39" y="62"/>
                      <a:pt x="39" y="62"/>
                      <a:pt x="37" y="61"/>
                    </a:cubicBezTo>
                    <a:cubicBezTo>
                      <a:pt x="35" y="60"/>
                      <a:pt x="33" y="58"/>
                      <a:pt x="31" y="56"/>
                    </a:cubicBezTo>
                    <a:cubicBezTo>
                      <a:pt x="30" y="55"/>
                      <a:pt x="31" y="53"/>
                      <a:pt x="32" y="52"/>
                    </a:cubicBezTo>
                    <a:cubicBezTo>
                      <a:pt x="33" y="50"/>
                      <a:pt x="33" y="47"/>
                      <a:pt x="33" y="45"/>
                    </a:cubicBezTo>
                    <a:cubicBezTo>
                      <a:pt x="33" y="43"/>
                      <a:pt x="31" y="41"/>
                      <a:pt x="31" y="41"/>
                    </a:cubicBezTo>
                    <a:cubicBezTo>
                      <a:pt x="31" y="41"/>
                      <a:pt x="27" y="43"/>
                      <a:pt x="25" y="43"/>
                    </a:cubicBezTo>
                    <a:cubicBezTo>
                      <a:pt x="24" y="44"/>
                      <a:pt x="25" y="42"/>
                      <a:pt x="24" y="40"/>
                    </a:cubicBezTo>
                    <a:cubicBezTo>
                      <a:pt x="23" y="38"/>
                      <a:pt x="20" y="37"/>
                      <a:pt x="20" y="37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4" y="46"/>
                      <a:pt x="3" y="48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5"/>
                      <a:pt x="4" y="55"/>
                      <a:pt x="6" y="55"/>
                    </a:cubicBezTo>
                    <a:cubicBezTo>
                      <a:pt x="7" y="55"/>
                      <a:pt x="9" y="56"/>
                      <a:pt x="10" y="57"/>
                    </a:cubicBezTo>
                    <a:cubicBezTo>
                      <a:pt x="12" y="58"/>
                      <a:pt x="13" y="60"/>
                      <a:pt x="16" y="60"/>
                    </a:cubicBezTo>
                    <a:cubicBezTo>
                      <a:pt x="18" y="61"/>
                      <a:pt x="19" y="62"/>
                      <a:pt x="21" y="63"/>
                    </a:cubicBezTo>
                    <a:cubicBezTo>
                      <a:pt x="22" y="64"/>
                      <a:pt x="22" y="67"/>
                      <a:pt x="22" y="67"/>
                    </a:cubicBezTo>
                    <a:cubicBezTo>
                      <a:pt x="22" y="67"/>
                      <a:pt x="20" y="69"/>
                      <a:pt x="20" y="72"/>
                    </a:cubicBezTo>
                    <a:cubicBezTo>
                      <a:pt x="21" y="74"/>
                      <a:pt x="20" y="76"/>
                      <a:pt x="21" y="79"/>
                    </a:cubicBezTo>
                    <a:cubicBezTo>
                      <a:pt x="22" y="81"/>
                      <a:pt x="24" y="83"/>
                      <a:pt x="24" y="83"/>
                    </a:cubicBezTo>
                    <a:cubicBezTo>
                      <a:pt x="24" y="83"/>
                      <a:pt x="22" y="85"/>
                      <a:pt x="21" y="86"/>
                    </a:cubicBezTo>
                    <a:cubicBezTo>
                      <a:pt x="20" y="88"/>
                      <a:pt x="18" y="89"/>
                      <a:pt x="20" y="90"/>
                    </a:cubicBezTo>
                    <a:cubicBezTo>
                      <a:pt x="21" y="92"/>
                      <a:pt x="22" y="92"/>
                      <a:pt x="21" y="94"/>
                    </a:cubicBezTo>
                    <a:cubicBezTo>
                      <a:pt x="19" y="97"/>
                      <a:pt x="21" y="96"/>
                      <a:pt x="20" y="99"/>
                    </a:cubicBezTo>
                    <a:cubicBezTo>
                      <a:pt x="19" y="102"/>
                      <a:pt x="22" y="104"/>
                      <a:pt x="21" y="106"/>
                    </a:cubicBezTo>
                    <a:cubicBezTo>
                      <a:pt x="20" y="111"/>
                      <a:pt x="20" y="107"/>
                      <a:pt x="20" y="109"/>
                    </a:cubicBezTo>
                    <a:cubicBezTo>
                      <a:pt x="20" y="111"/>
                      <a:pt x="24" y="109"/>
                      <a:pt x="22" y="111"/>
                    </a:cubicBezTo>
                    <a:cubicBezTo>
                      <a:pt x="21" y="113"/>
                      <a:pt x="18" y="117"/>
                      <a:pt x="18" y="117"/>
                    </a:cubicBezTo>
                    <a:cubicBezTo>
                      <a:pt x="12" y="125"/>
                      <a:pt x="12" y="125"/>
                      <a:pt x="12" y="125"/>
                    </a:cubicBezTo>
                    <a:cubicBezTo>
                      <a:pt x="12" y="125"/>
                      <a:pt x="13" y="132"/>
                      <a:pt x="11" y="134"/>
                    </a:cubicBezTo>
                    <a:cubicBezTo>
                      <a:pt x="10" y="137"/>
                      <a:pt x="11" y="140"/>
                      <a:pt x="12" y="144"/>
                    </a:cubicBezTo>
                    <a:cubicBezTo>
                      <a:pt x="13" y="148"/>
                      <a:pt x="12" y="151"/>
                      <a:pt x="11" y="153"/>
                    </a:cubicBezTo>
                    <a:cubicBezTo>
                      <a:pt x="11" y="155"/>
                      <a:pt x="10" y="156"/>
                      <a:pt x="11" y="158"/>
                    </a:cubicBezTo>
                    <a:cubicBezTo>
                      <a:pt x="12" y="160"/>
                      <a:pt x="12" y="161"/>
                      <a:pt x="12" y="161"/>
                    </a:cubicBezTo>
                    <a:cubicBezTo>
                      <a:pt x="12" y="161"/>
                      <a:pt x="16" y="163"/>
                      <a:pt x="16" y="165"/>
                    </a:cubicBezTo>
                    <a:cubicBezTo>
                      <a:pt x="16" y="167"/>
                      <a:pt x="15" y="171"/>
                      <a:pt x="15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21" y="170"/>
                      <a:pt x="22" y="169"/>
                      <a:pt x="22" y="167"/>
                    </a:cubicBezTo>
                    <a:cubicBezTo>
                      <a:pt x="21" y="167"/>
                      <a:pt x="19" y="167"/>
                      <a:pt x="19" y="165"/>
                    </a:cubicBezTo>
                    <a:cubicBezTo>
                      <a:pt x="18" y="165"/>
                      <a:pt x="19" y="164"/>
                      <a:pt x="19" y="163"/>
                    </a:cubicBezTo>
                    <a:cubicBezTo>
                      <a:pt x="25" y="156"/>
                      <a:pt x="38" y="156"/>
                      <a:pt x="44" y="149"/>
                    </a:cubicBezTo>
                    <a:cubicBezTo>
                      <a:pt x="44" y="149"/>
                      <a:pt x="45" y="147"/>
                      <a:pt x="45" y="147"/>
                    </a:cubicBezTo>
                    <a:cubicBezTo>
                      <a:pt x="46" y="145"/>
                      <a:pt x="44" y="144"/>
                      <a:pt x="44" y="143"/>
                    </a:cubicBezTo>
                    <a:cubicBezTo>
                      <a:pt x="43" y="139"/>
                      <a:pt x="45" y="130"/>
                      <a:pt x="44" y="126"/>
                    </a:cubicBezTo>
                    <a:cubicBezTo>
                      <a:pt x="44" y="125"/>
                      <a:pt x="41" y="120"/>
                      <a:pt x="41" y="118"/>
                    </a:cubicBezTo>
                    <a:cubicBezTo>
                      <a:pt x="40" y="115"/>
                      <a:pt x="41" y="110"/>
                      <a:pt x="41" y="109"/>
                    </a:cubicBezTo>
                    <a:cubicBezTo>
                      <a:pt x="40" y="108"/>
                      <a:pt x="38" y="108"/>
                      <a:pt x="38" y="108"/>
                    </a:cubicBezTo>
                    <a:cubicBezTo>
                      <a:pt x="37" y="106"/>
                      <a:pt x="37" y="98"/>
                      <a:pt x="37" y="96"/>
                    </a:cubicBezTo>
                    <a:cubicBezTo>
                      <a:pt x="37" y="96"/>
                      <a:pt x="41" y="95"/>
                      <a:pt x="42" y="94"/>
                    </a:cubicBezTo>
                    <a:cubicBezTo>
                      <a:pt x="44" y="93"/>
                      <a:pt x="43" y="90"/>
                      <a:pt x="45" y="89"/>
                    </a:cubicBezTo>
                    <a:cubicBezTo>
                      <a:pt x="45" y="88"/>
                      <a:pt x="47" y="88"/>
                      <a:pt x="48" y="88"/>
                    </a:cubicBezTo>
                    <a:cubicBezTo>
                      <a:pt x="50" y="86"/>
                      <a:pt x="50" y="80"/>
                      <a:pt x="50" y="78"/>
                    </a:cubicBezTo>
                    <a:cubicBezTo>
                      <a:pt x="53" y="78"/>
                      <a:pt x="55" y="78"/>
                      <a:pt x="57" y="78"/>
                    </a:cubicBezTo>
                    <a:cubicBezTo>
                      <a:pt x="57" y="78"/>
                      <a:pt x="58" y="77"/>
                      <a:pt x="58" y="77"/>
                    </a:cubicBezTo>
                    <a:cubicBezTo>
                      <a:pt x="59" y="77"/>
                      <a:pt x="61" y="77"/>
                      <a:pt x="62" y="77"/>
                    </a:cubicBezTo>
                    <a:cubicBezTo>
                      <a:pt x="62" y="76"/>
                      <a:pt x="62" y="76"/>
                      <a:pt x="62" y="76"/>
                    </a:cubicBezTo>
                    <a:cubicBezTo>
                      <a:pt x="63" y="75"/>
                      <a:pt x="65" y="75"/>
                      <a:pt x="66" y="74"/>
                    </a:cubicBezTo>
                    <a:cubicBezTo>
                      <a:pt x="66" y="74"/>
                      <a:pt x="67" y="72"/>
                      <a:pt x="68" y="72"/>
                    </a:cubicBezTo>
                    <a:cubicBezTo>
                      <a:pt x="70" y="70"/>
                      <a:pt x="73" y="71"/>
                      <a:pt x="76" y="70"/>
                    </a:cubicBezTo>
                    <a:cubicBezTo>
                      <a:pt x="78" y="69"/>
                      <a:pt x="78" y="66"/>
                      <a:pt x="80" y="64"/>
                    </a:cubicBezTo>
                    <a:cubicBezTo>
                      <a:pt x="81" y="63"/>
                      <a:pt x="83" y="64"/>
                      <a:pt x="84" y="62"/>
                    </a:cubicBezTo>
                    <a:cubicBezTo>
                      <a:pt x="85" y="61"/>
                      <a:pt x="84" y="60"/>
                      <a:pt x="85" y="58"/>
                    </a:cubicBezTo>
                    <a:cubicBezTo>
                      <a:pt x="85" y="57"/>
                      <a:pt x="87" y="57"/>
                      <a:pt x="88" y="56"/>
                    </a:cubicBezTo>
                    <a:cubicBezTo>
                      <a:pt x="89" y="54"/>
                      <a:pt x="88" y="53"/>
                      <a:pt x="89" y="50"/>
                    </a:cubicBezTo>
                    <a:cubicBezTo>
                      <a:pt x="89" y="50"/>
                      <a:pt x="91" y="50"/>
                      <a:pt x="91" y="49"/>
                    </a:cubicBezTo>
                    <a:cubicBezTo>
                      <a:pt x="91" y="48"/>
                      <a:pt x="92" y="48"/>
                      <a:pt x="91" y="47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0" y="47"/>
                      <a:pt x="88" y="42"/>
                      <a:pt x="89" y="42"/>
                    </a:cubicBezTo>
                    <a:cubicBezTo>
                      <a:pt x="90" y="43"/>
                      <a:pt x="90" y="31"/>
                      <a:pt x="91" y="30"/>
                    </a:cubicBezTo>
                    <a:cubicBezTo>
                      <a:pt x="91" y="30"/>
                      <a:pt x="93" y="29"/>
                      <a:pt x="92" y="29"/>
                    </a:cubicBezTo>
                    <a:cubicBezTo>
                      <a:pt x="90" y="29"/>
                      <a:pt x="91" y="21"/>
                      <a:pt x="91" y="21"/>
                    </a:cubicBezTo>
                    <a:cubicBezTo>
                      <a:pt x="90" y="16"/>
                      <a:pt x="90" y="6"/>
                      <a:pt x="88" y="4"/>
                    </a:cubicBezTo>
                    <a:cubicBezTo>
                      <a:pt x="87" y="4"/>
                      <a:pt x="88" y="2"/>
                      <a:pt x="89" y="0"/>
                    </a:cubicBezTo>
                    <a:cubicBezTo>
                      <a:pt x="89" y="0"/>
                      <a:pt x="83" y="3"/>
                      <a:pt x="81" y="4"/>
                    </a:cubicBezTo>
                    <a:cubicBezTo>
                      <a:pt x="79" y="5"/>
                      <a:pt x="77" y="5"/>
                      <a:pt x="74" y="6"/>
                    </a:cubicBezTo>
                    <a:cubicBezTo>
                      <a:pt x="72" y="6"/>
                      <a:pt x="72" y="8"/>
                      <a:pt x="70" y="9"/>
                    </a:cubicBezTo>
                    <a:cubicBezTo>
                      <a:pt x="68" y="9"/>
                      <a:pt x="68" y="10"/>
                      <a:pt x="67" y="9"/>
                    </a:cubicBezTo>
                    <a:cubicBezTo>
                      <a:pt x="65" y="8"/>
                      <a:pt x="65" y="10"/>
                      <a:pt x="63" y="11"/>
                    </a:cubicBezTo>
                    <a:cubicBezTo>
                      <a:pt x="61" y="12"/>
                      <a:pt x="59" y="12"/>
                      <a:pt x="57" y="12"/>
                    </a:cubicBezTo>
                    <a:cubicBezTo>
                      <a:pt x="54" y="12"/>
                      <a:pt x="53" y="13"/>
                      <a:pt x="50" y="13"/>
                    </a:cubicBezTo>
                    <a:cubicBezTo>
                      <a:pt x="48" y="14"/>
                      <a:pt x="48" y="10"/>
                      <a:pt x="46" y="10"/>
                    </a:cubicBezTo>
                    <a:cubicBezTo>
                      <a:pt x="44" y="9"/>
                      <a:pt x="45" y="9"/>
                      <a:pt x="43" y="11"/>
                    </a:cubicBezTo>
                    <a:cubicBezTo>
                      <a:pt x="41" y="11"/>
                      <a:pt x="40" y="12"/>
                      <a:pt x="39" y="12"/>
                    </a:cubicBezTo>
                    <a:cubicBezTo>
                      <a:pt x="38" y="13"/>
                      <a:pt x="38" y="15"/>
                      <a:pt x="38" y="17"/>
                    </a:cubicBezTo>
                    <a:cubicBezTo>
                      <a:pt x="38" y="17"/>
                      <a:pt x="40" y="19"/>
                      <a:pt x="40" y="19"/>
                    </a:cubicBezTo>
                    <a:cubicBezTo>
                      <a:pt x="41" y="21"/>
                      <a:pt x="39" y="23"/>
                      <a:pt x="39" y="24"/>
                    </a:cubicBezTo>
                    <a:cubicBezTo>
                      <a:pt x="39" y="25"/>
                      <a:pt x="40" y="27"/>
                      <a:pt x="40" y="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91" name="Google Shape;590;p9">
                <a:extLst>
                  <a:ext uri="{FF2B5EF4-FFF2-40B4-BE49-F238E27FC236}">
                    <a16:creationId xmlns:a16="http://schemas.microsoft.com/office/drawing/2014/main" id="{71D11900-B83B-E644-9B79-309BED1384E2}"/>
                  </a:ext>
                </a:extLst>
              </p:cNvPr>
              <p:cNvSpPr/>
              <p:nvPr/>
            </p:nvSpPr>
            <p:spPr>
              <a:xfrm>
                <a:off x="3625" y="2484"/>
                <a:ext cx="183" cy="336"/>
              </a:xfrm>
              <a:custGeom>
                <a:avLst/>
                <a:gdLst/>
                <a:ahLst/>
                <a:cxnLst/>
                <a:rect l="l" t="t" r="r" b="b"/>
                <a:pathLst>
                  <a:path w="93" h="171" extrusionOk="0">
                    <a:moveTo>
                      <a:pt x="40" y="29"/>
                    </a:moveTo>
                    <a:cubicBezTo>
                      <a:pt x="41" y="29"/>
                      <a:pt x="41" y="29"/>
                      <a:pt x="42" y="30"/>
                    </a:cubicBezTo>
                    <a:cubicBezTo>
                      <a:pt x="43" y="32"/>
                      <a:pt x="44" y="33"/>
                      <a:pt x="44" y="36"/>
                    </a:cubicBezTo>
                    <a:cubicBezTo>
                      <a:pt x="45" y="39"/>
                      <a:pt x="46" y="39"/>
                      <a:pt x="47" y="40"/>
                    </a:cubicBezTo>
                    <a:cubicBezTo>
                      <a:pt x="49" y="41"/>
                      <a:pt x="48" y="43"/>
                      <a:pt x="47" y="47"/>
                    </a:cubicBezTo>
                    <a:cubicBezTo>
                      <a:pt x="46" y="50"/>
                      <a:pt x="48" y="49"/>
                      <a:pt x="48" y="52"/>
                    </a:cubicBezTo>
                    <a:cubicBezTo>
                      <a:pt x="47" y="55"/>
                      <a:pt x="44" y="54"/>
                      <a:pt x="43" y="54"/>
                    </a:cubicBezTo>
                    <a:cubicBezTo>
                      <a:pt x="41" y="53"/>
                      <a:pt x="42" y="60"/>
                      <a:pt x="43" y="62"/>
                    </a:cubicBezTo>
                    <a:cubicBezTo>
                      <a:pt x="45" y="63"/>
                      <a:pt x="43" y="66"/>
                      <a:pt x="41" y="66"/>
                    </a:cubicBezTo>
                    <a:cubicBezTo>
                      <a:pt x="39" y="67"/>
                      <a:pt x="39" y="62"/>
                      <a:pt x="39" y="62"/>
                    </a:cubicBezTo>
                    <a:cubicBezTo>
                      <a:pt x="39" y="62"/>
                      <a:pt x="39" y="62"/>
                      <a:pt x="37" y="61"/>
                    </a:cubicBezTo>
                    <a:cubicBezTo>
                      <a:pt x="35" y="60"/>
                      <a:pt x="33" y="58"/>
                      <a:pt x="31" y="56"/>
                    </a:cubicBezTo>
                    <a:cubicBezTo>
                      <a:pt x="30" y="55"/>
                      <a:pt x="31" y="53"/>
                      <a:pt x="32" y="52"/>
                    </a:cubicBezTo>
                    <a:cubicBezTo>
                      <a:pt x="33" y="50"/>
                      <a:pt x="33" y="47"/>
                      <a:pt x="33" y="45"/>
                    </a:cubicBezTo>
                    <a:cubicBezTo>
                      <a:pt x="33" y="43"/>
                      <a:pt x="31" y="41"/>
                      <a:pt x="31" y="41"/>
                    </a:cubicBezTo>
                    <a:cubicBezTo>
                      <a:pt x="31" y="41"/>
                      <a:pt x="27" y="43"/>
                      <a:pt x="25" y="43"/>
                    </a:cubicBezTo>
                    <a:cubicBezTo>
                      <a:pt x="24" y="44"/>
                      <a:pt x="25" y="42"/>
                      <a:pt x="24" y="40"/>
                    </a:cubicBezTo>
                    <a:cubicBezTo>
                      <a:pt x="23" y="38"/>
                      <a:pt x="20" y="37"/>
                      <a:pt x="20" y="37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4" y="46"/>
                      <a:pt x="3" y="48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5"/>
                      <a:pt x="4" y="55"/>
                      <a:pt x="6" y="55"/>
                    </a:cubicBezTo>
                    <a:cubicBezTo>
                      <a:pt x="7" y="55"/>
                      <a:pt x="9" y="56"/>
                      <a:pt x="10" y="57"/>
                    </a:cubicBezTo>
                    <a:cubicBezTo>
                      <a:pt x="12" y="58"/>
                      <a:pt x="13" y="60"/>
                      <a:pt x="16" y="60"/>
                    </a:cubicBezTo>
                    <a:cubicBezTo>
                      <a:pt x="18" y="61"/>
                      <a:pt x="19" y="62"/>
                      <a:pt x="21" y="63"/>
                    </a:cubicBezTo>
                    <a:cubicBezTo>
                      <a:pt x="22" y="64"/>
                      <a:pt x="22" y="67"/>
                      <a:pt x="22" y="67"/>
                    </a:cubicBezTo>
                    <a:cubicBezTo>
                      <a:pt x="22" y="67"/>
                      <a:pt x="20" y="69"/>
                      <a:pt x="20" y="72"/>
                    </a:cubicBezTo>
                    <a:cubicBezTo>
                      <a:pt x="21" y="74"/>
                      <a:pt x="20" y="76"/>
                      <a:pt x="21" y="79"/>
                    </a:cubicBezTo>
                    <a:cubicBezTo>
                      <a:pt x="22" y="81"/>
                      <a:pt x="24" y="83"/>
                      <a:pt x="24" y="83"/>
                    </a:cubicBezTo>
                    <a:cubicBezTo>
                      <a:pt x="24" y="83"/>
                      <a:pt x="22" y="85"/>
                      <a:pt x="21" y="86"/>
                    </a:cubicBezTo>
                    <a:cubicBezTo>
                      <a:pt x="20" y="88"/>
                      <a:pt x="18" y="89"/>
                      <a:pt x="20" y="90"/>
                    </a:cubicBezTo>
                    <a:cubicBezTo>
                      <a:pt x="21" y="92"/>
                      <a:pt x="22" y="92"/>
                      <a:pt x="21" y="94"/>
                    </a:cubicBezTo>
                    <a:cubicBezTo>
                      <a:pt x="19" y="97"/>
                      <a:pt x="21" y="96"/>
                      <a:pt x="20" y="99"/>
                    </a:cubicBezTo>
                    <a:cubicBezTo>
                      <a:pt x="19" y="102"/>
                      <a:pt x="22" y="104"/>
                      <a:pt x="21" y="106"/>
                    </a:cubicBezTo>
                    <a:cubicBezTo>
                      <a:pt x="20" y="111"/>
                      <a:pt x="20" y="107"/>
                      <a:pt x="20" y="109"/>
                    </a:cubicBezTo>
                    <a:cubicBezTo>
                      <a:pt x="20" y="111"/>
                      <a:pt x="24" y="109"/>
                      <a:pt x="22" y="111"/>
                    </a:cubicBezTo>
                    <a:cubicBezTo>
                      <a:pt x="21" y="113"/>
                      <a:pt x="18" y="117"/>
                      <a:pt x="18" y="117"/>
                    </a:cubicBezTo>
                    <a:cubicBezTo>
                      <a:pt x="12" y="125"/>
                      <a:pt x="12" y="125"/>
                      <a:pt x="12" y="125"/>
                    </a:cubicBezTo>
                    <a:cubicBezTo>
                      <a:pt x="12" y="125"/>
                      <a:pt x="13" y="132"/>
                      <a:pt x="11" y="134"/>
                    </a:cubicBezTo>
                    <a:cubicBezTo>
                      <a:pt x="10" y="137"/>
                      <a:pt x="11" y="140"/>
                      <a:pt x="12" y="144"/>
                    </a:cubicBezTo>
                    <a:cubicBezTo>
                      <a:pt x="13" y="148"/>
                      <a:pt x="12" y="151"/>
                      <a:pt x="11" y="153"/>
                    </a:cubicBezTo>
                    <a:cubicBezTo>
                      <a:pt x="11" y="155"/>
                      <a:pt x="10" y="156"/>
                      <a:pt x="11" y="158"/>
                    </a:cubicBezTo>
                    <a:cubicBezTo>
                      <a:pt x="12" y="160"/>
                      <a:pt x="12" y="161"/>
                      <a:pt x="12" y="161"/>
                    </a:cubicBezTo>
                    <a:cubicBezTo>
                      <a:pt x="12" y="161"/>
                      <a:pt x="16" y="163"/>
                      <a:pt x="16" y="165"/>
                    </a:cubicBezTo>
                    <a:cubicBezTo>
                      <a:pt x="16" y="167"/>
                      <a:pt x="15" y="171"/>
                      <a:pt x="15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21" y="170"/>
                      <a:pt x="22" y="169"/>
                      <a:pt x="22" y="167"/>
                    </a:cubicBezTo>
                    <a:cubicBezTo>
                      <a:pt x="21" y="167"/>
                      <a:pt x="19" y="167"/>
                      <a:pt x="19" y="165"/>
                    </a:cubicBezTo>
                    <a:cubicBezTo>
                      <a:pt x="18" y="165"/>
                      <a:pt x="19" y="164"/>
                      <a:pt x="19" y="163"/>
                    </a:cubicBezTo>
                    <a:cubicBezTo>
                      <a:pt x="25" y="156"/>
                      <a:pt x="38" y="156"/>
                      <a:pt x="44" y="149"/>
                    </a:cubicBezTo>
                    <a:cubicBezTo>
                      <a:pt x="44" y="149"/>
                      <a:pt x="45" y="147"/>
                      <a:pt x="45" y="147"/>
                    </a:cubicBezTo>
                    <a:cubicBezTo>
                      <a:pt x="46" y="145"/>
                      <a:pt x="44" y="144"/>
                      <a:pt x="44" y="143"/>
                    </a:cubicBezTo>
                    <a:cubicBezTo>
                      <a:pt x="43" y="139"/>
                      <a:pt x="45" y="130"/>
                      <a:pt x="44" y="126"/>
                    </a:cubicBezTo>
                    <a:cubicBezTo>
                      <a:pt x="44" y="125"/>
                      <a:pt x="41" y="120"/>
                      <a:pt x="41" y="118"/>
                    </a:cubicBezTo>
                    <a:cubicBezTo>
                      <a:pt x="40" y="115"/>
                      <a:pt x="41" y="110"/>
                      <a:pt x="41" y="109"/>
                    </a:cubicBezTo>
                    <a:cubicBezTo>
                      <a:pt x="40" y="108"/>
                      <a:pt x="38" y="108"/>
                      <a:pt x="38" y="108"/>
                    </a:cubicBezTo>
                    <a:cubicBezTo>
                      <a:pt x="37" y="106"/>
                      <a:pt x="37" y="98"/>
                      <a:pt x="37" y="96"/>
                    </a:cubicBezTo>
                    <a:cubicBezTo>
                      <a:pt x="37" y="96"/>
                      <a:pt x="41" y="95"/>
                      <a:pt x="42" y="94"/>
                    </a:cubicBezTo>
                    <a:cubicBezTo>
                      <a:pt x="44" y="93"/>
                      <a:pt x="43" y="90"/>
                      <a:pt x="45" y="89"/>
                    </a:cubicBezTo>
                    <a:cubicBezTo>
                      <a:pt x="45" y="88"/>
                      <a:pt x="47" y="88"/>
                      <a:pt x="48" y="88"/>
                    </a:cubicBezTo>
                    <a:cubicBezTo>
                      <a:pt x="50" y="86"/>
                      <a:pt x="50" y="80"/>
                      <a:pt x="50" y="78"/>
                    </a:cubicBezTo>
                    <a:cubicBezTo>
                      <a:pt x="53" y="78"/>
                      <a:pt x="55" y="78"/>
                      <a:pt x="57" y="78"/>
                    </a:cubicBezTo>
                    <a:cubicBezTo>
                      <a:pt x="57" y="78"/>
                      <a:pt x="58" y="77"/>
                      <a:pt x="58" y="77"/>
                    </a:cubicBezTo>
                    <a:cubicBezTo>
                      <a:pt x="59" y="77"/>
                      <a:pt x="61" y="77"/>
                      <a:pt x="62" y="77"/>
                    </a:cubicBezTo>
                    <a:cubicBezTo>
                      <a:pt x="62" y="76"/>
                      <a:pt x="62" y="76"/>
                      <a:pt x="62" y="76"/>
                    </a:cubicBezTo>
                    <a:cubicBezTo>
                      <a:pt x="63" y="75"/>
                      <a:pt x="65" y="75"/>
                      <a:pt x="66" y="74"/>
                    </a:cubicBezTo>
                    <a:cubicBezTo>
                      <a:pt x="66" y="74"/>
                      <a:pt x="67" y="72"/>
                      <a:pt x="68" y="72"/>
                    </a:cubicBezTo>
                    <a:cubicBezTo>
                      <a:pt x="70" y="70"/>
                      <a:pt x="73" y="71"/>
                      <a:pt x="76" y="70"/>
                    </a:cubicBezTo>
                    <a:cubicBezTo>
                      <a:pt x="78" y="69"/>
                      <a:pt x="78" y="66"/>
                      <a:pt x="80" y="64"/>
                    </a:cubicBezTo>
                    <a:cubicBezTo>
                      <a:pt x="81" y="63"/>
                      <a:pt x="83" y="64"/>
                      <a:pt x="84" y="62"/>
                    </a:cubicBezTo>
                    <a:cubicBezTo>
                      <a:pt x="85" y="61"/>
                      <a:pt x="84" y="60"/>
                      <a:pt x="85" y="58"/>
                    </a:cubicBezTo>
                    <a:cubicBezTo>
                      <a:pt x="85" y="57"/>
                      <a:pt x="87" y="57"/>
                      <a:pt x="88" y="56"/>
                    </a:cubicBezTo>
                    <a:cubicBezTo>
                      <a:pt x="89" y="54"/>
                      <a:pt x="88" y="53"/>
                      <a:pt x="89" y="50"/>
                    </a:cubicBezTo>
                    <a:cubicBezTo>
                      <a:pt x="89" y="50"/>
                      <a:pt x="91" y="50"/>
                      <a:pt x="91" y="49"/>
                    </a:cubicBezTo>
                    <a:cubicBezTo>
                      <a:pt x="91" y="48"/>
                      <a:pt x="92" y="48"/>
                      <a:pt x="91" y="47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0" y="47"/>
                      <a:pt x="88" y="42"/>
                      <a:pt x="89" y="42"/>
                    </a:cubicBezTo>
                    <a:cubicBezTo>
                      <a:pt x="90" y="43"/>
                      <a:pt x="90" y="31"/>
                      <a:pt x="91" y="30"/>
                    </a:cubicBezTo>
                    <a:cubicBezTo>
                      <a:pt x="91" y="30"/>
                      <a:pt x="93" y="29"/>
                      <a:pt x="92" y="29"/>
                    </a:cubicBezTo>
                    <a:cubicBezTo>
                      <a:pt x="90" y="29"/>
                      <a:pt x="91" y="21"/>
                      <a:pt x="91" y="21"/>
                    </a:cubicBezTo>
                    <a:cubicBezTo>
                      <a:pt x="90" y="16"/>
                      <a:pt x="90" y="6"/>
                      <a:pt x="88" y="4"/>
                    </a:cubicBezTo>
                    <a:cubicBezTo>
                      <a:pt x="87" y="4"/>
                      <a:pt x="88" y="2"/>
                      <a:pt x="89" y="0"/>
                    </a:cubicBezTo>
                    <a:cubicBezTo>
                      <a:pt x="89" y="0"/>
                      <a:pt x="83" y="3"/>
                      <a:pt x="81" y="4"/>
                    </a:cubicBezTo>
                    <a:cubicBezTo>
                      <a:pt x="79" y="5"/>
                      <a:pt x="77" y="5"/>
                      <a:pt x="74" y="6"/>
                    </a:cubicBezTo>
                    <a:cubicBezTo>
                      <a:pt x="72" y="6"/>
                      <a:pt x="72" y="8"/>
                      <a:pt x="70" y="9"/>
                    </a:cubicBezTo>
                    <a:cubicBezTo>
                      <a:pt x="68" y="9"/>
                      <a:pt x="68" y="10"/>
                      <a:pt x="67" y="9"/>
                    </a:cubicBezTo>
                    <a:cubicBezTo>
                      <a:pt x="65" y="8"/>
                      <a:pt x="65" y="10"/>
                      <a:pt x="63" y="11"/>
                    </a:cubicBezTo>
                    <a:cubicBezTo>
                      <a:pt x="61" y="12"/>
                      <a:pt x="59" y="12"/>
                      <a:pt x="57" y="12"/>
                    </a:cubicBezTo>
                    <a:cubicBezTo>
                      <a:pt x="54" y="12"/>
                      <a:pt x="53" y="13"/>
                      <a:pt x="50" y="13"/>
                    </a:cubicBezTo>
                    <a:cubicBezTo>
                      <a:pt x="48" y="14"/>
                      <a:pt x="48" y="10"/>
                      <a:pt x="46" y="10"/>
                    </a:cubicBezTo>
                    <a:cubicBezTo>
                      <a:pt x="44" y="9"/>
                      <a:pt x="45" y="9"/>
                      <a:pt x="43" y="11"/>
                    </a:cubicBezTo>
                    <a:cubicBezTo>
                      <a:pt x="41" y="11"/>
                      <a:pt x="40" y="12"/>
                      <a:pt x="39" y="12"/>
                    </a:cubicBezTo>
                    <a:cubicBezTo>
                      <a:pt x="38" y="13"/>
                      <a:pt x="38" y="15"/>
                      <a:pt x="38" y="17"/>
                    </a:cubicBezTo>
                    <a:cubicBezTo>
                      <a:pt x="38" y="17"/>
                      <a:pt x="40" y="19"/>
                      <a:pt x="40" y="19"/>
                    </a:cubicBezTo>
                    <a:cubicBezTo>
                      <a:pt x="41" y="21"/>
                      <a:pt x="39" y="23"/>
                      <a:pt x="39" y="24"/>
                    </a:cubicBezTo>
                    <a:cubicBezTo>
                      <a:pt x="39" y="25"/>
                      <a:pt x="40" y="27"/>
                      <a:pt x="40" y="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92" name="Google Shape;591;p9">
                <a:extLst>
                  <a:ext uri="{FF2B5EF4-FFF2-40B4-BE49-F238E27FC236}">
                    <a16:creationId xmlns:a16="http://schemas.microsoft.com/office/drawing/2014/main" id="{CF9B9162-E736-4245-AF9F-90B7E04BD534}"/>
                  </a:ext>
                </a:extLst>
              </p:cNvPr>
              <p:cNvSpPr/>
              <p:nvPr/>
            </p:nvSpPr>
            <p:spPr>
              <a:xfrm>
                <a:off x="2906" y="1475"/>
                <a:ext cx="190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97" h="96" extrusionOk="0">
                    <a:moveTo>
                      <a:pt x="88" y="8"/>
                    </a:moveTo>
                    <a:cubicBezTo>
                      <a:pt x="87" y="8"/>
                      <a:pt x="87" y="8"/>
                      <a:pt x="87" y="8"/>
                    </a:cubicBezTo>
                    <a:cubicBezTo>
                      <a:pt x="86" y="7"/>
                      <a:pt x="85" y="7"/>
                      <a:pt x="84" y="7"/>
                    </a:cubicBezTo>
                    <a:cubicBezTo>
                      <a:pt x="84" y="6"/>
                      <a:pt x="84" y="5"/>
                      <a:pt x="84" y="5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2" y="5"/>
                      <a:pt x="81" y="7"/>
                      <a:pt x="80" y="7"/>
                    </a:cubicBezTo>
                    <a:cubicBezTo>
                      <a:pt x="77" y="8"/>
                      <a:pt x="75" y="6"/>
                      <a:pt x="72" y="7"/>
                    </a:cubicBezTo>
                    <a:cubicBezTo>
                      <a:pt x="71" y="7"/>
                      <a:pt x="69" y="9"/>
                      <a:pt x="67" y="8"/>
                    </a:cubicBezTo>
                    <a:cubicBezTo>
                      <a:pt x="64" y="7"/>
                      <a:pt x="63" y="3"/>
                      <a:pt x="61" y="0"/>
                    </a:cubicBezTo>
                    <a:cubicBezTo>
                      <a:pt x="61" y="0"/>
                      <a:pt x="59" y="0"/>
                      <a:pt x="59" y="0"/>
                    </a:cubicBezTo>
                    <a:cubicBezTo>
                      <a:pt x="58" y="1"/>
                      <a:pt x="56" y="3"/>
                      <a:pt x="55" y="3"/>
                    </a:cubicBezTo>
                    <a:cubicBezTo>
                      <a:pt x="54" y="5"/>
                      <a:pt x="55" y="7"/>
                      <a:pt x="54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52" y="11"/>
                      <a:pt x="53" y="12"/>
                      <a:pt x="53" y="14"/>
                    </a:cubicBezTo>
                    <a:cubicBezTo>
                      <a:pt x="52" y="16"/>
                      <a:pt x="50" y="18"/>
                      <a:pt x="49" y="19"/>
                    </a:cubicBezTo>
                    <a:cubicBezTo>
                      <a:pt x="48" y="20"/>
                      <a:pt x="49" y="22"/>
                      <a:pt x="48" y="23"/>
                    </a:cubicBezTo>
                    <a:cubicBezTo>
                      <a:pt x="47" y="24"/>
                      <a:pt x="39" y="29"/>
                      <a:pt x="37" y="30"/>
                    </a:cubicBezTo>
                    <a:cubicBezTo>
                      <a:pt x="36" y="30"/>
                      <a:pt x="35" y="29"/>
                      <a:pt x="34" y="30"/>
                    </a:cubicBezTo>
                    <a:cubicBezTo>
                      <a:pt x="33" y="30"/>
                      <a:pt x="26" y="37"/>
                      <a:pt x="25" y="39"/>
                    </a:cubicBezTo>
                    <a:cubicBezTo>
                      <a:pt x="25" y="40"/>
                      <a:pt x="26" y="42"/>
                      <a:pt x="25" y="44"/>
                    </a:cubicBezTo>
                    <a:cubicBezTo>
                      <a:pt x="25" y="45"/>
                      <a:pt x="23" y="47"/>
                      <a:pt x="22" y="48"/>
                    </a:cubicBezTo>
                    <a:cubicBezTo>
                      <a:pt x="19" y="58"/>
                      <a:pt x="27" y="65"/>
                      <a:pt x="21" y="74"/>
                    </a:cubicBezTo>
                    <a:cubicBezTo>
                      <a:pt x="21" y="75"/>
                      <a:pt x="20" y="75"/>
                      <a:pt x="20" y="75"/>
                    </a:cubicBezTo>
                    <a:cubicBezTo>
                      <a:pt x="18" y="77"/>
                      <a:pt x="16" y="84"/>
                      <a:pt x="14" y="86"/>
                    </a:cubicBezTo>
                    <a:cubicBezTo>
                      <a:pt x="13" y="86"/>
                      <a:pt x="12" y="86"/>
                      <a:pt x="11" y="86"/>
                    </a:cubicBezTo>
                    <a:cubicBezTo>
                      <a:pt x="9" y="88"/>
                      <a:pt x="8" y="91"/>
                      <a:pt x="6" y="92"/>
                    </a:cubicBezTo>
                    <a:cubicBezTo>
                      <a:pt x="5" y="93"/>
                      <a:pt x="4" y="93"/>
                      <a:pt x="3" y="93"/>
                    </a:cubicBezTo>
                    <a:cubicBezTo>
                      <a:pt x="2" y="93"/>
                      <a:pt x="1" y="95"/>
                      <a:pt x="0" y="96"/>
                    </a:cubicBezTo>
                    <a:cubicBezTo>
                      <a:pt x="37" y="95"/>
                      <a:pt x="37" y="95"/>
                      <a:pt x="37" y="95"/>
                    </a:cubicBezTo>
                    <a:cubicBezTo>
                      <a:pt x="37" y="86"/>
                      <a:pt x="37" y="86"/>
                      <a:pt x="37" y="86"/>
                    </a:cubicBezTo>
                    <a:cubicBezTo>
                      <a:pt x="37" y="86"/>
                      <a:pt x="38" y="85"/>
                      <a:pt x="39" y="83"/>
                    </a:cubicBezTo>
                    <a:cubicBezTo>
                      <a:pt x="41" y="82"/>
                      <a:pt x="42" y="80"/>
                      <a:pt x="44" y="79"/>
                    </a:cubicBezTo>
                    <a:cubicBezTo>
                      <a:pt x="45" y="77"/>
                      <a:pt x="47" y="76"/>
                      <a:pt x="50" y="75"/>
                    </a:cubicBezTo>
                    <a:cubicBezTo>
                      <a:pt x="54" y="75"/>
                      <a:pt x="57" y="75"/>
                      <a:pt x="59" y="72"/>
                    </a:cubicBezTo>
                    <a:cubicBezTo>
                      <a:pt x="62" y="68"/>
                      <a:pt x="62" y="70"/>
                      <a:pt x="65" y="70"/>
                    </a:cubicBezTo>
                    <a:cubicBezTo>
                      <a:pt x="67" y="69"/>
                      <a:pt x="67" y="68"/>
                      <a:pt x="71" y="66"/>
                    </a:cubicBezTo>
                    <a:cubicBezTo>
                      <a:pt x="74" y="64"/>
                      <a:pt x="77" y="56"/>
                      <a:pt x="77" y="56"/>
                    </a:cubicBezTo>
                    <a:cubicBezTo>
                      <a:pt x="77" y="56"/>
                      <a:pt x="80" y="56"/>
                      <a:pt x="83" y="54"/>
                    </a:cubicBezTo>
                    <a:cubicBezTo>
                      <a:pt x="85" y="52"/>
                      <a:pt x="84" y="52"/>
                      <a:pt x="84" y="49"/>
                    </a:cubicBezTo>
                    <a:cubicBezTo>
                      <a:pt x="84" y="46"/>
                      <a:pt x="89" y="46"/>
                      <a:pt x="89" y="44"/>
                    </a:cubicBezTo>
                    <a:cubicBezTo>
                      <a:pt x="89" y="41"/>
                      <a:pt x="94" y="40"/>
                      <a:pt x="95" y="38"/>
                    </a:cubicBezTo>
                    <a:cubicBezTo>
                      <a:pt x="97" y="37"/>
                      <a:pt x="95" y="35"/>
                      <a:pt x="93" y="33"/>
                    </a:cubicBezTo>
                    <a:cubicBezTo>
                      <a:pt x="92" y="30"/>
                      <a:pt x="92" y="30"/>
                      <a:pt x="92" y="27"/>
                    </a:cubicBezTo>
                    <a:cubicBezTo>
                      <a:pt x="92" y="24"/>
                      <a:pt x="89" y="25"/>
                      <a:pt x="89" y="22"/>
                    </a:cubicBezTo>
                    <a:cubicBezTo>
                      <a:pt x="89" y="19"/>
                      <a:pt x="90" y="17"/>
                      <a:pt x="91" y="14"/>
                    </a:cubicBezTo>
                    <a:cubicBezTo>
                      <a:pt x="91" y="12"/>
                      <a:pt x="88" y="8"/>
                      <a:pt x="88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93" name="Google Shape;592;p9">
                <a:extLst>
                  <a:ext uri="{FF2B5EF4-FFF2-40B4-BE49-F238E27FC236}">
                    <a16:creationId xmlns:a16="http://schemas.microsoft.com/office/drawing/2014/main" id="{599EB70F-AA63-564E-9848-BBE61CA202A9}"/>
                  </a:ext>
                </a:extLst>
              </p:cNvPr>
              <p:cNvSpPr/>
              <p:nvPr/>
            </p:nvSpPr>
            <p:spPr>
              <a:xfrm>
                <a:off x="2906" y="1475"/>
                <a:ext cx="190" cy="189"/>
              </a:xfrm>
              <a:custGeom>
                <a:avLst/>
                <a:gdLst/>
                <a:ahLst/>
                <a:cxnLst/>
                <a:rect l="l" t="t" r="r" b="b"/>
                <a:pathLst>
                  <a:path w="97" h="96" extrusionOk="0">
                    <a:moveTo>
                      <a:pt x="88" y="8"/>
                    </a:moveTo>
                    <a:cubicBezTo>
                      <a:pt x="87" y="8"/>
                      <a:pt x="87" y="8"/>
                      <a:pt x="87" y="8"/>
                    </a:cubicBezTo>
                    <a:cubicBezTo>
                      <a:pt x="86" y="7"/>
                      <a:pt x="85" y="7"/>
                      <a:pt x="84" y="7"/>
                    </a:cubicBezTo>
                    <a:cubicBezTo>
                      <a:pt x="84" y="6"/>
                      <a:pt x="84" y="5"/>
                      <a:pt x="84" y="5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2" y="5"/>
                      <a:pt x="81" y="7"/>
                      <a:pt x="80" y="7"/>
                    </a:cubicBezTo>
                    <a:cubicBezTo>
                      <a:pt x="77" y="8"/>
                      <a:pt x="75" y="6"/>
                      <a:pt x="72" y="7"/>
                    </a:cubicBezTo>
                    <a:cubicBezTo>
                      <a:pt x="71" y="7"/>
                      <a:pt x="69" y="9"/>
                      <a:pt x="67" y="8"/>
                    </a:cubicBezTo>
                    <a:cubicBezTo>
                      <a:pt x="64" y="7"/>
                      <a:pt x="63" y="3"/>
                      <a:pt x="61" y="0"/>
                    </a:cubicBezTo>
                    <a:cubicBezTo>
                      <a:pt x="61" y="0"/>
                      <a:pt x="59" y="0"/>
                      <a:pt x="59" y="0"/>
                    </a:cubicBezTo>
                    <a:cubicBezTo>
                      <a:pt x="58" y="1"/>
                      <a:pt x="56" y="3"/>
                      <a:pt x="55" y="3"/>
                    </a:cubicBezTo>
                    <a:cubicBezTo>
                      <a:pt x="54" y="5"/>
                      <a:pt x="55" y="7"/>
                      <a:pt x="54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52" y="11"/>
                      <a:pt x="53" y="12"/>
                      <a:pt x="53" y="14"/>
                    </a:cubicBezTo>
                    <a:cubicBezTo>
                      <a:pt x="52" y="16"/>
                      <a:pt x="50" y="18"/>
                      <a:pt x="49" y="19"/>
                    </a:cubicBezTo>
                    <a:cubicBezTo>
                      <a:pt x="48" y="20"/>
                      <a:pt x="49" y="22"/>
                      <a:pt x="48" y="23"/>
                    </a:cubicBezTo>
                    <a:cubicBezTo>
                      <a:pt x="47" y="24"/>
                      <a:pt x="39" y="29"/>
                      <a:pt x="37" y="30"/>
                    </a:cubicBezTo>
                    <a:cubicBezTo>
                      <a:pt x="36" y="30"/>
                      <a:pt x="35" y="29"/>
                      <a:pt x="34" y="30"/>
                    </a:cubicBezTo>
                    <a:cubicBezTo>
                      <a:pt x="33" y="30"/>
                      <a:pt x="26" y="37"/>
                      <a:pt x="25" y="39"/>
                    </a:cubicBezTo>
                    <a:cubicBezTo>
                      <a:pt x="25" y="40"/>
                      <a:pt x="26" y="42"/>
                      <a:pt x="25" y="44"/>
                    </a:cubicBezTo>
                    <a:cubicBezTo>
                      <a:pt x="25" y="45"/>
                      <a:pt x="23" y="47"/>
                      <a:pt x="22" y="48"/>
                    </a:cubicBezTo>
                    <a:cubicBezTo>
                      <a:pt x="19" y="58"/>
                      <a:pt x="27" y="65"/>
                      <a:pt x="21" y="74"/>
                    </a:cubicBezTo>
                    <a:cubicBezTo>
                      <a:pt x="21" y="75"/>
                      <a:pt x="20" y="75"/>
                      <a:pt x="20" y="75"/>
                    </a:cubicBezTo>
                    <a:cubicBezTo>
                      <a:pt x="18" y="77"/>
                      <a:pt x="16" y="84"/>
                      <a:pt x="14" y="86"/>
                    </a:cubicBezTo>
                    <a:cubicBezTo>
                      <a:pt x="13" y="86"/>
                      <a:pt x="12" y="86"/>
                      <a:pt x="11" y="86"/>
                    </a:cubicBezTo>
                    <a:cubicBezTo>
                      <a:pt x="9" y="88"/>
                      <a:pt x="8" y="91"/>
                      <a:pt x="6" y="92"/>
                    </a:cubicBezTo>
                    <a:cubicBezTo>
                      <a:pt x="5" y="93"/>
                      <a:pt x="4" y="93"/>
                      <a:pt x="3" y="93"/>
                    </a:cubicBezTo>
                    <a:cubicBezTo>
                      <a:pt x="2" y="93"/>
                      <a:pt x="1" y="95"/>
                      <a:pt x="0" y="96"/>
                    </a:cubicBezTo>
                    <a:cubicBezTo>
                      <a:pt x="37" y="95"/>
                      <a:pt x="37" y="95"/>
                      <a:pt x="37" y="95"/>
                    </a:cubicBezTo>
                    <a:cubicBezTo>
                      <a:pt x="37" y="86"/>
                      <a:pt x="37" y="86"/>
                      <a:pt x="37" y="86"/>
                    </a:cubicBezTo>
                    <a:cubicBezTo>
                      <a:pt x="37" y="86"/>
                      <a:pt x="38" y="85"/>
                      <a:pt x="39" y="83"/>
                    </a:cubicBezTo>
                    <a:cubicBezTo>
                      <a:pt x="41" y="82"/>
                      <a:pt x="42" y="80"/>
                      <a:pt x="44" y="79"/>
                    </a:cubicBezTo>
                    <a:cubicBezTo>
                      <a:pt x="45" y="77"/>
                      <a:pt x="47" y="76"/>
                      <a:pt x="50" y="75"/>
                    </a:cubicBezTo>
                    <a:cubicBezTo>
                      <a:pt x="54" y="75"/>
                      <a:pt x="57" y="75"/>
                      <a:pt x="59" y="72"/>
                    </a:cubicBezTo>
                    <a:cubicBezTo>
                      <a:pt x="62" y="68"/>
                      <a:pt x="62" y="70"/>
                      <a:pt x="65" y="70"/>
                    </a:cubicBezTo>
                    <a:cubicBezTo>
                      <a:pt x="67" y="69"/>
                      <a:pt x="67" y="68"/>
                      <a:pt x="71" y="66"/>
                    </a:cubicBezTo>
                    <a:cubicBezTo>
                      <a:pt x="74" y="64"/>
                      <a:pt x="77" y="56"/>
                      <a:pt x="77" y="56"/>
                    </a:cubicBezTo>
                    <a:cubicBezTo>
                      <a:pt x="77" y="56"/>
                      <a:pt x="80" y="56"/>
                      <a:pt x="83" y="54"/>
                    </a:cubicBezTo>
                    <a:cubicBezTo>
                      <a:pt x="85" y="52"/>
                      <a:pt x="84" y="52"/>
                      <a:pt x="84" y="49"/>
                    </a:cubicBezTo>
                    <a:cubicBezTo>
                      <a:pt x="84" y="46"/>
                      <a:pt x="89" y="46"/>
                      <a:pt x="89" y="44"/>
                    </a:cubicBezTo>
                    <a:cubicBezTo>
                      <a:pt x="89" y="41"/>
                      <a:pt x="94" y="40"/>
                      <a:pt x="95" y="38"/>
                    </a:cubicBezTo>
                    <a:cubicBezTo>
                      <a:pt x="97" y="37"/>
                      <a:pt x="95" y="35"/>
                      <a:pt x="93" y="33"/>
                    </a:cubicBezTo>
                    <a:cubicBezTo>
                      <a:pt x="92" y="30"/>
                      <a:pt x="92" y="30"/>
                      <a:pt x="92" y="27"/>
                    </a:cubicBezTo>
                    <a:cubicBezTo>
                      <a:pt x="92" y="24"/>
                      <a:pt x="89" y="25"/>
                      <a:pt x="89" y="22"/>
                    </a:cubicBezTo>
                    <a:cubicBezTo>
                      <a:pt x="89" y="19"/>
                      <a:pt x="90" y="17"/>
                      <a:pt x="91" y="14"/>
                    </a:cubicBezTo>
                    <a:cubicBezTo>
                      <a:pt x="91" y="12"/>
                      <a:pt x="88" y="8"/>
                      <a:pt x="88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94" name="Google Shape;593;p9">
                <a:extLst>
                  <a:ext uri="{FF2B5EF4-FFF2-40B4-BE49-F238E27FC236}">
                    <a16:creationId xmlns:a16="http://schemas.microsoft.com/office/drawing/2014/main" id="{F0EE8804-FDF5-214A-9A87-B9B9579328D3}"/>
                  </a:ext>
                </a:extLst>
              </p:cNvPr>
              <p:cNvSpPr/>
              <p:nvPr/>
            </p:nvSpPr>
            <p:spPr>
              <a:xfrm>
                <a:off x="4612" y="1083"/>
                <a:ext cx="531" cy="261"/>
              </a:xfrm>
              <a:custGeom>
                <a:avLst/>
                <a:gdLst/>
                <a:ahLst/>
                <a:cxnLst/>
                <a:rect l="l" t="t" r="r" b="b"/>
                <a:pathLst>
                  <a:path w="271" h="133" extrusionOk="0">
                    <a:moveTo>
                      <a:pt x="0" y="37"/>
                    </a:moveTo>
                    <a:cubicBezTo>
                      <a:pt x="5" y="36"/>
                      <a:pt x="5" y="36"/>
                      <a:pt x="5" y="36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84" y="25"/>
                      <a:pt x="84" y="25"/>
                      <a:pt x="84" y="25"/>
                    </a:cubicBezTo>
                    <a:cubicBezTo>
                      <a:pt x="86" y="23"/>
                      <a:pt x="86" y="23"/>
                      <a:pt x="86" y="23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80" y="7"/>
                      <a:pt x="80" y="7"/>
                      <a:pt x="80" y="7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90" y="1"/>
                      <a:pt x="90" y="1"/>
                      <a:pt x="90" y="1"/>
                    </a:cubicBezTo>
                    <a:cubicBezTo>
                      <a:pt x="94" y="2"/>
                      <a:pt x="94" y="2"/>
                      <a:pt x="94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17" y="12"/>
                      <a:pt x="117" y="12"/>
                      <a:pt x="117" y="12"/>
                    </a:cubicBezTo>
                    <a:cubicBezTo>
                      <a:pt x="122" y="16"/>
                      <a:pt x="122" y="16"/>
                      <a:pt x="122" y="16"/>
                    </a:cubicBezTo>
                    <a:cubicBezTo>
                      <a:pt x="125" y="22"/>
                      <a:pt x="125" y="22"/>
                      <a:pt x="125" y="22"/>
                    </a:cubicBezTo>
                    <a:cubicBezTo>
                      <a:pt x="128" y="24"/>
                      <a:pt x="128" y="24"/>
                      <a:pt x="128" y="24"/>
                    </a:cubicBezTo>
                    <a:cubicBezTo>
                      <a:pt x="134" y="28"/>
                      <a:pt x="134" y="28"/>
                      <a:pt x="134" y="28"/>
                    </a:cubicBezTo>
                    <a:cubicBezTo>
                      <a:pt x="138" y="27"/>
                      <a:pt x="138" y="27"/>
                      <a:pt x="138" y="27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6" y="26"/>
                      <a:pt x="146" y="26"/>
                      <a:pt x="146" y="26"/>
                    </a:cubicBezTo>
                    <a:cubicBezTo>
                      <a:pt x="149" y="23"/>
                      <a:pt x="149" y="23"/>
                      <a:pt x="149" y="23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63" y="27"/>
                      <a:pt x="163" y="27"/>
                      <a:pt x="163" y="27"/>
                    </a:cubicBezTo>
                    <a:cubicBezTo>
                      <a:pt x="166" y="28"/>
                      <a:pt x="166" y="28"/>
                      <a:pt x="166" y="28"/>
                    </a:cubicBezTo>
                    <a:cubicBezTo>
                      <a:pt x="166" y="31"/>
                      <a:pt x="166" y="31"/>
                      <a:pt x="166" y="31"/>
                    </a:cubicBezTo>
                    <a:cubicBezTo>
                      <a:pt x="169" y="34"/>
                      <a:pt x="169" y="34"/>
                      <a:pt x="169" y="34"/>
                    </a:cubicBezTo>
                    <a:cubicBezTo>
                      <a:pt x="174" y="34"/>
                      <a:pt x="174" y="34"/>
                      <a:pt x="174" y="34"/>
                    </a:cubicBezTo>
                    <a:cubicBezTo>
                      <a:pt x="178" y="37"/>
                      <a:pt x="178" y="37"/>
                      <a:pt x="178" y="37"/>
                    </a:cubicBezTo>
                    <a:cubicBezTo>
                      <a:pt x="182" y="37"/>
                      <a:pt x="182" y="37"/>
                      <a:pt x="182" y="37"/>
                    </a:cubicBezTo>
                    <a:cubicBezTo>
                      <a:pt x="186" y="35"/>
                      <a:pt x="186" y="35"/>
                      <a:pt x="186" y="35"/>
                    </a:cubicBezTo>
                    <a:cubicBezTo>
                      <a:pt x="190" y="36"/>
                      <a:pt x="190" y="36"/>
                      <a:pt x="190" y="36"/>
                    </a:cubicBezTo>
                    <a:cubicBezTo>
                      <a:pt x="195" y="38"/>
                      <a:pt x="195" y="38"/>
                      <a:pt x="195" y="38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206" y="34"/>
                      <a:pt x="206" y="34"/>
                      <a:pt x="206" y="34"/>
                    </a:cubicBezTo>
                    <a:cubicBezTo>
                      <a:pt x="214" y="33"/>
                      <a:pt x="214" y="33"/>
                      <a:pt x="214" y="33"/>
                    </a:cubicBezTo>
                    <a:cubicBezTo>
                      <a:pt x="222" y="27"/>
                      <a:pt x="222" y="27"/>
                      <a:pt x="222" y="27"/>
                    </a:cubicBezTo>
                    <a:cubicBezTo>
                      <a:pt x="224" y="26"/>
                      <a:pt x="224" y="26"/>
                      <a:pt x="224" y="26"/>
                    </a:cubicBezTo>
                    <a:cubicBezTo>
                      <a:pt x="230" y="31"/>
                      <a:pt x="230" y="31"/>
                      <a:pt x="230" y="31"/>
                    </a:cubicBezTo>
                    <a:cubicBezTo>
                      <a:pt x="235" y="30"/>
                      <a:pt x="235" y="30"/>
                      <a:pt x="235" y="30"/>
                    </a:cubicBezTo>
                    <a:cubicBezTo>
                      <a:pt x="241" y="32"/>
                      <a:pt x="241" y="32"/>
                      <a:pt x="241" y="32"/>
                    </a:cubicBezTo>
                    <a:cubicBezTo>
                      <a:pt x="237" y="42"/>
                      <a:pt x="237" y="42"/>
                      <a:pt x="237" y="42"/>
                    </a:cubicBezTo>
                    <a:cubicBezTo>
                      <a:pt x="237" y="42"/>
                      <a:pt x="237" y="44"/>
                      <a:pt x="238" y="45"/>
                    </a:cubicBezTo>
                    <a:cubicBezTo>
                      <a:pt x="239" y="49"/>
                      <a:pt x="236" y="52"/>
                      <a:pt x="236" y="52"/>
                    </a:cubicBezTo>
                    <a:cubicBezTo>
                      <a:pt x="235" y="57"/>
                      <a:pt x="235" y="57"/>
                      <a:pt x="235" y="57"/>
                    </a:cubicBezTo>
                    <a:cubicBezTo>
                      <a:pt x="242" y="59"/>
                      <a:pt x="242" y="59"/>
                      <a:pt x="242" y="59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53" y="53"/>
                      <a:pt x="253" y="53"/>
                      <a:pt x="253" y="53"/>
                    </a:cubicBezTo>
                    <a:cubicBezTo>
                      <a:pt x="256" y="54"/>
                      <a:pt x="256" y="54"/>
                      <a:pt x="256" y="54"/>
                    </a:cubicBezTo>
                    <a:cubicBezTo>
                      <a:pt x="258" y="57"/>
                      <a:pt x="258" y="57"/>
                      <a:pt x="258" y="57"/>
                    </a:cubicBezTo>
                    <a:cubicBezTo>
                      <a:pt x="262" y="60"/>
                      <a:pt x="262" y="60"/>
                      <a:pt x="262" y="60"/>
                    </a:cubicBezTo>
                    <a:cubicBezTo>
                      <a:pt x="268" y="62"/>
                      <a:pt x="268" y="62"/>
                      <a:pt x="268" y="62"/>
                    </a:cubicBezTo>
                    <a:cubicBezTo>
                      <a:pt x="271" y="66"/>
                      <a:pt x="271" y="66"/>
                      <a:pt x="271" y="66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65" y="69"/>
                      <a:pt x="262" y="70"/>
                    </a:cubicBezTo>
                    <a:cubicBezTo>
                      <a:pt x="260" y="70"/>
                      <a:pt x="256" y="75"/>
                      <a:pt x="256" y="75"/>
                    </a:cubicBezTo>
                    <a:cubicBezTo>
                      <a:pt x="251" y="74"/>
                      <a:pt x="251" y="74"/>
                      <a:pt x="251" y="74"/>
                    </a:cubicBezTo>
                    <a:cubicBezTo>
                      <a:pt x="244" y="79"/>
                      <a:pt x="244" y="79"/>
                      <a:pt x="244" y="79"/>
                    </a:cubicBezTo>
                    <a:cubicBezTo>
                      <a:pt x="242" y="77"/>
                      <a:pt x="242" y="77"/>
                      <a:pt x="242" y="77"/>
                    </a:cubicBezTo>
                    <a:cubicBezTo>
                      <a:pt x="239" y="77"/>
                      <a:pt x="239" y="77"/>
                      <a:pt x="239" y="77"/>
                    </a:cubicBezTo>
                    <a:cubicBezTo>
                      <a:pt x="237" y="82"/>
                      <a:pt x="237" y="82"/>
                      <a:pt x="237" y="82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23" y="87"/>
                      <a:pt x="223" y="87"/>
                      <a:pt x="223" y="87"/>
                    </a:cubicBezTo>
                    <a:cubicBezTo>
                      <a:pt x="221" y="93"/>
                      <a:pt x="221" y="93"/>
                      <a:pt x="221" y="93"/>
                    </a:cubicBezTo>
                    <a:cubicBezTo>
                      <a:pt x="214" y="97"/>
                      <a:pt x="214" y="97"/>
                      <a:pt x="214" y="97"/>
                    </a:cubicBezTo>
                    <a:cubicBezTo>
                      <a:pt x="209" y="95"/>
                      <a:pt x="209" y="95"/>
                      <a:pt x="209" y="95"/>
                    </a:cubicBezTo>
                    <a:cubicBezTo>
                      <a:pt x="205" y="91"/>
                      <a:pt x="205" y="91"/>
                      <a:pt x="205" y="91"/>
                    </a:cubicBezTo>
                    <a:cubicBezTo>
                      <a:pt x="201" y="90"/>
                      <a:pt x="201" y="90"/>
                      <a:pt x="201" y="90"/>
                    </a:cubicBezTo>
                    <a:cubicBezTo>
                      <a:pt x="197" y="92"/>
                      <a:pt x="197" y="92"/>
                      <a:pt x="197" y="92"/>
                    </a:cubicBezTo>
                    <a:cubicBezTo>
                      <a:pt x="195" y="97"/>
                      <a:pt x="195" y="97"/>
                      <a:pt x="195" y="97"/>
                    </a:cubicBezTo>
                    <a:cubicBezTo>
                      <a:pt x="195" y="102"/>
                      <a:pt x="195" y="102"/>
                      <a:pt x="195" y="102"/>
                    </a:cubicBezTo>
                    <a:cubicBezTo>
                      <a:pt x="196" y="107"/>
                      <a:pt x="196" y="107"/>
                      <a:pt x="196" y="107"/>
                    </a:cubicBezTo>
                    <a:cubicBezTo>
                      <a:pt x="198" y="111"/>
                      <a:pt x="198" y="111"/>
                      <a:pt x="198" y="111"/>
                    </a:cubicBezTo>
                    <a:cubicBezTo>
                      <a:pt x="195" y="116"/>
                      <a:pt x="195" y="116"/>
                      <a:pt x="195" y="116"/>
                    </a:cubicBezTo>
                    <a:cubicBezTo>
                      <a:pt x="191" y="118"/>
                      <a:pt x="191" y="118"/>
                      <a:pt x="191" y="118"/>
                    </a:cubicBezTo>
                    <a:cubicBezTo>
                      <a:pt x="184" y="120"/>
                      <a:pt x="184" y="120"/>
                      <a:pt x="184" y="120"/>
                    </a:cubicBezTo>
                    <a:cubicBezTo>
                      <a:pt x="175" y="122"/>
                      <a:pt x="175" y="122"/>
                      <a:pt x="175" y="122"/>
                    </a:cubicBezTo>
                    <a:cubicBezTo>
                      <a:pt x="167" y="121"/>
                      <a:pt x="167" y="121"/>
                      <a:pt x="167" y="121"/>
                    </a:cubicBezTo>
                    <a:cubicBezTo>
                      <a:pt x="163" y="123"/>
                      <a:pt x="163" y="123"/>
                      <a:pt x="163" y="123"/>
                    </a:cubicBezTo>
                    <a:cubicBezTo>
                      <a:pt x="159" y="123"/>
                      <a:pt x="159" y="123"/>
                      <a:pt x="159" y="123"/>
                    </a:cubicBezTo>
                    <a:cubicBezTo>
                      <a:pt x="155" y="128"/>
                      <a:pt x="155" y="128"/>
                      <a:pt x="155" y="128"/>
                    </a:cubicBezTo>
                    <a:cubicBezTo>
                      <a:pt x="149" y="130"/>
                      <a:pt x="149" y="130"/>
                      <a:pt x="149" y="130"/>
                    </a:cubicBezTo>
                    <a:cubicBezTo>
                      <a:pt x="143" y="130"/>
                      <a:pt x="143" y="130"/>
                      <a:pt x="143" y="130"/>
                    </a:cubicBezTo>
                    <a:cubicBezTo>
                      <a:pt x="137" y="133"/>
                      <a:pt x="137" y="133"/>
                      <a:pt x="137" y="133"/>
                    </a:cubicBezTo>
                    <a:cubicBezTo>
                      <a:pt x="128" y="133"/>
                      <a:pt x="128" y="133"/>
                      <a:pt x="128" y="133"/>
                    </a:cubicBezTo>
                    <a:cubicBezTo>
                      <a:pt x="124" y="129"/>
                      <a:pt x="124" y="129"/>
                      <a:pt x="124" y="129"/>
                    </a:cubicBezTo>
                    <a:cubicBezTo>
                      <a:pt x="119" y="125"/>
                      <a:pt x="119" y="125"/>
                      <a:pt x="119" y="125"/>
                    </a:cubicBezTo>
                    <a:cubicBezTo>
                      <a:pt x="117" y="124"/>
                      <a:pt x="117" y="124"/>
                      <a:pt x="117" y="124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96" y="122"/>
                      <a:pt x="96" y="122"/>
                      <a:pt x="96" y="122"/>
                    </a:cubicBezTo>
                    <a:cubicBezTo>
                      <a:pt x="89" y="121"/>
                      <a:pt x="89" y="121"/>
                      <a:pt x="89" y="121"/>
                    </a:cubicBezTo>
                    <a:cubicBezTo>
                      <a:pt x="83" y="122"/>
                      <a:pt x="83" y="122"/>
                      <a:pt x="83" y="122"/>
                    </a:cubicBezTo>
                    <a:cubicBezTo>
                      <a:pt x="77" y="121"/>
                      <a:pt x="77" y="121"/>
                      <a:pt x="77" y="121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68" y="114"/>
                      <a:pt x="68" y="114"/>
                      <a:pt x="68" y="114"/>
                    </a:cubicBezTo>
                    <a:cubicBezTo>
                      <a:pt x="63" y="110"/>
                      <a:pt x="63" y="110"/>
                      <a:pt x="63" y="110"/>
                    </a:cubicBezTo>
                    <a:cubicBezTo>
                      <a:pt x="60" y="107"/>
                      <a:pt x="60" y="107"/>
                      <a:pt x="60" y="107"/>
                    </a:cubicBezTo>
                    <a:cubicBezTo>
                      <a:pt x="58" y="103"/>
                      <a:pt x="58" y="103"/>
                      <a:pt x="58" y="103"/>
                    </a:cubicBezTo>
                    <a:cubicBezTo>
                      <a:pt x="55" y="99"/>
                      <a:pt x="55" y="99"/>
                      <a:pt x="55" y="99"/>
                    </a:cubicBezTo>
                    <a:cubicBezTo>
                      <a:pt x="50" y="97"/>
                      <a:pt x="50" y="97"/>
                      <a:pt x="50" y="97"/>
                    </a:cubicBezTo>
                    <a:cubicBezTo>
                      <a:pt x="47" y="95"/>
                      <a:pt x="47" y="95"/>
                      <a:pt x="47" y="95"/>
                    </a:cubicBezTo>
                    <a:cubicBezTo>
                      <a:pt x="42" y="92"/>
                      <a:pt x="42" y="92"/>
                      <a:pt x="42" y="92"/>
                    </a:cubicBezTo>
                    <a:cubicBezTo>
                      <a:pt x="37" y="92"/>
                      <a:pt x="37" y="92"/>
                      <a:pt x="37" y="92"/>
                    </a:cubicBezTo>
                    <a:cubicBezTo>
                      <a:pt x="32" y="90"/>
                      <a:pt x="32" y="90"/>
                      <a:pt x="32" y="90"/>
                    </a:cubicBezTo>
                    <a:cubicBezTo>
                      <a:pt x="31" y="86"/>
                      <a:pt x="31" y="86"/>
                      <a:pt x="31" y="86"/>
                    </a:cubicBezTo>
                    <a:cubicBezTo>
                      <a:pt x="32" y="81"/>
                      <a:pt x="32" y="81"/>
                      <a:pt x="32" y="81"/>
                    </a:cubicBezTo>
                    <a:cubicBezTo>
                      <a:pt x="33" y="77"/>
                      <a:pt x="33" y="77"/>
                      <a:pt x="33" y="77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0" y="61"/>
                      <a:pt x="20" y="61"/>
                      <a:pt x="20" y="61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5" y="58"/>
                      <a:pt x="5" y="58"/>
                      <a:pt x="5" y="5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1" y="52"/>
                      <a:pt x="1" y="52"/>
                      <a:pt x="1" y="52"/>
                    </a:cubicBezTo>
                    <a:cubicBezTo>
                      <a:pt x="0" y="45"/>
                      <a:pt x="0" y="45"/>
                      <a:pt x="0" y="45"/>
                    </a:cubicBezTo>
                    <a:lnTo>
                      <a:pt x="0" y="37"/>
                    </a:lnTo>
                    <a:close/>
                    <a:moveTo>
                      <a:pt x="39" y="20"/>
                    </a:moveTo>
                    <a:cubicBezTo>
                      <a:pt x="39" y="20"/>
                      <a:pt x="41" y="21"/>
                      <a:pt x="41" y="21"/>
                    </a:cubicBezTo>
                    <a:cubicBezTo>
                      <a:pt x="40" y="22"/>
                      <a:pt x="40" y="23"/>
                      <a:pt x="40" y="24"/>
                    </a:cubicBezTo>
                    <a:cubicBezTo>
                      <a:pt x="39" y="24"/>
                      <a:pt x="39" y="24"/>
                      <a:pt x="37" y="24"/>
                    </a:cubicBezTo>
                    <a:cubicBezTo>
                      <a:pt x="37" y="24"/>
                      <a:pt x="36" y="22"/>
                      <a:pt x="36" y="22"/>
                    </a:cubicBezTo>
                    <a:cubicBezTo>
                      <a:pt x="37" y="21"/>
                      <a:pt x="38" y="21"/>
                      <a:pt x="39" y="20"/>
                    </a:cubicBezTo>
                    <a:close/>
                    <a:moveTo>
                      <a:pt x="105" y="11"/>
                    </a:moveTo>
                    <a:cubicBezTo>
                      <a:pt x="106" y="13"/>
                      <a:pt x="106" y="13"/>
                      <a:pt x="106" y="13"/>
                    </a:cubicBezTo>
                    <a:cubicBezTo>
                      <a:pt x="107" y="16"/>
                      <a:pt x="103" y="22"/>
                      <a:pt x="103" y="14"/>
                    </a:cubicBezTo>
                    <a:lnTo>
                      <a:pt x="105" y="1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95" name="Google Shape;594;p9">
                <a:extLst>
                  <a:ext uri="{FF2B5EF4-FFF2-40B4-BE49-F238E27FC236}">
                    <a16:creationId xmlns:a16="http://schemas.microsoft.com/office/drawing/2014/main" id="{698A4206-F403-4544-AC9A-2FFABB7A3C78}"/>
                  </a:ext>
                </a:extLst>
              </p:cNvPr>
              <p:cNvSpPr/>
              <p:nvPr/>
            </p:nvSpPr>
            <p:spPr>
              <a:xfrm>
                <a:off x="4612" y="1083"/>
                <a:ext cx="531" cy="261"/>
              </a:xfrm>
              <a:custGeom>
                <a:avLst/>
                <a:gdLst/>
                <a:ahLst/>
                <a:cxnLst/>
                <a:rect l="l" t="t" r="r" b="b"/>
                <a:pathLst>
                  <a:path w="271" h="133" extrusionOk="0">
                    <a:moveTo>
                      <a:pt x="0" y="37"/>
                    </a:moveTo>
                    <a:cubicBezTo>
                      <a:pt x="5" y="36"/>
                      <a:pt x="5" y="36"/>
                      <a:pt x="5" y="36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84" y="25"/>
                      <a:pt x="84" y="25"/>
                      <a:pt x="84" y="25"/>
                    </a:cubicBezTo>
                    <a:cubicBezTo>
                      <a:pt x="86" y="23"/>
                      <a:pt x="86" y="23"/>
                      <a:pt x="86" y="23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80" y="7"/>
                      <a:pt x="80" y="7"/>
                      <a:pt x="80" y="7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90" y="1"/>
                      <a:pt x="90" y="1"/>
                      <a:pt x="90" y="1"/>
                    </a:cubicBezTo>
                    <a:cubicBezTo>
                      <a:pt x="94" y="2"/>
                      <a:pt x="94" y="2"/>
                      <a:pt x="94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17" y="12"/>
                      <a:pt x="117" y="12"/>
                      <a:pt x="117" y="12"/>
                    </a:cubicBezTo>
                    <a:cubicBezTo>
                      <a:pt x="122" y="16"/>
                      <a:pt x="122" y="16"/>
                      <a:pt x="122" y="16"/>
                    </a:cubicBezTo>
                    <a:cubicBezTo>
                      <a:pt x="125" y="22"/>
                      <a:pt x="125" y="22"/>
                      <a:pt x="125" y="22"/>
                    </a:cubicBezTo>
                    <a:cubicBezTo>
                      <a:pt x="128" y="24"/>
                      <a:pt x="128" y="24"/>
                      <a:pt x="128" y="24"/>
                    </a:cubicBezTo>
                    <a:cubicBezTo>
                      <a:pt x="134" y="28"/>
                      <a:pt x="134" y="28"/>
                      <a:pt x="134" y="28"/>
                    </a:cubicBezTo>
                    <a:cubicBezTo>
                      <a:pt x="138" y="27"/>
                      <a:pt x="138" y="27"/>
                      <a:pt x="138" y="27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6" y="26"/>
                      <a:pt x="146" y="26"/>
                      <a:pt x="146" y="26"/>
                    </a:cubicBezTo>
                    <a:cubicBezTo>
                      <a:pt x="149" y="23"/>
                      <a:pt x="149" y="23"/>
                      <a:pt x="149" y="23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63" y="27"/>
                      <a:pt x="163" y="27"/>
                      <a:pt x="163" y="27"/>
                    </a:cubicBezTo>
                    <a:cubicBezTo>
                      <a:pt x="166" y="28"/>
                      <a:pt x="166" y="28"/>
                      <a:pt x="166" y="28"/>
                    </a:cubicBezTo>
                    <a:cubicBezTo>
                      <a:pt x="166" y="31"/>
                      <a:pt x="166" y="31"/>
                      <a:pt x="166" y="31"/>
                    </a:cubicBezTo>
                    <a:cubicBezTo>
                      <a:pt x="169" y="34"/>
                      <a:pt x="169" y="34"/>
                      <a:pt x="169" y="34"/>
                    </a:cubicBezTo>
                    <a:cubicBezTo>
                      <a:pt x="174" y="34"/>
                      <a:pt x="174" y="34"/>
                      <a:pt x="174" y="34"/>
                    </a:cubicBezTo>
                    <a:cubicBezTo>
                      <a:pt x="178" y="37"/>
                      <a:pt x="178" y="37"/>
                      <a:pt x="178" y="37"/>
                    </a:cubicBezTo>
                    <a:cubicBezTo>
                      <a:pt x="182" y="37"/>
                      <a:pt x="182" y="37"/>
                      <a:pt x="182" y="37"/>
                    </a:cubicBezTo>
                    <a:cubicBezTo>
                      <a:pt x="186" y="35"/>
                      <a:pt x="186" y="35"/>
                      <a:pt x="186" y="35"/>
                    </a:cubicBezTo>
                    <a:cubicBezTo>
                      <a:pt x="190" y="36"/>
                      <a:pt x="190" y="36"/>
                      <a:pt x="190" y="36"/>
                    </a:cubicBezTo>
                    <a:cubicBezTo>
                      <a:pt x="195" y="38"/>
                      <a:pt x="195" y="38"/>
                      <a:pt x="195" y="38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206" y="34"/>
                      <a:pt x="206" y="34"/>
                      <a:pt x="206" y="34"/>
                    </a:cubicBezTo>
                    <a:cubicBezTo>
                      <a:pt x="214" y="33"/>
                      <a:pt x="214" y="33"/>
                      <a:pt x="214" y="33"/>
                    </a:cubicBezTo>
                    <a:cubicBezTo>
                      <a:pt x="222" y="27"/>
                      <a:pt x="222" y="27"/>
                      <a:pt x="222" y="27"/>
                    </a:cubicBezTo>
                    <a:cubicBezTo>
                      <a:pt x="224" y="26"/>
                      <a:pt x="224" y="26"/>
                      <a:pt x="224" y="26"/>
                    </a:cubicBezTo>
                    <a:cubicBezTo>
                      <a:pt x="230" y="31"/>
                      <a:pt x="230" y="31"/>
                      <a:pt x="230" y="31"/>
                    </a:cubicBezTo>
                    <a:cubicBezTo>
                      <a:pt x="235" y="30"/>
                      <a:pt x="235" y="30"/>
                      <a:pt x="235" y="30"/>
                    </a:cubicBezTo>
                    <a:cubicBezTo>
                      <a:pt x="241" y="32"/>
                      <a:pt x="241" y="32"/>
                      <a:pt x="241" y="32"/>
                    </a:cubicBezTo>
                    <a:cubicBezTo>
                      <a:pt x="237" y="42"/>
                      <a:pt x="237" y="42"/>
                      <a:pt x="237" y="42"/>
                    </a:cubicBezTo>
                    <a:cubicBezTo>
                      <a:pt x="237" y="42"/>
                      <a:pt x="237" y="44"/>
                      <a:pt x="238" y="45"/>
                    </a:cubicBezTo>
                    <a:cubicBezTo>
                      <a:pt x="239" y="49"/>
                      <a:pt x="236" y="52"/>
                      <a:pt x="236" y="52"/>
                    </a:cubicBezTo>
                    <a:cubicBezTo>
                      <a:pt x="235" y="57"/>
                      <a:pt x="235" y="57"/>
                      <a:pt x="235" y="57"/>
                    </a:cubicBezTo>
                    <a:cubicBezTo>
                      <a:pt x="242" y="59"/>
                      <a:pt x="242" y="59"/>
                      <a:pt x="242" y="59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53" y="53"/>
                      <a:pt x="253" y="53"/>
                      <a:pt x="253" y="53"/>
                    </a:cubicBezTo>
                    <a:cubicBezTo>
                      <a:pt x="256" y="54"/>
                      <a:pt x="256" y="54"/>
                      <a:pt x="256" y="54"/>
                    </a:cubicBezTo>
                    <a:cubicBezTo>
                      <a:pt x="258" y="57"/>
                      <a:pt x="258" y="57"/>
                      <a:pt x="258" y="57"/>
                    </a:cubicBezTo>
                    <a:cubicBezTo>
                      <a:pt x="262" y="60"/>
                      <a:pt x="262" y="60"/>
                      <a:pt x="262" y="60"/>
                    </a:cubicBezTo>
                    <a:cubicBezTo>
                      <a:pt x="268" y="62"/>
                      <a:pt x="268" y="62"/>
                      <a:pt x="268" y="62"/>
                    </a:cubicBezTo>
                    <a:cubicBezTo>
                      <a:pt x="271" y="66"/>
                      <a:pt x="271" y="66"/>
                      <a:pt x="271" y="66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65" y="69"/>
                      <a:pt x="262" y="70"/>
                    </a:cubicBezTo>
                    <a:cubicBezTo>
                      <a:pt x="260" y="70"/>
                      <a:pt x="256" y="75"/>
                      <a:pt x="256" y="75"/>
                    </a:cubicBezTo>
                    <a:cubicBezTo>
                      <a:pt x="251" y="74"/>
                      <a:pt x="251" y="74"/>
                      <a:pt x="251" y="74"/>
                    </a:cubicBezTo>
                    <a:cubicBezTo>
                      <a:pt x="244" y="79"/>
                      <a:pt x="244" y="79"/>
                      <a:pt x="244" y="79"/>
                    </a:cubicBezTo>
                    <a:cubicBezTo>
                      <a:pt x="242" y="77"/>
                      <a:pt x="242" y="77"/>
                      <a:pt x="242" y="77"/>
                    </a:cubicBezTo>
                    <a:cubicBezTo>
                      <a:pt x="239" y="77"/>
                      <a:pt x="239" y="77"/>
                      <a:pt x="239" y="77"/>
                    </a:cubicBezTo>
                    <a:cubicBezTo>
                      <a:pt x="237" y="82"/>
                      <a:pt x="237" y="82"/>
                      <a:pt x="237" y="82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23" y="87"/>
                      <a:pt x="223" y="87"/>
                      <a:pt x="223" y="87"/>
                    </a:cubicBezTo>
                    <a:cubicBezTo>
                      <a:pt x="221" y="93"/>
                      <a:pt x="221" y="93"/>
                      <a:pt x="221" y="93"/>
                    </a:cubicBezTo>
                    <a:cubicBezTo>
                      <a:pt x="214" y="97"/>
                      <a:pt x="214" y="97"/>
                      <a:pt x="214" y="97"/>
                    </a:cubicBezTo>
                    <a:cubicBezTo>
                      <a:pt x="209" y="95"/>
                      <a:pt x="209" y="95"/>
                      <a:pt x="209" y="95"/>
                    </a:cubicBezTo>
                    <a:cubicBezTo>
                      <a:pt x="205" y="91"/>
                      <a:pt x="205" y="91"/>
                      <a:pt x="205" y="91"/>
                    </a:cubicBezTo>
                    <a:cubicBezTo>
                      <a:pt x="201" y="90"/>
                      <a:pt x="201" y="90"/>
                      <a:pt x="201" y="90"/>
                    </a:cubicBezTo>
                    <a:cubicBezTo>
                      <a:pt x="197" y="92"/>
                      <a:pt x="197" y="92"/>
                      <a:pt x="197" y="92"/>
                    </a:cubicBezTo>
                    <a:cubicBezTo>
                      <a:pt x="195" y="97"/>
                      <a:pt x="195" y="97"/>
                      <a:pt x="195" y="97"/>
                    </a:cubicBezTo>
                    <a:cubicBezTo>
                      <a:pt x="195" y="102"/>
                      <a:pt x="195" y="102"/>
                      <a:pt x="195" y="102"/>
                    </a:cubicBezTo>
                    <a:cubicBezTo>
                      <a:pt x="196" y="107"/>
                      <a:pt x="196" y="107"/>
                      <a:pt x="196" y="107"/>
                    </a:cubicBezTo>
                    <a:cubicBezTo>
                      <a:pt x="198" y="111"/>
                      <a:pt x="198" y="111"/>
                      <a:pt x="198" y="111"/>
                    </a:cubicBezTo>
                    <a:cubicBezTo>
                      <a:pt x="195" y="116"/>
                      <a:pt x="195" y="116"/>
                      <a:pt x="195" y="116"/>
                    </a:cubicBezTo>
                    <a:cubicBezTo>
                      <a:pt x="191" y="118"/>
                      <a:pt x="191" y="118"/>
                      <a:pt x="191" y="118"/>
                    </a:cubicBezTo>
                    <a:cubicBezTo>
                      <a:pt x="184" y="120"/>
                      <a:pt x="184" y="120"/>
                      <a:pt x="184" y="120"/>
                    </a:cubicBezTo>
                    <a:cubicBezTo>
                      <a:pt x="175" y="122"/>
                      <a:pt x="175" y="122"/>
                      <a:pt x="175" y="122"/>
                    </a:cubicBezTo>
                    <a:cubicBezTo>
                      <a:pt x="167" y="121"/>
                      <a:pt x="167" y="121"/>
                      <a:pt x="167" y="121"/>
                    </a:cubicBezTo>
                    <a:cubicBezTo>
                      <a:pt x="163" y="123"/>
                      <a:pt x="163" y="123"/>
                      <a:pt x="163" y="123"/>
                    </a:cubicBezTo>
                    <a:cubicBezTo>
                      <a:pt x="159" y="123"/>
                      <a:pt x="159" y="123"/>
                      <a:pt x="159" y="123"/>
                    </a:cubicBezTo>
                    <a:cubicBezTo>
                      <a:pt x="155" y="128"/>
                      <a:pt x="155" y="128"/>
                      <a:pt x="155" y="128"/>
                    </a:cubicBezTo>
                    <a:cubicBezTo>
                      <a:pt x="149" y="130"/>
                      <a:pt x="149" y="130"/>
                      <a:pt x="149" y="130"/>
                    </a:cubicBezTo>
                    <a:cubicBezTo>
                      <a:pt x="143" y="130"/>
                      <a:pt x="143" y="130"/>
                      <a:pt x="143" y="130"/>
                    </a:cubicBezTo>
                    <a:cubicBezTo>
                      <a:pt x="137" y="133"/>
                      <a:pt x="137" y="133"/>
                      <a:pt x="137" y="133"/>
                    </a:cubicBezTo>
                    <a:cubicBezTo>
                      <a:pt x="128" y="133"/>
                      <a:pt x="128" y="133"/>
                      <a:pt x="128" y="133"/>
                    </a:cubicBezTo>
                    <a:cubicBezTo>
                      <a:pt x="124" y="129"/>
                      <a:pt x="124" y="129"/>
                      <a:pt x="124" y="129"/>
                    </a:cubicBezTo>
                    <a:cubicBezTo>
                      <a:pt x="119" y="125"/>
                      <a:pt x="119" y="125"/>
                      <a:pt x="119" y="125"/>
                    </a:cubicBezTo>
                    <a:cubicBezTo>
                      <a:pt x="117" y="124"/>
                      <a:pt x="117" y="124"/>
                      <a:pt x="117" y="124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96" y="122"/>
                      <a:pt x="96" y="122"/>
                      <a:pt x="96" y="122"/>
                    </a:cubicBezTo>
                    <a:cubicBezTo>
                      <a:pt x="89" y="121"/>
                      <a:pt x="89" y="121"/>
                      <a:pt x="89" y="121"/>
                    </a:cubicBezTo>
                    <a:cubicBezTo>
                      <a:pt x="83" y="122"/>
                      <a:pt x="83" y="122"/>
                      <a:pt x="83" y="122"/>
                    </a:cubicBezTo>
                    <a:cubicBezTo>
                      <a:pt x="77" y="121"/>
                      <a:pt x="77" y="121"/>
                      <a:pt x="77" y="121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68" y="114"/>
                      <a:pt x="68" y="114"/>
                      <a:pt x="68" y="114"/>
                    </a:cubicBezTo>
                    <a:cubicBezTo>
                      <a:pt x="63" y="110"/>
                      <a:pt x="63" y="110"/>
                      <a:pt x="63" y="110"/>
                    </a:cubicBezTo>
                    <a:cubicBezTo>
                      <a:pt x="60" y="107"/>
                      <a:pt x="60" y="107"/>
                      <a:pt x="60" y="107"/>
                    </a:cubicBezTo>
                    <a:cubicBezTo>
                      <a:pt x="58" y="103"/>
                      <a:pt x="58" y="103"/>
                      <a:pt x="58" y="103"/>
                    </a:cubicBezTo>
                    <a:cubicBezTo>
                      <a:pt x="55" y="99"/>
                      <a:pt x="55" y="99"/>
                      <a:pt x="55" y="99"/>
                    </a:cubicBezTo>
                    <a:cubicBezTo>
                      <a:pt x="50" y="97"/>
                      <a:pt x="50" y="97"/>
                      <a:pt x="50" y="97"/>
                    </a:cubicBezTo>
                    <a:cubicBezTo>
                      <a:pt x="47" y="95"/>
                      <a:pt x="47" y="95"/>
                      <a:pt x="47" y="95"/>
                    </a:cubicBezTo>
                    <a:cubicBezTo>
                      <a:pt x="42" y="92"/>
                      <a:pt x="42" y="92"/>
                      <a:pt x="42" y="92"/>
                    </a:cubicBezTo>
                    <a:cubicBezTo>
                      <a:pt x="37" y="92"/>
                      <a:pt x="37" y="92"/>
                      <a:pt x="37" y="92"/>
                    </a:cubicBezTo>
                    <a:cubicBezTo>
                      <a:pt x="32" y="90"/>
                      <a:pt x="32" y="90"/>
                      <a:pt x="32" y="90"/>
                    </a:cubicBezTo>
                    <a:cubicBezTo>
                      <a:pt x="31" y="86"/>
                      <a:pt x="31" y="86"/>
                      <a:pt x="31" y="86"/>
                    </a:cubicBezTo>
                    <a:cubicBezTo>
                      <a:pt x="32" y="81"/>
                      <a:pt x="32" y="81"/>
                      <a:pt x="32" y="81"/>
                    </a:cubicBezTo>
                    <a:cubicBezTo>
                      <a:pt x="33" y="77"/>
                      <a:pt x="33" y="77"/>
                      <a:pt x="33" y="77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0" y="61"/>
                      <a:pt x="20" y="61"/>
                      <a:pt x="20" y="61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5" y="58"/>
                      <a:pt x="5" y="58"/>
                      <a:pt x="5" y="5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1" y="52"/>
                      <a:pt x="1" y="52"/>
                      <a:pt x="1" y="52"/>
                    </a:cubicBezTo>
                    <a:cubicBezTo>
                      <a:pt x="0" y="45"/>
                      <a:pt x="0" y="45"/>
                      <a:pt x="0" y="45"/>
                    </a:cubicBezTo>
                    <a:lnTo>
                      <a:pt x="0" y="37"/>
                    </a:lnTo>
                    <a:close/>
                    <a:moveTo>
                      <a:pt x="39" y="20"/>
                    </a:moveTo>
                    <a:cubicBezTo>
                      <a:pt x="39" y="20"/>
                      <a:pt x="41" y="21"/>
                      <a:pt x="41" y="21"/>
                    </a:cubicBezTo>
                    <a:cubicBezTo>
                      <a:pt x="40" y="22"/>
                      <a:pt x="40" y="23"/>
                      <a:pt x="40" y="24"/>
                    </a:cubicBezTo>
                    <a:cubicBezTo>
                      <a:pt x="39" y="24"/>
                      <a:pt x="39" y="24"/>
                      <a:pt x="37" y="24"/>
                    </a:cubicBezTo>
                    <a:cubicBezTo>
                      <a:pt x="37" y="24"/>
                      <a:pt x="36" y="22"/>
                      <a:pt x="36" y="22"/>
                    </a:cubicBezTo>
                    <a:cubicBezTo>
                      <a:pt x="37" y="21"/>
                      <a:pt x="38" y="21"/>
                      <a:pt x="39" y="20"/>
                    </a:cubicBezTo>
                    <a:close/>
                    <a:moveTo>
                      <a:pt x="105" y="11"/>
                    </a:moveTo>
                    <a:cubicBezTo>
                      <a:pt x="106" y="13"/>
                      <a:pt x="106" y="13"/>
                      <a:pt x="106" y="13"/>
                    </a:cubicBezTo>
                    <a:cubicBezTo>
                      <a:pt x="107" y="16"/>
                      <a:pt x="103" y="22"/>
                      <a:pt x="103" y="14"/>
                    </a:cubicBezTo>
                    <a:lnTo>
                      <a:pt x="105" y="1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96" name="Google Shape;595;p9">
                <a:extLst>
                  <a:ext uri="{FF2B5EF4-FFF2-40B4-BE49-F238E27FC236}">
                    <a16:creationId xmlns:a16="http://schemas.microsoft.com/office/drawing/2014/main" id="{84B033C2-A392-F74C-ADAF-FD0BEFAD885E}"/>
                  </a:ext>
                </a:extLst>
              </p:cNvPr>
              <p:cNvSpPr/>
              <p:nvPr/>
            </p:nvSpPr>
            <p:spPr>
              <a:xfrm>
                <a:off x="3231" y="1291"/>
                <a:ext cx="6" cy="6"/>
              </a:xfrm>
              <a:custGeom>
                <a:avLst/>
                <a:gdLst/>
                <a:ahLst/>
                <a:cxnLst/>
                <a:rect l="l" t="t" r="r" b="b"/>
                <a:pathLst>
                  <a:path w="3" h="3" extrusionOk="0">
                    <a:moveTo>
                      <a:pt x="1" y="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3"/>
                      <a:pt x="2" y="3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97" name="Google Shape;596;p9">
                <a:extLst>
                  <a:ext uri="{FF2B5EF4-FFF2-40B4-BE49-F238E27FC236}">
                    <a16:creationId xmlns:a16="http://schemas.microsoft.com/office/drawing/2014/main" id="{353551B0-A51F-EF4B-89CB-9043D988E7D2}"/>
                  </a:ext>
                </a:extLst>
              </p:cNvPr>
              <p:cNvSpPr/>
              <p:nvPr/>
            </p:nvSpPr>
            <p:spPr>
              <a:xfrm>
                <a:off x="3231" y="1291"/>
                <a:ext cx="6" cy="6"/>
              </a:xfrm>
              <a:custGeom>
                <a:avLst/>
                <a:gdLst/>
                <a:ahLst/>
                <a:cxnLst/>
                <a:rect l="l" t="t" r="r" b="b"/>
                <a:pathLst>
                  <a:path w="3" h="3" extrusionOk="0">
                    <a:moveTo>
                      <a:pt x="1" y="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3"/>
                      <a:pt x="2" y="3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98" name="Google Shape;597;p9">
                <a:extLst>
                  <a:ext uri="{FF2B5EF4-FFF2-40B4-BE49-F238E27FC236}">
                    <a16:creationId xmlns:a16="http://schemas.microsoft.com/office/drawing/2014/main" id="{6218DB0E-E7F5-EB43-AD96-2A4A0496DE9D}"/>
                  </a:ext>
                </a:extLst>
              </p:cNvPr>
              <p:cNvSpPr/>
              <p:nvPr/>
            </p:nvSpPr>
            <p:spPr>
              <a:xfrm>
                <a:off x="3570" y="1167"/>
                <a:ext cx="65" cy="83"/>
              </a:xfrm>
              <a:custGeom>
                <a:avLst/>
                <a:gdLst/>
                <a:ahLst/>
                <a:cxnLst/>
                <a:rect l="l" t="t" r="r" b="b"/>
                <a:pathLst>
                  <a:path w="33" h="42" extrusionOk="0">
                    <a:moveTo>
                      <a:pt x="16" y="42"/>
                    </a:moveTo>
                    <a:cubicBezTo>
                      <a:pt x="16" y="42"/>
                      <a:pt x="19" y="38"/>
                      <a:pt x="19" y="36"/>
                    </a:cubicBezTo>
                    <a:cubicBezTo>
                      <a:pt x="19" y="35"/>
                      <a:pt x="23" y="33"/>
                      <a:pt x="23" y="31"/>
                    </a:cubicBezTo>
                    <a:cubicBezTo>
                      <a:pt x="23" y="29"/>
                      <a:pt x="25" y="32"/>
                      <a:pt x="27" y="32"/>
                    </a:cubicBezTo>
                    <a:cubicBezTo>
                      <a:pt x="29" y="32"/>
                      <a:pt x="33" y="35"/>
                      <a:pt x="33" y="35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28" y="28"/>
                      <a:pt x="24" y="26"/>
                      <a:pt x="25" y="22"/>
                    </a:cubicBezTo>
                    <a:cubicBezTo>
                      <a:pt x="25" y="20"/>
                      <a:pt x="25" y="20"/>
                      <a:pt x="24" y="17"/>
                    </a:cubicBezTo>
                    <a:cubicBezTo>
                      <a:pt x="22" y="15"/>
                      <a:pt x="21" y="16"/>
                      <a:pt x="22" y="13"/>
                    </a:cubicBezTo>
                    <a:cubicBezTo>
                      <a:pt x="22" y="10"/>
                      <a:pt x="20" y="8"/>
                      <a:pt x="19" y="7"/>
                    </a:cubicBezTo>
                    <a:cubicBezTo>
                      <a:pt x="17" y="6"/>
                      <a:pt x="16" y="5"/>
                      <a:pt x="15" y="4"/>
                    </a:cubicBezTo>
                    <a:cubicBezTo>
                      <a:pt x="13" y="3"/>
                      <a:pt x="12" y="2"/>
                      <a:pt x="10" y="1"/>
                    </a:cubicBezTo>
                    <a:cubicBezTo>
                      <a:pt x="9" y="1"/>
                      <a:pt x="6" y="0"/>
                      <a:pt x="5" y="1"/>
                    </a:cubicBezTo>
                    <a:cubicBezTo>
                      <a:pt x="4" y="2"/>
                      <a:pt x="0" y="1"/>
                      <a:pt x="0" y="4"/>
                    </a:cubicBezTo>
                    <a:cubicBezTo>
                      <a:pt x="0" y="4"/>
                      <a:pt x="5" y="7"/>
                      <a:pt x="6" y="10"/>
                    </a:cubicBezTo>
                    <a:cubicBezTo>
                      <a:pt x="7" y="14"/>
                      <a:pt x="7" y="13"/>
                      <a:pt x="9" y="16"/>
                    </a:cubicBezTo>
                    <a:cubicBezTo>
                      <a:pt x="12" y="19"/>
                      <a:pt x="12" y="20"/>
                      <a:pt x="13" y="22"/>
                    </a:cubicBezTo>
                    <a:cubicBezTo>
                      <a:pt x="14" y="24"/>
                      <a:pt x="12" y="26"/>
                      <a:pt x="13" y="27"/>
                    </a:cubicBezTo>
                    <a:cubicBezTo>
                      <a:pt x="15" y="29"/>
                      <a:pt x="13" y="29"/>
                      <a:pt x="13" y="31"/>
                    </a:cubicBezTo>
                    <a:cubicBezTo>
                      <a:pt x="14" y="33"/>
                      <a:pt x="12" y="36"/>
                      <a:pt x="13" y="36"/>
                    </a:cubicBezTo>
                    <a:cubicBezTo>
                      <a:pt x="15" y="37"/>
                      <a:pt x="12" y="40"/>
                      <a:pt x="14" y="41"/>
                    </a:cubicBezTo>
                    <a:cubicBezTo>
                      <a:pt x="15" y="42"/>
                      <a:pt x="16" y="42"/>
                      <a:pt x="16" y="4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299" name="Google Shape;598;p9">
                <a:extLst>
                  <a:ext uri="{FF2B5EF4-FFF2-40B4-BE49-F238E27FC236}">
                    <a16:creationId xmlns:a16="http://schemas.microsoft.com/office/drawing/2014/main" id="{A458846F-58AC-4541-BF2C-D6FA04C536F1}"/>
                  </a:ext>
                </a:extLst>
              </p:cNvPr>
              <p:cNvSpPr/>
              <p:nvPr/>
            </p:nvSpPr>
            <p:spPr>
              <a:xfrm>
                <a:off x="3570" y="1167"/>
                <a:ext cx="65" cy="83"/>
              </a:xfrm>
              <a:custGeom>
                <a:avLst/>
                <a:gdLst/>
                <a:ahLst/>
                <a:cxnLst/>
                <a:rect l="l" t="t" r="r" b="b"/>
                <a:pathLst>
                  <a:path w="33" h="42" extrusionOk="0">
                    <a:moveTo>
                      <a:pt x="16" y="42"/>
                    </a:moveTo>
                    <a:cubicBezTo>
                      <a:pt x="16" y="42"/>
                      <a:pt x="19" y="38"/>
                      <a:pt x="19" y="36"/>
                    </a:cubicBezTo>
                    <a:cubicBezTo>
                      <a:pt x="19" y="35"/>
                      <a:pt x="23" y="33"/>
                      <a:pt x="23" y="31"/>
                    </a:cubicBezTo>
                    <a:cubicBezTo>
                      <a:pt x="23" y="29"/>
                      <a:pt x="25" y="32"/>
                      <a:pt x="27" y="32"/>
                    </a:cubicBezTo>
                    <a:cubicBezTo>
                      <a:pt x="29" y="32"/>
                      <a:pt x="33" y="35"/>
                      <a:pt x="33" y="35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28" y="28"/>
                      <a:pt x="24" y="26"/>
                      <a:pt x="25" y="22"/>
                    </a:cubicBezTo>
                    <a:cubicBezTo>
                      <a:pt x="25" y="20"/>
                      <a:pt x="25" y="20"/>
                      <a:pt x="24" y="17"/>
                    </a:cubicBezTo>
                    <a:cubicBezTo>
                      <a:pt x="22" y="15"/>
                      <a:pt x="21" y="16"/>
                      <a:pt x="22" y="13"/>
                    </a:cubicBezTo>
                    <a:cubicBezTo>
                      <a:pt x="22" y="10"/>
                      <a:pt x="20" y="8"/>
                      <a:pt x="19" y="7"/>
                    </a:cubicBezTo>
                    <a:cubicBezTo>
                      <a:pt x="17" y="6"/>
                      <a:pt x="16" y="5"/>
                      <a:pt x="15" y="4"/>
                    </a:cubicBezTo>
                    <a:cubicBezTo>
                      <a:pt x="13" y="3"/>
                      <a:pt x="12" y="2"/>
                      <a:pt x="10" y="1"/>
                    </a:cubicBezTo>
                    <a:cubicBezTo>
                      <a:pt x="9" y="1"/>
                      <a:pt x="6" y="0"/>
                      <a:pt x="5" y="1"/>
                    </a:cubicBezTo>
                    <a:cubicBezTo>
                      <a:pt x="4" y="2"/>
                      <a:pt x="0" y="1"/>
                      <a:pt x="0" y="4"/>
                    </a:cubicBezTo>
                    <a:cubicBezTo>
                      <a:pt x="0" y="4"/>
                      <a:pt x="5" y="7"/>
                      <a:pt x="6" y="10"/>
                    </a:cubicBezTo>
                    <a:cubicBezTo>
                      <a:pt x="7" y="14"/>
                      <a:pt x="7" y="13"/>
                      <a:pt x="9" y="16"/>
                    </a:cubicBezTo>
                    <a:cubicBezTo>
                      <a:pt x="12" y="19"/>
                      <a:pt x="12" y="20"/>
                      <a:pt x="13" y="22"/>
                    </a:cubicBezTo>
                    <a:cubicBezTo>
                      <a:pt x="14" y="24"/>
                      <a:pt x="12" y="26"/>
                      <a:pt x="13" y="27"/>
                    </a:cubicBezTo>
                    <a:cubicBezTo>
                      <a:pt x="15" y="29"/>
                      <a:pt x="13" y="29"/>
                      <a:pt x="13" y="31"/>
                    </a:cubicBezTo>
                    <a:cubicBezTo>
                      <a:pt x="14" y="33"/>
                      <a:pt x="12" y="36"/>
                      <a:pt x="13" y="36"/>
                    </a:cubicBezTo>
                    <a:cubicBezTo>
                      <a:pt x="15" y="37"/>
                      <a:pt x="12" y="40"/>
                      <a:pt x="14" y="41"/>
                    </a:cubicBezTo>
                    <a:cubicBezTo>
                      <a:pt x="15" y="42"/>
                      <a:pt x="16" y="42"/>
                      <a:pt x="16" y="4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00" name="Google Shape;599;p9">
                <a:extLst>
                  <a:ext uri="{FF2B5EF4-FFF2-40B4-BE49-F238E27FC236}">
                    <a16:creationId xmlns:a16="http://schemas.microsoft.com/office/drawing/2014/main" id="{D3E20CEA-7248-9642-953D-F64CE5B635C4}"/>
                  </a:ext>
                </a:extLst>
              </p:cNvPr>
              <p:cNvSpPr/>
              <p:nvPr/>
            </p:nvSpPr>
            <p:spPr>
              <a:xfrm>
                <a:off x="1133" y="1544"/>
                <a:ext cx="518" cy="387"/>
              </a:xfrm>
              <a:custGeom>
                <a:avLst/>
                <a:gdLst/>
                <a:ahLst/>
                <a:cxnLst/>
                <a:rect l="l" t="t" r="r" b="b"/>
                <a:pathLst>
                  <a:path w="264" h="197" extrusionOk="0">
                    <a:moveTo>
                      <a:pt x="0" y="1"/>
                    </a:moveTo>
                    <a:cubicBezTo>
                      <a:pt x="0" y="3"/>
                      <a:pt x="0" y="4"/>
                      <a:pt x="1" y="6"/>
                    </a:cubicBezTo>
                    <a:cubicBezTo>
                      <a:pt x="1" y="7"/>
                      <a:pt x="3" y="7"/>
                      <a:pt x="4" y="8"/>
                    </a:cubicBezTo>
                    <a:cubicBezTo>
                      <a:pt x="4" y="9"/>
                      <a:pt x="3" y="10"/>
                      <a:pt x="4" y="11"/>
                    </a:cubicBezTo>
                    <a:cubicBezTo>
                      <a:pt x="4" y="12"/>
                      <a:pt x="6" y="13"/>
                      <a:pt x="7" y="14"/>
                    </a:cubicBezTo>
                    <a:cubicBezTo>
                      <a:pt x="8" y="16"/>
                      <a:pt x="6" y="19"/>
                      <a:pt x="8" y="22"/>
                    </a:cubicBezTo>
                    <a:cubicBezTo>
                      <a:pt x="8" y="22"/>
                      <a:pt x="10" y="23"/>
                      <a:pt x="10" y="23"/>
                    </a:cubicBezTo>
                    <a:cubicBezTo>
                      <a:pt x="11" y="23"/>
                      <a:pt x="10" y="25"/>
                      <a:pt x="11" y="25"/>
                    </a:cubicBezTo>
                    <a:cubicBezTo>
                      <a:pt x="11" y="26"/>
                      <a:pt x="13" y="26"/>
                      <a:pt x="14" y="27"/>
                    </a:cubicBezTo>
                    <a:cubicBezTo>
                      <a:pt x="14" y="27"/>
                      <a:pt x="14" y="28"/>
                      <a:pt x="14" y="29"/>
                    </a:cubicBezTo>
                    <a:cubicBezTo>
                      <a:pt x="15" y="29"/>
                      <a:pt x="17" y="28"/>
                      <a:pt x="18" y="29"/>
                    </a:cubicBezTo>
                    <a:cubicBezTo>
                      <a:pt x="18" y="29"/>
                      <a:pt x="18" y="31"/>
                      <a:pt x="19" y="31"/>
                    </a:cubicBezTo>
                    <a:cubicBezTo>
                      <a:pt x="20" y="32"/>
                      <a:pt x="21" y="32"/>
                      <a:pt x="22" y="33"/>
                    </a:cubicBezTo>
                    <a:cubicBezTo>
                      <a:pt x="24" y="36"/>
                      <a:pt x="22" y="37"/>
                      <a:pt x="23" y="41"/>
                    </a:cubicBezTo>
                    <a:cubicBezTo>
                      <a:pt x="23" y="41"/>
                      <a:pt x="25" y="43"/>
                      <a:pt x="25" y="43"/>
                    </a:cubicBezTo>
                    <a:cubicBezTo>
                      <a:pt x="25" y="47"/>
                      <a:pt x="24" y="50"/>
                      <a:pt x="24" y="53"/>
                    </a:cubicBezTo>
                    <a:cubicBezTo>
                      <a:pt x="22" y="53"/>
                      <a:pt x="20" y="53"/>
                      <a:pt x="17" y="53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9" y="56"/>
                      <a:pt x="21" y="57"/>
                      <a:pt x="22" y="58"/>
                    </a:cubicBezTo>
                    <a:cubicBezTo>
                      <a:pt x="23" y="59"/>
                      <a:pt x="24" y="62"/>
                      <a:pt x="25" y="62"/>
                    </a:cubicBezTo>
                    <a:cubicBezTo>
                      <a:pt x="25" y="62"/>
                      <a:pt x="26" y="62"/>
                      <a:pt x="27" y="62"/>
                    </a:cubicBezTo>
                    <a:cubicBezTo>
                      <a:pt x="27" y="63"/>
                      <a:pt x="27" y="64"/>
                      <a:pt x="28" y="65"/>
                    </a:cubicBezTo>
                    <a:cubicBezTo>
                      <a:pt x="28" y="65"/>
                      <a:pt x="30" y="64"/>
                      <a:pt x="31" y="65"/>
                    </a:cubicBezTo>
                    <a:cubicBezTo>
                      <a:pt x="32" y="65"/>
                      <a:pt x="40" y="72"/>
                      <a:pt x="41" y="73"/>
                    </a:cubicBezTo>
                    <a:cubicBezTo>
                      <a:pt x="41" y="75"/>
                      <a:pt x="40" y="74"/>
                      <a:pt x="40" y="76"/>
                    </a:cubicBezTo>
                    <a:cubicBezTo>
                      <a:pt x="40" y="76"/>
                      <a:pt x="42" y="79"/>
                      <a:pt x="42" y="80"/>
                    </a:cubicBezTo>
                    <a:cubicBezTo>
                      <a:pt x="43" y="82"/>
                      <a:pt x="41" y="86"/>
                      <a:pt x="42" y="88"/>
                    </a:cubicBezTo>
                    <a:cubicBezTo>
                      <a:pt x="43" y="89"/>
                      <a:pt x="45" y="89"/>
                      <a:pt x="46" y="90"/>
                    </a:cubicBezTo>
                    <a:cubicBezTo>
                      <a:pt x="47" y="90"/>
                      <a:pt x="46" y="92"/>
                      <a:pt x="47" y="93"/>
                    </a:cubicBezTo>
                    <a:cubicBezTo>
                      <a:pt x="47" y="93"/>
                      <a:pt x="49" y="94"/>
                      <a:pt x="50" y="95"/>
                    </a:cubicBezTo>
                    <a:cubicBezTo>
                      <a:pt x="51" y="96"/>
                      <a:pt x="58" y="104"/>
                      <a:pt x="58" y="105"/>
                    </a:cubicBezTo>
                    <a:cubicBezTo>
                      <a:pt x="58" y="106"/>
                      <a:pt x="58" y="107"/>
                      <a:pt x="58" y="109"/>
                    </a:cubicBezTo>
                    <a:cubicBezTo>
                      <a:pt x="61" y="109"/>
                      <a:pt x="61" y="109"/>
                      <a:pt x="61" y="109"/>
                    </a:cubicBezTo>
                    <a:cubicBezTo>
                      <a:pt x="61" y="109"/>
                      <a:pt x="60" y="108"/>
                      <a:pt x="61" y="107"/>
                    </a:cubicBezTo>
                    <a:cubicBezTo>
                      <a:pt x="61" y="107"/>
                      <a:pt x="61" y="107"/>
                      <a:pt x="61" y="107"/>
                    </a:cubicBezTo>
                    <a:cubicBezTo>
                      <a:pt x="62" y="107"/>
                      <a:pt x="63" y="106"/>
                      <a:pt x="63" y="105"/>
                    </a:cubicBezTo>
                    <a:cubicBezTo>
                      <a:pt x="63" y="104"/>
                      <a:pt x="64" y="103"/>
                      <a:pt x="63" y="101"/>
                    </a:cubicBezTo>
                    <a:cubicBezTo>
                      <a:pt x="63" y="101"/>
                      <a:pt x="58" y="98"/>
                      <a:pt x="58" y="98"/>
                    </a:cubicBezTo>
                    <a:cubicBezTo>
                      <a:pt x="58" y="97"/>
                      <a:pt x="58" y="96"/>
                      <a:pt x="58" y="95"/>
                    </a:cubicBezTo>
                    <a:cubicBezTo>
                      <a:pt x="57" y="95"/>
                      <a:pt x="57" y="94"/>
                      <a:pt x="57" y="94"/>
                    </a:cubicBezTo>
                    <a:cubicBezTo>
                      <a:pt x="56" y="94"/>
                      <a:pt x="55" y="94"/>
                      <a:pt x="54" y="94"/>
                    </a:cubicBezTo>
                    <a:cubicBezTo>
                      <a:pt x="53" y="94"/>
                      <a:pt x="54" y="92"/>
                      <a:pt x="53" y="92"/>
                    </a:cubicBezTo>
                    <a:cubicBezTo>
                      <a:pt x="53" y="91"/>
                      <a:pt x="55" y="90"/>
                      <a:pt x="54" y="88"/>
                    </a:cubicBezTo>
                    <a:cubicBezTo>
                      <a:pt x="54" y="87"/>
                      <a:pt x="52" y="87"/>
                      <a:pt x="51" y="86"/>
                    </a:cubicBezTo>
                    <a:cubicBezTo>
                      <a:pt x="51" y="84"/>
                      <a:pt x="52" y="83"/>
                      <a:pt x="52" y="81"/>
                    </a:cubicBezTo>
                    <a:cubicBezTo>
                      <a:pt x="52" y="81"/>
                      <a:pt x="48" y="76"/>
                      <a:pt x="48" y="76"/>
                    </a:cubicBezTo>
                    <a:cubicBezTo>
                      <a:pt x="48" y="75"/>
                      <a:pt x="48" y="74"/>
                      <a:pt x="48" y="73"/>
                    </a:cubicBezTo>
                    <a:cubicBezTo>
                      <a:pt x="47" y="69"/>
                      <a:pt x="45" y="65"/>
                      <a:pt x="41" y="63"/>
                    </a:cubicBezTo>
                    <a:cubicBezTo>
                      <a:pt x="42" y="62"/>
                      <a:pt x="43" y="60"/>
                      <a:pt x="42" y="59"/>
                    </a:cubicBezTo>
                    <a:cubicBezTo>
                      <a:pt x="42" y="58"/>
                      <a:pt x="40" y="58"/>
                      <a:pt x="39" y="57"/>
                    </a:cubicBezTo>
                    <a:cubicBezTo>
                      <a:pt x="39" y="57"/>
                      <a:pt x="40" y="55"/>
                      <a:pt x="39" y="55"/>
                    </a:cubicBezTo>
                    <a:cubicBezTo>
                      <a:pt x="39" y="54"/>
                      <a:pt x="37" y="53"/>
                      <a:pt x="36" y="52"/>
                    </a:cubicBezTo>
                    <a:cubicBezTo>
                      <a:pt x="35" y="50"/>
                      <a:pt x="36" y="47"/>
                      <a:pt x="35" y="45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2" y="41"/>
                      <a:pt x="31" y="42"/>
                      <a:pt x="30" y="41"/>
                    </a:cubicBezTo>
                    <a:cubicBezTo>
                      <a:pt x="30" y="40"/>
                      <a:pt x="30" y="37"/>
                      <a:pt x="31" y="37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7" y="31"/>
                      <a:pt x="26" y="31"/>
                      <a:pt x="25" y="31"/>
                    </a:cubicBezTo>
                    <a:cubicBezTo>
                      <a:pt x="25" y="31"/>
                      <a:pt x="25" y="29"/>
                      <a:pt x="25" y="29"/>
                    </a:cubicBezTo>
                    <a:cubicBezTo>
                      <a:pt x="25" y="28"/>
                      <a:pt x="23" y="26"/>
                      <a:pt x="22" y="25"/>
                    </a:cubicBezTo>
                    <a:cubicBezTo>
                      <a:pt x="21" y="23"/>
                      <a:pt x="22" y="21"/>
                      <a:pt x="20" y="19"/>
                    </a:cubicBezTo>
                    <a:cubicBezTo>
                      <a:pt x="20" y="18"/>
                      <a:pt x="17" y="16"/>
                      <a:pt x="17" y="16"/>
                    </a:cubicBezTo>
                    <a:cubicBezTo>
                      <a:pt x="16" y="13"/>
                      <a:pt x="18" y="11"/>
                      <a:pt x="18" y="10"/>
                    </a:cubicBezTo>
                    <a:cubicBezTo>
                      <a:pt x="18" y="9"/>
                      <a:pt x="17" y="10"/>
                      <a:pt x="18" y="9"/>
                    </a:cubicBezTo>
                    <a:cubicBezTo>
                      <a:pt x="19" y="9"/>
                      <a:pt x="20" y="8"/>
                      <a:pt x="22" y="9"/>
                    </a:cubicBezTo>
                    <a:cubicBezTo>
                      <a:pt x="22" y="9"/>
                      <a:pt x="22" y="11"/>
                      <a:pt x="23" y="11"/>
                    </a:cubicBezTo>
                    <a:cubicBezTo>
                      <a:pt x="24" y="12"/>
                      <a:pt x="25" y="11"/>
                      <a:pt x="26" y="12"/>
                    </a:cubicBezTo>
                    <a:cubicBezTo>
                      <a:pt x="26" y="12"/>
                      <a:pt x="27" y="10"/>
                      <a:pt x="27" y="10"/>
                    </a:cubicBezTo>
                    <a:cubicBezTo>
                      <a:pt x="28" y="9"/>
                      <a:pt x="29" y="10"/>
                      <a:pt x="31" y="10"/>
                    </a:cubicBezTo>
                    <a:cubicBezTo>
                      <a:pt x="33" y="14"/>
                      <a:pt x="30" y="11"/>
                      <a:pt x="34" y="15"/>
                    </a:cubicBezTo>
                    <a:cubicBezTo>
                      <a:pt x="33" y="20"/>
                      <a:pt x="34" y="22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9" y="28"/>
                      <a:pt x="38" y="30"/>
                      <a:pt x="39" y="33"/>
                    </a:cubicBezTo>
                    <a:cubicBezTo>
                      <a:pt x="41" y="35"/>
                      <a:pt x="43" y="37"/>
                      <a:pt x="44" y="39"/>
                    </a:cubicBezTo>
                    <a:cubicBezTo>
                      <a:pt x="44" y="39"/>
                      <a:pt x="46" y="39"/>
                      <a:pt x="46" y="39"/>
                    </a:cubicBezTo>
                    <a:cubicBezTo>
                      <a:pt x="47" y="41"/>
                      <a:pt x="46" y="42"/>
                      <a:pt x="46" y="43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7" y="45"/>
                      <a:pt x="50" y="45"/>
                      <a:pt x="51" y="46"/>
                    </a:cubicBezTo>
                    <a:cubicBezTo>
                      <a:pt x="52" y="47"/>
                      <a:pt x="52" y="53"/>
                      <a:pt x="54" y="53"/>
                    </a:cubicBezTo>
                    <a:cubicBezTo>
                      <a:pt x="55" y="54"/>
                      <a:pt x="57" y="53"/>
                      <a:pt x="57" y="53"/>
                    </a:cubicBezTo>
                    <a:cubicBezTo>
                      <a:pt x="59" y="55"/>
                      <a:pt x="57" y="57"/>
                      <a:pt x="57" y="59"/>
                    </a:cubicBezTo>
                    <a:cubicBezTo>
                      <a:pt x="58" y="60"/>
                      <a:pt x="61" y="60"/>
                      <a:pt x="62" y="61"/>
                    </a:cubicBezTo>
                    <a:cubicBezTo>
                      <a:pt x="62" y="62"/>
                      <a:pt x="62" y="65"/>
                      <a:pt x="63" y="65"/>
                    </a:cubicBezTo>
                    <a:cubicBezTo>
                      <a:pt x="64" y="66"/>
                      <a:pt x="66" y="65"/>
                      <a:pt x="67" y="65"/>
                    </a:cubicBezTo>
                    <a:cubicBezTo>
                      <a:pt x="68" y="66"/>
                      <a:pt x="68" y="67"/>
                      <a:pt x="68" y="68"/>
                    </a:cubicBezTo>
                    <a:cubicBezTo>
                      <a:pt x="69" y="68"/>
                      <a:pt x="69" y="68"/>
                      <a:pt x="69" y="68"/>
                    </a:cubicBezTo>
                    <a:cubicBezTo>
                      <a:pt x="69" y="69"/>
                      <a:pt x="69" y="70"/>
                      <a:pt x="69" y="71"/>
                    </a:cubicBezTo>
                    <a:cubicBezTo>
                      <a:pt x="68" y="71"/>
                      <a:pt x="66" y="71"/>
                      <a:pt x="66" y="72"/>
                    </a:cubicBezTo>
                    <a:cubicBezTo>
                      <a:pt x="66" y="73"/>
                      <a:pt x="66" y="75"/>
                      <a:pt x="66" y="76"/>
                    </a:cubicBezTo>
                    <a:cubicBezTo>
                      <a:pt x="67" y="76"/>
                      <a:pt x="68" y="76"/>
                      <a:pt x="69" y="77"/>
                    </a:cubicBezTo>
                    <a:cubicBezTo>
                      <a:pt x="70" y="77"/>
                      <a:pt x="70" y="79"/>
                      <a:pt x="70" y="79"/>
                    </a:cubicBezTo>
                    <a:cubicBezTo>
                      <a:pt x="71" y="80"/>
                      <a:pt x="73" y="81"/>
                      <a:pt x="74" y="81"/>
                    </a:cubicBezTo>
                    <a:cubicBezTo>
                      <a:pt x="74" y="81"/>
                      <a:pt x="79" y="88"/>
                      <a:pt x="79" y="88"/>
                    </a:cubicBezTo>
                    <a:cubicBezTo>
                      <a:pt x="80" y="89"/>
                      <a:pt x="79" y="90"/>
                      <a:pt x="80" y="91"/>
                    </a:cubicBezTo>
                    <a:cubicBezTo>
                      <a:pt x="81" y="92"/>
                      <a:pt x="82" y="92"/>
                      <a:pt x="83" y="93"/>
                    </a:cubicBezTo>
                    <a:cubicBezTo>
                      <a:pt x="84" y="94"/>
                      <a:pt x="86" y="96"/>
                      <a:pt x="86" y="96"/>
                    </a:cubicBezTo>
                    <a:cubicBezTo>
                      <a:pt x="86" y="97"/>
                      <a:pt x="86" y="98"/>
                      <a:pt x="86" y="99"/>
                    </a:cubicBezTo>
                    <a:cubicBezTo>
                      <a:pt x="87" y="99"/>
                      <a:pt x="89" y="101"/>
                      <a:pt x="90" y="102"/>
                    </a:cubicBezTo>
                    <a:cubicBezTo>
                      <a:pt x="90" y="103"/>
                      <a:pt x="90" y="103"/>
                      <a:pt x="90" y="104"/>
                    </a:cubicBezTo>
                    <a:cubicBezTo>
                      <a:pt x="90" y="104"/>
                      <a:pt x="92" y="105"/>
                      <a:pt x="92" y="105"/>
                    </a:cubicBezTo>
                    <a:cubicBezTo>
                      <a:pt x="93" y="107"/>
                      <a:pt x="92" y="108"/>
                      <a:pt x="93" y="110"/>
                    </a:cubicBezTo>
                    <a:cubicBezTo>
                      <a:pt x="95" y="113"/>
                      <a:pt x="97" y="114"/>
                      <a:pt x="99" y="119"/>
                    </a:cubicBezTo>
                    <a:cubicBezTo>
                      <a:pt x="100" y="119"/>
                      <a:pt x="100" y="119"/>
                      <a:pt x="100" y="119"/>
                    </a:cubicBezTo>
                    <a:cubicBezTo>
                      <a:pt x="100" y="121"/>
                      <a:pt x="100" y="122"/>
                      <a:pt x="100" y="124"/>
                    </a:cubicBezTo>
                    <a:cubicBezTo>
                      <a:pt x="100" y="125"/>
                      <a:pt x="103" y="126"/>
                      <a:pt x="102" y="131"/>
                    </a:cubicBezTo>
                    <a:cubicBezTo>
                      <a:pt x="102" y="132"/>
                      <a:pt x="100" y="134"/>
                      <a:pt x="99" y="134"/>
                    </a:cubicBezTo>
                    <a:cubicBezTo>
                      <a:pt x="98" y="136"/>
                      <a:pt x="101" y="137"/>
                      <a:pt x="101" y="138"/>
                    </a:cubicBezTo>
                    <a:cubicBezTo>
                      <a:pt x="100" y="139"/>
                      <a:pt x="98" y="139"/>
                      <a:pt x="99" y="142"/>
                    </a:cubicBezTo>
                    <a:cubicBezTo>
                      <a:pt x="99" y="142"/>
                      <a:pt x="100" y="145"/>
                      <a:pt x="101" y="146"/>
                    </a:cubicBezTo>
                    <a:cubicBezTo>
                      <a:pt x="102" y="146"/>
                      <a:pt x="102" y="146"/>
                      <a:pt x="102" y="146"/>
                    </a:cubicBezTo>
                    <a:cubicBezTo>
                      <a:pt x="103" y="147"/>
                      <a:pt x="102" y="148"/>
                      <a:pt x="103" y="149"/>
                    </a:cubicBezTo>
                    <a:cubicBezTo>
                      <a:pt x="103" y="150"/>
                      <a:pt x="107" y="153"/>
                      <a:pt x="108" y="154"/>
                    </a:cubicBezTo>
                    <a:cubicBezTo>
                      <a:pt x="109" y="154"/>
                      <a:pt x="110" y="154"/>
                      <a:pt x="111" y="154"/>
                    </a:cubicBezTo>
                    <a:cubicBezTo>
                      <a:pt x="112" y="155"/>
                      <a:pt x="111" y="156"/>
                      <a:pt x="112" y="157"/>
                    </a:cubicBezTo>
                    <a:cubicBezTo>
                      <a:pt x="113" y="158"/>
                      <a:pt x="115" y="159"/>
                      <a:pt x="117" y="160"/>
                    </a:cubicBezTo>
                    <a:cubicBezTo>
                      <a:pt x="117" y="161"/>
                      <a:pt x="119" y="163"/>
                      <a:pt x="119" y="164"/>
                    </a:cubicBezTo>
                    <a:cubicBezTo>
                      <a:pt x="119" y="164"/>
                      <a:pt x="121" y="167"/>
                      <a:pt x="121" y="167"/>
                    </a:cubicBezTo>
                    <a:cubicBezTo>
                      <a:pt x="125" y="169"/>
                      <a:pt x="128" y="167"/>
                      <a:pt x="131" y="168"/>
                    </a:cubicBezTo>
                    <a:cubicBezTo>
                      <a:pt x="132" y="169"/>
                      <a:pt x="133" y="172"/>
                      <a:pt x="134" y="172"/>
                    </a:cubicBezTo>
                    <a:cubicBezTo>
                      <a:pt x="136" y="174"/>
                      <a:pt x="140" y="175"/>
                      <a:pt x="142" y="176"/>
                    </a:cubicBezTo>
                    <a:cubicBezTo>
                      <a:pt x="143" y="177"/>
                      <a:pt x="143" y="178"/>
                      <a:pt x="144" y="178"/>
                    </a:cubicBezTo>
                    <a:cubicBezTo>
                      <a:pt x="147" y="180"/>
                      <a:pt x="149" y="179"/>
                      <a:pt x="153" y="180"/>
                    </a:cubicBezTo>
                    <a:cubicBezTo>
                      <a:pt x="154" y="182"/>
                      <a:pt x="154" y="182"/>
                      <a:pt x="154" y="182"/>
                    </a:cubicBezTo>
                    <a:cubicBezTo>
                      <a:pt x="156" y="182"/>
                      <a:pt x="156" y="181"/>
                      <a:pt x="158" y="181"/>
                    </a:cubicBezTo>
                    <a:cubicBezTo>
                      <a:pt x="158" y="181"/>
                      <a:pt x="158" y="183"/>
                      <a:pt x="158" y="183"/>
                    </a:cubicBezTo>
                    <a:cubicBezTo>
                      <a:pt x="159" y="183"/>
                      <a:pt x="160" y="183"/>
                      <a:pt x="161" y="183"/>
                    </a:cubicBezTo>
                    <a:cubicBezTo>
                      <a:pt x="162" y="183"/>
                      <a:pt x="163" y="185"/>
                      <a:pt x="164" y="186"/>
                    </a:cubicBezTo>
                    <a:cubicBezTo>
                      <a:pt x="164" y="187"/>
                      <a:pt x="164" y="187"/>
                      <a:pt x="164" y="187"/>
                    </a:cubicBezTo>
                    <a:cubicBezTo>
                      <a:pt x="165" y="187"/>
                      <a:pt x="166" y="186"/>
                      <a:pt x="166" y="186"/>
                    </a:cubicBezTo>
                    <a:cubicBezTo>
                      <a:pt x="169" y="186"/>
                      <a:pt x="168" y="187"/>
                      <a:pt x="169" y="188"/>
                    </a:cubicBezTo>
                    <a:cubicBezTo>
                      <a:pt x="171" y="188"/>
                      <a:pt x="173" y="187"/>
                      <a:pt x="174" y="187"/>
                    </a:cubicBezTo>
                    <a:cubicBezTo>
                      <a:pt x="175" y="187"/>
                      <a:pt x="175" y="188"/>
                      <a:pt x="175" y="189"/>
                    </a:cubicBezTo>
                    <a:cubicBezTo>
                      <a:pt x="176" y="189"/>
                      <a:pt x="178" y="190"/>
                      <a:pt x="178" y="190"/>
                    </a:cubicBezTo>
                    <a:cubicBezTo>
                      <a:pt x="181" y="190"/>
                      <a:pt x="182" y="187"/>
                      <a:pt x="184" y="187"/>
                    </a:cubicBezTo>
                    <a:cubicBezTo>
                      <a:pt x="186" y="186"/>
                      <a:pt x="188" y="187"/>
                      <a:pt x="190" y="187"/>
                    </a:cubicBezTo>
                    <a:cubicBezTo>
                      <a:pt x="191" y="187"/>
                      <a:pt x="193" y="185"/>
                      <a:pt x="193" y="185"/>
                    </a:cubicBezTo>
                    <a:cubicBezTo>
                      <a:pt x="195" y="185"/>
                      <a:pt x="194" y="186"/>
                      <a:pt x="195" y="186"/>
                    </a:cubicBezTo>
                    <a:cubicBezTo>
                      <a:pt x="198" y="187"/>
                      <a:pt x="200" y="186"/>
                      <a:pt x="202" y="187"/>
                    </a:cubicBezTo>
                    <a:cubicBezTo>
                      <a:pt x="203" y="187"/>
                      <a:pt x="204" y="190"/>
                      <a:pt x="205" y="190"/>
                    </a:cubicBezTo>
                    <a:cubicBezTo>
                      <a:pt x="206" y="191"/>
                      <a:pt x="207" y="190"/>
                      <a:pt x="208" y="190"/>
                    </a:cubicBezTo>
                    <a:cubicBezTo>
                      <a:pt x="210" y="191"/>
                      <a:pt x="211" y="194"/>
                      <a:pt x="212" y="197"/>
                    </a:cubicBezTo>
                    <a:cubicBezTo>
                      <a:pt x="212" y="197"/>
                      <a:pt x="212" y="197"/>
                      <a:pt x="212" y="197"/>
                    </a:cubicBezTo>
                    <a:cubicBezTo>
                      <a:pt x="212" y="197"/>
                      <a:pt x="214" y="194"/>
                      <a:pt x="213" y="192"/>
                    </a:cubicBezTo>
                    <a:cubicBezTo>
                      <a:pt x="212" y="191"/>
                      <a:pt x="218" y="184"/>
                      <a:pt x="218" y="184"/>
                    </a:cubicBezTo>
                    <a:cubicBezTo>
                      <a:pt x="229" y="184"/>
                      <a:pt x="229" y="184"/>
                      <a:pt x="229" y="184"/>
                    </a:cubicBezTo>
                    <a:cubicBezTo>
                      <a:pt x="229" y="184"/>
                      <a:pt x="229" y="181"/>
                      <a:pt x="227" y="179"/>
                    </a:cubicBezTo>
                    <a:cubicBezTo>
                      <a:pt x="224" y="178"/>
                      <a:pt x="222" y="174"/>
                      <a:pt x="222" y="174"/>
                    </a:cubicBezTo>
                    <a:cubicBezTo>
                      <a:pt x="222" y="171"/>
                      <a:pt x="222" y="171"/>
                      <a:pt x="222" y="171"/>
                    </a:cubicBezTo>
                    <a:cubicBezTo>
                      <a:pt x="225" y="171"/>
                      <a:pt x="225" y="171"/>
                      <a:pt x="225" y="171"/>
                    </a:cubicBezTo>
                    <a:cubicBezTo>
                      <a:pt x="226" y="166"/>
                      <a:pt x="226" y="166"/>
                      <a:pt x="226" y="166"/>
                    </a:cubicBezTo>
                    <a:cubicBezTo>
                      <a:pt x="241" y="166"/>
                      <a:pt x="241" y="166"/>
                      <a:pt x="241" y="166"/>
                    </a:cubicBezTo>
                    <a:cubicBezTo>
                      <a:pt x="244" y="164"/>
                      <a:pt x="244" y="164"/>
                      <a:pt x="244" y="164"/>
                    </a:cubicBezTo>
                    <a:cubicBezTo>
                      <a:pt x="244" y="164"/>
                      <a:pt x="246" y="161"/>
                      <a:pt x="248" y="163"/>
                    </a:cubicBezTo>
                    <a:cubicBezTo>
                      <a:pt x="249" y="161"/>
                      <a:pt x="250" y="160"/>
                      <a:pt x="251" y="158"/>
                    </a:cubicBezTo>
                    <a:cubicBezTo>
                      <a:pt x="251" y="160"/>
                      <a:pt x="251" y="162"/>
                      <a:pt x="250" y="162"/>
                    </a:cubicBezTo>
                    <a:cubicBezTo>
                      <a:pt x="252" y="163"/>
                      <a:pt x="253" y="164"/>
                      <a:pt x="254" y="164"/>
                    </a:cubicBezTo>
                    <a:cubicBezTo>
                      <a:pt x="254" y="158"/>
                      <a:pt x="255" y="154"/>
                      <a:pt x="256" y="148"/>
                    </a:cubicBezTo>
                    <a:cubicBezTo>
                      <a:pt x="257" y="148"/>
                      <a:pt x="257" y="148"/>
                      <a:pt x="257" y="148"/>
                    </a:cubicBezTo>
                    <a:cubicBezTo>
                      <a:pt x="258" y="147"/>
                      <a:pt x="256" y="146"/>
                      <a:pt x="256" y="143"/>
                    </a:cubicBezTo>
                    <a:cubicBezTo>
                      <a:pt x="256" y="139"/>
                      <a:pt x="264" y="129"/>
                      <a:pt x="259" y="126"/>
                    </a:cubicBezTo>
                    <a:cubicBezTo>
                      <a:pt x="258" y="126"/>
                      <a:pt x="257" y="126"/>
                      <a:pt x="257" y="126"/>
                    </a:cubicBezTo>
                    <a:cubicBezTo>
                      <a:pt x="255" y="125"/>
                      <a:pt x="255" y="125"/>
                      <a:pt x="255" y="125"/>
                    </a:cubicBezTo>
                    <a:cubicBezTo>
                      <a:pt x="254" y="124"/>
                      <a:pt x="249" y="125"/>
                      <a:pt x="248" y="126"/>
                    </a:cubicBezTo>
                    <a:cubicBezTo>
                      <a:pt x="247" y="126"/>
                      <a:pt x="246" y="128"/>
                      <a:pt x="246" y="129"/>
                    </a:cubicBezTo>
                    <a:cubicBezTo>
                      <a:pt x="244" y="129"/>
                      <a:pt x="243" y="128"/>
                      <a:pt x="242" y="129"/>
                    </a:cubicBezTo>
                    <a:cubicBezTo>
                      <a:pt x="241" y="129"/>
                      <a:pt x="240" y="131"/>
                      <a:pt x="240" y="131"/>
                    </a:cubicBezTo>
                    <a:cubicBezTo>
                      <a:pt x="236" y="132"/>
                      <a:pt x="235" y="130"/>
                      <a:pt x="234" y="134"/>
                    </a:cubicBezTo>
                    <a:cubicBezTo>
                      <a:pt x="232" y="137"/>
                      <a:pt x="232" y="142"/>
                      <a:pt x="231" y="146"/>
                    </a:cubicBezTo>
                    <a:cubicBezTo>
                      <a:pt x="231" y="146"/>
                      <a:pt x="228" y="148"/>
                      <a:pt x="228" y="148"/>
                    </a:cubicBezTo>
                    <a:cubicBezTo>
                      <a:pt x="228" y="150"/>
                      <a:pt x="229" y="152"/>
                      <a:pt x="228" y="154"/>
                    </a:cubicBezTo>
                    <a:cubicBezTo>
                      <a:pt x="228" y="154"/>
                      <a:pt x="228" y="154"/>
                      <a:pt x="228" y="154"/>
                    </a:cubicBezTo>
                    <a:cubicBezTo>
                      <a:pt x="225" y="155"/>
                      <a:pt x="224" y="158"/>
                      <a:pt x="222" y="160"/>
                    </a:cubicBezTo>
                    <a:cubicBezTo>
                      <a:pt x="221" y="160"/>
                      <a:pt x="219" y="161"/>
                      <a:pt x="219" y="161"/>
                    </a:cubicBezTo>
                    <a:cubicBezTo>
                      <a:pt x="219" y="161"/>
                      <a:pt x="218" y="159"/>
                      <a:pt x="218" y="158"/>
                    </a:cubicBezTo>
                    <a:cubicBezTo>
                      <a:pt x="213" y="159"/>
                      <a:pt x="212" y="159"/>
                      <a:pt x="209" y="162"/>
                    </a:cubicBezTo>
                    <a:cubicBezTo>
                      <a:pt x="209" y="162"/>
                      <a:pt x="208" y="164"/>
                      <a:pt x="208" y="164"/>
                    </a:cubicBezTo>
                    <a:cubicBezTo>
                      <a:pt x="207" y="164"/>
                      <a:pt x="205" y="164"/>
                      <a:pt x="203" y="164"/>
                    </a:cubicBezTo>
                    <a:cubicBezTo>
                      <a:pt x="203" y="165"/>
                      <a:pt x="203" y="165"/>
                      <a:pt x="203" y="165"/>
                    </a:cubicBezTo>
                    <a:cubicBezTo>
                      <a:pt x="201" y="166"/>
                      <a:pt x="198" y="165"/>
                      <a:pt x="195" y="165"/>
                    </a:cubicBezTo>
                    <a:cubicBezTo>
                      <a:pt x="192" y="159"/>
                      <a:pt x="191" y="159"/>
                      <a:pt x="184" y="159"/>
                    </a:cubicBezTo>
                    <a:cubicBezTo>
                      <a:pt x="183" y="158"/>
                      <a:pt x="184" y="157"/>
                      <a:pt x="184" y="156"/>
                    </a:cubicBezTo>
                    <a:cubicBezTo>
                      <a:pt x="183" y="154"/>
                      <a:pt x="180" y="152"/>
                      <a:pt x="180" y="150"/>
                    </a:cubicBezTo>
                    <a:cubicBezTo>
                      <a:pt x="180" y="149"/>
                      <a:pt x="180" y="147"/>
                      <a:pt x="180" y="146"/>
                    </a:cubicBezTo>
                    <a:cubicBezTo>
                      <a:pt x="180" y="146"/>
                      <a:pt x="178" y="147"/>
                      <a:pt x="178" y="146"/>
                    </a:cubicBezTo>
                    <a:cubicBezTo>
                      <a:pt x="177" y="146"/>
                      <a:pt x="176" y="143"/>
                      <a:pt x="175" y="142"/>
                    </a:cubicBezTo>
                    <a:cubicBezTo>
                      <a:pt x="175" y="141"/>
                      <a:pt x="173" y="141"/>
                      <a:pt x="172" y="140"/>
                    </a:cubicBezTo>
                    <a:cubicBezTo>
                      <a:pt x="171" y="138"/>
                      <a:pt x="172" y="136"/>
                      <a:pt x="171" y="134"/>
                    </a:cubicBezTo>
                    <a:cubicBezTo>
                      <a:pt x="171" y="134"/>
                      <a:pt x="169" y="133"/>
                      <a:pt x="168" y="132"/>
                    </a:cubicBezTo>
                    <a:cubicBezTo>
                      <a:pt x="168" y="131"/>
                      <a:pt x="168" y="129"/>
                      <a:pt x="168" y="129"/>
                    </a:cubicBezTo>
                    <a:cubicBezTo>
                      <a:pt x="167" y="129"/>
                      <a:pt x="166" y="130"/>
                      <a:pt x="166" y="130"/>
                    </a:cubicBezTo>
                    <a:cubicBezTo>
                      <a:pt x="167" y="125"/>
                      <a:pt x="166" y="124"/>
                      <a:pt x="166" y="119"/>
                    </a:cubicBezTo>
                    <a:cubicBezTo>
                      <a:pt x="167" y="118"/>
                      <a:pt x="169" y="116"/>
                      <a:pt x="168" y="113"/>
                    </a:cubicBezTo>
                    <a:cubicBezTo>
                      <a:pt x="167" y="111"/>
                      <a:pt x="167" y="111"/>
                      <a:pt x="167" y="111"/>
                    </a:cubicBezTo>
                    <a:cubicBezTo>
                      <a:pt x="167" y="109"/>
                      <a:pt x="168" y="107"/>
                      <a:pt x="167" y="106"/>
                    </a:cubicBezTo>
                    <a:cubicBezTo>
                      <a:pt x="166" y="105"/>
                      <a:pt x="166" y="105"/>
                      <a:pt x="166" y="105"/>
                    </a:cubicBezTo>
                    <a:cubicBezTo>
                      <a:pt x="165" y="102"/>
                      <a:pt x="167" y="101"/>
                      <a:pt x="166" y="98"/>
                    </a:cubicBezTo>
                    <a:cubicBezTo>
                      <a:pt x="165" y="95"/>
                      <a:pt x="165" y="95"/>
                      <a:pt x="165" y="95"/>
                    </a:cubicBezTo>
                    <a:cubicBezTo>
                      <a:pt x="165" y="94"/>
                      <a:pt x="167" y="90"/>
                      <a:pt x="165" y="89"/>
                    </a:cubicBezTo>
                    <a:cubicBezTo>
                      <a:pt x="166" y="88"/>
                      <a:pt x="167" y="88"/>
                      <a:pt x="168" y="87"/>
                    </a:cubicBezTo>
                    <a:cubicBezTo>
                      <a:pt x="168" y="86"/>
                      <a:pt x="167" y="85"/>
                      <a:pt x="168" y="85"/>
                    </a:cubicBezTo>
                    <a:cubicBezTo>
                      <a:pt x="168" y="85"/>
                      <a:pt x="170" y="85"/>
                      <a:pt x="170" y="85"/>
                    </a:cubicBezTo>
                    <a:cubicBezTo>
                      <a:pt x="171" y="83"/>
                      <a:pt x="171" y="82"/>
                      <a:pt x="172" y="81"/>
                    </a:cubicBezTo>
                    <a:cubicBezTo>
                      <a:pt x="173" y="80"/>
                      <a:pt x="172" y="79"/>
                      <a:pt x="172" y="79"/>
                    </a:cubicBezTo>
                    <a:cubicBezTo>
                      <a:pt x="168" y="79"/>
                      <a:pt x="168" y="79"/>
                      <a:pt x="168" y="79"/>
                    </a:cubicBezTo>
                    <a:cubicBezTo>
                      <a:pt x="166" y="76"/>
                      <a:pt x="166" y="76"/>
                      <a:pt x="166" y="76"/>
                    </a:cubicBezTo>
                    <a:cubicBezTo>
                      <a:pt x="162" y="76"/>
                      <a:pt x="162" y="76"/>
                      <a:pt x="162" y="76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6" y="73"/>
                      <a:pt x="156" y="73"/>
                      <a:pt x="156" y="73"/>
                    </a:cubicBezTo>
                    <a:cubicBezTo>
                      <a:pt x="155" y="69"/>
                      <a:pt x="155" y="69"/>
                      <a:pt x="155" y="69"/>
                    </a:cubicBezTo>
                    <a:cubicBezTo>
                      <a:pt x="153" y="63"/>
                      <a:pt x="153" y="63"/>
                      <a:pt x="153" y="63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47" y="54"/>
                      <a:pt x="147" y="54"/>
                      <a:pt x="147" y="54"/>
                    </a:cubicBezTo>
                    <a:cubicBezTo>
                      <a:pt x="145" y="50"/>
                      <a:pt x="145" y="50"/>
                      <a:pt x="145" y="50"/>
                    </a:cubicBezTo>
                    <a:cubicBezTo>
                      <a:pt x="143" y="46"/>
                      <a:pt x="143" y="46"/>
                      <a:pt x="143" y="46"/>
                    </a:cubicBezTo>
                    <a:cubicBezTo>
                      <a:pt x="142" y="44"/>
                      <a:pt x="142" y="44"/>
                      <a:pt x="142" y="44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39" y="38"/>
                      <a:pt x="139" y="38"/>
                      <a:pt x="139" y="38"/>
                    </a:cubicBezTo>
                    <a:cubicBezTo>
                      <a:pt x="136" y="36"/>
                      <a:pt x="136" y="36"/>
                      <a:pt x="136" y="36"/>
                    </a:cubicBezTo>
                    <a:cubicBezTo>
                      <a:pt x="133" y="34"/>
                      <a:pt x="133" y="34"/>
                      <a:pt x="133" y="34"/>
                    </a:cubicBezTo>
                    <a:cubicBezTo>
                      <a:pt x="130" y="34"/>
                      <a:pt x="130" y="34"/>
                      <a:pt x="130" y="34"/>
                    </a:cubicBezTo>
                    <a:cubicBezTo>
                      <a:pt x="127" y="35"/>
                      <a:pt x="127" y="35"/>
                      <a:pt x="127" y="35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2" y="41"/>
                      <a:pt x="122" y="41"/>
                      <a:pt x="122" y="41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16" y="41"/>
                      <a:pt x="116" y="41"/>
                      <a:pt x="116" y="41"/>
                    </a:cubicBezTo>
                    <a:cubicBezTo>
                      <a:pt x="113" y="39"/>
                      <a:pt x="113" y="39"/>
                      <a:pt x="113" y="39"/>
                    </a:cubicBezTo>
                    <a:cubicBezTo>
                      <a:pt x="111" y="36"/>
                      <a:pt x="111" y="36"/>
                      <a:pt x="111" y="36"/>
                    </a:cubicBezTo>
                    <a:cubicBezTo>
                      <a:pt x="109" y="32"/>
                      <a:pt x="109" y="32"/>
                      <a:pt x="109" y="32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1" y="20"/>
                      <a:pt x="101" y="20"/>
                      <a:pt x="101" y="20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96" y="16"/>
                      <a:pt x="96" y="16"/>
                      <a:pt x="96" y="16"/>
                    </a:cubicBezTo>
                    <a:cubicBezTo>
                      <a:pt x="93" y="11"/>
                      <a:pt x="93" y="11"/>
                      <a:pt x="93" y="11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5" y="16"/>
                      <a:pt x="75" y="16"/>
                      <a:pt x="75" y="16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01" name="Google Shape;600;p9">
                <a:extLst>
                  <a:ext uri="{FF2B5EF4-FFF2-40B4-BE49-F238E27FC236}">
                    <a16:creationId xmlns:a16="http://schemas.microsoft.com/office/drawing/2014/main" id="{1F43FE2E-503E-484F-AA52-B58CD7376911}"/>
                  </a:ext>
                </a:extLst>
              </p:cNvPr>
              <p:cNvSpPr/>
              <p:nvPr/>
            </p:nvSpPr>
            <p:spPr>
              <a:xfrm>
                <a:off x="1133" y="1544"/>
                <a:ext cx="518" cy="387"/>
              </a:xfrm>
              <a:custGeom>
                <a:avLst/>
                <a:gdLst/>
                <a:ahLst/>
                <a:cxnLst/>
                <a:rect l="l" t="t" r="r" b="b"/>
                <a:pathLst>
                  <a:path w="264" h="197" extrusionOk="0">
                    <a:moveTo>
                      <a:pt x="0" y="1"/>
                    </a:moveTo>
                    <a:cubicBezTo>
                      <a:pt x="0" y="3"/>
                      <a:pt x="0" y="4"/>
                      <a:pt x="1" y="6"/>
                    </a:cubicBezTo>
                    <a:cubicBezTo>
                      <a:pt x="1" y="7"/>
                      <a:pt x="3" y="7"/>
                      <a:pt x="4" y="8"/>
                    </a:cubicBezTo>
                    <a:cubicBezTo>
                      <a:pt x="4" y="9"/>
                      <a:pt x="3" y="10"/>
                      <a:pt x="4" y="11"/>
                    </a:cubicBezTo>
                    <a:cubicBezTo>
                      <a:pt x="4" y="12"/>
                      <a:pt x="6" y="13"/>
                      <a:pt x="7" y="14"/>
                    </a:cubicBezTo>
                    <a:cubicBezTo>
                      <a:pt x="8" y="16"/>
                      <a:pt x="6" y="19"/>
                      <a:pt x="8" y="22"/>
                    </a:cubicBezTo>
                    <a:cubicBezTo>
                      <a:pt x="8" y="22"/>
                      <a:pt x="10" y="23"/>
                      <a:pt x="10" y="23"/>
                    </a:cubicBezTo>
                    <a:cubicBezTo>
                      <a:pt x="11" y="23"/>
                      <a:pt x="10" y="25"/>
                      <a:pt x="11" y="25"/>
                    </a:cubicBezTo>
                    <a:cubicBezTo>
                      <a:pt x="11" y="26"/>
                      <a:pt x="13" y="26"/>
                      <a:pt x="14" y="27"/>
                    </a:cubicBezTo>
                    <a:cubicBezTo>
                      <a:pt x="14" y="27"/>
                      <a:pt x="14" y="28"/>
                      <a:pt x="14" y="29"/>
                    </a:cubicBezTo>
                    <a:cubicBezTo>
                      <a:pt x="15" y="29"/>
                      <a:pt x="17" y="28"/>
                      <a:pt x="18" y="29"/>
                    </a:cubicBezTo>
                    <a:cubicBezTo>
                      <a:pt x="18" y="29"/>
                      <a:pt x="18" y="31"/>
                      <a:pt x="19" y="31"/>
                    </a:cubicBezTo>
                    <a:cubicBezTo>
                      <a:pt x="20" y="32"/>
                      <a:pt x="21" y="32"/>
                      <a:pt x="22" y="33"/>
                    </a:cubicBezTo>
                    <a:cubicBezTo>
                      <a:pt x="24" y="36"/>
                      <a:pt x="22" y="37"/>
                      <a:pt x="23" y="41"/>
                    </a:cubicBezTo>
                    <a:cubicBezTo>
                      <a:pt x="23" y="41"/>
                      <a:pt x="25" y="43"/>
                      <a:pt x="25" y="43"/>
                    </a:cubicBezTo>
                    <a:cubicBezTo>
                      <a:pt x="25" y="47"/>
                      <a:pt x="24" y="50"/>
                      <a:pt x="24" y="53"/>
                    </a:cubicBezTo>
                    <a:cubicBezTo>
                      <a:pt x="22" y="53"/>
                      <a:pt x="20" y="53"/>
                      <a:pt x="17" y="53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9" y="56"/>
                      <a:pt x="21" y="57"/>
                      <a:pt x="22" y="58"/>
                    </a:cubicBezTo>
                    <a:cubicBezTo>
                      <a:pt x="23" y="59"/>
                      <a:pt x="24" y="62"/>
                      <a:pt x="25" y="62"/>
                    </a:cubicBezTo>
                    <a:cubicBezTo>
                      <a:pt x="25" y="62"/>
                      <a:pt x="26" y="62"/>
                      <a:pt x="27" y="62"/>
                    </a:cubicBezTo>
                    <a:cubicBezTo>
                      <a:pt x="27" y="63"/>
                      <a:pt x="27" y="64"/>
                      <a:pt x="28" y="65"/>
                    </a:cubicBezTo>
                    <a:cubicBezTo>
                      <a:pt x="28" y="65"/>
                      <a:pt x="30" y="64"/>
                      <a:pt x="31" y="65"/>
                    </a:cubicBezTo>
                    <a:cubicBezTo>
                      <a:pt x="32" y="65"/>
                      <a:pt x="40" y="72"/>
                      <a:pt x="41" y="73"/>
                    </a:cubicBezTo>
                    <a:cubicBezTo>
                      <a:pt x="41" y="75"/>
                      <a:pt x="40" y="74"/>
                      <a:pt x="40" y="76"/>
                    </a:cubicBezTo>
                    <a:cubicBezTo>
                      <a:pt x="40" y="76"/>
                      <a:pt x="42" y="79"/>
                      <a:pt x="42" y="80"/>
                    </a:cubicBezTo>
                    <a:cubicBezTo>
                      <a:pt x="43" y="82"/>
                      <a:pt x="41" y="86"/>
                      <a:pt x="42" y="88"/>
                    </a:cubicBezTo>
                    <a:cubicBezTo>
                      <a:pt x="43" y="89"/>
                      <a:pt x="45" y="89"/>
                      <a:pt x="46" y="90"/>
                    </a:cubicBezTo>
                    <a:cubicBezTo>
                      <a:pt x="47" y="90"/>
                      <a:pt x="46" y="92"/>
                      <a:pt x="47" y="93"/>
                    </a:cubicBezTo>
                    <a:cubicBezTo>
                      <a:pt x="47" y="93"/>
                      <a:pt x="49" y="94"/>
                      <a:pt x="50" y="95"/>
                    </a:cubicBezTo>
                    <a:cubicBezTo>
                      <a:pt x="51" y="96"/>
                      <a:pt x="58" y="104"/>
                      <a:pt x="58" y="105"/>
                    </a:cubicBezTo>
                    <a:cubicBezTo>
                      <a:pt x="58" y="106"/>
                      <a:pt x="58" y="107"/>
                      <a:pt x="58" y="109"/>
                    </a:cubicBezTo>
                    <a:cubicBezTo>
                      <a:pt x="61" y="109"/>
                      <a:pt x="61" y="109"/>
                      <a:pt x="61" y="109"/>
                    </a:cubicBezTo>
                    <a:cubicBezTo>
                      <a:pt x="61" y="109"/>
                      <a:pt x="60" y="108"/>
                      <a:pt x="61" y="107"/>
                    </a:cubicBezTo>
                    <a:cubicBezTo>
                      <a:pt x="61" y="107"/>
                      <a:pt x="61" y="107"/>
                      <a:pt x="61" y="107"/>
                    </a:cubicBezTo>
                    <a:cubicBezTo>
                      <a:pt x="62" y="107"/>
                      <a:pt x="63" y="106"/>
                      <a:pt x="63" y="105"/>
                    </a:cubicBezTo>
                    <a:cubicBezTo>
                      <a:pt x="63" y="104"/>
                      <a:pt x="64" y="103"/>
                      <a:pt x="63" y="101"/>
                    </a:cubicBezTo>
                    <a:cubicBezTo>
                      <a:pt x="63" y="101"/>
                      <a:pt x="58" y="98"/>
                      <a:pt x="58" y="98"/>
                    </a:cubicBezTo>
                    <a:cubicBezTo>
                      <a:pt x="58" y="97"/>
                      <a:pt x="58" y="96"/>
                      <a:pt x="58" y="95"/>
                    </a:cubicBezTo>
                    <a:cubicBezTo>
                      <a:pt x="57" y="95"/>
                      <a:pt x="57" y="94"/>
                      <a:pt x="57" y="94"/>
                    </a:cubicBezTo>
                    <a:cubicBezTo>
                      <a:pt x="56" y="94"/>
                      <a:pt x="55" y="94"/>
                      <a:pt x="54" y="94"/>
                    </a:cubicBezTo>
                    <a:cubicBezTo>
                      <a:pt x="53" y="94"/>
                      <a:pt x="54" y="92"/>
                      <a:pt x="53" y="92"/>
                    </a:cubicBezTo>
                    <a:cubicBezTo>
                      <a:pt x="53" y="91"/>
                      <a:pt x="55" y="90"/>
                      <a:pt x="54" y="88"/>
                    </a:cubicBezTo>
                    <a:cubicBezTo>
                      <a:pt x="54" y="87"/>
                      <a:pt x="52" y="87"/>
                      <a:pt x="51" y="86"/>
                    </a:cubicBezTo>
                    <a:cubicBezTo>
                      <a:pt x="51" y="84"/>
                      <a:pt x="52" y="83"/>
                      <a:pt x="52" y="81"/>
                    </a:cubicBezTo>
                    <a:cubicBezTo>
                      <a:pt x="52" y="81"/>
                      <a:pt x="48" y="76"/>
                      <a:pt x="48" y="76"/>
                    </a:cubicBezTo>
                    <a:cubicBezTo>
                      <a:pt x="48" y="75"/>
                      <a:pt x="48" y="74"/>
                      <a:pt x="48" y="73"/>
                    </a:cubicBezTo>
                    <a:cubicBezTo>
                      <a:pt x="47" y="69"/>
                      <a:pt x="45" y="65"/>
                      <a:pt x="41" y="63"/>
                    </a:cubicBezTo>
                    <a:cubicBezTo>
                      <a:pt x="42" y="62"/>
                      <a:pt x="43" y="60"/>
                      <a:pt x="42" y="59"/>
                    </a:cubicBezTo>
                    <a:cubicBezTo>
                      <a:pt x="42" y="58"/>
                      <a:pt x="40" y="58"/>
                      <a:pt x="39" y="57"/>
                    </a:cubicBezTo>
                    <a:cubicBezTo>
                      <a:pt x="39" y="57"/>
                      <a:pt x="40" y="55"/>
                      <a:pt x="39" y="55"/>
                    </a:cubicBezTo>
                    <a:cubicBezTo>
                      <a:pt x="39" y="54"/>
                      <a:pt x="37" y="53"/>
                      <a:pt x="36" y="52"/>
                    </a:cubicBezTo>
                    <a:cubicBezTo>
                      <a:pt x="35" y="50"/>
                      <a:pt x="36" y="47"/>
                      <a:pt x="35" y="45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2" y="41"/>
                      <a:pt x="31" y="42"/>
                      <a:pt x="30" y="41"/>
                    </a:cubicBezTo>
                    <a:cubicBezTo>
                      <a:pt x="30" y="40"/>
                      <a:pt x="30" y="37"/>
                      <a:pt x="31" y="37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7" y="31"/>
                      <a:pt x="26" y="31"/>
                      <a:pt x="25" y="31"/>
                    </a:cubicBezTo>
                    <a:cubicBezTo>
                      <a:pt x="25" y="31"/>
                      <a:pt x="25" y="29"/>
                      <a:pt x="25" y="29"/>
                    </a:cubicBezTo>
                    <a:cubicBezTo>
                      <a:pt x="25" y="28"/>
                      <a:pt x="23" y="26"/>
                      <a:pt x="22" y="25"/>
                    </a:cubicBezTo>
                    <a:cubicBezTo>
                      <a:pt x="21" y="23"/>
                      <a:pt x="22" y="21"/>
                      <a:pt x="20" y="19"/>
                    </a:cubicBezTo>
                    <a:cubicBezTo>
                      <a:pt x="20" y="18"/>
                      <a:pt x="17" y="16"/>
                      <a:pt x="17" y="16"/>
                    </a:cubicBezTo>
                    <a:cubicBezTo>
                      <a:pt x="16" y="13"/>
                      <a:pt x="18" y="11"/>
                      <a:pt x="18" y="10"/>
                    </a:cubicBezTo>
                    <a:cubicBezTo>
                      <a:pt x="18" y="9"/>
                      <a:pt x="17" y="10"/>
                      <a:pt x="18" y="9"/>
                    </a:cubicBezTo>
                    <a:cubicBezTo>
                      <a:pt x="19" y="9"/>
                      <a:pt x="20" y="8"/>
                      <a:pt x="22" y="9"/>
                    </a:cubicBezTo>
                    <a:cubicBezTo>
                      <a:pt x="22" y="9"/>
                      <a:pt x="22" y="11"/>
                      <a:pt x="23" y="11"/>
                    </a:cubicBezTo>
                    <a:cubicBezTo>
                      <a:pt x="24" y="12"/>
                      <a:pt x="25" y="11"/>
                      <a:pt x="26" y="12"/>
                    </a:cubicBezTo>
                    <a:cubicBezTo>
                      <a:pt x="26" y="12"/>
                      <a:pt x="27" y="10"/>
                      <a:pt x="27" y="10"/>
                    </a:cubicBezTo>
                    <a:cubicBezTo>
                      <a:pt x="28" y="9"/>
                      <a:pt x="29" y="10"/>
                      <a:pt x="31" y="10"/>
                    </a:cubicBezTo>
                    <a:cubicBezTo>
                      <a:pt x="33" y="14"/>
                      <a:pt x="30" y="11"/>
                      <a:pt x="34" y="15"/>
                    </a:cubicBezTo>
                    <a:cubicBezTo>
                      <a:pt x="33" y="20"/>
                      <a:pt x="34" y="22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9" y="28"/>
                      <a:pt x="38" y="30"/>
                      <a:pt x="39" y="33"/>
                    </a:cubicBezTo>
                    <a:cubicBezTo>
                      <a:pt x="41" y="35"/>
                      <a:pt x="43" y="37"/>
                      <a:pt x="44" y="39"/>
                    </a:cubicBezTo>
                    <a:cubicBezTo>
                      <a:pt x="44" y="39"/>
                      <a:pt x="46" y="39"/>
                      <a:pt x="46" y="39"/>
                    </a:cubicBezTo>
                    <a:cubicBezTo>
                      <a:pt x="47" y="41"/>
                      <a:pt x="46" y="42"/>
                      <a:pt x="46" y="43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7" y="45"/>
                      <a:pt x="50" y="45"/>
                      <a:pt x="51" y="46"/>
                    </a:cubicBezTo>
                    <a:cubicBezTo>
                      <a:pt x="52" y="47"/>
                      <a:pt x="52" y="53"/>
                      <a:pt x="54" y="53"/>
                    </a:cubicBezTo>
                    <a:cubicBezTo>
                      <a:pt x="55" y="54"/>
                      <a:pt x="57" y="53"/>
                      <a:pt x="57" y="53"/>
                    </a:cubicBezTo>
                    <a:cubicBezTo>
                      <a:pt x="59" y="55"/>
                      <a:pt x="57" y="57"/>
                      <a:pt x="57" y="59"/>
                    </a:cubicBezTo>
                    <a:cubicBezTo>
                      <a:pt x="58" y="60"/>
                      <a:pt x="61" y="60"/>
                      <a:pt x="62" y="61"/>
                    </a:cubicBezTo>
                    <a:cubicBezTo>
                      <a:pt x="62" y="62"/>
                      <a:pt x="62" y="65"/>
                      <a:pt x="63" y="65"/>
                    </a:cubicBezTo>
                    <a:cubicBezTo>
                      <a:pt x="64" y="66"/>
                      <a:pt x="66" y="65"/>
                      <a:pt x="67" y="65"/>
                    </a:cubicBezTo>
                    <a:cubicBezTo>
                      <a:pt x="68" y="66"/>
                      <a:pt x="68" y="67"/>
                      <a:pt x="68" y="68"/>
                    </a:cubicBezTo>
                    <a:cubicBezTo>
                      <a:pt x="69" y="68"/>
                      <a:pt x="69" y="68"/>
                      <a:pt x="69" y="68"/>
                    </a:cubicBezTo>
                    <a:cubicBezTo>
                      <a:pt x="69" y="69"/>
                      <a:pt x="69" y="70"/>
                      <a:pt x="69" y="71"/>
                    </a:cubicBezTo>
                    <a:cubicBezTo>
                      <a:pt x="68" y="71"/>
                      <a:pt x="66" y="71"/>
                      <a:pt x="66" y="72"/>
                    </a:cubicBezTo>
                    <a:cubicBezTo>
                      <a:pt x="66" y="73"/>
                      <a:pt x="66" y="75"/>
                      <a:pt x="66" y="76"/>
                    </a:cubicBezTo>
                    <a:cubicBezTo>
                      <a:pt x="67" y="76"/>
                      <a:pt x="68" y="76"/>
                      <a:pt x="69" y="77"/>
                    </a:cubicBezTo>
                    <a:cubicBezTo>
                      <a:pt x="70" y="77"/>
                      <a:pt x="70" y="79"/>
                      <a:pt x="70" y="79"/>
                    </a:cubicBezTo>
                    <a:cubicBezTo>
                      <a:pt x="71" y="80"/>
                      <a:pt x="73" y="81"/>
                      <a:pt x="74" y="81"/>
                    </a:cubicBezTo>
                    <a:cubicBezTo>
                      <a:pt x="74" y="81"/>
                      <a:pt x="79" y="88"/>
                      <a:pt x="79" y="88"/>
                    </a:cubicBezTo>
                    <a:cubicBezTo>
                      <a:pt x="80" y="89"/>
                      <a:pt x="79" y="90"/>
                      <a:pt x="80" y="91"/>
                    </a:cubicBezTo>
                    <a:cubicBezTo>
                      <a:pt x="81" y="92"/>
                      <a:pt x="82" y="92"/>
                      <a:pt x="83" y="93"/>
                    </a:cubicBezTo>
                    <a:cubicBezTo>
                      <a:pt x="84" y="94"/>
                      <a:pt x="86" y="96"/>
                      <a:pt x="86" y="96"/>
                    </a:cubicBezTo>
                    <a:cubicBezTo>
                      <a:pt x="86" y="97"/>
                      <a:pt x="86" y="98"/>
                      <a:pt x="86" y="99"/>
                    </a:cubicBezTo>
                    <a:cubicBezTo>
                      <a:pt x="87" y="99"/>
                      <a:pt x="89" y="101"/>
                      <a:pt x="90" y="102"/>
                    </a:cubicBezTo>
                    <a:cubicBezTo>
                      <a:pt x="90" y="103"/>
                      <a:pt x="90" y="103"/>
                      <a:pt x="90" y="104"/>
                    </a:cubicBezTo>
                    <a:cubicBezTo>
                      <a:pt x="90" y="104"/>
                      <a:pt x="92" y="105"/>
                      <a:pt x="92" y="105"/>
                    </a:cubicBezTo>
                    <a:cubicBezTo>
                      <a:pt x="93" y="107"/>
                      <a:pt x="92" y="108"/>
                      <a:pt x="93" y="110"/>
                    </a:cubicBezTo>
                    <a:cubicBezTo>
                      <a:pt x="95" y="113"/>
                      <a:pt x="97" y="114"/>
                      <a:pt x="99" y="119"/>
                    </a:cubicBezTo>
                    <a:cubicBezTo>
                      <a:pt x="100" y="119"/>
                      <a:pt x="100" y="119"/>
                      <a:pt x="100" y="119"/>
                    </a:cubicBezTo>
                    <a:cubicBezTo>
                      <a:pt x="100" y="121"/>
                      <a:pt x="100" y="122"/>
                      <a:pt x="100" y="124"/>
                    </a:cubicBezTo>
                    <a:cubicBezTo>
                      <a:pt x="100" y="125"/>
                      <a:pt x="103" y="126"/>
                      <a:pt x="102" y="131"/>
                    </a:cubicBezTo>
                    <a:cubicBezTo>
                      <a:pt x="102" y="132"/>
                      <a:pt x="100" y="134"/>
                      <a:pt x="99" y="134"/>
                    </a:cubicBezTo>
                    <a:cubicBezTo>
                      <a:pt x="98" y="136"/>
                      <a:pt x="101" y="137"/>
                      <a:pt x="101" y="138"/>
                    </a:cubicBezTo>
                    <a:cubicBezTo>
                      <a:pt x="100" y="139"/>
                      <a:pt x="98" y="139"/>
                      <a:pt x="99" y="142"/>
                    </a:cubicBezTo>
                    <a:cubicBezTo>
                      <a:pt x="99" y="142"/>
                      <a:pt x="100" y="145"/>
                      <a:pt x="101" y="146"/>
                    </a:cubicBezTo>
                    <a:cubicBezTo>
                      <a:pt x="102" y="146"/>
                      <a:pt x="102" y="146"/>
                      <a:pt x="102" y="146"/>
                    </a:cubicBezTo>
                    <a:cubicBezTo>
                      <a:pt x="103" y="147"/>
                      <a:pt x="102" y="148"/>
                      <a:pt x="103" y="149"/>
                    </a:cubicBezTo>
                    <a:cubicBezTo>
                      <a:pt x="103" y="150"/>
                      <a:pt x="107" y="153"/>
                      <a:pt x="108" y="154"/>
                    </a:cubicBezTo>
                    <a:cubicBezTo>
                      <a:pt x="109" y="154"/>
                      <a:pt x="110" y="154"/>
                      <a:pt x="111" y="154"/>
                    </a:cubicBezTo>
                    <a:cubicBezTo>
                      <a:pt x="112" y="155"/>
                      <a:pt x="111" y="156"/>
                      <a:pt x="112" y="157"/>
                    </a:cubicBezTo>
                    <a:cubicBezTo>
                      <a:pt x="113" y="158"/>
                      <a:pt x="115" y="159"/>
                      <a:pt x="117" y="160"/>
                    </a:cubicBezTo>
                    <a:cubicBezTo>
                      <a:pt x="117" y="161"/>
                      <a:pt x="119" y="163"/>
                      <a:pt x="119" y="164"/>
                    </a:cubicBezTo>
                    <a:cubicBezTo>
                      <a:pt x="119" y="164"/>
                      <a:pt x="121" y="167"/>
                      <a:pt x="121" y="167"/>
                    </a:cubicBezTo>
                    <a:cubicBezTo>
                      <a:pt x="125" y="169"/>
                      <a:pt x="128" y="167"/>
                      <a:pt x="131" y="168"/>
                    </a:cubicBezTo>
                    <a:cubicBezTo>
                      <a:pt x="132" y="169"/>
                      <a:pt x="133" y="172"/>
                      <a:pt x="134" y="172"/>
                    </a:cubicBezTo>
                    <a:cubicBezTo>
                      <a:pt x="136" y="174"/>
                      <a:pt x="140" y="175"/>
                      <a:pt x="142" y="176"/>
                    </a:cubicBezTo>
                    <a:cubicBezTo>
                      <a:pt x="143" y="177"/>
                      <a:pt x="143" y="178"/>
                      <a:pt x="144" y="178"/>
                    </a:cubicBezTo>
                    <a:cubicBezTo>
                      <a:pt x="147" y="180"/>
                      <a:pt x="149" y="179"/>
                      <a:pt x="153" y="180"/>
                    </a:cubicBezTo>
                    <a:cubicBezTo>
                      <a:pt x="154" y="182"/>
                      <a:pt x="154" y="182"/>
                      <a:pt x="154" y="182"/>
                    </a:cubicBezTo>
                    <a:cubicBezTo>
                      <a:pt x="156" y="182"/>
                      <a:pt x="156" y="181"/>
                      <a:pt x="158" y="181"/>
                    </a:cubicBezTo>
                    <a:cubicBezTo>
                      <a:pt x="158" y="181"/>
                      <a:pt x="158" y="183"/>
                      <a:pt x="158" y="183"/>
                    </a:cubicBezTo>
                    <a:cubicBezTo>
                      <a:pt x="159" y="183"/>
                      <a:pt x="160" y="183"/>
                      <a:pt x="161" y="183"/>
                    </a:cubicBezTo>
                    <a:cubicBezTo>
                      <a:pt x="162" y="183"/>
                      <a:pt x="163" y="185"/>
                      <a:pt x="164" y="186"/>
                    </a:cubicBezTo>
                    <a:cubicBezTo>
                      <a:pt x="164" y="187"/>
                      <a:pt x="164" y="187"/>
                      <a:pt x="164" y="187"/>
                    </a:cubicBezTo>
                    <a:cubicBezTo>
                      <a:pt x="165" y="187"/>
                      <a:pt x="166" y="186"/>
                      <a:pt x="166" y="186"/>
                    </a:cubicBezTo>
                    <a:cubicBezTo>
                      <a:pt x="169" y="186"/>
                      <a:pt x="168" y="187"/>
                      <a:pt x="169" y="188"/>
                    </a:cubicBezTo>
                    <a:cubicBezTo>
                      <a:pt x="171" y="188"/>
                      <a:pt x="173" y="187"/>
                      <a:pt x="174" y="187"/>
                    </a:cubicBezTo>
                    <a:cubicBezTo>
                      <a:pt x="175" y="187"/>
                      <a:pt x="175" y="188"/>
                      <a:pt x="175" y="189"/>
                    </a:cubicBezTo>
                    <a:cubicBezTo>
                      <a:pt x="176" y="189"/>
                      <a:pt x="178" y="190"/>
                      <a:pt x="178" y="190"/>
                    </a:cubicBezTo>
                    <a:cubicBezTo>
                      <a:pt x="181" y="190"/>
                      <a:pt x="182" y="187"/>
                      <a:pt x="184" y="187"/>
                    </a:cubicBezTo>
                    <a:cubicBezTo>
                      <a:pt x="186" y="186"/>
                      <a:pt x="188" y="187"/>
                      <a:pt x="190" y="187"/>
                    </a:cubicBezTo>
                    <a:cubicBezTo>
                      <a:pt x="191" y="187"/>
                      <a:pt x="193" y="185"/>
                      <a:pt x="193" y="185"/>
                    </a:cubicBezTo>
                    <a:cubicBezTo>
                      <a:pt x="195" y="185"/>
                      <a:pt x="194" y="186"/>
                      <a:pt x="195" y="186"/>
                    </a:cubicBezTo>
                    <a:cubicBezTo>
                      <a:pt x="198" y="187"/>
                      <a:pt x="200" y="186"/>
                      <a:pt x="202" y="187"/>
                    </a:cubicBezTo>
                    <a:cubicBezTo>
                      <a:pt x="203" y="187"/>
                      <a:pt x="204" y="190"/>
                      <a:pt x="205" y="190"/>
                    </a:cubicBezTo>
                    <a:cubicBezTo>
                      <a:pt x="206" y="191"/>
                      <a:pt x="207" y="190"/>
                      <a:pt x="208" y="190"/>
                    </a:cubicBezTo>
                    <a:cubicBezTo>
                      <a:pt x="210" y="191"/>
                      <a:pt x="211" y="194"/>
                      <a:pt x="212" y="197"/>
                    </a:cubicBezTo>
                    <a:cubicBezTo>
                      <a:pt x="212" y="197"/>
                      <a:pt x="212" y="197"/>
                      <a:pt x="212" y="197"/>
                    </a:cubicBezTo>
                    <a:cubicBezTo>
                      <a:pt x="212" y="197"/>
                      <a:pt x="214" y="194"/>
                      <a:pt x="213" y="192"/>
                    </a:cubicBezTo>
                    <a:cubicBezTo>
                      <a:pt x="212" y="191"/>
                      <a:pt x="218" y="184"/>
                      <a:pt x="218" y="184"/>
                    </a:cubicBezTo>
                    <a:cubicBezTo>
                      <a:pt x="229" y="184"/>
                      <a:pt x="229" y="184"/>
                      <a:pt x="229" y="184"/>
                    </a:cubicBezTo>
                    <a:cubicBezTo>
                      <a:pt x="229" y="184"/>
                      <a:pt x="229" y="181"/>
                      <a:pt x="227" y="179"/>
                    </a:cubicBezTo>
                    <a:cubicBezTo>
                      <a:pt x="224" y="178"/>
                      <a:pt x="222" y="174"/>
                      <a:pt x="222" y="174"/>
                    </a:cubicBezTo>
                    <a:cubicBezTo>
                      <a:pt x="222" y="171"/>
                      <a:pt x="222" y="171"/>
                      <a:pt x="222" y="171"/>
                    </a:cubicBezTo>
                    <a:cubicBezTo>
                      <a:pt x="225" y="171"/>
                      <a:pt x="225" y="171"/>
                      <a:pt x="225" y="171"/>
                    </a:cubicBezTo>
                    <a:cubicBezTo>
                      <a:pt x="226" y="166"/>
                      <a:pt x="226" y="166"/>
                      <a:pt x="226" y="166"/>
                    </a:cubicBezTo>
                    <a:cubicBezTo>
                      <a:pt x="241" y="166"/>
                      <a:pt x="241" y="166"/>
                      <a:pt x="241" y="166"/>
                    </a:cubicBezTo>
                    <a:cubicBezTo>
                      <a:pt x="244" y="164"/>
                      <a:pt x="244" y="164"/>
                      <a:pt x="244" y="164"/>
                    </a:cubicBezTo>
                    <a:cubicBezTo>
                      <a:pt x="244" y="164"/>
                      <a:pt x="246" y="161"/>
                      <a:pt x="248" y="163"/>
                    </a:cubicBezTo>
                    <a:cubicBezTo>
                      <a:pt x="249" y="161"/>
                      <a:pt x="250" y="160"/>
                      <a:pt x="251" y="158"/>
                    </a:cubicBezTo>
                    <a:cubicBezTo>
                      <a:pt x="251" y="160"/>
                      <a:pt x="251" y="162"/>
                      <a:pt x="250" y="162"/>
                    </a:cubicBezTo>
                    <a:cubicBezTo>
                      <a:pt x="252" y="163"/>
                      <a:pt x="253" y="164"/>
                      <a:pt x="254" y="164"/>
                    </a:cubicBezTo>
                    <a:cubicBezTo>
                      <a:pt x="254" y="158"/>
                      <a:pt x="255" y="154"/>
                      <a:pt x="256" y="148"/>
                    </a:cubicBezTo>
                    <a:cubicBezTo>
                      <a:pt x="257" y="148"/>
                      <a:pt x="257" y="148"/>
                      <a:pt x="257" y="148"/>
                    </a:cubicBezTo>
                    <a:cubicBezTo>
                      <a:pt x="258" y="147"/>
                      <a:pt x="256" y="146"/>
                      <a:pt x="256" y="143"/>
                    </a:cubicBezTo>
                    <a:cubicBezTo>
                      <a:pt x="256" y="139"/>
                      <a:pt x="264" y="129"/>
                      <a:pt x="259" y="126"/>
                    </a:cubicBezTo>
                    <a:cubicBezTo>
                      <a:pt x="258" y="126"/>
                      <a:pt x="257" y="126"/>
                      <a:pt x="257" y="126"/>
                    </a:cubicBezTo>
                    <a:cubicBezTo>
                      <a:pt x="255" y="125"/>
                      <a:pt x="255" y="125"/>
                      <a:pt x="255" y="125"/>
                    </a:cubicBezTo>
                    <a:cubicBezTo>
                      <a:pt x="254" y="124"/>
                      <a:pt x="249" y="125"/>
                      <a:pt x="248" y="126"/>
                    </a:cubicBezTo>
                    <a:cubicBezTo>
                      <a:pt x="247" y="126"/>
                      <a:pt x="246" y="128"/>
                      <a:pt x="246" y="129"/>
                    </a:cubicBezTo>
                    <a:cubicBezTo>
                      <a:pt x="244" y="129"/>
                      <a:pt x="243" y="128"/>
                      <a:pt x="242" y="129"/>
                    </a:cubicBezTo>
                    <a:cubicBezTo>
                      <a:pt x="241" y="129"/>
                      <a:pt x="240" y="131"/>
                      <a:pt x="240" y="131"/>
                    </a:cubicBezTo>
                    <a:cubicBezTo>
                      <a:pt x="236" y="132"/>
                      <a:pt x="235" y="130"/>
                      <a:pt x="234" y="134"/>
                    </a:cubicBezTo>
                    <a:cubicBezTo>
                      <a:pt x="232" y="137"/>
                      <a:pt x="232" y="142"/>
                      <a:pt x="231" y="146"/>
                    </a:cubicBezTo>
                    <a:cubicBezTo>
                      <a:pt x="231" y="146"/>
                      <a:pt x="228" y="148"/>
                      <a:pt x="228" y="148"/>
                    </a:cubicBezTo>
                    <a:cubicBezTo>
                      <a:pt x="228" y="150"/>
                      <a:pt x="229" y="152"/>
                      <a:pt x="228" y="154"/>
                    </a:cubicBezTo>
                    <a:cubicBezTo>
                      <a:pt x="228" y="154"/>
                      <a:pt x="228" y="154"/>
                      <a:pt x="228" y="154"/>
                    </a:cubicBezTo>
                    <a:cubicBezTo>
                      <a:pt x="225" y="155"/>
                      <a:pt x="224" y="158"/>
                      <a:pt x="222" y="160"/>
                    </a:cubicBezTo>
                    <a:cubicBezTo>
                      <a:pt x="221" y="160"/>
                      <a:pt x="219" y="161"/>
                      <a:pt x="219" y="161"/>
                    </a:cubicBezTo>
                    <a:cubicBezTo>
                      <a:pt x="219" y="161"/>
                      <a:pt x="218" y="159"/>
                      <a:pt x="218" y="158"/>
                    </a:cubicBezTo>
                    <a:cubicBezTo>
                      <a:pt x="213" y="159"/>
                      <a:pt x="212" y="159"/>
                      <a:pt x="209" y="162"/>
                    </a:cubicBezTo>
                    <a:cubicBezTo>
                      <a:pt x="209" y="162"/>
                      <a:pt x="208" y="164"/>
                      <a:pt x="208" y="164"/>
                    </a:cubicBezTo>
                    <a:cubicBezTo>
                      <a:pt x="207" y="164"/>
                      <a:pt x="205" y="164"/>
                      <a:pt x="203" y="164"/>
                    </a:cubicBezTo>
                    <a:cubicBezTo>
                      <a:pt x="203" y="165"/>
                      <a:pt x="203" y="165"/>
                      <a:pt x="203" y="165"/>
                    </a:cubicBezTo>
                    <a:cubicBezTo>
                      <a:pt x="201" y="166"/>
                      <a:pt x="198" y="165"/>
                      <a:pt x="195" y="165"/>
                    </a:cubicBezTo>
                    <a:cubicBezTo>
                      <a:pt x="192" y="159"/>
                      <a:pt x="191" y="159"/>
                      <a:pt x="184" y="159"/>
                    </a:cubicBezTo>
                    <a:cubicBezTo>
                      <a:pt x="183" y="158"/>
                      <a:pt x="184" y="157"/>
                      <a:pt x="184" y="156"/>
                    </a:cubicBezTo>
                    <a:cubicBezTo>
                      <a:pt x="183" y="154"/>
                      <a:pt x="180" y="152"/>
                      <a:pt x="180" y="150"/>
                    </a:cubicBezTo>
                    <a:cubicBezTo>
                      <a:pt x="180" y="149"/>
                      <a:pt x="180" y="147"/>
                      <a:pt x="180" y="146"/>
                    </a:cubicBezTo>
                    <a:cubicBezTo>
                      <a:pt x="180" y="146"/>
                      <a:pt x="178" y="147"/>
                      <a:pt x="178" y="146"/>
                    </a:cubicBezTo>
                    <a:cubicBezTo>
                      <a:pt x="177" y="146"/>
                      <a:pt x="176" y="143"/>
                      <a:pt x="175" y="142"/>
                    </a:cubicBezTo>
                    <a:cubicBezTo>
                      <a:pt x="175" y="141"/>
                      <a:pt x="173" y="141"/>
                      <a:pt x="172" y="140"/>
                    </a:cubicBezTo>
                    <a:cubicBezTo>
                      <a:pt x="171" y="138"/>
                      <a:pt x="172" y="136"/>
                      <a:pt x="171" y="134"/>
                    </a:cubicBezTo>
                    <a:cubicBezTo>
                      <a:pt x="171" y="134"/>
                      <a:pt x="169" y="133"/>
                      <a:pt x="168" y="132"/>
                    </a:cubicBezTo>
                    <a:cubicBezTo>
                      <a:pt x="168" y="131"/>
                      <a:pt x="168" y="129"/>
                      <a:pt x="168" y="129"/>
                    </a:cubicBezTo>
                    <a:cubicBezTo>
                      <a:pt x="167" y="129"/>
                      <a:pt x="166" y="130"/>
                      <a:pt x="166" y="130"/>
                    </a:cubicBezTo>
                    <a:cubicBezTo>
                      <a:pt x="167" y="125"/>
                      <a:pt x="166" y="124"/>
                      <a:pt x="166" y="119"/>
                    </a:cubicBezTo>
                    <a:cubicBezTo>
                      <a:pt x="167" y="118"/>
                      <a:pt x="169" y="116"/>
                      <a:pt x="168" y="113"/>
                    </a:cubicBezTo>
                    <a:cubicBezTo>
                      <a:pt x="167" y="111"/>
                      <a:pt x="167" y="111"/>
                      <a:pt x="167" y="111"/>
                    </a:cubicBezTo>
                    <a:cubicBezTo>
                      <a:pt x="167" y="109"/>
                      <a:pt x="168" y="107"/>
                      <a:pt x="167" y="106"/>
                    </a:cubicBezTo>
                    <a:cubicBezTo>
                      <a:pt x="166" y="105"/>
                      <a:pt x="166" y="105"/>
                      <a:pt x="166" y="105"/>
                    </a:cubicBezTo>
                    <a:cubicBezTo>
                      <a:pt x="165" y="102"/>
                      <a:pt x="167" y="101"/>
                      <a:pt x="166" y="98"/>
                    </a:cubicBezTo>
                    <a:cubicBezTo>
                      <a:pt x="165" y="95"/>
                      <a:pt x="165" y="95"/>
                      <a:pt x="165" y="95"/>
                    </a:cubicBezTo>
                    <a:cubicBezTo>
                      <a:pt x="165" y="94"/>
                      <a:pt x="167" y="90"/>
                      <a:pt x="165" y="89"/>
                    </a:cubicBezTo>
                    <a:cubicBezTo>
                      <a:pt x="166" y="88"/>
                      <a:pt x="167" y="88"/>
                      <a:pt x="168" y="87"/>
                    </a:cubicBezTo>
                    <a:cubicBezTo>
                      <a:pt x="168" y="86"/>
                      <a:pt x="167" y="85"/>
                      <a:pt x="168" y="85"/>
                    </a:cubicBezTo>
                    <a:cubicBezTo>
                      <a:pt x="168" y="85"/>
                      <a:pt x="170" y="85"/>
                      <a:pt x="170" y="85"/>
                    </a:cubicBezTo>
                    <a:cubicBezTo>
                      <a:pt x="171" y="83"/>
                      <a:pt x="171" y="82"/>
                      <a:pt x="172" y="81"/>
                    </a:cubicBezTo>
                    <a:cubicBezTo>
                      <a:pt x="173" y="80"/>
                      <a:pt x="172" y="79"/>
                      <a:pt x="172" y="79"/>
                    </a:cubicBezTo>
                    <a:cubicBezTo>
                      <a:pt x="168" y="79"/>
                      <a:pt x="168" y="79"/>
                      <a:pt x="168" y="79"/>
                    </a:cubicBezTo>
                    <a:cubicBezTo>
                      <a:pt x="166" y="76"/>
                      <a:pt x="166" y="76"/>
                      <a:pt x="166" y="76"/>
                    </a:cubicBezTo>
                    <a:cubicBezTo>
                      <a:pt x="162" y="76"/>
                      <a:pt x="162" y="76"/>
                      <a:pt x="162" y="76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6" y="73"/>
                      <a:pt x="156" y="73"/>
                      <a:pt x="156" y="73"/>
                    </a:cubicBezTo>
                    <a:cubicBezTo>
                      <a:pt x="155" y="69"/>
                      <a:pt x="155" y="69"/>
                      <a:pt x="155" y="69"/>
                    </a:cubicBezTo>
                    <a:cubicBezTo>
                      <a:pt x="153" y="63"/>
                      <a:pt x="153" y="63"/>
                      <a:pt x="153" y="63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47" y="54"/>
                      <a:pt x="147" y="54"/>
                      <a:pt x="147" y="54"/>
                    </a:cubicBezTo>
                    <a:cubicBezTo>
                      <a:pt x="145" y="50"/>
                      <a:pt x="145" y="50"/>
                      <a:pt x="145" y="50"/>
                    </a:cubicBezTo>
                    <a:cubicBezTo>
                      <a:pt x="143" y="46"/>
                      <a:pt x="143" y="46"/>
                      <a:pt x="143" y="46"/>
                    </a:cubicBezTo>
                    <a:cubicBezTo>
                      <a:pt x="142" y="44"/>
                      <a:pt x="142" y="44"/>
                      <a:pt x="142" y="44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39" y="38"/>
                      <a:pt x="139" y="38"/>
                      <a:pt x="139" y="38"/>
                    </a:cubicBezTo>
                    <a:cubicBezTo>
                      <a:pt x="136" y="36"/>
                      <a:pt x="136" y="36"/>
                      <a:pt x="136" y="36"/>
                    </a:cubicBezTo>
                    <a:cubicBezTo>
                      <a:pt x="133" y="34"/>
                      <a:pt x="133" y="34"/>
                      <a:pt x="133" y="34"/>
                    </a:cubicBezTo>
                    <a:cubicBezTo>
                      <a:pt x="130" y="34"/>
                      <a:pt x="130" y="34"/>
                      <a:pt x="130" y="34"/>
                    </a:cubicBezTo>
                    <a:cubicBezTo>
                      <a:pt x="127" y="35"/>
                      <a:pt x="127" y="35"/>
                      <a:pt x="127" y="35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2" y="41"/>
                      <a:pt x="122" y="41"/>
                      <a:pt x="122" y="41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16" y="41"/>
                      <a:pt x="116" y="41"/>
                      <a:pt x="116" y="41"/>
                    </a:cubicBezTo>
                    <a:cubicBezTo>
                      <a:pt x="113" y="39"/>
                      <a:pt x="113" y="39"/>
                      <a:pt x="113" y="39"/>
                    </a:cubicBezTo>
                    <a:cubicBezTo>
                      <a:pt x="111" y="36"/>
                      <a:pt x="111" y="36"/>
                      <a:pt x="111" y="36"/>
                    </a:cubicBezTo>
                    <a:cubicBezTo>
                      <a:pt x="109" y="32"/>
                      <a:pt x="109" y="32"/>
                      <a:pt x="109" y="32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1" y="20"/>
                      <a:pt x="101" y="20"/>
                      <a:pt x="101" y="20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96" y="16"/>
                      <a:pt x="96" y="16"/>
                      <a:pt x="96" y="16"/>
                    </a:cubicBezTo>
                    <a:cubicBezTo>
                      <a:pt x="93" y="11"/>
                      <a:pt x="93" y="11"/>
                      <a:pt x="93" y="11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5" y="16"/>
                      <a:pt x="75" y="16"/>
                      <a:pt x="75" y="16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02" name="Google Shape;601;p9">
                <a:extLst>
                  <a:ext uri="{FF2B5EF4-FFF2-40B4-BE49-F238E27FC236}">
                    <a16:creationId xmlns:a16="http://schemas.microsoft.com/office/drawing/2014/main" id="{0CDE1FDE-3EB0-8347-854C-01EE48C06872}"/>
                  </a:ext>
                </a:extLst>
              </p:cNvPr>
              <p:cNvSpPr/>
              <p:nvPr/>
            </p:nvSpPr>
            <p:spPr>
              <a:xfrm>
                <a:off x="4078" y="2680"/>
                <a:ext cx="14" cy="16"/>
              </a:xfrm>
              <a:custGeom>
                <a:avLst/>
                <a:gdLst/>
                <a:ahLst/>
                <a:cxnLst/>
                <a:rect l="l" t="t" r="r" b="b"/>
                <a:pathLst>
                  <a:path w="7" h="8" extrusionOk="0">
                    <a:moveTo>
                      <a:pt x="4" y="0"/>
                    </a:moveTo>
                    <a:cubicBezTo>
                      <a:pt x="3" y="0"/>
                      <a:pt x="3" y="2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1" y="4"/>
                      <a:pt x="0" y="5"/>
                      <a:pt x="0" y="7"/>
                    </a:cubicBezTo>
                    <a:cubicBezTo>
                      <a:pt x="4" y="7"/>
                      <a:pt x="7" y="8"/>
                      <a:pt x="6" y="2"/>
                    </a:cubicBezTo>
                    <a:cubicBezTo>
                      <a:pt x="6" y="2"/>
                      <a:pt x="5" y="0"/>
                      <a:pt x="5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03" name="Google Shape;602;p9">
                <a:extLst>
                  <a:ext uri="{FF2B5EF4-FFF2-40B4-BE49-F238E27FC236}">
                    <a16:creationId xmlns:a16="http://schemas.microsoft.com/office/drawing/2014/main" id="{762E5D55-B66B-7A44-BBA5-0F7929EE6DCF}"/>
                  </a:ext>
                </a:extLst>
              </p:cNvPr>
              <p:cNvSpPr/>
              <p:nvPr/>
            </p:nvSpPr>
            <p:spPr>
              <a:xfrm>
                <a:off x="4078" y="2680"/>
                <a:ext cx="14" cy="16"/>
              </a:xfrm>
              <a:custGeom>
                <a:avLst/>
                <a:gdLst/>
                <a:ahLst/>
                <a:cxnLst/>
                <a:rect l="l" t="t" r="r" b="b"/>
                <a:pathLst>
                  <a:path w="7" h="8" extrusionOk="0">
                    <a:moveTo>
                      <a:pt x="4" y="0"/>
                    </a:moveTo>
                    <a:cubicBezTo>
                      <a:pt x="3" y="0"/>
                      <a:pt x="3" y="2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1" y="4"/>
                      <a:pt x="0" y="5"/>
                      <a:pt x="0" y="7"/>
                    </a:cubicBezTo>
                    <a:cubicBezTo>
                      <a:pt x="4" y="7"/>
                      <a:pt x="7" y="8"/>
                      <a:pt x="6" y="2"/>
                    </a:cubicBezTo>
                    <a:cubicBezTo>
                      <a:pt x="6" y="2"/>
                      <a:pt x="5" y="0"/>
                      <a:pt x="5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04" name="Google Shape;603;p9">
                <a:extLst>
                  <a:ext uri="{FF2B5EF4-FFF2-40B4-BE49-F238E27FC236}">
                    <a16:creationId xmlns:a16="http://schemas.microsoft.com/office/drawing/2014/main" id="{044C9162-53AC-BD4B-9DE6-6EF49EA5F716}"/>
                  </a:ext>
                </a:extLst>
              </p:cNvPr>
              <p:cNvSpPr/>
              <p:nvPr/>
            </p:nvSpPr>
            <p:spPr>
              <a:xfrm>
                <a:off x="2827" y="1676"/>
                <a:ext cx="208" cy="261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33" extrusionOk="0">
                    <a:moveTo>
                      <a:pt x="5" y="115"/>
                    </a:moveTo>
                    <a:cubicBezTo>
                      <a:pt x="7" y="114"/>
                      <a:pt x="7" y="114"/>
                      <a:pt x="7" y="114"/>
                    </a:cubicBezTo>
                    <a:cubicBezTo>
                      <a:pt x="7" y="114"/>
                      <a:pt x="10" y="114"/>
                      <a:pt x="11" y="112"/>
                    </a:cubicBezTo>
                    <a:cubicBezTo>
                      <a:pt x="12" y="109"/>
                      <a:pt x="13" y="111"/>
                      <a:pt x="16" y="112"/>
                    </a:cubicBezTo>
                    <a:cubicBezTo>
                      <a:pt x="18" y="112"/>
                      <a:pt x="18" y="112"/>
                      <a:pt x="22" y="111"/>
                    </a:cubicBezTo>
                    <a:cubicBezTo>
                      <a:pt x="25" y="111"/>
                      <a:pt x="25" y="113"/>
                      <a:pt x="27" y="114"/>
                    </a:cubicBezTo>
                    <a:cubicBezTo>
                      <a:pt x="28" y="115"/>
                      <a:pt x="29" y="116"/>
                      <a:pt x="29" y="119"/>
                    </a:cubicBezTo>
                    <a:cubicBezTo>
                      <a:pt x="29" y="122"/>
                      <a:pt x="32" y="121"/>
                      <a:pt x="34" y="121"/>
                    </a:cubicBezTo>
                    <a:cubicBezTo>
                      <a:pt x="35" y="122"/>
                      <a:pt x="34" y="124"/>
                      <a:pt x="35" y="127"/>
                    </a:cubicBezTo>
                    <a:cubicBezTo>
                      <a:pt x="36" y="130"/>
                      <a:pt x="40" y="127"/>
                      <a:pt x="40" y="129"/>
                    </a:cubicBezTo>
                    <a:cubicBezTo>
                      <a:pt x="40" y="130"/>
                      <a:pt x="42" y="132"/>
                      <a:pt x="42" y="132"/>
                    </a:cubicBezTo>
                    <a:cubicBezTo>
                      <a:pt x="42" y="132"/>
                      <a:pt x="44" y="133"/>
                      <a:pt x="45" y="131"/>
                    </a:cubicBezTo>
                    <a:cubicBezTo>
                      <a:pt x="47" y="130"/>
                      <a:pt x="45" y="128"/>
                      <a:pt x="46" y="125"/>
                    </a:cubicBezTo>
                    <a:cubicBezTo>
                      <a:pt x="48" y="123"/>
                      <a:pt x="46" y="122"/>
                      <a:pt x="48" y="122"/>
                    </a:cubicBezTo>
                    <a:cubicBezTo>
                      <a:pt x="49" y="122"/>
                      <a:pt x="51" y="122"/>
                      <a:pt x="54" y="123"/>
                    </a:cubicBezTo>
                    <a:cubicBezTo>
                      <a:pt x="57" y="124"/>
                      <a:pt x="59" y="123"/>
                      <a:pt x="59" y="123"/>
                    </a:cubicBezTo>
                    <a:cubicBezTo>
                      <a:pt x="59" y="123"/>
                      <a:pt x="63" y="124"/>
                      <a:pt x="61" y="122"/>
                    </a:cubicBezTo>
                    <a:cubicBezTo>
                      <a:pt x="60" y="120"/>
                      <a:pt x="60" y="118"/>
                      <a:pt x="62" y="117"/>
                    </a:cubicBezTo>
                    <a:cubicBezTo>
                      <a:pt x="64" y="117"/>
                      <a:pt x="65" y="120"/>
                      <a:pt x="65" y="120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97" y="119"/>
                      <a:pt x="98" y="118"/>
                      <a:pt x="99" y="114"/>
                    </a:cubicBezTo>
                    <a:cubicBezTo>
                      <a:pt x="101" y="110"/>
                      <a:pt x="96" y="111"/>
                      <a:pt x="96" y="111"/>
                    </a:cubicBezTo>
                    <a:cubicBezTo>
                      <a:pt x="91" y="23"/>
                      <a:pt x="91" y="23"/>
                      <a:pt x="91" y="23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0"/>
                      <a:pt x="34" y="39"/>
                      <a:pt x="34" y="46"/>
                    </a:cubicBezTo>
                    <a:cubicBezTo>
                      <a:pt x="34" y="52"/>
                      <a:pt x="35" y="63"/>
                      <a:pt x="35" y="63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2" y="64"/>
                      <a:pt x="2" y="62"/>
                      <a:pt x="0" y="66"/>
                    </a:cubicBezTo>
                    <a:cubicBezTo>
                      <a:pt x="1" y="68"/>
                      <a:pt x="1" y="69"/>
                      <a:pt x="2" y="70"/>
                    </a:cubicBezTo>
                    <a:cubicBezTo>
                      <a:pt x="3" y="72"/>
                      <a:pt x="5" y="73"/>
                      <a:pt x="5" y="75"/>
                    </a:cubicBezTo>
                    <a:cubicBezTo>
                      <a:pt x="5" y="76"/>
                      <a:pt x="4" y="76"/>
                      <a:pt x="4" y="78"/>
                    </a:cubicBezTo>
                    <a:cubicBezTo>
                      <a:pt x="4" y="79"/>
                      <a:pt x="5" y="80"/>
                      <a:pt x="5" y="83"/>
                    </a:cubicBezTo>
                    <a:cubicBezTo>
                      <a:pt x="4" y="83"/>
                      <a:pt x="4" y="83"/>
                      <a:pt x="4" y="83"/>
                    </a:cubicBezTo>
                    <a:cubicBezTo>
                      <a:pt x="4" y="84"/>
                      <a:pt x="3" y="86"/>
                      <a:pt x="4" y="88"/>
                    </a:cubicBezTo>
                    <a:cubicBezTo>
                      <a:pt x="4" y="89"/>
                      <a:pt x="6" y="91"/>
                      <a:pt x="6" y="93"/>
                    </a:cubicBezTo>
                    <a:cubicBezTo>
                      <a:pt x="7" y="96"/>
                      <a:pt x="6" y="97"/>
                      <a:pt x="6" y="100"/>
                    </a:cubicBezTo>
                    <a:cubicBezTo>
                      <a:pt x="6" y="100"/>
                      <a:pt x="7" y="101"/>
                      <a:pt x="7" y="101"/>
                    </a:cubicBezTo>
                    <a:cubicBezTo>
                      <a:pt x="7" y="102"/>
                      <a:pt x="7" y="102"/>
                      <a:pt x="7" y="102"/>
                    </a:cubicBezTo>
                    <a:cubicBezTo>
                      <a:pt x="6" y="103"/>
                      <a:pt x="6" y="103"/>
                      <a:pt x="6" y="105"/>
                    </a:cubicBezTo>
                    <a:cubicBezTo>
                      <a:pt x="6" y="106"/>
                      <a:pt x="7" y="109"/>
                      <a:pt x="6" y="111"/>
                    </a:cubicBezTo>
                    <a:cubicBezTo>
                      <a:pt x="6" y="112"/>
                      <a:pt x="5" y="114"/>
                      <a:pt x="5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05" name="Google Shape;604;p9">
                <a:extLst>
                  <a:ext uri="{FF2B5EF4-FFF2-40B4-BE49-F238E27FC236}">
                    <a16:creationId xmlns:a16="http://schemas.microsoft.com/office/drawing/2014/main" id="{03A514A0-F42E-734D-B0AF-CA3FBC1E2570}"/>
                  </a:ext>
                </a:extLst>
              </p:cNvPr>
              <p:cNvSpPr/>
              <p:nvPr/>
            </p:nvSpPr>
            <p:spPr>
              <a:xfrm>
                <a:off x="2827" y="1676"/>
                <a:ext cx="208" cy="261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33" extrusionOk="0">
                    <a:moveTo>
                      <a:pt x="5" y="115"/>
                    </a:moveTo>
                    <a:cubicBezTo>
                      <a:pt x="7" y="114"/>
                      <a:pt x="7" y="114"/>
                      <a:pt x="7" y="114"/>
                    </a:cubicBezTo>
                    <a:cubicBezTo>
                      <a:pt x="7" y="114"/>
                      <a:pt x="10" y="114"/>
                      <a:pt x="11" y="112"/>
                    </a:cubicBezTo>
                    <a:cubicBezTo>
                      <a:pt x="12" y="109"/>
                      <a:pt x="13" y="111"/>
                      <a:pt x="16" y="112"/>
                    </a:cubicBezTo>
                    <a:cubicBezTo>
                      <a:pt x="18" y="112"/>
                      <a:pt x="18" y="112"/>
                      <a:pt x="22" y="111"/>
                    </a:cubicBezTo>
                    <a:cubicBezTo>
                      <a:pt x="25" y="111"/>
                      <a:pt x="25" y="113"/>
                      <a:pt x="27" y="114"/>
                    </a:cubicBezTo>
                    <a:cubicBezTo>
                      <a:pt x="28" y="115"/>
                      <a:pt x="29" y="116"/>
                      <a:pt x="29" y="119"/>
                    </a:cubicBezTo>
                    <a:cubicBezTo>
                      <a:pt x="29" y="122"/>
                      <a:pt x="32" y="121"/>
                      <a:pt x="34" y="121"/>
                    </a:cubicBezTo>
                    <a:cubicBezTo>
                      <a:pt x="35" y="122"/>
                      <a:pt x="34" y="124"/>
                      <a:pt x="35" y="127"/>
                    </a:cubicBezTo>
                    <a:cubicBezTo>
                      <a:pt x="36" y="130"/>
                      <a:pt x="40" y="127"/>
                      <a:pt x="40" y="129"/>
                    </a:cubicBezTo>
                    <a:cubicBezTo>
                      <a:pt x="40" y="130"/>
                      <a:pt x="42" y="132"/>
                      <a:pt x="42" y="132"/>
                    </a:cubicBezTo>
                    <a:cubicBezTo>
                      <a:pt x="42" y="132"/>
                      <a:pt x="44" y="133"/>
                      <a:pt x="45" y="131"/>
                    </a:cubicBezTo>
                    <a:cubicBezTo>
                      <a:pt x="47" y="130"/>
                      <a:pt x="45" y="128"/>
                      <a:pt x="46" y="125"/>
                    </a:cubicBezTo>
                    <a:cubicBezTo>
                      <a:pt x="48" y="123"/>
                      <a:pt x="46" y="122"/>
                      <a:pt x="48" y="122"/>
                    </a:cubicBezTo>
                    <a:cubicBezTo>
                      <a:pt x="49" y="122"/>
                      <a:pt x="51" y="122"/>
                      <a:pt x="54" y="123"/>
                    </a:cubicBezTo>
                    <a:cubicBezTo>
                      <a:pt x="57" y="124"/>
                      <a:pt x="59" y="123"/>
                      <a:pt x="59" y="123"/>
                    </a:cubicBezTo>
                    <a:cubicBezTo>
                      <a:pt x="59" y="123"/>
                      <a:pt x="63" y="124"/>
                      <a:pt x="61" y="122"/>
                    </a:cubicBezTo>
                    <a:cubicBezTo>
                      <a:pt x="60" y="120"/>
                      <a:pt x="60" y="118"/>
                      <a:pt x="62" y="117"/>
                    </a:cubicBezTo>
                    <a:cubicBezTo>
                      <a:pt x="64" y="117"/>
                      <a:pt x="65" y="120"/>
                      <a:pt x="65" y="120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97" y="119"/>
                      <a:pt x="98" y="118"/>
                      <a:pt x="99" y="114"/>
                    </a:cubicBezTo>
                    <a:cubicBezTo>
                      <a:pt x="101" y="110"/>
                      <a:pt x="96" y="111"/>
                      <a:pt x="96" y="111"/>
                    </a:cubicBezTo>
                    <a:cubicBezTo>
                      <a:pt x="91" y="23"/>
                      <a:pt x="91" y="23"/>
                      <a:pt x="91" y="23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0"/>
                      <a:pt x="34" y="39"/>
                      <a:pt x="34" y="46"/>
                    </a:cubicBezTo>
                    <a:cubicBezTo>
                      <a:pt x="34" y="52"/>
                      <a:pt x="35" y="63"/>
                      <a:pt x="35" y="63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2" y="64"/>
                      <a:pt x="2" y="62"/>
                      <a:pt x="0" y="66"/>
                    </a:cubicBezTo>
                    <a:cubicBezTo>
                      <a:pt x="1" y="68"/>
                      <a:pt x="1" y="69"/>
                      <a:pt x="2" y="70"/>
                    </a:cubicBezTo>
                    <a:cubicBezTo>
                      <a:pt x="3" y="72"/>
                      <a:pt x="5" y="73"/>
                      <a:pt x="5" y="75"/>
                    </a:cubicBezTo>
                    <a:cubicBezTo>
                      <a:pt x="5" y="76"/>
                      <a:pt x="4" y="76"/>
                      <a:pt x="4" y="78"/>
                    </a:cubicBezTo>
                    <a:cubicBezTo>
                      <a:pt x="4" y="79"/>
                      <a:pt x="5" y="80"/>
                      <a:pt x="5" y="83"/>
                    </a:cubicBezTo>
                    <a:cubicBezTo>
                      <a:pt x="4" y="83"/>
                      <a:pt x="4" y="83"/>
                      <a:pt x="4" y="83"/>
                    </a:cubicBezTo>
                    <a:cubicBezTo>
                      <a:pt x="4" y="84"/>
                      <a:pt x="3" y="86"/>
                      <a:pt x="4" y="88"/>
                    </a:cubicBezTo>
                    <a:cubicBezTo>
                      <a:pt x="4" y="89"/>
                      <a:pt x="6" y="91"/>
                      <a:pt x="6" y="93"/>
                    </a:cubicBezTo>
                    <a:cubicBezTo>
                      <a:pt x="7" y="96"/>
                      <a:pt x="6" y="97"/>
                      <a:pt x="6" y="100"/>
                    </a:cubicBezTo>
                    <a:cubicBezTo>
                      <a:pt x="6" y="100"/>
                      <a:pt x="7" y="101"/>
                      <a:pt x="7" y="101"/>
                    </a:cubicBezTo>
                    <a:cubicBezTo>
                      <a:pt x="7" y="102"/>
                      <a:pt x="7" y="102"/>
                      <a:pt x="7" y="102"/>
                    </a:cubicBezTo>
                    <a:cubicBezTo>
                      <a:pt x="6" y="103"/>
                      <a:pt x="6" y="103"/>
                      <a:pt x="6" y="105"/>
                    </a:cubicBezTo>
                    <a:cubicBezTo>
                      <a:pt x="6" y="106"/>
                      <a:pt x="7" y="109"/>
                      <a:pt x="6" y="111"/>
                    </a:cubicBezTo>
                    <a:cubicBezTo>
                      <a:pt x="6" y="112"/>
                      <a:pt x="5" y="114"/>
                      <a:pt x="5" y="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06" name="Google Shape;605;p9">
                <a:extLst>
                  <a:ext uri="{FF2B5EF4-FFF2-40B4-BE49-F238E27FC236}">
                    <a16:creationId xmlns:a16="http://schemas.microsoft.com/office/drawing/2014/main" id="{40CCAA52-73B7-EC4A-A01A-05F274C1BF8A}"/>
                  </a:ext>
                </a:extLst>
              </p:cNvPr>
              <p:cNvSpPr/>
              <p:nvPr/>
            </p:nvSpPr>
            <p:spPr>
              <a:xfrm>
                <a:off x="2908" y="1719"/>
                <a:ext cx="278" cy="331"/>
              </a:xfrm>
              <a:custGeom>
                <a:avLst/>
                <a:gdLst/>
                <a:ahLst/>
                <a:cxnLst/>
                <a:rect l="l" t="t" r="r" b="b"/>
                <a:pathLst>
                  <a:path w="142" h="169" extrusionOk="0">
                    <a:moveTo>
                      <a:pt x="57" y="156"/>
                    </a:moveTo>
                    <a:cubicBezTo>
                      <a:pt x="57" y="156"/>
                      <a:pt x="56" y="150"/>
                      <a:pt x="58" y="149"/>
                    </a:cubicBezTo>
                    <a:cubicBezTo>
                      <a:pt x="61" y="148"/>
                      <a:pt x="60" y="146"/>
                      <a:pt x="59" y="144"/>
                    </a:cubicBezTo>
                    <a:cubicBezTo>
                      <a:pt x="58" y="143"/>
                      <a:pt x="60" y="140"/>
                      <a:pt x="60" y="140"/>
                    </a:cubicBezTo>
                    <a:cubicBezTo>
                      <a:pt x="60" y="140"/>
                      <a:pt x="61" y="137"/>
                      <a:pt x="63" y="137"/>
                    </a:cubicBezTo>
                    <a:cubicBezTo>
                      <a:pt x="64" y="136"/>
                      <a:pt x="65" y="137"/>
                      <a:pt x="65" y="137"/>
                    </a:cubicBezTo>
                    <a:cubicBezTo>
                      <a:pt x="65" y="137"/>
                      <a:pt x="66" y="132"/>
                      <a:pt x="67" y="130"/>
                    </a:cubicBezTo>
                    <a:cubicBezTo>
                      <a:pt x="68" y="128"/>
                      <a:pt x="68" y="127"/>
                      <a:pt x="70" y="126"/>
                    </a:cubicBezTo>
                    <a:cubicBezTo>
                      <a:pt x="72" y="125"/>
                      <a:pt x="75" y="123"/>
                      <a:pt x="77" y="123"/>
                    </a:cubicBezTo>
                    <a:cubicBezTo>
                      <a:pt x="78" y="124"/>
                      <a:pt x="81" y="121"/>
                      <a:pt x="81" y="119"/>
                    </a:cubicBezTo>
                    <a:cubicBezTo>
                      <a:pt x="81" y="118"/>
                      <a:pt x="81" y="116"/>
                      <a:pt x="83" y="114"/>
                    </a:cubicBezTo>
                    <a:cubicBezTo>
                      <a:pt x="86" y="112"/>
                      <a:pt x="88" y="113"/>
                      <a:pt x="88" y="111"/>
                    </a:cubicBezTo>
                    <a:cubicBezTo>
                      <a:pt x="88" y="109"/>
                      <a:pt x="89" y="105"/>
                      <a:pt x="91" y="105"/>
                    </a:cubicBezTo>
                    <a:cubicBezTo>
                      <a:pt x="94" y="105"/>
                      <a:pt x="96" y="104"/>
                      <a:pt x="96" y="102"/>
                    </a:cubicBezTo>
                    <a:cubicBezTo>
                      <a:pt x="96" y="100"/>
                      <a:pt x="98" y="99"/>
                      <a:pt x="99" y="101"/>
                    </a:cubicBezTo>
                    <a:cubicBezTo>
                      <a:pt x="100" y="102"/>
                      <a:pt x="101" y="100"/>
                      <a:pt x="102" y="101"/>
                    </a:cubicBezTo>
                    <a:cubicBezTo>
                      <a:pt x="104" y="102"/>
                      <a:pt x="105" y="104"/>
                      <a:pt x="105" y="104"/>
                    </a:cubicBezTo>
                    <a:cubicBezTo>
                      <a:pt x="106" y="105"/>
                      <a:pt x="106" y="105"/>
                      <a:pt x="106" y="105"/>
                    </a:cubicBezTo>
                    <a:cubicBezTo>
                      <a:pt x="107" y="103"/>
                      <a:pt x="107" y="103"/>
                      <a:pt x="107" y="103"/>
                    </a:cubicBezTo>
                    <a:cubicBezTo>
                      <a:pt x="107" y="103"/>
                      <a:pt x="111" y="103"/>
                      <a:pt x="113" y="102"/>
                    </a:cubicBezTo>
                    <a:cubicBezTo>
                      <a:pt x="114" y="101"/>
                      <a:pt x="119" y="101"/>
                      <a:pt x="122" y="100"/>
                    </a:cubicBezTo>
                    <a:cubicBezTo>
                      <a:pt x="125" y="100"/>
                      <a:pt x="133" y="96"/>
                      <a:pt x="133" y="96"/>
                    </a:cubicBezTo>
                    <a:cubicBezTo>
                      <a:pt x="138" y="96"/>
                      <a:pt x="138" y="96"/>
                      <a:pt x="138" y="96"/>
                    </a:cubicBezTo>
                    <a:cubicBezTo>
                      <a:pt x="138" y="96"/>
                      <a:pt x="139" y="96"/>
                      <a:pt x="139" y="94"/>
                    </a:cubicBezTo>
                    <a:cubicBezTo>
                      <a:pt x="139" y="92"/>
                      <a:pt x="139" y="89"/>
                      <a:pt x="139" y="89"/>
                    </a:cubicBezTo>
                    <a:cubicBezTo>
                      <a:pt x="142" y="87"/>
                      <a:pt x="142" y="87"/>
                      <a:pt x="142" y="87"/>
                    </a:cubicBezTo>
                    <a:cubicBezTo>
                      <a:pt x="141" y="62"/>
                      <a:pt x="141" y="62"/>
                      <a:pt x="141" y="62"/>
                    </a:cubicBezTo>
                    <a:cubicBezTo>
                      <a:pt x="141" y="62"/>
                      <a:pt x="132" y="65"/>
                      <a:pt x="132" y="64"/>
                    </a:cubicBezTo>
                    <a:cubicBezTo>
                      <a:pt x="133" y="63"/>
                      <a:pt x="133" y="61"/>
                      <a:pt x="132" y="59"/>
                    </a:cubicBezTo>
                    <a:cubicBezTo>
                      <a:pt x="131" y="57"/>
                      <a:pt x="131" y="58"/>
                      <a:pt x="132" y="54"/>
                    </a:cubicBezTo>
                    <a:cubicBezTo>
                      <a:pt x="133" y="50"/>
                      <a:pt x="131" y="51"/>
                      <a:pt x="129" y="49"/>
                    </a:cubicBezTo>
                    <a:cubicBezTo>
                      <a:pt x="127" y="48"/>
                      <a:pt x="125" y="48"/>
                      <a:pt x="123" y="46"/>
                    </a:cubicBezTo>
                    <a:cubicBezTo>
                      <a:pt x="120" y="45"/>
                      <a:pt x="120" y="42"/>
                      <a:pt x="120" y="42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5" y="89"/>
                      <a:pt x="55" y="89"/>
                      <a:pt x="55" y="89"/>
                    </a:cubicBezTo>
                    <a:cubicBezTo>
                      <a:pt x="55" y="89"/>
                      <a:pt x="60" y="88"/>
                      <a:pt x="58" y="92"/>
                    </a:cubicBezTo>
                    <a:cubicBezTo>
                      <a:pt x="57" y="96"/>
                      <a:pt x="56" y="97"/>
                      <a:pt x="56" y="97"/>
                    </a:cubicBezTo>
                    <a:cubicBezTo>
                      <a:pt x="24" y="98"/>
                      <a:pt x="24" y="98"/>
                      <a:pt x="24" y="98"/>
                    </a:cubicBezTo>
                    <a:cubicBezTo>
                      <a:pt x="24" y="98"/>
                      <a:pt x="23" y="95"/>
                      <a:pt x="21" y="95"/>
                    </a:cubicBezTo>
                    <a:cubicBezTo>
                      <a:pt x="19" y="96"/>
                      <a:pt x="19" y="98"/>
                      <a:pt x="20" y="100"/>
                    </a:cubicBezTo>
                    <a:cubicBezTo>
                      <a:pt x="22" y="102"/>
                      <a:pt x="18" y="101"/>
                      <a:pt x="18" y="101"/>
                    </a:cubicBezTo>
                    <a:cubicBezTo>
                      <a:pt x="18" y="101"/>
                      <a:pt x="16" y="102"/>
                      <a:pt x="13" y="101"/>
                    </a:cubicBezTo>
                    <a:cubicBezTo>
                      <a:pt x="10" y="100"/>
                      <a:pt x="8" y="100"/>
                      <a:pt x="7" y="100"/>
                    </a:cubicBezTo>
                    <a:cubicBezTo>
                      <a:pt x="5" y="100"/>
                      <a:pt x="7" y="101"/>
                      <a:pt x="5" y="103"/>
                    </a:cubicBezTo>
                    <a:cubicBezTo>
                      <a:pt x="4" y="106"/>
                      <a:pt x="6" y="108"/>
                      <a:pt x="4" y="109"/>
                    </a:cubicBezTo>
                    <a:cubicBezTo>
                      <a:pt x="3" y="111"/>
                      <a:pt x="1" y="110"/>
                      <a:pt x="1" y="110"/>
                    </a:cubicBezTo>
                    <a:cubicBezTo>
                      <a:pt x="1" y="110"/>
                      <a:pt x="0" y="115"/>
                      <a:pt x="1" y="115"/>
                    </a:cubicBezTo>
                    <a:cubicBezTo>
                      <a:pt x="3" y="116"/>
                      <a:pt x="0" y="123"/>
                      <a:pt x="0" y="123"/>
                    </a:cubicBezTo>
                    <a:cubicBezTo>
                      <a:pt x="0" y="123"/>
                      <a:pt x="0" y="125"/>
                      <a:pt x="1" y="126"/>
                    </a:cubicBezTo>
                    <a:cubicBezTo>
                      <a:pt x="3" y="128"/>
                      <a:pt x="4" y="128"/>
                      <a:pt x="4" y="130"/>
                    </a:cubicBezTo>
                    <a:cubicBezTo>
                      <a:pt x="4" y="131"/>
                      <a:pt x="5" y="136"/>
                      <a:pt x="5" y="136"/>
                    </a:cubicBezTo>
                    <a:cubicBezTo>
                      <a:pt x="5" y="140"/>
                      <a:pt x="5" y="140"/>
                      <a:pt x="5" y="140"/>
                    </a:cubicBezTo>
                    <a:cubicBezTo>
                      <a:pt x="8" y="140"/>
                      <a:pt x="8" y="140"/>
                      <a:pt x="8" y="140"/>
                    </a:cubicBezTo>
                    <a:cubicBezTo>
                      <a:pt x="8" y="140"/>
                      <a:pt x="9" y="138"/>
                      <a:pt x="11" y="138"/>
                    </a:cubicBezTo>
                    <a:cubicBezTo>
                      <a:pt x="13" y="139"/>
                      <a:pt x="13" y="141"/>
                      <a:pt x="14" y="140"/>
                    </a:cubicBezTo>
                    <a:cubicBezTo>
                      <a:pt x="16" y="140"/>
                      <a:pt x="17" y="137"/>
                      <a:pt x="17" y="137"/>
                    </a:cubicBezTo>
                    <a:cubicBezTo>
                      <a:pt x="17" y="137"/>
                      <a:pt x="18" y="140"/>
                      <a:pt x="21" y="139"/>
                    </a:cubicBezTo>
                    <a:cubicBezTo>
                      <a:pt x="24" y="138"/>
                      <a:pt x="25" y="139"/>
                      <a:pt x="25" y="139"/>
                    </a:cubicBezTo>
                    <a:cubicBezTo>
                      <a:pt x="25" y="139"/>
                      <a:pt x="26" y="142"/>
                      <a:pt x="26" y="144"/>
                    </a:cubicBezTo>
                    <a:cubicBezTo>
                      <a:pt x="26" y="147"/>
                      <a:pt x="23" y="149"/>
                      <a:pt x="25" y="150"/>
                    </a:cubicBezTo>
                    <a:cubicBezTo>
                      <a:pt x="26" y="150"/>
                      <a:pt x="27" y="153"/>
                      <a:pt x="27" y="154"/>
                    </a:cubicBezTo>
                    <a:cubicBezTo>
                      <a:pt x="27" y="156"/>
                      <a:pt x="30" y="155"/>
                      <a:pt x="30" y="155"/>
                    </a:cubicBezTo>
                    <a:cubicBezTo>
                      <a:pt x="24" y="159"/>
                      <a:pt x="24" y="159"/>
                      <a:pt x="24" y="159"/>
                    </a:cubicBezTo>
                    <a:cubicBezTo>
                      <a:pt x="24" y="159"/>
                      <a:pt x="24" y="161"/>
                      <a:pt x="26" y="161"/>
                    </a:cubicBezTo>
                    <a:cubicBezTo>
                      <a:pt x="28" y="161"/>
                      <a:pt x="28" y="158"/>
                      <a:pt x="29" y="161"/>
                    </a:cubicBezTo>
                    <a:cubicBezTo>
                      <a:pt x="30" y="163"/>
                      <a:pt x="32" y="160"/>
                      <a:pt x="34" y="163"/>
                    </a:cubicBezTo>
                    <a:cubicBezTo>
                      <a:pt x="35" y="165"/>
                      <a:pt x="36" y="167"/>
                      <a:pt x="37" y="167"/>
                    </a:cubicBezTo>
                    <a:cubicBezTo>
                      <a:pt x="39" y="167"/>
                      <a:pt x="40" y="169"/>
                      <a:pt x="40" y="169"/>
                    </a:cubicBezTo>
                    <a:cubicBezTo>
                      <a:pt x="40" y="169"/>
                      <a:pt x="41" y="167"/>
                      <a:pt x="44" y="165"/>
                    </a:cubicBezTo>
                    <a:cubicBezTo>
                      <a:pt x="46" y="164"/>
                      <a:pt x="46" y="167"/>
                      <a:pt x="46" y="167"/>
                    </a:cubicBezTo>
                    <a:cubicBezTo>
                      <a:pt x="47" y="162"/>
                      <a:pt x="47" y="162"/>
                      <a:pt x="47" y="162"/>
                    </a:cubicBezTo>
                    <a:cubicBezTo>
                      <a:pt x="49" y="160"/>
                      <a:pt x="49" y="160"/>
                      <a:pt x="49" y="160"/>
                    </a:cubicBezTo>
                    <a:cubicBezTo>
                      <a:pt x="49" y="160"/>
                      <a:pt x="51" y="164"/>
                      <a:pt x="53" y="163"/>
                    </a:cubicBezTo>
                    <a:cubicBezTo>
                      <a:pt x="56" y="162"/>
                      <a:pt x="55" y="159"/>
                      <a:pt x="55" y="159"/>
                    </a:cubicBezTo>
                    <a:lnTo>
                      <a:pt x="57" y="1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07" name="Google Shape;606;p9">
                <a:extLst>
                  <a:ext uri="{FF2B5EF4-FFF2-40B4-BE49-F238E27FC236}">
                    <a16:creationId xmlns:a16="http://schemas.microsoft.com/office/drawing/2014/main" id="{6AC599E5-2E25-9B4D-81C4-EA36BDFEAD7A}"/>
                  </a:ext>
                </a:extLst>
              </p:cNvPr>
              <p:cNvSpPr/>
              <p:nvPr/>
            </p:nvSpPr>
            <p:spPr>
              <a:xfrm>
                <a:off x="2908" y="1719"/>
                <a:ext cx="278" cy="331"/>
              </a:xfrm>
              <a:custGeom>
                <a:avLst/>
                <a:gdLst/>
                <a:ahLst/>
                <a:cxnLst/>
                <a:rect l="l" t="t" r="r" b="b"/>
                <a:pathLst>
                  <a:path w="142" h="169" extrusionOk="0">
                    <a:moveTo>
                      <a:pt x="57" y="156"/>
                    </a:moveTo>
                    <a:cubicBezTo>
                      <a:pt x="57" y="156"/>
                      <a:pt x="56" y="150"/>
                      <a:pt x="58" y="149"/>
                    </a:cubicBezTo>
                    <a:cubicBezTo>
                      <a:pt x="61" y="148"/>
                      <a:pt x="60" y="146"/>
                      <a:pt x="59" y="144"/>
                    </a:cubicBezTo>
                    <a:cubicBezTo>
                      <a:pt x="58" y="143"/>
                      <a:pt x="60" y="140"/>
                      <a:pt x="60" y="140"/>
                    </a:cubicBezTo>
                    <a:cubicBezTo>
                      <a:pt x="60" y="140"/>
                      <a:pt x="61" y="137"/>
                      <a:pt x="63" y="137"/>
                    </a:cubicBezTo>
                    <a:cubicBezTo>
                      <a:pt x="64" y="136"/>
                      <a:pt x="65" y="137"/>
                      <a:pt x="65" y="137"/>
                    </a:cubicBezTo>
                    <a:cubicBezTo>
                      <a:pt x="65" y="137"/>
                      <a:pt x="66" y="132"/>
                      <a:pt x="67" y="130"/>
                    </a:cubicBezTo>
                    <a:cubicBezTo>
                      <a:pt x="68" y="128"/>
                      <a:pt x="68" y="127"/>
                      <a:pt x="70" y="126"/>
                    </a:cubicBezTo>
                    <a:cubicBezTo>
                      <a:pt x="72" y="125"/>
                      <a:pt x="75" y="123"/>
                      <a:pt x="77" y="123"/>
                    </a:cubicBezTo>
                    <a:cubicBezTo>
                      <a:pt x="78" y="124"/>
                      <a:pt x="81" y="121"/>
                      <a:pt x="81" y="119"/>
                    </a:cubicBezTo>
                    <a:cubicBezTo>
                      <a:pt x="81" y="118"/>
                      <a:pt x="81" y="116"/>
                      <a:pt x="83" y="114"/>
                    </a:cubicBezTo>
                    <a:cubicBezTo>
                      <a:pt x="86" y="112"/>
                      <a:pt x="88" y="113"/>
                      <a:pt x="88" y="111"/>
                    </a:cubicBezTo>
                    <a:cubicBezTo>
                      <a:pt x="88" y="109"/>
                      <a:pt x="89" y="105"/>
                      <a:pt x="91" y="105"/>
                    </a:cubicBezTo>
                    <a:cubicBezTo>
                      <a:pt x="94" y="105"/>
                      <a:pt x="96" y="104"/>
                      <a:pt x="96" y="102"/>
                    </a:cubicBezTo>
                    <a:cubicBezTo>
                      <a:pt x="96" y="100"/>
                      <a:pt x="98" y="99"/>
                      <a:pt x="99" y="101"/>
                    </a:cubicBezTo>
                    <a:cubicBezTo>
                      <a:pt x="100" y="102"/>
                      <a:pt x="101" y="100"/>
                      <a:pt x="102" y="101"/>
                    </a:cubicBezTo>
                    <a:cubicBezTo>
                      <a:pt x="104" y="102"/>
                      <a:pt x="105" y="104"/>
                      <a:pt x="105" y="104"/>
                    </a:cubicBezTo>
                    <a:cubicBezTo>
                      <a:pt x="106" y="105"/>
                      <a:pt x="106" y="105"/>
                      <a:pt x="106" y="105"/>
                    </a:cubicBezTo>
                    <a:cubicBezTo>
                      <a:pt x="107" y="103"/>
                      <a:pt x="107" y="103"/>
                      <a:pt x="107" y="103"/>
                    </a:cubicBezTo>
                    <a:cubicBezTo>
                      <a:pt x="107" y="103"/>
                      <a:pt x="111" y="103"/>
                      <a:pt x="113" y="102"/>
                    </a:cubicBezTo>
                    <a:cubicBezTo>
                      <a:pt x="114" y="101"/>
                      <a:pt x="119" y="101"/>
                      <a:pt x="122" y="100"/>
                    </a:cubicBezTo>
                    <a:cubicBezTo>
                      <a:pt x="125" y="100"/>
                      <a:pt x="133" y="96"/>
                      <a:pt x="133" y="96"/>
                    </a:cubicBezTo>
                    <a:cubicBezTo>
                      <a:pt x="138" y="96"/>
                      <a:pt x="138" y="96"/>
                      <a:pt x="138" y="96"/>
                    </a:cubicBezTo>
                    <a:cubicBezTo>
                      <a:pt x="138" y="96"/>
                      <a:pt x="139" y="96"/>
                      <a:pt x="139" y="94"/>
                    </a:cubicBezTo>
                    <a:cubicBezTo>
                      <a:pt x="139" y="92"/>
                      <a:pt x="139" y="89"/>
                      <a:pt x="139" y="89"/>
                    </a:cubicBezTo>
                    <a:cubicBezTo>
                      <a:pt x="142" y="87"/>
                      <a:pt x="142" y="87"/>
                      <a:pt x="142" y="87"/>
                    </a:cubicBezTo>
                    <a:cubicBezTo>
                      <a:pt x="141" y="62"/>
                      <a:pt x="141" y="62"/>
                      <a:pt x="141" y="62"/>
                    </a:cubicBezTo>
                    <a:cubicBezTo>
                      <a:pt x="141" y="62"/>
                      <a:pt x="132" y="65"/>
                      <a:pt x="132" y="64"/>
                    </a:cubicBezTo>
                    <a:cubicBezTo>
                      <a:pt x="133" y="63"/>
                      <a:pt x="133" y="61"/>
                      <a:pt x="132" y="59"/>
                    </a:cubicBezTo>
                    <a:cubicBezTo>
                      <a:pt x="131" y="57"/>
                      <a:pt x="131" y="58"/>
                      <a:pt x="132" y="54"/>
                    </a:cubicBezTo>
                    <a:cubicBezTo>
                      <a:pt x="133" y="50"/>
                      <a:pt x="131" y="51"/>
                      <a:pt x="129" y="49"/>
                    </a:cubicBezTo>
                    <a:cubicBezTo>
                      <a:pt x="127" y="48"/>
                      <a:pt x="125" y="48"/>
                      <a:pt x="123" y="46"/>
                    </a:cubicBezTo>
                    <a:cubicBezTo>
                      <a:pt x="120" y="45"/>
                      <a:pt x="120" y="42"/>
                      <a:pt x="120" y="42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5" y="89"/>
                      <a:pt x="55" y="89"/>
                      <a:pt x="55" y="89"/>
                    </a:cubicBezTo>
                    <a:cubicBezTo>
                      <a:pt x="55" y="89"/>
                      <a:pt x="60" y="88"/>
                      <a:pt x="58" y="92"/>
                    </a:cubicBezTo>
                    <a:cubicBezTo>
                      <a:pt x="57" y="96"/>
                      <a:pt x="56" y="97"/>
                      <a:pt x="56" y="97"/>
                    </a:cubicBezTo>
                    <a:cubicBezTo>
                      <a:pt x="24" y="98"/>
                      <a:pt x="24" y="98"/>
                      <a:pt x="24" y="98"/>
                    </a:cubicBezTo>
                    <a:cubicBezTo>
                      <a:pt x="24" y="98"/>
                      <a:pt x="23" y="95"/>
                      <a:pt x="21" y="95"/>
                    </a:cubicBezTo>
                    <a:cubicBezTo>
                      <a:pt x="19" y="96"/>
                      <a:pt x="19" y="98"/>
                      <a:pt x="20" y="100"/>
                    </a:cubicBezTo>
                    <a:cubicBezTo>
                      <a:pt x="22" y="102"/>
                      <a:pt x="18" y="101"/>
                      <a:pt x="18" y="101"/>
                    </a:cubicBezTo>
                    <a:cubicBezTo>
                      <a:pt x="18" y="101"/>
                      <a:pt x="16" y="102"/>
                      <a:pt x="13" y="101"/>
                    </a:cubicBezTo>
                    <a:cubicBezTo>
                      <a:pt x="10" y="100"/>
                      <a:pt x="8" y="100"/>
                      <a:pt x="7" y="100"/>
                    </a:cubicBezTo>
                    <a:cubicBezTo>
                      <a:pt x="5" y="100"/>
                      <a:pt x="7" y="101"/>
                      <a:pt x="5" y="103"/>
                    </a:cubicBezTo>
                    <a:cubicBezTo>
                      <a:pt x="4" y="106"/>
                      <a:pt x="6" y="108"/>
                      <a:pt x="4" y="109"/>
                    </a:cubicBezTo>
                    <a:cubicBezTo>
                      <a:pt x="3" y="111"/>
                      <a:pt x="1" y="110"/>
                      <a:pt x="1" y="110"/>
                    </a:cubicBezTo>
                    <a:cubicBezTo>
                      <a:pt x="1" y="110"/>
                      <a:pt x="0" y="115"/>
                      <a:pt x="1" y="115"/>
                    </a:cubicBezTo>
                    <a:cubicBezTo>
                      <a:pt x="3" y="116"/>
                      <a:pt x="0" y="123"/>
                      <a:pt x="0" y="123"/>
                    </a:cubicBezTo>
                    <a:cubicBezTo>
                      <a:pt x="0" y="123"/>
                      <a:pt x="0" y="125"/>
                      <a:pt x="1" y="126"/>
                    </a:cubicBezTo>
                    <a:cubicBezTo>
                      <a:pt x="3" y="128"/>
                      <a:pt x="4" y="128"/>
                      <a:pt x="4" y="130"/>
                    </a:cubicBezTo>
                    <a:cubicBezTo>
                      <a:pt x="4" y="131"/>
                      <a:pt x="5" y="136"/>
                      <a:pt x="5" y="136"/>
                    </a:cubicBezTo>
                    <a:cubicBezTo>
                      <a:pt x="5" y="140"/>
                      <a:pt x="5" y="140"/>
                      <a:pt x="5" y="140"/>
                    </a:cubicBezTo>
                    <a:cubicBezTo>
                      <a:pt x="8" y="140"/>
                      <a:pt x="8" y="140"/>
                      <a:pt x="8" y="140"/>
                    </a:cubicBezTo>
                    <a:cubicBezTo>
                      <a:pt x="8" y="140"/>
                      <a:pt x="9" y="138"/>
                      <a:pt x="11" y="138"/>
                    </a:cubicBezTo>
                    <a:cubicBezTo>
                      <a:pt x="13" y="139"/>
                      <a:pt x="13" y="141"/>
                      <a:pt x="14" y="140"/>
                    </a:cubicBezTo>
                    <a:cubicBezTo>
                      <a:pt x="16" y="140"/>
                      <a:pt x="17" y="137"/>
                      <a:pt x="17" y="137"/>
                    </a:cubicBezTo>
                    <a:cubicBezTo>
                      <a:pt x="17" y="137"/>
                      <a:pt x="18" y="140"/>
                      <a:pt x="21" y="139"/>
                    </a:cubicBezTo>
                    <a:cubicBezTo>
                      <a:pt x="24" y="138"/>
                      <a:pt x="25" y="139"/>
                      <a:pt x="25" y="139"/>
                    </a:cubicBezTo>
                    <a:cubicBezTo>
                      <a:pt x="25" y="139"/>
                      <a:pt x="26" y="142"/>
                      <a:pt x="26" y="144"/>
                    </a:cubicBezTo>
                    <a:cubicBezTo>
                      <a:pt x="26" y="147"/>
                      <a:pt x="23" y="149"/>
                      <a:pt x="25" y="150"/>
                    </a:cubicBezTo>
                    <a:cubicBezTo>
                      <a:pt x="26" y="150"/>
                      <a:pt x="27" y="153"/>
                      <a:pt x="27" y="154"/>
                    </a:cubicBezTo>
                    <a:cubicBezTo>
                      <a:pt x="27" y="156"/>
                      <a:pt x="30" y="155"/>
                      <a:pt x="30" y="155"/>
                    </a:cubicBezTo>
                    <a:cubicBezTo>
                      <a:pt x="24" y="159"/>
                      <a:pt x="24" y="159"/>
                      <a:pt x="24" y="159"/>
                    </a:cubicBezTo>
                    <a:cubicBezTo>
                      <a:pt x="24" y="159"/>
                      <a:pt x="24" y="161"/>
                      <a:pt x="26" y="161"/>
                    </a:cubicBezTo>
                    <a:cubicBezTo>
                      <a:pt x="28" y="161"/>
                      <a:pt x="28" y="158"/>
                      <a:pt x="29" y="161"/>
                    </a:cubicBezTo>
                    <a:cubicBezTo>
                      <a:pt x="30" y="163"/>
                      <a:pt x="32" y="160"/>
                      <a:pt x="34" y="163"/>
                    </a:cubicBezTo>
                    <a:cubicBezTo>
                      <a:pt x="35" y="165"/>
                      <a:pt x="36" y="167"/>
                      <a:pt x="37" y="167"/>
                    </a:cubicBezTo>
                    <a:cubicBezTo>
                      <a:pt x="39" y="167"/>
                      <a:pt x="40" y="169"/>
                      <a:pt x="40" y="169"/>
                    </a:cubicBezTo>
                    <a:cubicBezTo>
                      <a:pt x="40" y="169"/>
                      <a:pt x="41" y="167"/>
                      <a:pt x="44" y="165"/>
                    </a:cubicBezTo>
                    <a:cubicBezTo>
                      <a:pt x="46" y="164"/>
                      <a:pt x="46" y="167"/>
                      <a:pt x="46" y="167"/>
                    </a:cubicBezTo>
                    <a:cubicBezTo>
                      <a:pt x="47" y="162"/>
                      <a:pt x="47" y="162"/>
                      <a:pt x="47" y="162"/>
                    </a:cubicBezTo>
                    <a:cubicBezTo>
                      <a:pt x="49" y="160"/>
                      <a:pt x="49" y="160"/>
                      <a:pt x="49" y="160"/>
                    </a:cubicBezTo>
                    <a:cubicBezTo>
                      <a:pt x="49" y="160"/>
                      <a:pt x="51" y="164"/>
                      <a:pt x="53" y="163"/>
                    </a:cubicBezTo>
                    <a:cubicBezTo>
                      <a:pt x="56" y="162"/>
                      <a:pt x="55" y="159"/>
                      <a:pt x="55" y="159"/>
                    </a:cubicBezTo>
                    <a:lnTo>
                      <a:pt x="57" y="15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08" name="Google Shape;607;p9">
                <a:extLst>
                  <a:ext uri="{FF2B5EF4-FFF2-40B4-BE49-F238E27FC236}">
                    <a16:creationId xmlns:a16="http://schemas.microsoft.com/office/drawing/2014/main" id="{B3F068FE-907A-1744-A08B-9078017B8EFF}"/>
                  </a:ext>
                </a:extLst>
              </p:cNvPr>
              <p:cNvSpPr/>
              <p:nvPr/>
            </p:nvSpPr>
            <p:spPr>
              <a:xfrm>
                <a:off x="4814" y="2109"/>
                <a:ext cx="313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60" h="66" extrusionOk="0">
                    <a:moveTo>
                      <a:pt x="80" y="53"/>
                    </a:moveTo>
                    <a:cubicBezTo>
                      <a:pt x="80" y="58"/>
                      <a:pt x="80" y="58"/>
                      <a:pt x="80" y="58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4" y="63"/>
                      <a:pt x="84" y="63"/>
                      <a:pt x="84" y="63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91" y="66"/>
                      <a:pt x="91" y="66"/>
                      <a:pt x="91" y="66"/>
                    </a:cubicBezTo>
                    <a:cubicBezTo>
                      <a:pt x="96" y="65"/>
                      <a:pt x="96" y="65"/>
                      <a:pt x="96" y="65"/>
                    </a:cubicBezTo>
                    <a:cubicBezTo>
                      <a:pt x="100" y="64"/>
                      <a:pt x="100" y="64"/>
                      <a:pt x="100" y="64"/>
                    </a:cubicBezTo>
                    <a:cubicBezTo>
                      <a:pt x="102" y="62"/>
                      <a:pt x="102" y="62"/>
                      <a:pt x="102" y="62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4" y="62"/>
                      <a:pt x="114" y="62"/>
                      <a:pt x="114" y="62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0"/>
                      <a:pt x="122" y="50"/>
                      <a:pt x="122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6" y="46"/>
                      <a:pt x="126" y="46"/>
                      <a:pt x="126" y="46"/>
                    </a:cubicBezTo>
                    <a:cubicBezTo>
                      <a:pt x="128" y="44"/>
                      <a:pt x="128" y="44"/>
                      <a:pt x="128" y="44"/>
                    </a:cubicBezTo>
                    <a:cubicBezTo>
                      <a:pt x="130" y="41"/>
                      <a:pt x="130" y="41"/>
                      <a:pt x="130" y="41"/>
                    </a:cubicBezTo>
                    <a:cubicBezTo>
                      <a:pt x="131" y="35"/>
                      <a:pt x="131" y="35"/>
                      <a:pt x="131" y="35"/>
                    </a:cubicBezTo>
                    <a:cubicBezTo>
                      <a:pt x="133" y="32"/>
                      <a:pt x="133" y="32"/>
                      <a:pt x="133" y="32"/>
                    </a:cubicBezTo>
                    <a:cubicBezTo>
                      <a:pt x="139" y="33"/>
                      <a:pt x="139" y="33"/>
                      <a:pt x="139" y="33"/>
                    </a:cubicBezTo>
                    <a:cubicBezTo>
                      <a:pt x="144" y="33"/>
                      <a:pt x="144" y="33"/>
                      <a:pt x="144" y="33"/>
                    </a:cubicBezTo>
                    <a:cubicBezTo>
                      <a:pt x="145" y="32"/>
                      <a:pt x="145" y="31"/>
                      <a:pt x="146" y="30"/>
                    </a:cubicBezTo>
                    <a:cubicBezTo>
                      <a:pt x="148" y="31"/>
                      <a:pt x="149" y="31"/>
                      <a:pt x="151" y="31"/>
                    </a:cubicBezTo>
                    <a:cubicBezTo>
                      <a:pt x="151" y="31"/>
                      <a:pt x="152" y="29"/>
                      <a:pt x="152" y="29"/>
                    </a:cubicBezTo>
                    <a:cubicBezTo>
                      <a:pt x="152" y="29"/>
                      <a:pt x="153" y="29"/>
                      <a:pt x="154" y="29"/>
                    </a:cubicBezTo>
                    <a:cubicBezTo>
                      <a:pt x="154" y="28"/>
                      <a:pt x="153" y="27"/>
                      <a:pt x="154" y="26"/>
                    </a:cubicBezTo>
                    <a:cubicBezTo>
                      <a:pt x="153" y="26"/>
                      <a:pt x="152" y="26"/>
                      <a:pt x="152" y="25"/>
                    </a:cubicBezTo>
                    <a:cubicBezTo>
                      <a:pt x="151" y="24"/>
                      <a:pt x="153" y="23"/>
                      <a:pt x="152" y="23"/>
                    </a:cubicBezTo>
                    <a:cubicBezTo>
                      <a:pt x="155" y="22"/>
                      <a:pt x="159" y="23"/>
                      <a:pt x="160" y="20"/>
                    </a:cubicBezTo>
                    <a:cubicBezTo>
                      <a:pt x="160" y="19"/>
                      <a:pt x="160" y="19"/>
                      <a:pt x="160" y="19"/>
                    </a:cubicBezTo>
                    <a:cubicBezTo>
                      <a:pt x="158" y="17"/>
                      <a:pt x="157" y="16"/>
                      <a:pt x="156" y="13"/>
                    </a:cubicBezTo>
                    <a:cubicBezTo>
                      <a:pt x="155" y="14"/>
                      <a:pt x="153" y="14"/>
                      <a:pt x="152" y="14"/>
                    </a:cubicBezTo>
                    <a:cubicBezTo>
                      <a:pt x="152" y="14"/>
                      <a:pt x="153" y="12"/>
                      <a:pt x="152" y="11"/>
                    </a:cubicBezTo>
                    <a:cubicBezTo>
                      <a:pt x="152" y="11"/>
                      <a:pt x="151" y="11"/>
                      <a:pt x="150" y="11"/>
                    </a:cubicBezTo>
                    <a:cubicBezTo>
                      <a:pt x="149" y="10"/>
                      <a:pt x="150" y="7"/>
                      <a:pt x="151" y="7"/>
                    </a:cubicBezTo>
                    <a:cubicBezTo>
                      <a:pt x="150" y="6"/>
                      <a:pt x="149" y="4"/>
                      <a:pt x="149" y="4"/>
                    </a:cubicBezTo>
                    <a:cubicBezTo>
                      <a:pt x="148" y="4"/>
                      <a:pt x="147" y="4"/>
                      <a:pt x="147" y="4"/>
                    </a:cubicBezTo>
                    <a:cubicBezTo>
                      <a:pt x="146" y="4"/>
                      <a:pt x="147" y="2"/>
                      <a:pt x="147" y="1"/>
                    </a:cubicBezTo>
                    <a:cubicBezTo>
                      <a:pt x="143" y="3"/>
                      <a:pt x="146" y="2"/>
                      <a:pt x="145" y="3"/>
                    </a:cubicBezTo>
                    <a:cubicBezTo>
                      <a:pt x="145" y="3"/>
                      <a:pt x="143" y="3"/>
                      <a:pt x="143" y="3"/>
                    </a:cubicBezTo>
                    <a:cubicBezTo>
                      <a:pt x="142" y="2"/>
                      <a:pt x="143" y="2"/>
                      <a:pt x="141" y="1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38" y="8"/>
                      <a:pt x="135" y="12"/>
                      <a:pt x="129" y="16"/>
                    </a:cubicBezTo>
                    <a:cubicBezTo>
                      <a:pt x="130" y="18"/>
                      <a:pt x="129" y="17"/>
                      <a:pt x="131" y="17"/>
                    </a:cubicBezTo>
                    <a:cubicBezTo>
                      <a:pt x="131" y="17"/>
                      <a:pt x="131" y="20"/>
                      <a:pt x="131" y="20"/>
                    </a:cubicBezTo>
                    <a:cubicBezTo>
                      <a:pt x="132" y="19"/>
                      <a:pt x="131" y="23"/>
                      <a:pt x="128" y="24"/>
                    </a:cubicBezTo>
                    <a:cubicBezTo>
                      <a:pt x="130" y="30"/>
                      <a:pt x="130" y="30"/>
                      <a:pt x="130" y="30"/>
                    </a:cubicBezTo>
                    <a:cubicBezTo>
                      <a:pt x="128" y="30"/>
                      <a:pt x="128" y="30"/>
                      <a:pt x="128" y="30"/>
                    </a:cubicBezTo>
                    <a:cubicBezTo>
                      <a:pt x="126" y="29"/>
                      <a:pt x="126" y="29"/>
                      <a:pt x="126" y="29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4" y="32"/>
                      <a:pt x="124" y="32"/>
                      <a:pt x="124" y="32"/>
                    </a:cubicBezTo>
                    <a:cubicBezTo>
                      <a:pt x="121" y="33"/>
                      <a:pt x="121" y="33"/>
                      <a:pt x="121" y="33"/>
                    </a:cubicBezTo>
                    <a:cubicBezTo>
                      <a:pt x="117" y="29"/>
                      <a:pt x="117" y="29"/>
                      <a:pt x="117" y="29"/>
                    </a:cubicBezTo>
                    <a:cubicBezTo>
                      <a:pt x="117" y="29"/>
                      <a:pt x="117" y="30"/>
                      <a:pt x="117" y="31"/>
                    </a:cubicBezTo>
                    <a:cubicBezTo>
                      <a:pt x="110" y="43"/>
                      <a:pt x="110" y="43"/>
                      <a:pt x="110" y="43"/>
                    </a:cubicBezTo>
                    <a:cubicBezTo>
                      <a:pt x="109" y="43"/>
                      <a:pt x="106" y="42"/>
                      <a:pt x="105" y="43"/>
                    </a:cubicBezTo>
                    <a:cubicBezTo>
                      <a:pt x="102" y="43"/>
                      <a:pt x="95" y="46"/>
                      <a:pt x="94" y="47"/>
                    </a:cubicBezTo>
                    <a:cubicBezTo>
                      <a:pt x="93" y="49"/>
                      <a:pt x="95" y="51"/>
                      <a:pt x="95" y="51"/>
                    </a:cubicBezTo>
                    <a:cubicBezTo>
                      <a:pt x="94" y="51"/>
                      <a:pt x="94" y="51"/>
                      <a:pt x="94" y="51"/>
                    </a:cubicBezTo>
                    <a:cubicBezTo>
                      <a:pt x="94" y="53"/>
                      <a:pt x="94" y="54"/>
                      <a:pt x="93" y="56"/>
                    </a:cubicBezTo>
                    <a:cubicBezTo>
                      <a:pt x="93" y="56"/>
                      <a:pt x="91" y="56"/>
                      <a:pt x="91" y="56"/>
                    </a:cubicBezTo>
                    <a:cubicBezTo>
                      <a:pt x="91" y="56"/>
                      <a:pt x="91" y="59"/>
                      <a:pt x="91" y="59"/>
                    </a:cubicBezTo>
                    <a:cubicBezTo>
                      <a:pt x="87" y="60"/>
                      <a:pt x="88" y="56"/>
                      <a:pt x="87" y="55"/>
                    </a:cubicBezTo>
                    <a:cubicBezTo>
                      <a:pt x="84" y="54"/>
                      <a:pt x="84" y="57"/>
                      <a:pt x="82" y="56"/>
                    </a:cubicBezTo>
                    <a:cubicBezTo>
                      <a:pt x="81" y="56"/>
                      <a:pt x="81" y="55"/>
                      <a:pt x="80" y="54"/>
                    </a:cubicBezTo>
                    <a:lnTo>
                      <a:pt x="80" y="53"/>
                    </a:lnTo>
                    <a:close/>
                    <a:moveTo>
                      <a:pt x="0" y="12"/>
                    </a:moveTo>
                    <a:cubicBezTo>
                      <a:pt x="0" y="14"/>
                      <a:pt x="2" y="17"/>
                      <a:pt x="2" y="19"/>
                    </a:cubicBezTo>
                    <a:cubicBezTo>
                      <a:pt x="2" y="19"/>
                      <a:pt x="1" y="22"/>
                      <a:pt x="2" y="23"/>
                    </a:cubicBezTo>
                    <a:cubicBezTo>
                      <a:pt x="2" y="25"/>
                      <a:pt x="5" y="30"/>
                      <a:pt x="5" y="33"/>
                    </a:cubicBezTo>
                    <a:cubicBezTo>
                      <a:pt x="5" y="34"/>
                      <a:pt x="4" y="35"/>
                      <a:pt x="5" y="37"/>
                    </a:cubicBezTo>
                    <a:cubicBezTo>
                      <a:pt x="5" y="37"/>
                      <a:pt x="8" y="39"/>
                      <a:pt x="9" y="41"/>
                    </a:cubicBezTo>
                    <a:cubicBezTo>
                      <a:pt x="10" y="43"/>
                      <a:pt x="9" y="45"/>
                      <a:pt x="10" y="47"/>
                    </a:cubicBezTo>
                    <a:cubicBezTo>
                      <a:pt x="10" y="49"/>
                      <a:pt x="15" y="51"/>
                      <a:pt x="17" y="52"/>
                    </a:cubicBezTo>
                    <a:cubicBezTo>
                      <a:pt x="18" y="52"/>
                      <a:pt x="18" y="54"/>
                      <a:pt x="18" y="55"/>
                    </a:cubicBezTo>
                    <a:cubicBezTo>
                      <a:pt x="21" y="57"/>
                      <a:pt x="24" y="58"/>
                      <a:pt x="27" y="60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28" y="58"/>
                      <a:pt x="28" y="57"/>
                      <a:pt x="29" y="57"/>
                    </a:cubicBezTo>
                    <a:cubicBezTo>
                      <a:pt x="30" y="56"/>
                      <a:pt x="32" y="57"/>
                      <a:pt x="34" y="57"/>
                    </a:cubicBezTo>
                    <a:cubicBezTo>
                      <a:pt x="33" y="55"/>
                      <a:pt x="34" y="54"/>
                      <a:pt x="34" y="53"/>
                    </a:cubicBezTo>
                    <a:cubicBezTo>
                      <a:pt x="33" y="52"/>
                      <a:pt x="31" y="50"/>
                      <a:pt x="30" y="49"/>
                    </a:cubicBezTo>
                    <a:cubicBezTo>
                      <a:pt x="30" y="48"/>
                      <a:pt x="31" y="47"/>
                      <a:pt x="30" y="46"/>
                    </a:cubicBezTo>
                    <a:cubicBezTo>
                      <a:pt x="29" y="45"/>
                      <a:pt x="27" y="45"/>
                      <a:pt x="27" y="43"/>
                    </a:cubicBezTo>
                    <a:cubicBezTo>
                      <a:pt x="26" y="40"/>
                      <a:pt x="27" y="36"/>
                      <a:pt x="28" y="35"/>
                    </a:cubicBezTo>
                    <a:cubicBezTo>
                      <a:pt x="28" y="29"/>
                      <a:pt x="28" y="26"/>
                      <a:pt x="26" y="22"/>
                    </a:cubicBezTo>
                    <a:cubicBezTo>
                      <a:pt x="26" y="21"/>
                      <a:pt x="24" y="21"/>
                      <a:pt x="24" y="21"/>
                    </a:cubicBezTo>
                    <a:cubicBezTo>
                      <a:pt x="22" y="17"/>
                      <a:pt x="23" y="15"/>
                      <a:pt x="20" y="13"/>
                    </a:cubicBezTo>
                    <a:cubicBezTo>
                      <a:pt x="19" y="11"/>
                      <a:pt x="17" y="11"/>
                      <a:pt x="16" y="9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0" y="12"/>
                      <a:pt x="0" y="12"/>
                      <a:pt x="0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09" name="Google Shape;608;p9">
                <a:extLst>
                  <a:ext uri="{FF2B5EF4-FFF2-40B4-BE49-F238E27FC236}">
                    <a16:creationId xmlns:a16="http://schemas.microsoft.com/office/drawing/2014/main" id="{1CC91620-2342-7D40-B7A3-9116F8D3B608}"/>
                  </a:ext>
                </a:extLst>
              </p:cNvPr>
              <p:cNvSpPr/>
              <p:nvPr/>
            </p:nvSpPr>
            <p:spPr>
              <a:xfrm>
                <a:off x="4814" y="2109"/>
                <a:ext cx="313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160" h="66" extrusionOk="0">
                    <a:moveTo>
                      <a:pt x="80" y="53"/>
                    </a:moveTo>
                    <a:cubicBezTo>
                      <a:pt x="80" y="58"/>
                      <a:pt x="80" y="58"/>
                      <a:pt x="80" y="58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4" y="63"/>
                      <a:pt x="84" y="63"/>
                      <a:pt x="84" y="63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91" y="66"/>
                      <a:pt x="91" y="66"/>
                      <a:pt x="91" y="66"/>
                    </a:cubicBezTo>
                    <a:cubicBezTo>
                      <a:pt x="96" y="65"/>
                      <a:pt x="96" y="65"/>
                      <a:pt x="96" y="65"/>
                    </a:cubicBezTo>
                    <a:cubicBezTo>
                      <a:pt x="100" y="64"/>
                      <a:pt x="100" y="64"/>
                      <a:pt x="100" y="64"/>
                    </a:cubicBezTo>
                    <a:cubicBezTo>
                      <a:pt x="102" y="62"/>
                      <a:pt x="102" y="62"/>
                      <a:pt x="102" y="62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4" y="62"/>
                      <a:pt x="114" y="62"/>
                      <a:pt x="114" y="62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0"/>
                      <a:pt x="122" y="50"/>
                      <a:pt x="122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6" y="46"/>
                      <a:pt x="126" y="46"/>
                      <a:pt x="126" y="46"/>
                    </a:cubicBezTo>
                    <a:cubicBezTo>
                      <a:pt x="128" y="44"/>
                      <a:pt x="128" y="44"/>
                      <a:pt x="128" y="44"/>
                    </a:cubicBezTo>
                    <a:cubicBezTo>
                      <a:pt x="130" y="41"/>
                      <a:pt x="130" y="41"/>
                      <a:pt x="130" y="41"/>
                    </a:cubicBezTo>
                    <a:cubicBezTo>
                      <a:pt x="131" y="35"/>
                      <a:pt x="131" y="35"/>
                      <a:pt x="131" y="35"/>
                    </a:cubicBezTo>
                    <a:cubicBezTo>
                      <a:pt x="133" y="32"/>
                      <a:pt x="133" y="32"/>
                      <a:pt x="133" y="32"/>
                    </a:cubicBezTo>
                    <a:cubicBezTo>
                      <a:pt x="139" y="33"/>
                      <a:pt x="139" y="33"/>
                      <a:pt x="139" y="33"/>
                    </a:cubicBezTo>
                    <a:cubicBezTo>
                      <a:pt x="144" y="33"/>
                      <a:pt x="144" y="33"/>
                      <a:pt x="144" y="33"/>
                    </a:cubicBezTo>
                    <a:cubicBezTo>
                      <a:pt x="145" y="32"/>
                      <a:pt x="145" y="31"/>
                      <a:pt x="146" y="30"/>
                    </a:cubicBezTo>
                    <a:cubicBezTo>
                      <a:pt x="148" y="31"/>
                      <a:pt x="149" y="31"/>
                      <a:pt x="151" y="31"/>
                    </a:cubicBezTo>
                    <a:cubicBezTo>
                      <a:pt x="151" y="31"/>
                      <a:pt x="152" y="29"/>
                      <a:pt x="152" y="29"/>
                    </a:cubicBezTo>
                    <a:cubicBezTo>
                      <a:pt x="152" y="29"/>
                      <a:pt x="153" y="29"/>
                      <a:pt x="154" y="29"/>
                    </a:cubicBezTo>
                    <a:cubicBezTo>
                      <a:pt x="154" y="28"/>
                      <a:pt x="153" y="27"/>
                      <a:pt x="154" y="26"/>
                    </a:cubicBezTo>
                    <a:cubicBezTo>
                      <a:pt x="153" y="26"/>
                      <a:pt x="152" y="26"/>
                      <a:pt x="152" y="25"/>
                    </a:cubicBezTo>
                    <a:cubicBezTo>
                      <a:pt x="151" y="24"/>
                      <a:pt x="153" y="23"/>
                      <a:pt x="152" y="23"/>
                    </a:cubicBezTo>
                    <a:cubicBezTo>
                      <a:pt x="155" y="22"/>
                      <a:pt x="159" y="23"/>
                      <a:pt x="160" y="20"/>
                    </a:cubicBezTo>
                    <a:cubicBezTo>
                      <a:pt x="160" y="19"/>
                      <a:pt x="160" y="19"/>
                      <a:pt x="160" y="19"/>
                    </a:cubicBezTo>
                    <a:cubicBezTo>
                      <a:pt x="158" y="17"/>
                      <a:pt x="157" y="16"/>
                      <a:pt x="156" y="13"/>
                    </a:cubicBezTo>
                    <a:cubicBezTo>
                      <a:pt x="155" y="14"/>
                      <a:pt x="153" y="14"/>
                      <a:pt x="152" y="14"/>
                    </a:cubicBezTo>
                    <a:cubicBezTo>
                      <a:pt x="152" y="14"/>
                      <a:pt x="153" y="12"/>
                      <a:pt x="152" y="11"/>
                    </a:cubicBezTo>
                    <a:cubicBezTo>
                      <a:pt x="152" y="11"/>
                      <a:pt x="151" y="11"/>
                      <a:pt x="150" y="11"/>
                    </a:cubicBezTo>
                    <a:cubicBezTo>
                      <a:pt x="149" y="10"/>
                      <a:pt x="150" y="7"/>
                      <a:pt x="151" y="7"/>
                    </a:cubicBezTo>
                    <a:cubicBezTo>
                      <a:pt x="150" y="6"/>
                      <a:pt x="149" y="4"/>
                      <a:pt x="149" y="4"/>
                    </a:cubicBezTo>
                    <a:cubicBezTo>
                      <a:pt x="148" y="4"/>
                      <a:pt x="147" y="4"/>
                      <a:pt x="147" y="4"/>
                    </a:cubicBezTo>
                    <a:cubicBezTo>
                      <a:pt x="146" y="4"/>
                      <a:pt x="147" y="2"/>
                      <a:pt x="147" y="1"/>
                    </a:cubicBezTo>
                    <a:cubicBezTo>
                      <a:pt x="143" y="3"/>
                      <a:pt x="146" y="2"/>
                      <a:pt x="145" y="3"/>
                    </a:cubicBezTo>
                    <a:cubicBezTo>
                      <a:pt x="145" y="3"/>
                      <a:pt x="143" y="3"/>
                      <a:pt x="143" y="3"/>
                    </a:cubicBezTo>
                    <a:cubicBezTo>
                      <a:pt x="142" y="2"/>
                      <a:pt x="143" y="2"/>
                      <a:pt x="141" y="1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38" y="8"/>
                      <a:pt x="135" y="12"/>
                      <a:pt x="129" y="16"/>
                    </a:cubicBezTo>
                    <a:cubicBezTo>
                      <a:pt x="130" y="18"/>
                      <a:pt x="129" y="17"/>
                      <a:pt x="131" y="17"/>
                    </a:cubicBezTo>
                    <a:cubicBezTo>
                      <a:pt x="131" y="17"/>
                      <a:pt x="131" y="20"/>
                      <a:pt x="131" y="20"/>
                    </a:cubicBezTo>
                    <a:cubicBezTo>
                      <a:pt x="132" y="19"/>
                      <a:pt x="131" y="23"/>
                      <a:pt x="128" y="24"/>
                    </a:cubicBezTo>
                    <a:cubicBezTo>
                      <a:pt x="130" y="30"/>
                      <a:pt x="130" y="30"/>
                      <a:pt x="130" y="30"/>
                    </a:cubicBezTo>
                    <a:cubicBezTo>
                      <a:pt x="128" y="30"/>
                      <a:pt x="128" y="30"/>
                      <a:pt x="128" y="30"/>
                    </a:cubicBezTo>
                    <a:cubicBezTo>
                      <a:pt x="126" y="29"/>
                      <a:pt x="126" y="29"/>
                      <a:pt x="126" y="29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4" y="32"/>
                      <a:pt x="124" y="32"/>
                      <a:pt x="124" y="32"/>
                    </a:cubicBezTo>
                    <a:cubicBezTo>
                      <a:pt x="121" y="33"/>
                      <a:pt x="121" y="33"/>
                      <a:pt x="121" y="33"/>
                    </a:cubicBezTo>
                    <a:cubicBezTo>
                      <a:pt x="117" y="29"/>
                      <a:pt x="117" y="29"/>
                      <a:pt x="117" y="29"/>
                    </a:cubicBezTo>
                    <a:cubicBezTo>
                      <a:pt x="117" y="29"/>
                      <a:pt x="117" y="30"/>
                      <a:pt x="117" y="31"/>
                    </a:cubicBezTo>
                    <a:cubicBezTo>
                      <a:pt x="110" y="43"/>
                      <a:pt x="110" y="43"/>
                      <a:pt x="110" y="43"/>
                    </a:cubicBezTo>
                    <a:cubicBezTo>
                      <a:pt x="109" y="43"/>
                      <a:pt x="106" y="42"/>
                      <a:pt x="105" y="43"/>
                    </a:cubicBezTo>
                    <a:cubicBezTo>
                      <a:pt x="102" y="43"/>
                      <a:pt x="95" y="46"/>
                      <a:pt x="94" y="47"/>
                    </a:cubicBezTo>
                    <a:cubicBezTo>
                      <a:pt x="93" y="49"/>
                      <a:pt x="95" y="51"/>
                      <a:pt x="95" y="51"/>
                    </a:cubicBezTo>
                    <a:cubicBezTo>
                      <a:pt x="94" y="51"/>
                      <a:pt x="94" y="51"/>
                      <a:pt x="94" y="51"/>
                    </a:cubicBezTo>
                    <a:cubicBezTo>
                      <a:pt x="94" y="53"/>
                      <a:pt x="94" y="54"/>
                      <a:pt x="93" y="56"/>
                    </a:cubicBezTo>
                    <a:cubicBezTo>
                      <a:pt x="93" y="56"/>
                      <a:pt x="91" y="56"/>
                      <a:pt x="91" y="56"/>
                    </a:cubicBezTo>
                    <a:cubicBezTo>
                      <a:pt x="91" y="56"/>
                      <a:pt x="91" y="59"/>
                      <a:pt x="91" y="59"/>
                    </a:cubicBezTo>
                    <a:cubicBezTo>
                      <a:pt x="87" y="60"/>
                      <a:pt x="88" y="56"/>
                      <a:pt x="87" y="55"/>
                    </a:cubicBezTo>
                    <a:cubicBezTo>
                      <a:pt x="84" y="54"/>
                      <a:pt x="84" y="57"/>
                      <a:pt x="82" y="56"/>
                    </a:cubicBezTo>
                    <a:cubicBezTo>
                      <a:pt x="81" y="56"/>
                      <a:pt x="81" y="55"/>
                      <a:pt x="80" y="54"/>
                    </a:cubicBezTo>
                    <a:lnTo>
                      <a:pt x="80" y="53"/>
                    </a:lnTo>
                    <a:close/>
                    <a:moveTo>
                      <a:pt x="0" y="12"/>
                    </a:moveTo>
                    <a:cubicBezTo>
                      <a:pt x="0" y="14"/>
                      <a:pt x="2" y="17"/>
                      <a:pt x="2" y="19"/>
                    </a:cubicBezTo>
                    <a:cubicBezTo>
                      <a:pt x="2" y="19"/>
                      <a:pt x="1" y="22"/>
                      <a:pt x="2" y="23"/>
                    </a:cubicBezTo>
                    <a:cubicBezTo>
                      <a:pt x="2" y="25"/>
                      <a:pt x="5" y="30"/>
                      <a:pt x="5" y="33"/>
                    </a:cubicBezTo>
                    <a:cubicBezTo>
                      <a:pt x="5" y="34"/>
                      <a:pt x="4" y="35"/>
                      <a:pt x="5" y="37"/>
                    </a:cubicBezTo>
                    <a:cubicBezTo>
                      <a:pt x="5" y="37"/>
                      <a:pt x="8" y="39"/>
                      <a:pt x="9" y="41"/>
                    </a:cubicBezTo>
                    <a:cubicBezTo>
                      <a:pt x="10" y="43"/>
                      <a:pt x="9" y="45"/>
                      <a:pt x="10" y="47"/>
                    </a:cubicBezTo>
                    <a:cubicBezTo>
                      <a:pt x="10" y="49"/>
                      <a:pt x="15" y="51"/>
                      <a:pt x="17" y="52"/>
                    </a:cubicBezTo>
                    <a:cubicBezTo>
                      <a:pt x="18" y="52"/>
                      <a:pt x="18" y="54"/>
                      <a:pt x="18" y="55"/>
                    </a:cubicBezTo>
                    <a:cubicBezTo>
                      <a:pt x="21" y="57"/>
                      <a:pt x="24" y="58"/>
                      <a:pt x="27" y="60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28" y="58"/>
                      <a:pt x="28" y="57"/>
                      <a:pt x="29" y="57"/>
                    </a:cubicBezTo>
                    <a:cubicBezTo>
                      <a:pt x="30" y="56"/>
                      <a:pt x="32" y="57"/>
                      <a:pt x="34" y="57"/>
                    </a:cubicBezTo>
                    <a:cubicBezTo>
                      <a:pt x="33" y="55"/>
                      <a:pt x="34" y="54"/>
                      <a:pt x="34" y="53"/>
                    </a:cubicBezTo>
                    <a:cubicBezTo>
                      <a:pt x="33" y="52"/>
                      <a:pt x="31" y="50"/>
                      <a:pt x="30" y="49"/>
                    </a:cubicBezTo>
                    <a:cubicBezTo>
                      <a:pt x="30" y="48"/>
                      <a:pt x="31" y="47"/>
                      <a:pt x="30" y="46"/>
                    </a:cubicBezTo>
                    <a:cubicBezTo>
                      <a:pt x="29" y="45"/>
                      <a:pt x="27" y="45"/>
                      <a:pt x="27" y="43"/>
                    </a:cubicBezTo>
                    <a:cubicBezTo>
                      <a:pt x="26" y="40"/>
                      <a:pt x="27" y="36"/>
                      <a:pt x="28" y="35"/>
                    </a:cubicBezTo>
                    <a:cubicBezTo>
                      <a:pt x="28" y="29"/>
                      <a:pt x="28" y="26"/>
                      <a:pt x="26" y="22"/>
                    </a:cubicBezTo>
                    <a:cubicBezTo>
                      <a:pt x="26" y="21"/>
                      <a:pt x="24" y="21"/>
                      <a:pt x="24" y="21"/>
                    </a:cubicBezTo>
                    <a:cubicBezTo>
                      <a:pt x="22" y="17"/>
                      <a:pt x="23" y="15"/>
                      <a:pt x="20" y="13"/>
                    </a:cubicBezTo>
                    <a:cubicBezTo>
                      <a:pt x="19" y="11"/>
                      <a:pt x="17" y="11"/>
                      <a:pt x="16" y="9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0" y="12"/>
                      <a:pt x="0" y="12"/>
                      <a:pt x="0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0" name="Google Shape;609;p9">
                <a:extLst>
                  <a:ext uri="{FF2B5EF4-FFF2-40B4-BE49-F238E27FC236}">
                    <a16:creationId xmlns:a16="http://schemas.microsoft.com/office/drawing/2014/main" id="{3B4CEF98-5CD0-1943-8EB7-9D5544426491}"/>
                  </a:ext>
                </a:extLst>
              </p:cNvPr>
              <p:cNvSpPr/>
              <p:nvPr/>
            </p:nvSpPr>
            <p:spPr>
              <a:xfrm>
                <a:off x="3661" y="2453"/>
                <a:ext cx="60" cy="163"/>
              </a:xfrm>
              <a:custGeom>
                <a:avLst/>
                <a:gdLst/>
                <a:ahLst/>
                <a:cxnLst/>
                <a:rect l="l" t="t" r="r" b="b"/>
                <a:pathLst>
                  <a:path w="31" h="83" extrusionOk="0">
                    <a:moveTo>
                      <a:pt x="16" y="2"/>
                    </a:moveTo>
                    <a:cubicBezTo>
                      <a:pt x="15" y="2"/>
                      <a:pt x="15" y="2"/>
                      <a:pt x="15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7" y="4"/>
                      <a:pt x="9" y="5"/>
                    </a:cubicBezTo>
                    <a:cubicBezTo>
                      <a:pt x="10" y="6"/>
                      <a:pt x="8" y="10"/>
                      <a:pt x="10" y="11"/>
                    </a:cubicBezTo>
                    <a:cubicBezTo>
                      <a:pt x="12" y="13"/>
                      <a:pt x="9" y="15"/>
                      <a:pt x="8" y="16"/>
                    </a:cubicBezTo>
                    <a:cubicBezTo>
                      <a:pt x="8" y="18"/>
                      <a:pt x="4" y="18"/>
                      <a:pt x="5" y="20"/>
                    </a:cubicBezTo>
                    <a:cubicBezTo>
                      <a:pt x="6" y="22"/>
                      <a:pt x="6" y="24"/>
                      <a:pt x="6" y="27"/>
                    </a:cubicBezTo>
                    <a:cubicBezTo>
                      <a:pt x="5" y="29"/>
                      <a:pt x="8" y="26"/>
                      <a:pt x="8" y="29"/>
                    </a:cubicBezTo>
                    <a:cubicBezTo>
                      <a:pt x="9" y="32"/>
                      <a:pt x="5" y="33"/>
                      <a:pt x="3" y="34"/>
                    </a:cubicBezTo>
                    <a:cubicBezTo>
                      <a:pt x="1" y="36"/>
                      <a:pt x="1" y="40"/>
                      <a:pt x="2" y="42"/>
                    </a:cubicBezTo>
                    <a:cubicBezTo>
                      <a:pt x="3" y="44"/>
                      <a:pt x="0" y="45"/>
                      <a:pt x="1" y="47"/>
                    </a:cubicBezTo>
                    <a:cubicBezTo>
                      <a:pt x="1" y="49"/>
                      <a:pt x="2" y="53"/>
                      <a:pt x="2" y="53"/>
                    </a:cubicBezTo>
                    <a:cubicBezTo>
                      <a:pt x="2" y="53"/>
                      <a:pt x="5" y="54"/>
                      <a:pt x="6" y="56"/>
                    </a:cubicBezTo>
                    <a:cubicBezTo>
                      <a:pt x="7" y="58"/>
                      <a:pt x="6" y="60"/>
                      <a:pt x="7" y="59"/>
                    </a:cubicBezTo>
                    <a:cubicBezTo>
                      <a:pt x="9" y="59"/>
                      <a:pt x="13" y="57"/>
                      <a:pt x="13" y="57"/>
                    </a:cubicBezTo>
                    <a:cubicBezTo>
                      <a:pt x="13" y="57"/>
                      <a:pt x="15" y="59"/>
                      <a:pt x="15" y="61"/>
                    </a:cubicBezTo>
                    <a:cubicBezTo>
                      <a:pt x="15" y="63"/>
                      <a:pt x="15" y="66"/>
                      <a:pt x="14" y="68"/>
                    </a:cubicBezTo>
                    <a:cubicBezTo>
                      <a:pt x="13" y="69"/>
                      <a:pt x="12" y="71"/>
                      <a:pt x="13" y="72"/>
                    </a:cubicBezTo>
                    <a:cubicBezTo>
                      <a:pt x="15" y="74"/>
                      <a:pt x="17" y="76"/>
                      <a:pt x="19" y="77"/>
                    </a:cubicBezTo>
                    <a:cubicBezTo>
                      <a:pt x="21" y="78"/>
                      <a:pt x="21" y="78"/>
                      <a:pt x="21" y="78"/>
                    </a:cubicBezTo>
                    <a:cubicBezTo>
                      <a:pt x="21" y="78"/>
                      <a:pt x="21" y="83"/>
                      <a:pt x="23" y="82"/>
                    </a:cubicBezTo>
                    <a:cubicBezTo>
                      <a:pt x="25" y="82"/>
                      <a:pt x="27" y="79"/>
                      <a:pt x="25" y="78"/>
                    </a:cubicBezTo>
                    <a:cubicBezTo>
                      <a:pt x="24" y="76"/>
                      <a:pt x="23" y="69"/>
                      <a:pt x="25" y="70"/>
                    </a:cubicBezTo>
                    <a:cubicBezTo>
                      <a:pt x="26" y="70"/>
                      <a:pt x="29" y="71"/>
                      <a:pt x="30" y="68"/>
                    </a:cubicBezTo>
                    <a:cubicBezTo>
                      <a:pt x="30" y="65"/>
                      <a:pt x="28" y="66"/>
                      <a:pt x="29" y="63"/>
                    </a:cubicBezTo>
                    <a:cubicBezTo>
                      <a:pt x="30" y="59"/>
                      <a:pt x="31" y="57"/>
                      <a:pt x="29" y="56"/>
                    </a:cubicBezTo>
                    <a:cubicBezTo>
                      <a:pt x="28" y="55"/>
                      <a:pt x="27" y="55"/>
                      <a:pt x="26" y="52"/>
                    </a:cubicBezTo>
                    <a:cubicBezTo>
                      <a:pt x="26" y="49"/>
                      <a:pt x="25" y="48"/>
                      <a:pt x="24" y="46"/>
                    </a:cubicBezTo>
                    <a:cubicBezTo>
                      <a:pt x="23" y="45"/>
                      <a:pt x="23" y="45"/>
                      <a:pt x="22" y="45"/>
                    </a:cubicBezTo>
                    <a:cubicBezTo>
                      <a:pt x="22" y="45"/>
                      <a:pt x="22" y="46"/>
                      <a:pt x="23" y="46"/>
                    </a:cubicBezTo>
                    <a:cubicBezTo>
                      <a:pt x="23" y="47"/>
                      <a:pt x="24" y="47"/>
                      <a:pt x="24" y="47"/>
                    </a:cubicBezTo>
                    <a:cubicBezTo>
                      <a:pt x="24" y="48"/>
                      <a:pt x="24" y="49"/>
                      <a:pt x="24" y="50"/>
                    </a:cubicBezTo>
                    <a:cubicBezTo>
                      <a:pt x="23" y="50"/>
                      <a:pt x="22" y="48"/>
                      <a:pt x="21" y="48"/>
                    </a:cubicBezTo>
                    <a:cubicBezTo>
                      <a:pt x="20" y="48"/>
                      <a:pt x="21" y="50"/>
                      <a:pt x="19" y="49"/>
                    </a:cubicBezTo>
                    <a:cubicBezTo>
                      <a:pt x="19" y="47"/>
                      <a:pt x="20" y="45"/>
                      <a:pt x="19" y="44"/>
                    </a:cubicBezTo>
                    <a:cubicBezTo>
                      <a:pt x="19" y="43"/>
                      <a:pt x="17" y="43"/>
                      <a:pt x="17" y="42"/>
                    </a:cubicBezTo>
                    <a:cubicBezTo>
                      <a:pt x="17" y="42"/>
                      <a:pt x="17" y="38"/>
                      <a:pt x="18" y="38"/>
                    </a:cubicBezTo>
                    <a:cubicBezTo>
                      <a:pt x="19" y="38"/>
                      <a:pt x="17" y="34"/>
                      <a:pt x="17" y="34"/>
                    </a:cubicBezTo>
                    <a:cubicBezTo>
                      <a:pt x="16" y="32"/>
                      <a:pt x="17" y="30"/>
                      <a:pt x="17" y="28"/>
                    </a:cubicBezTo>
                    <a:cubicBezTo>
                      <a:pt x="16" y="28"/>
                      <a:pt x="16" y="28"/>
                      <a:pt x="15" y="28"/>
                    </a:cubicBezTo>
                    <a:cubicBezTo>
                      <a:pt x="15" y="28"/>
                      <a:pt x="15" y="26"/>
                      <a:pt x="15" y="26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8" y="17"/>
                      <a:pt x="17" y="11"/>
                      <a:pt x="17" y="7"/>
                    </a:cubicBezTo>
                    <a:cubicBezTo>
                      <a:pt x="17" y="7"/>
                      <a:pt x="14" y="2"/>
                      <a:pt x="16" y="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1" name="Google Shape;610;p9">
                <a:extLst>
                  <a:ext uri="{FF2B5EF4-FFF2-40B4-BE49-F238E27FC236}">
                    <a16:creationId xmlns:a16="http://schemas.microsoft.com/office/drawing/2014/main" id="{CFFAFE31-765C-2744-BF06-CC9525171A15}"/>
                  </a:ext>
                </a:extLst>
              </p:cNvPr>
              <p:cNvSpPr/>
              <p:nvPr/>
            </p:nvSpPr>
            <p:spPr>
              <a:xfrm>
                <a:off x="3661" y="2453"/>
                <a:ext cx="60" cy="163"/>
              </a:xfrm>
              <a:custGeom>
                <a:avLst/>
                <a:gdLst/>
                <a:ahLst/>
                <a:cxnLst/>
                <a:rect l="l" t="t" r="r" b="b"/>
                <a:pathLst>
                  <a:path w="31" h="83" extrusionOk="0">
                    <a:moveTo>
                      <a:pt x="16" y="2"/>
                    </a:moveTo>
                    <a:cubicBezTo>
                      <a:pt x="15" y="2"/>
                      <a:pt x="15" y="2"/>
                      <a:pt x="15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7" y="4"/>
                      <a:pt x="9" y="5"/>
                    </a:cubicBezTo>
                    <a:cubicBezTo>
                      <a:pt x="10" y="6"/>
                      <a:pt x="8" y="10"/>
                      <a:pt x="10" y="11"/>
                    </a:cubicBezTo>
                    <a:cubicBezTo>
                      <a:pt x="12" y="13"/>
                      <a:pt x="9" y="15"/>
                      <a:pt x="8" y="16"/>
                    </a:cubicBezTo>
                    <a:cubicBezTo>
                      <a:pt x="8" y="18"/>
                      <a:pt x="4" y="18"/>
                      <a:pt x="5" y="20"/>
                    </a:cubicBezTo>
                    <a:cubicBezTo>
                      <a:pt x="6" y="22"/>
                      <a:pt x="6" y="24"/>
                      <a:pt x="6" y="27"/>
                    </a:cubicBezTo>
                    <a:cubicBezTo>
                      <a:pt x="5" y="29"/>
                      <a:pt x="8" y="26"/>
                      <a:pt x="8" y="29"/>
                    </a:cubicBezTo>
                    <a:cubicBezTo>
                      <a:pt x="9" y="32"/>
                      <a:pt x="5" y="33"/>
                      <a:pt x="3" y="34"/>
                    </a:cubicBezTo>
                    <a:cubicBezTo>
                      <a:pt x="1" y="36"/>
                      <a:pt x="1" y="40"/>
                      <a:pt x="2" y="42"/>
                    </a:cubicBezTo>
                    <a:cubicBezTo>
                      <a:pt x="3" y="44"/>
                      <a:pt x="0" y="45"/>
                      <a:pt x="1" y="47"/>
                    </a:cubicBezTo>
                    <a:cubicBezTo>
                      <a:pt x="1" y="49"/>
                      <a:pt x="2" y="53"/>
                      <a:pt x="2" y="53"/>
                    </a:cubicBezTo>
                    <a:cubicBezTo>
                      <a:pt x="2" y="53"/>
                      <a:pt x="5" y="54"/>
                      <a:pt x="6" y="56"/>
                    </a:cubicBezTo>
                    <a:cubicBezTo>
                      <a:pt x="7" y="58"/>
                      <a:pt x="6" y="60"/>
                      <a:pt x="7" y="59"/>
                    </a:cubicBezTo>
                    <a:cubicBezTo>
                      <a:pt x="9" y="59"/>
                      <a:pt x="13" y="57"/>
                      <a:pt x="13" y="57"/>
                    </a:cubicBezTo>
                    <a:cubicBezTo>
                      <a:pt x="13" y="57"/>
                      <a:pt x="15" y="59"/>
                      <a:pt x="15" y="61"/>
                    </a:cubicBezTo>
                    <a:cubicBezTo>
                      <a:pt x="15" y="63"/>
                      <a:pt x="15" y="66"/>
                      <a:pt x="14" y="68"/>
                    </a:cubicBezTo>
                    <a:cubicBezTo>
                      <a:pt x="13" y="69"/>
                      <a:pt x="12" y="71"/>
                      <a:pt x="13" y="72"/>
                    </a:cubicBezTo>
                    <a:cubicBezTo>
                      <a:pt x="15" y="74"/>
                      <a:pt x="17" y="76"/>
                      <a:pt x="19" y="77"/>
                    </a:cubicBezTo>
                    <a:cubicBezTo>
                      <a:pt x="21" y="78"/>
                      <a:pt x="21" y="78"/>
                      <a:pt x="21" y="78"/>
                    </a:cubicBezTo>
                    <a:cubicBezTo>
                      <a:pt x="21" y="78"/>
                      <a:pt x="21" y="83"/>
                      <a:pt x="23" y="82"/>
                    </a:cubicBezTo>
                    <a:cubicBezTo>
                      <a:pt x="25" y="82"/>
                      <a:pt x="27" y="79"/>
                      <a:pt x="25" y="78"/>
                    </a:cubicBezTo>
                    <a:cubicBezTo>
                      <a:pt x="24" y="76"/>
                      <a:pt x="23" y="69"/>
                      <a:pt x="25" y="70"/>
                    </a:cubicBezTo>
                    <a:cubicBezTo>
                      <a:pt x="26" y="70"/>
                      <a:pt x="29" y="71"/>
                      <a:pt x="30" y="68"/>
                    </a:cubicBezTo>
                    <a:cubicBezTo>
                      <a:pt x="30" y="65"/>
                      <a:pt x="28" y="66"/>
                      <a:pt x="29" y="63"/>
                    </a:cubicBezTo>
                    <a:cubicBezTo>
                      <a:pt x="30" y="59"/>
                      <a:pt x="31" y="57"/>
                      <a:pt x="29" y="56"/>
                    </a:cubicBezTo>
                    <a:cubicBezTo>
                      <a:pt x="28" y="55"/>
                      <a:pt x="27" y="55"/>
                      <a:pt x="26" y="52"/>
                    </a:cubicBezTo>
                    <a:cubicBezTo>
                      <a:pt x="26" y="49"/>
                      <a:pt x="25" y="48"/>
                      <a:pt x="24" y="46"/>
                    </a:cubicBezTo>
                    <a:cubicBezTo>
                      <a:pt x="23" y="45"/>
                      <a:pt x="23" y="45"/>
                      <a:pt x="22" y="45"/>
                    </a:cubicBezTo>
                    <a:cubicBezTo>
                      <a:pt x="22" y="45"/>
                      <a:pt x="22" y="46"/>
                      <a:pt x="23" y="46"/>
                    </a:cubicBezTo>
                    <a:cubicBezTo>
                      <a:pt x="23" y="47"/>
                      <a:pt x="24" y="47"/>
                      <a:pt x="24" y="47"/>
                    </a:cubicBezTo>
                    <a:cubicBezTo>
                      <a:pt x="24" y="48"/>
                      <a:pt x="24" y="49"/>
                      <a:pt x="24" y="50"/>
                    </a:cubicBezTo>
                    <a:cubicBezTo>
                      <a:pt x="23" y="50"/>
                      <a:pt x="22" y="48"/>
                      <a:pt x="21" y="48"/>
                    </a:cubicBezTo>
                    <a:cubicBezTo>
                      <a:pt x="20" y="48"/>
                      <a:pt x="21" y="50"/>
                      <a:pt x="19" y="49"/>
                    </a:cubicBezTo>
                    <a:cubicBezTo>
                      <a:pt x="19" y="47"/>
                      <a:pt x="20" y="45"/>
                      <a:pt x="19" y="44"/>
                    </a:cubicBezTo>
                    <a:cubicBezTo>
                      <a:pt x="19" y="43"/>
                      <a:pt x="17" y="43"/>
                      <a:pt x="17" y="42"/>
                    </a:cubicBezTo>
                    <a:cubicBezTo>
                      <a:pt x="17" y="42"/>
                      <a:pt x="17" y="38"/>
                      <a:pt x="18" y="38"/>
                    </a:cubicBezTo>
                    <a:cubicBezTo>
                      <a:pt x="19" y="38"/>
                      <a:pt x="17" y="34"/>
                      <a:pt x="17" y="34"/>
                    </a:cubicBezTo>
                    <a:cubicBezTo>
                      <a:pt x="16" y="32"/>
                      <a:pt x="17" y="30"/>
                      <a:pt x="17" y="28"/>
                    </a:cubicBezTo>
                    <a:cubicBezTo>
                      <a:pt x="16" y="28"/>
                      <a:pt x="16" y="28"/>
                      <a:pt x="15" y="28"/>
                    </a:cubicBezTo>
                    <a:cubicBezTo>
                      <a:pt x="15" y="28"/>
                      <a:pt x="15" y="26"/>
                      <a:pt x="15" y="26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8" y="17"/>
                      <a:pt x="17" y="11"/>
                      <a:pt x="17" y="7"/>
                    </a:cubicBezTo>
                    <a:cubicBezTo>
                      <a:pt x="17" y="7"/>
                      <a:pt x="14" y="2"/>
                      <a:pt x="16" y="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2" name="Google Shape;611;p9">
                <a:extLst>
                  <a:ext uri="{FF2B5EF4-FFF2-40B4-BE49-F238E27FC236}">
                    <a16:creationId xmlns:a16="http://schemas.microsoft.com/office/drawing/2014/main" id="{1DD520B1-32DF-A24F-A638-71174F32C21E}"/>
                  </a:ext>
                </a:extLst>
              </p:cNvPr>
              <p:cNvSpPr/>
              <p:nvPr/>
            </p:nvSpPr>
            <p:spPr>
              <a:xfrm>
                <a:off x="3837" y="2519"/>
                <a:ext cx="133" cy="285"/>
              </a:xfrm>
              <a:custGeom>
                <a:avLst/>
                <a:gdLst/>
                <a:ahLst/>
                <a:cxnLst/>
                <a:rect l="l" t="t" r="r" b="b"/>
                <a:pathLst>
                  <a:path w="68" h="145" extrusionOk="0">
                    <a:moveTo>
                      <a:pt x="54" y="0"/>
                    </a:moveTo>
                    <a:cubicBezTo>
                      <a:pt x="54" y="1"/>
                      <a:pt x="52" y="3"/>
                      <a:pt x="52" y="4"/>
                    </a:cubicBezTo>
                    <a:cubicBezTo>
                      <a:pt x="50" y="8"/>
                      <a:pt x="51" y="13"/>
                      <a:pt x="51" y="16"/>
                    </a:cubicBezTo>
                    <a:cubicBezTo>
                      <a:pt x="50" y="16"/>
                      <a:pt x="49" y="16"/>
                      <a:pt x="48" y="16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5" y="18"/>
                      <a:pt x="46" y="18"/>
                      <a:pt x="44" y="17"/>
                    </a:cubicBezTo>
                    <a:cubicBezTo>
                      <a:pt x="45" y="19"/>
                      <a:pt x="44" y="20"/>
                      <a:pt x="45" y="23"/>
                    </a:cubicBezTo>
                    <a:cubicBezTo>
                      <a:pt x="44" y="23"/>
                      <a:pt x="43" y="23"/>
                      <a:pt x="43" y="24"/>
                    </a:cubicBezTo>
                    <a:cubicBezTo>
                      <a:pt x="42" y="25"/>
                      <a:pt x="44" y="26"/>
                      <a:pt x="44" y="26"/>
                    </a:cubicBezTo>
                    <a:cubicBezTo>
                      <a:pt x="44" y="26"/>
                      <a:pt x="42" y="26"/>
                      <a:pt x="42" y="26"/>
                    </a:cubicBezTo>
                    <a:cubicBezTo>
                      <a:pt x="41" y="28"/>
                      <a:pt x="41" y="29"/>
                      <a:pt x="41" y="30"/>
                    </a:cubicBezTo>
                    <a:cubicBezTo>
                      <a:pt x="40" y="29"/>
                      <a:pt x="40" y="28"/>
                      <a:pt x="39" y="28"/>
                    </a:cubicBezTo>
                    <a:cubicBezTo>
                      <a:pt x="39" y="28"/>
                      <a:pt x="37" y="29"/>
                      <a:pt x="37" y="29"/>
                    </a:cubicBezTo>
                    <a:cubicBezTo>
                      <a:pt x="36" y="31"/>
                      <a:pt x="37" y="34"/>
                      <a:pt x="37" y="36"/>
                    </a:cubicBezTo>
                    <a:cubicBezTo>
                      <a:pt x="35" y="35"/>
                      <a:pt x="36" y="35"/>
                      <a:pt x="36" y="34"/>
                    </a:cubicBezTo>
                    <a:cubicBezTo>
                      <a:pt x="34" y="34"/>
                      <a:pt x="31" y="36"/>
                      <a:pt x="30" y="36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29" y="39"/>
                      <a:pt x="25" y="37"/>
                      <a:pt x="24" y="37"/>
                    </a:cubicBezTo>
                    <a:cubicBezTo>
                      <a:pt x="24" y="37"/>
                      <a:pt x="24" y="39"/>
                      <a:pt x="24" y="40"/>
                    </a:cubicBezTo>
                    <a:cubicBezTo>
                      <a:pt x="23" y="40"/>
                      <a:pt x="22" y="39"/>
                      <a:pt x="21" y="39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19" y="41"/>
                      <a:pt x="18" y="41"/>
                      <a:pt x="16" y="42"/>
                    </a:cubicBezTo>
                    <a:cubicBezTo>
                      <a:pt x="16" y="42"/>
                      <a:pt x="16" y="43"/>
                      <a:pt x="16" y="44"/>
                    </a:cubicBezTo>
                    <a:cubicBezTo>
                      <a:pt x="15" y="45"/>
                      <a:pt x="12" y="46"/>
                      <a:pt x="12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7"/>
                      <a:pt x="11" y="48"/>
                      <a:pt x="11" y="49"/>
                    </a:cubicBezTo>
                    <a:cubicBezTo>
                      <a:pt x="11" y="50"/>
                      <a:pt x="8" y="52"/>
                      <a:pt x="8" y="53"/>
                    </a:cubicBezTo>
                    <a:cubicBezTo>
                      <a:pt x="6" y="59"/>
                      <a:pt x="10" y="62"/>
                      <a:pt x="10" y="65"/>
                    </a:cubicBezTo>
                    <a:cubicBezTo>
                      <a:pt x="11" y="68"/>
                      <a:pt x="10" y="70"/>
                      <a:pt x="11" y="73"/>
                    </a:cubicBezTo>
                    <a:cubicBezTo>
                      <a:pt x="11" y="73"/>
                      <a:pt x="12" y="73"/>
                      <a:pt x="12" y="74"/>
                    </a:cubicBezTo>
                    <a:cubicBezTo>
                      <a:pt x="13" y="77"/>
                      <a:pt x="14" y="78"/>
                      <a:pt x="13" y="81"/>
                    </a:cubicBezTo>
                    <a:cubicBezTo>
                      <a:pt x="13" y="81"/>
                      <a:pt x="11" y="82"/>
                      <a:pt x="11" y="82"/>
                    </a:cubicBezTo>
                    <a:cubicBezTo>
                      <a:pt x="10" y="83"/>
                      <a:pt x="11" y="84"/>
                      <a:pt x="10" y="86"/>
                    </a:cubicBezTo>
                    <a:cubicBezTo>
                      <a:pt x="10" y="87"/>
                      <a:pt x="7" y="87"/>
                      <a:pt x="6" y="88"/>
                    </a:cubicBezTo>
                    <a:cubicBezTo>
                      <a:pt x="6" y="89"/>
                      <a:pt x="6" y="92"/>
                      <a:pt x="6" y="92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1" y="99"/>
                      <a:pt x="3" y="99"/>
                      <a:pt x="2" y="101"/>
                    </a:cubicBezTo>
                    <a:cubicBezTo>
                      <a:pt x="2" y="102"/>
                      <a:pt x="1" y="104"/>
                      <a:pt x="0" y="104"/>
                    </a:cubicBezTo>
                    <a:cubicBezTo>
                      <a:pt x="0" y="108"/>
                      <a:pt x="1" y="116"/>
                      <a:pt x="3" y="119"/>
                    </a:cubicBezTo>
                    <a:cubicBezTo>
                      <a:pt x="3" y="119"/>
                      <a:pt x="6" y="120"/>
                      <a:pt x="6" y="121"/>
                    </a:cubicBezTo>
                    <a:cubicBezTo>
                      <a:pt x="6" y="122"/>
                      <a:pt x="5" y="122"/>
                      <a:pt x="5" y="123"/>
                    </a:cubicBezTo>
                    <a:cubicBezTo>
                      <a:pt x="6" y="125"/>
                      <a:pt x="6" y="125"/>
                      <a:pt x="6" y="125"/>
                    </a:cubicBezTo>
                    <a:cubicBezTo>
                      <a:pt x="8" y="129"/>
                      <a:pt x="8" y="135"/>
                      <a:pt x="11" y="138"/>
                    </a:cubicBezTo>
                    <a:cubicBezTo>
                      <a:pt x="13" y="140"/>
                      <a:pt x="16" y="140"/>
                      <a:pt x="18" y="141"/>
                    </a:cubicBezTo>
                    <a:cubicBezTo>
                      <a:pt x="18" y="142"/>
                      <a:pt x="20" y="144"/>
                      <a:pt x="20" y="144"/>
                    </a:cubicBezTo>
                    <a:cubicBezTo>
                      <a:pt x="23" y="145"/>
                      <a:pt x="25" y="142"/>
                      <a:pt x="26" y="141"/>
                    </a:cubicBezTo>
                    <a:cubicBezTo>
                      <a:pt x="29" y="140"/>
                      <a:pt x="33" y="139"/>
                      <a:pt x="35" y="137"/>
                    </a:cubicBezTo>
                    <a:cubicBezTo>
                      <a:pt x="35" y="136"/>
                      <a:pt x="35" y="135"/>
                      <a:pt x="35" y="135"/>
                    </a:cubicBezTo>
                    <a:cubicBezTo>
                      <a:pt x="35" y="134"/>
                      <a:pt x="36" y="134"/>
                      <a:pt x="36" y="134"/>
                    </a:cubicBezTo>
                    <a:cubicBezTo>
                      <a:pt x="37" y="131"/>
                      <a:pt x="38" y="128"/>
                      <a:pt x="39" y="126"/>
                    </a:cubicBezTo>
                    <a:cubicBezTo>
                      <a:pt x="40" y="123"/>
                      <a:pt x="39" y="122"/>
                      <a:pt x="40" y="119"/>
                    </a:cubicBezTo>
                    <a:cubicBezTo>
                      <a:pt x="40" y="118"/>
                      <a:pt x="42" y="115"/>
                      <a:pt x="43" y="113"/>
                    </a:cubicBezTo>
                    <a:cubicBezTo>
                      <a:pt x="44" y="110"/>
                      <a:pt x="43" y="109"/>
                      <a:pt x="44" y="105"/>
                    </a:cubicBezTo>
                    <a:cubicBezTo>
                      <a:pt x="46" y="104"/>
                      <a:pt x="46" y="104"/>
                      <a:pt x="46" y="104"/>
                    </a:cubicBezTo>
                    <a:cubicBezTo>
                      <a:pt x="46" y="103"/>
                      <a:pt x="46" y="101"/>
                      <a:pt x="46" y="101"/>
                    </a:cubicBezTo>
                    <a:cubicBezTo>
                      <a:pt x="46" y="101"/>
                      <a:pt x="46" y="99"/>
                      <a:pt x="46" y="99"/>
                    </a:cubicBezTo>
                    <a:cubicBezTo>
                      <a:pt x="46" y="98"/>
                      <a:pt x="48" y="97"/>
                      <a:pt x="48" y="96"/>
                    </a:cubicBezTo>
                    <a:cubicBezTo>
                      <a:pt x="49" y="95"/>
                      <a:pt x="48" y="93"/>
                      <a:pt x="48" y="92"/>
                    </a:cubicBezTo>
                    <a:cubicBezTo>
                      <a:pt x="48" y="90"/>
                      <a:pt x="50" y="87"/>
                      <a:pt x="50" y="86"/>
                    </a:cubicBezTo>
                    <a:cubicBezTo>
                      <a:pt x="50" y="83"/>
                      <a:pt x="49" y="82"/>
                      <a:pt x="50" y="80"/>
                    </a:cubicBezTo>
                    <a:cubicBezTo>
                      <a:pt x="50" y="79"/>
                      <a:pt x="52" y="77"/>
                      <a:pt x="52" y="76"/>
                    </a:cubicBezTo>
                    <a:cubicBezTo>
                      <a:pt x="53" y="75"/>
                      <a:pt x="52" y="74"/>
                      <a:pt x="52" y="73"/>
                    </a:cubicBezTo>
                    <a:cubicBezTo>
                      <a:pt x="53" y="72"/>
                      <a:pt x="55" y="70"/>
                      <a:pt x="55" y="70"/>
                    </a:cubicBezTo>
                    <a:cubicBezTo>
                      <a:pt x="56" y="69"/>
                      <a:pt x="55" y="68"/>
                      <a:pt x="56" y="66"/>
                    </a:cubicBezTo>
                    <a:cubicBezTo>
                      <a:pt x="56" y="66"/>
                      <a:pt x="57" y="64"/>
                      <a:pt x="58" y="64"/>
                    </a:cubicBezTo>
                    <a:cubicBezTo>
                      <a:pt x="59" y="60"/>
                      <a:pt x="56" y="57"/>
                      <a:pt x="58" y="54"/>
                    </a:cubicBezTo>
                    <a:cubicBezTo>
                      <a:pt x="59" y="53"/>
                      <a:pt x="61" y="52"/>
                      <a:pt x="61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0" y="51"/>
                      <a:pt x="59" y="49"/>
                      <a:pt x="62" y="48"/>
                    </a:cubicBezTo>
                    <a:cubicBezTo>
                      <a:pt x="61" y="46"/>
                      <a:pt x="62" y="45"/>
                      <a:pt x="62" y="44"/>
                    </a:cubicBezTo>
                    <a:cubicBezTo>
                      <a:pt x="61" y="43"/>
                      <a:pt x="60" y="43"/>
                      <a:pt x="60" y="42"/>
                    </a:cubicBezTo>
                    <a:cubicBezTo>
                      <a:pt x="59" y="40"/>
                      <a:pt x="59" y="37"/>
                      <a:pt x="58" y="34"/>
                    </a:cubicBezTo>
                    <a:cubicBezTo>
                      <a:pt x="60" y="35"/>
                      <a:pt x="59" y="34"/>
                      <a:pt x="60" y="34"/>
                    </a:cubicBezTo>
                    <a:cubicBezTo>
                      <a:pt x="61" y="36"/>
                      <a:pt x="62" y="36"/>
                      <a:pt x="63" y="39"/>
                    </a:cubicBezTo>
                    <a:cubicBezTo>
                      <a:pt x="64" y="39"/>
                      <a:pt x="64" y="39"/>
                      <a:pt x="64" y="39"/>
                    </a:cubicBezTo>
                    <a:cubicBezTo>
                      <a:pt x="65" y="35"/>
                      <a:pt x="68" y="31"/>
                      <a:pt x="66" y="26"/>
                    </a:cubicBezTo>
                    <a:cubicBezTo>
                      <a:pt x="66" y="25"/>
                      <a:pt x="64" y="23"/>
                      <a:pt x="64" y="22"/>
                    </a:cubicBezTo>
                    <a:cubicBezTo>
                      <a:pt x="63" y="21"/>
                      <a:pt x="64" y="20"/>
                      <a:pt x="64" y="19"/>
                    </a:cubicBezTo>
                    <a:cubicBezTo>
                      <a:pt x="64" y="20"/>
                      <a:pt x="64" y="18"/>
                      <a:pt x="64" y="17"/>
                    </a:cubicBezTo>
                    <a:cubicBezTo>
                      <a:pt x="64" y="15"/>
                      <a:pt x="63" y="8"/>
                      <a:pt x="62" y="6"/>
                    </a:cubicBezTo>
                    <a:cubicBezTo>
                      <a:pt x="60" y="4"/>
                      <a:pt x="60" y="7"/>
                      <a:pt x="58" y="6"/>
                    </a:cubicBezTo>
                    <a:cubicBezTo>
                      <a:pt x="58" y="5"/>
                      <a:pt x="58" y="4"/>
                      <a:pt x="57" y="3"/>
                    </a:cubicBezTo>
                    <a:cubicBezTo>
                      <a:pt x="56" y="3"/>
                      <a:pt x="55" y="3"/>
                      <a:pt x="55" y="2"/>
                    </a:cubicBezTo>
                    <a:cubicBezTo>
                      <a:pt x="56" y="2"/>
                      <a:pt x="55" y="0"/>
                      <a:pt x="55" y="0"/>
                    </a:cubicBezTo>
                    <a:lnTo>
                      <a:pt x="5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3" name="Google Shape;612;p9">
                <a:extLst>
                  <a:ext uri="{FF2B5EF4-FFF2-40B4-BE49-F238E27FC236}">
                    <a16:creationId xmlns:a16="http://schemas.microsoft.com/office/drawing/2014/main" id="{6F547C24-D4C3-DA4E-89AF-99B1AFDE3B6E}"/>
                  </a:ext>
                </a:extLst>
              </p:cNvPr>
              <p:cNvSpPr/>
              <p:nvPr/>
            </p:nvSpPr>
            <p:spPr>
              <a:xfrm>
                <a:off x="3837" y="2519"/>
                <a:ext cx="133" cy="285"/>
              </a:xfrm>
              <a:custGeom>
                <a:avLst/>
                <a:gdLst/>
                <a:ahLst/>
                <a:cxnLst/>
                <a:rect l="l" t="t" r="r" b="b"/>
                <a:pathLst>
                  <a:path w="68" h="145" extrusionOk="0">
                    <a:moveTo>
                      <a:pt x="54" y="0"/>
                    </a:moveTo>
                    <a:cubicBezTo>
                      <a:pt x="54" y="1"/>
                      <a:pt x="52" y="3"/>
                      <a:pt x="52" y="4"/>
                    </a:cubicBezTo>
                    <a:cubicBezTo>
                      <a:pt x="50" y="8"/>
                      <a:pt x="51" y="13"/>
                      <a:pt x="51" y="16"/>
                    </a:cubicBezTo>
                    <a:cubicBezTo>
                      <a:pt x="50" y="16"/>
                      <a:pt x="49" y="16"/>
                      <a:pt x="48" y="16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5" y="18"/>
                      <a:pt x="46" y="18"/>
                      <a:pt x="44" y="17"/>
                    </a:cubicBezTo>
                    <a:cubicBezTo>
                      <a:pt x="45" y="19"/>
                      <a:pt x="44" y="20"/>
                      <a:pt x="45" y="23"/>
                    </a:cubicBezTo>
                    <a:cubicBezTo>
                      <a:pt x="44" y="23"/>
                      <a:pt x="43" y="23"/>
                      <a:pt x="43" y="24"/>
                    </a:cubicBezTo>
                    <a:cubicBezTo>
                      <a:pt x="42" y="25"/>
                      <a:pt x="44" y="26"/>
                      <a:pt x="44" y="26"/>
                    </a:cubicBezTo>
                    <a:cubicBezTo>
                      <a:pt x="44" y="26"/>
                      <a:pt x="42" y="26"/>
                      <a:pt x="42" y="26"/>
                    </a:cubicBezTo>
                    <a:cubicBezTo>
                      <a:pt x="41" y="28"/>
                      <a:pt x="41" y="29"/>
                      <a:pt x="41" y="30"/>
                    </a:cubicBezTo>
                    <a:cubicBezTo>
                      <a:pt x="40" y="29"/>
                      <a:pt x="40" y="28"/>
                      <a:pt x="39" y="28"/>
                    </a:cubicBezTo>
                    <a:cubicBezTo>
                      <a:pt x="39" y="28"/>
                      <a:pt x="37" y="29"/>
                      <a:pt x="37" y="29"/>
                    </a:cubicBezTo>
                    <a:cubicBezTo>
                      <a:pt x="36" y="31"/>
                      <a:pt x="37" y="34"/>
                      <a:pt x="37" y="36"/>
                    </a:cubicBezTo>
                    <a:cubicBezTo>
                      <a:pt x="35" y="35"/>
                      <a:pt x="36" y="35"/>
                      <a:pt x="36" y="34"/>
                    </a:cubicBezTo>
                    <a:cubicBezTo>
                      <a:pt x="34" y="34"/>
                      <a:pt x="31" y="36"/>
                      <a:pt x="30" y="36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29" y="39"/>
                      <a:pt x="25" y="37"/>
                      <a:pt x="24" y="37"/>
                    </a:cubicBezTo>
                    <a:cubicBezTo>
                      <a:pt x="24" y="37"/>
                      <a:pt x="24" y="39"/>
                      <a:pt x="24" y="40"/>
                    </a:cubicBezTo>
                    <a:cubicBezTo>
                      <a:pt x="23" y="40"/>
                      <a:pt x="22" y="39"/>
                      <a:pt x="21" y="39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19" y="41"/>
                      <a:pt x="18" y="41"/>
                      <a:pt x="16" y="42"/>
                    </a:cubicBezTo>
                    <a:cubicBezTo>
                      <a:pt x="16" y="42"/>
                      <a:pt x="16" y="43"/>
                      <a:pt x="16" y="44"/>
                    </a:cubicBezTo>
                    <a:cubicBezTo>
                      <a:pt x="15" y="45"/>
                      <a:pt x="12" y="46"/>
                      <a:pt x="12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7"/>
                      <a:pt x="11" y="48"/>
                      <a:pt x="11" y="49"/>
                    </a:cubicBezTo>
                    <a:cubicBezTo>
                      <a:pt x="11" y="50"/>
                      <a:pt x="8" y="52"/>
                      <a:pt x="8" y="53"/>
                    </a:cubicBezTo>
                    <a:cubicBezTo>
                      <a:pt x="6" y="59"/>
                      <a:pt x="10" y="62"/>
                      <a:pt x="10" y="65"/>
                    </a:cubicBezTo>
                    <a:cubicBezTo>
                      <a:pt x="11" y="68"/>
                      <a:pt x="10" y="70"/>
                      <a:pt x="11" y="73"/>
                    </a:cubicBezTo>
                    <a:cubicBezTo>
                      <a:pt x="11" y="73"/>
                      <a:pt x="12" y="73"/>
                      <a:pt x="12" y="74"/>
                    </a:cubicBezTo>
                    <a:cubicBezTo>
                      <a:pt x="13" y="77"/>
                      <a:pt x="14" y="78"/>
                      <a:pt x="13" y="81"/>
                    </a:cubicBezTo>
                    <a:cubicBezTo>
                      <a:pt x="13" y="81"/>
                      <a:pt x="11" y="82"/>
                      <a:pt x="11" y="82"/>
                    </a:cubicBezTo>
                    <a:cubicBezTo>
                      <a:pt x="10" y="83"/>
                      <a:pt x="11" y="84"/>
                      <a:pt x="10" y="86"/>
                    </a:cubicBezTo>
                    <a:cubicBezTo>
                      <a:pt x="10" y="87"/>
                      <a:pt x="7" y="87"/>
                      <a:pt x="6" y="88"/>
                    </a:cubicBezTo>
                    <a:cubicBezTo>
                      <a:pt x="6" y="89"/>
                      <a:pt x="6" y="92"/>
                      <a:pt x="6" y="92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1" y="99"/>
                      <a:pt x="3" y="99"/>
                      <a:pt x="2" y="101"/>
                    </a:cubicBezTo>
                    <a:cubicBezTo>
                      <a:pt x="2" y="102"/>
                      <a:pt x="1" y="104"/>
                      <a:pt x="0" y="104"/>
                    </a:cubicBezTo>
                    <a:cubicBezTo>
                      <a:pt x="0" y="108"/>
                      <a:pt x="1" y="116"/>
                      <a:pt x="3" y="119"/>
                    </a:cubicBezTo>
                    <a:cubicBezTo>
                      <a:pt x="3" y="119"/>
                      <a:pt x="6" y="120"/>
                      <a:pt x="6" y="121"/>
                    </a:cubicBezTo>
                    <a:cubicBezTo>
                      <a:pt x="6" y="122"/>
                      <a:pt x="5" y="122"/>
                      <a:pt x="5" y="123"/>
                    </a:cubicBezTo>
                    <a:cubicBezTo>
                      <a:pt x="6" y="125"/>
                      <a:pt x="6" y="125"/>
                      <a:pt x="6" y="125"/>
                    </a:cubicBezTo>
                    <a:cubicBezTo>
                      <a:pt x="8" y="129"/>
                      <a:pt x="8" y="135"/>
                      <a:pt x="11" y="138"/>
                    </a:cubicBezTo>
                    <a:cubicBezTo>
                      <a:pt x="13" y="140"/>
                      <a:pt x="16" y="140"/>
                      <a:pt x="18" y="141"/>
                    </a:cubicBezTo>
                    <a:cubicBezTo>
                      <a:pt x="18" y="142"/>
                      <a:pt x="20" y="144"/>
                      <a:pt x="20" y="144"/>
                    </a:cubicBezTo>
                    <a:cubicBezTo>
                      <a:pt x="23" y="145"/>
                      <a:pt x="25" y="142"/>
                      <a:pt x="26" y="141"/>
                    </a:cubicBezTo>
                    <a:cubicBezTo>
                      <a:pt x="29" y="140"/>
                      <a:pt x="33" y="139"/>
                      <a:pt x="35" y="137"/>
                    </a:cubicBezTo>
                    <a:cubicBezTo>
                      <a:pt x="35" y="136"/>
                      <a:pt x="35" y="135"/>
                      <a:pt x="35" y="135"/>
                    </a:cubicBezTo>
                    <a:cubicBezTo>
                      <a:pt x="35" y="134"/>
                      <a:pt x="36" y="134"/>
                      <a:pt x="36" y="134"/>
                    </a:cubicBezTo>
                    <a:cubicBezTo>
                      <a:pt x="37" y="131"/>
                      <a:pt x="38" y="128"/>
                      <a:pt x="39" y="126"/>
                    </a:cubicBezTo>
                    <a:cubicBezTo>
                      <a:pt x="40" y="123"/>
                      <a:pt x="39" y="122"/>
                      <a:pt x="40" y="119"/>
                    </a:cubicBezTo>
                    <a:cubicBezTo>
                      <a:pt x="40" y="118"/>
                      <a:pt x="42" y="115"/>
                      <a:pt x="43" y="113"/>
                    </a:cubicBezTo>
                    <a:cubicBezTo>
                      <a:pt x="44" y="110"/>
                      <a:pt x="43" y="109"/>
                      <a:pt x="44" y="105"/>
                    </a:cubicBezTo>
                    <a:cubicBezTo>
                      <a:pt x="46" y="104"/>
                      <a:pt x="46" y="104"/>
                      <a:pt x="46" y="104"/>
                    </a:cubicBezTo>
                    <a:cubicBezTo>
                      <a:pt x="46" y="103"/>
                      <a:pt x="46" y="101"/>
                      <a:pt x="46" y="101"/>
                    </a:cubicBezTo>
                    <a:cubicBezTo>
                      <a:pt x="46" y="101"/>
                      <a:pt x="46" y="99"/>
                      <a:pt x="46" y="99"/>
                    </a:cubicBezTo>
                    <a:cubicBezTo>
                      <a:pt x="46" y="98"/>
                      <a:pt x="48" y="97"/>
                      <a:pt x="48" y="96"/>
                    </a:cubicBezTo>
                    <a:cubicBezTo>
                      <a:pt x="49" y="95"/>
                      <a:pt x="48" y="93"/>
                      <a:pt x="48" y="92"/>
                    </a:cubicBezTo>
                    <a:cubicBezTo>
                      <a:pt x="48" y="90"/>
                      <a:pt x="50" y="87"/>
                      <a:pt x="50" y="86"/>
                    </a:cubicBezTo>
                    <a:cubicBezTo>
                      <a:pt x="50" y="83"/>
                      <a:pt x="49" y="82"/>
                      <a:pt x="50" y="80"/>
                    </a:cubicBezTo>
                    <a:cubicBezTo>
                      <a:pt x="50" y="79"/>
                      <a:pt x="52" y="77"/>
                      <a:pt x="52" y="76"/>
                    </a:cubicBezTo>
                    <a:cubicBezTo>
                      <a:pt x="53" y="75"/>
                      <a:pt x="52" y="74"/>
                      <a:pt x="52" y="73"/>
                    </a:cubicBezTo>
                    <a:cubicBezTo>
                      <a:pt x="53" y="72"/>
                      <a:pt x="55" y="70"/>
                      <a:pt x="55" y="70"/>
                    </a:cubicBezTo>
                    <a:cubicBezTo>
                      <a:pt x="56" y="69"/>
                      <a:pt x="55" y="68"/>
                      <a:pt x="56" y="66"/>
                    </a:cubicBezTo>
                    <a:cubicBezTo>
                      <a:pt x="56" y="66"/>
                      <a:pt x="57" y="64"/>
                      <a:pt x="58" y="64"/>
                    </a:cubicBezTo>
                    <a:cubicBezTo>
                      <a:pt x="59" y="60"/>
                      <a:pt x="56" y="57"/>
                      <a:pt x="58" y="54"/>
                    </a:cubicBezTo>
                    <a:cubicBezTo>
                      <a:pt x="59" y="53"/>
                      <a:pt x="61" y="52"/>
                      <a:pt x="61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0" y="51"/>
                      <a:pt x="59" y="49"/>
                      <a:pt x="62" y="48"/>
                    </a:cubicBezTo>
                    <a:cubicBezTo>
                      <a:pt x="61" y="46"/>
                      <a:pt x="62" y="45"/>
                      <a:pt x="62" y="44"/>
                    </a:cubicBezTo>
                    <a:cubicBezTo>
                      <a:pt x="61" y="43"/>
                      <a:pt x="60" y="43"/>
                      <a:pt x="60" y="42"/>
                    </a:cubicBezTo>
                    <a:cubicBezTo>
                      <a:pt x="59" y="40"/>
                      <a:pt x="59" y="37"/>
                      <a:pt x="58" y="34"/>
                    </a:cubicBezTo>
                    <a:cubicBezTo>
                      <a:pt x="60" y="35"/>
                      <a:pt x="59" y="34"/>
                      <a:pt x="60" y="34"/>
                    </a:cubicBezTo>
                    <a:cubicBezTo>
                      <a:pt x="61" y="36"/>
                      <a:pt x="62" y="36"/>
                      <a:pt x="63" y="39"/>
                    </a:cubicBezTo>
                    <a:cubicBezTo>
                      <a:pt x="64" y="39"/>
                      <a:pt x="64" y="39"/>
                      <a:pt x="64" y="39"/>
                    </a:cubicBezTo>
                    <a:cubicBezTo>
                      <a:pt x="65" y="35"/>
                      <a:pt x="68" y="31"/>
                      <a:pt x="66" y="26"/>
                    </a:cubicBezTo>
                    <a:cubicBezTo>
                      <a:pt x="66" y="25"/>
                      <a:pt x="64" y="23"/>
                      <a:pt x="64" y="22"/>
                    </a:cubicBezTo>
                    <a:cubicBezTo>
                      <a:pt x="63" y="21"/>
                      <a:pt x="64" y="20"/>
                      <a:pt x="64" y="19"/>
                    </a:cubicBezTo>
                    <a:cubicBezTo>
                      <a:pt x="64" y="20"/>
                      <a:pt x="64" y="18"/>
                      <a:pt x="64" y="17"/>
                    </a:cubicBezTo>
                    <a:cubicBezTo>
                      <a:pt x="64" y="15"/>
                      <a:pt x="63" y="8"/>
                      <a:pt x="62" y="6"/>
                    </a:cubicBezTo>
                    <a:cubicBezTo>
                      <a:pt x="60" y="4"/>
                      <a:pt x="60" y="7"/>
                      <a:pt x="58" y="6"/>
                    </a:cubicBezTo>
                    <a:cubicBezTo>
                      <a:pt x="58" y="5"/>
                      <a:pt x="58" y="4"/>
                      <a:pt x="57" y="3"/>
                    </a:cubicBezTo>
                    <a:cubicBezTo>
                      <a:pt x="56" y="3"/>
                      <a:pt x="55" y="3"/>
                      <a:pt x="55" y="2"/>
                    </a:cubicBezTo>
                    <a:cubicBezTo>
                      <a:pt x="56" y="2"/>
                      <a:pt x="55" y="0"/>
                      <a:pt x="55" y="0"/>
                    </a:cubicBezTo>
                    <a:lnTo>
                      <a:pt x="5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4" name="Google Shape;613;p9">
                <a:extLst>
                  <a:ext uri="{FF2B5EF4-FFF2-40B4-BE49-F238E27FC236}">
                    <a16:creationId xmlns:a16="http://schemas.microsoft.com/office/drawing/2014/main" id="{7931A9BE-79DC-0341-B9C2-CEA36DF051B5}"/>
                  </a:ext>
                </a:extLst>
              </p:cNvPr>
              <p:cNvSpPr/>
              <p:nvPr/>
            </p:nvSpPr>
            <p:spPr>
              <a:xfrm>
                <a:off x="3466" y="1326"/>
                <a:ext cx="51" cy="43"/>
              </a:xfrm>
              <a:custGeom>
                <a:avLst/>
                <a:gdLst/>
                <a:ahLst/>
                <a:cxnLst/>
                <a:rect l="l" t="t" r="r" b="b"/>
                <a:pathLst>
                  <a:path w="26" h="22" extrusionOk="0">
                    <a:moveTo>
                      <a:pt x="3" y="7"/>
                    </a:moveTo>
                    <a:cubicBezTo>
                      <a:pt x="5" y="5"/>
                      <a:pt x="5" y="5"/>
                      <a:pt x="5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2" y="0"/>
                      <a:pt x="24" y="2"/>
                    </a:cubicBezTo>
                    <a:cubicBezTo>
                      <a:pt x="25" y="4"/>
                      <a:pt x="22" y="4"/>
                      <a:pt x="24" y="6"/>
                    </a:cubicBezTo>
                    <a:cubicBezTo>
                      <a:pt x="26" y="8"/>
                      <a:pt x="25" y="9"/>
                      <a:pt x="25" y="9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12"/>
                      <a:pt x="23" y="13"/>
                      <a:pt x="24" y="14"/>
                    </a:cubicBezTo>
                    <a:cubicBezTo>
                      <a:pt x="25" y="16"/>
                      <a:pt x="22" y="16"/>
                      <a:pt x="22" y="16"/>
                    </a:cubicBezTo>
                    <a:cubicBezTo>
                      <a:pt x="22" y="16"/>
                      <a:pt x="18" y="16"/>
                      <a:pt x="17" y="18"/>
                    </a:cubicBezTo>
                    <a:cubicBezTo>
                      <a:pt x="17" y="19"/>
                      <a:pt x="16" y="18"/>
                      <a:pt x="14" y="19"/>
                    </a:cubicBezTo>
                    <a:cubicBezTo>
                      <a:pt x="13" y="21"/>
                      <a:pt x="13" y="22"/>
                      <a:pt x="11" y="22"/>
                    </a:cubicBezTo>
                    <a:cubicBezTo>
                      <a:pt x="9" y="22"/>
                      <a:pt x="4" y="21"/>
                      <a:pt x="4" y="21"/>
                    </a:cubicBezTo>
                    <a:cubicBezTo>
                      <a:pt x="4" y="21"/>
                      <a:pt x="3" y="19"/>
                      <a:pt x="2" y="17"/>
                    </a:cubicBezTo>
                    <a:cubicBezTo>
                      <a:pt x="0" y="15"/>
                      <a:pt x="0" y="15"/>
                      <a:pt x="1" y="13"/>
                    </a:cubicBezTo>
                    <a:cubicBezTo>
                      <a:pt x="2" y="11"/>
                      <a:pt x="2" y="8"/>
                      <a:pt x="2" y="8"/>
                    </a:cubicBezTo>
                    <a:lnTo>
                      <a:pt x="3" y="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5" name="Google Shape;614;p9">
                <a:extLst>
                  <a:ext uri="{FF2B5EF4-FFF2-40B4-BE49-F238E27FC236}">
                    <a16:creationId xmlns:a16="http://schemas.microsoft.com/office/drawing/2014/main" id="{C239B3D7-E97D-1F48-9DC8-505FDA786258}"/>
                  </a:ext>
                </a:extLst>
              </p:cNvPr>
              <p:cNvSpPr/>
              <p:nvPr/>
            </p:nvSpPr>
            <p:spPr>
              <a:xfrm>
                <a:off x="3466" y="1326"/>
                <a:ext cx="51" cy="43"/>
              </a:xfrm>
              <a:custGeom>
                <a:avLst/>
                <a:gdLst/>
                <a:ahLst/>
                <a:cxnLst/>
                <a:rect l="l" t="t" r="r" b="b"/>
                <a:pathLst>
                  <a:path w="26" h="22" extrusionOk="0">
                    <a:moveTo>
                      <a:pt x="3" y="7"/>
                    </a:moveTo>
                    <a:cubicBezTo>
                      <a:pt x="5" y="5"/>
                      <a:pt x="5" y="5"/>
                      <a:pt x="5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2" y="0"/>
                      <a:pt x="24" y="2"/>
                    </a:cubicBezTo>
                    <a:cubicBezTo>
                      <a:pt x="25" y="4"/>
                      <a:pt x="22" y="4"/>
                      <a:pt x="24" y="6"/>
                    </a:cubicBezTo>
                    <a:cubicBezTo>
                      <a:pt x="26" y="8"/>
                      <a:pt x="25" y="9"/>
                      <a:pt x="25" y="9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12"/>
                      <a:pt x="23" y="13"/>
                      <a:pt x="24" y="14"/>
                    </a:cubicBezTo>
                    <a:cubicBezTo>
                      <a:pt x="25" y="16"/>
                      <a:pt x="22" y="16"/>
                      <a:pt x="22" y="16"/>
                    </a:cubicBezTo>
                    <a:cubicBezTo>
                      <a:pt x="22" y="16"/>
                      <a:pt x="18" y="16"/>
                      <a:pt x="17" y="18"/>
                    </a:cubicBezTo>
                    <a:cubicBezTo>
                      <a:pt x="17" y="19"/>
                      <a:pt x="16" y="18"/>
                      <a:pt x="14" y="19"/>
                    </a:cubicBezTo>
                    <a:cubicBezTo>
                      <a:pt x="13" y="21"/>
                      <a:pt x="13" y="22"/>
                      <a:pt x="11" y="22"/>
                    </a:cubicBezTo>
                    <a:cubicBezTo>
                      <a:pt x="9" y="22"/>
                      <a:pt x="4" y="21"/>
                      <a:pt x="4" y="21"/>
                    </a:cubicBezTo>
                    <a:cubicBezTo>
                      <a:pt x="4" y="21"/>
                      <a:pt x="3" y="19"/>
                      <a:pt x="2" y="17"/>
                    </a:cubicBezTo>
                    <a:cubicBezTo>
                      <a:pt x="0" y="15"/>
                      <a:pt x="0" y="15"/>
                      <a:pt x="1" y="13"/>
                    </a:cubicBezTo>
                    <a:cubicBezTo>
                      <a:pt x="2" y="11"/>
                      <a:pt x="2" y="8"/>
                      <a:pt x="2" y="8"/>
                    </a:cubicBezTo>
                    <a:lnTo>
                      <a:pt x="3" y="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6" name="Google Shape;615;p9">
                <a:extLst>
                  <a:ext uri="{FF2B5EF4-FFF2-40B4-BE49-F238E27FC236}">
                    <a16:creationId xmlns:a16="http://schemas.microsoft.com/office/drawing/2014/main" id="{533E1F09-05C7-354A-BD2C-52386EE38CA0}"/>
                  </a:ext>
                </a:extLst>
              </p:cNvPr>
              <p:cNvSpPr/>
              <p:nvPr/>
            </p:nvSpPr>
            <p:spPr>
              <a:xfrm>
                <a:off x="3211" y="1132"/>
                <a:ext cx="16" cy="22"/>
              </a:xfrm>
              <a:custGeom>
                <a:avLst/>
                <a:gdLst/>
                <a:ahLst/>
                <a:cxnLst/>
                <a:rect l="l" t="t" r="r" b="b"/>
                <a:pathLst>
                  <a:path w="8" h="11" extrusionOk="0">
                    <a:moveTo>
                      <a:pt x="2" y="7"/>
                    </a:moveTo>
                    <a:cubicBezTo>
                      <a:pt x="2" y="7"/>
                      <a:pt x="0" y="6"/>
                      <a:pt x="2" y="4"/>
                    </a:cubicBezTo>
                    <a:cubicBezTo>
                      <a:pt x="2" y="3"/>
                      <a:pt x="0" y="1"/>
                      <a:pt x="4" y="1"/>
                    </a:cubicBezTo>
                    <a:cubicBezTo>
                      <a:pt x="4" y="1"/>
                      <a:pt x="4" y="0"/>
                      <a:pt x="5" y="3"/>
                    </a:cubicBezTo>
                    <a:cubicBezTo>
                      <a:pt x="7" y="6"/>
                      <a:pt x="8" y="3"/>
                      <a:pt x="6" y="6"/>
                    </a:cubicBezTo>
                    <a:cubicBezTo>
                      <a:pt x="4" y="10"/>
                      <a:pt x="6" y="11"/>
                      <a:pt x="6" y="11"/>
                    </a:cubicBezTo>
                    <a:cubicBezTo>
                      <a:pt x="6" y="11"/>
                      <a:pt x="4" y="10"/>
                      <a:pt x="3" y="10"/>
                    </a:cubicBezTo>
                    <a:cubicBezTo>
                      <a:pt x="1" y="10"/>
                      <a:pt x="2" y="7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7" name="Google Shape;616;p9">
                <a:extLst>
                  <a:ext uri="{FF2B5EF4-FFF2-40B4-BE49-F238E27FC236}">
                    <a16:creationId xmlns:a16="http://schemas.microsoft.com/office/drawing/2014/main" id="{8D455B36-320F-9446-9CCE-7D232DDDD054}"/>
                  </a:ext>
                </a:extLst>
              </p:cNvPr>
              <p:cNvSpPr/>
              <p:nvPr/>
            </p:nvSpPr>
            <p:spPr>
              <a:xfrm>
                <a:off x="3466" y="967"/>
                <a:ext cx="104" cy="75"/>
              </a:xfrm>
              <a:custGeom>
                <a:avLst/>
                <a:gdLst/>
                <a:ahLst/>
                <a:cxnLst/>
                <a:rect l="l" t="t" r="r" b="b"/>
                <a:pathLst>
                  <a:path w="53" h="38" extrusionOk="0">
                    <a:moveTo>
                      <a:pt x="3" y="2"/>
                    </a:moveTo>
                    <a:cubicBezTo>
                      <a:pt x="3" y="6"/>
                      <a:pt x="3" y="10"/>
                      <a:pt x="4" y="15"/>
                    </a:cubicBezTo>
                    <a:cubicBezTo>
                      <a:pt x="3" y="16"/>
                      <a:pt x="3" y="16"/>
                      <a:pt x="2" y="17"/>
                    </a:cubicBezTo>
                    <a:cubicBezTo>
                      <a:pt x="2" y="17"/>
                      <a:pt x="7" y="22"/>
                      <a:pt x="9" y="24"/>
                    </a:cubicBezTo>
                    <a:cubicBezTo>
                      <a:pt x="11" y="26"/>
                      <a:pt x="19" y="26"/>
                      <a:pt x="19" y="26"/>
                    </a:cubicBezTo>
                    <a:cubicBezTo>
                      <a:pt x="21" y="34"/>
                      <a:pt x="21" y="34"/>
                      <a:pt x="21" y="34"/>
                    </a:cubicBezTo>
                    <a:cubicBezTo>
                      <a:pt x="21" y="34"/>
                      <a:pt x="30" y="34"/>
                      <a:pt x="32" y="35"/>
                    </a:cubicBezTo>
                    <a:cubicBezTo>
                      <a:pt x="35" y="36"/>
                      <a:pt x="34" y="38"/>
                      <a:pt x="34" y="38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3"/>
                      <a:pt x="44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1"/>
                      <a:pt x="48" y="28"/>
                    </a:cubicBezTo>
                    <a:cubicBezTo>
                      <a:pt x="47" y="25"/>
                      <a:pt x="49" y="22"/>
                      <a:pt x="51" y="20"/>
                    </a:cubicBezTo>
                    <a:cubicBezTo>
                      <a:pt x="53" y="18"/>
                      <a:pt x="52" y="15"/>
                      <a:pt x="52" y="15"/>
                    </a:cubicBezTo>
                    <a:cubicBezTo>
                      <a:pt x="52" y="15"/>
                      <a:pt x="51" y="14"/>
                      <a:pt x="48" y="13"/>
                    </a:cubicBezTo>
                    <a:cubicBezTo>
                      <a:pt x="46" y="12"/>
                      <a:pt x="46" y="12"/>
                      <a:pt x="44" y="11"/>
                    </a:cubicBezTo>
                    <a:cubicBezTo>
                      <a:pt x="43" y="9"/>
                      <a:pt x="41" y="10"/>
                      <a:pt x="39" y="9"/>
                    </a:cubicBezTo>
                    <a:cubicBezTo>
                      <a:pt x="37" y="8"/>
                      <a:pt x="37" y="5"/>
                      <a:pt x="37" y="5"/>
                    </a:cubicBezTo>
                    <a:cubicBezTo>
                      <a:pt x="37" y="5"/>
                      <a:pt x="34" y="6"/>
                      <a:pt x="32" y="6"/>
                    </a:cubicBezTo>
                    <a:cubicBezTo>
                      <a:pt x="31" y="6"/>
                      <a:pt x="29" y="4"/>
                      <a:pt x="27" y="4"/>
                    </a:cubicBezTo>
                    <a:cubicBezTo>
                      <a:pt x="25" y="4"/>
                      <a:pt x="24" y="3"/>
                      <a:pt x="20" y="2"/>
                    </a:cubicBezTo>
                    <a:cubicBezTo>
                      <a:pt x="15" y="1"/>
                      <a:pt x="13" y="0"/>
                      <a:pt x="11" y="0"/>
                    </a:cubicBezTo>
                    <a:cubicBezTo>
                      <a:pt x="9" y="0"/>
                      <a:pt x="3" y="2"/>
                      <a:pt x="3" y="2"/>
                    </a:cubicBezTo>
                    <a:close/>
                    <a:moveTo>
                      <a:pt x="0" y="12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2" y="12"/>
                      <a:pt x="0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8" name="Google Shape;617;p9">
                <a:extLst>
                  <a:ext uri="{FF2B5EF4-FFF2-40B4-BE49-F238E27FC236}">
                    <a16:creationId xmlns:a16="http://schemas.microsoft.com/office/drawing/2014/main" id="{3FED57FC-BF13-8B48-A0C5-F50E0616658E}"/>
                  </a:ext>
                </a:extLst>
              </p:cNvPr>
              <p:cNvSpPr/>
              <p:nvPr/>
            </p:nvSpPr>
            <p:spPr>
              <a:xfrm>
                <a:off x="3466" y="967"/>
                <a:ext cx="104" cy="75"/>
              </a:xfrm>
              <a:custGeom>
                <a:avLst/>
                <a:gdLst/>
                <a:ahLst/>
                <a:cxnLst/>
                <a:rect l="l" t="t" r="r" b="b"/>
                <a:pathLst>
                  <a:path w="53" h="38" extrusionOk="0">
                    <a:moveTo>
                      <a:pt x="3" y="2"/>
                    </a:moveTo>
                    <a:cubicBezTo>
                      <a:pt x="3" y="6"/>
                      <a:pt x="3" y="10"/>
                      <a:pt x="4" y="15"/>
                    </a:cubicBezTo>
                    <a:cubicBezTo>
                      <a:pt x="3" y="16"/>
                      <a:pt x="3" y="16"/>
                      <a:pt x="2" y="17"/>
                    </a:cubicBezTo>
                    <a:cubicBezTo>
                      <a:pt x="2" y="17"/>
                      <a:pt x="7" y="22"/>
                      <a:pt x="9" y="24"/>
                    </a:cubicBezTo>
                    <a:cubicBezTo>
                      <a:pt x="11" y="26"/>
                      <a:pt x="19" y="26"/>
                      <a:pt x="19" y="26"/>
                    </a:cubicBezTo>
                    <a:cubicBezTo>
                      <a:pt x="21" y="34"/>
                      <a:pt x="21" y="34"/>
                      <a:pt x="21" y="34"/>
                    </a:cubicBezTo>
                    <a:cubicBezTo>
                      <a:pt x="21" y="34"/>
                      <a:pt x="30" y="34"/>
                      <a:pt x="32" y="35"/>
                    </a:cubicBezTo>
                    <a:cubicBezTo>
                      <a:pt x="35" y="36"/>
                      <a:pt x="34" y="38"/>
                      <a:pt x="34" y="38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3"/>
                      <a:pt x="44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1"/>
                      <a:pt x="48" y="28"/>
                    </a:cubicBezTo>
                    <a:cubicBezTo>
                      <a:pt x="47" y="25"/>
                      <a:pt x="49" y="22"/>
                      <a:pt x="51" y="20"/>
                    </a:cubicBezTo>
                    <a:cubicBezTo>
                      <a:pt x="53" y="18"/>
                      <a:pt x="52" y="15"/>
                      <a:pt x="52" y="15"/>
                    </a:cubicBezTo>
                    <a:cubicBezTo>
                      <a:pt x="52" y="15"/>
                      <a:pt x="51" y="14"/>
                      <a:pt x="48" y="13"/>
                    </a:cubicBezTo>
                    <a:cubicBezTo>
                      <a:pt x="46" y="12"/>
                      <a:pt x="46" y="12"/>
                      <a:pt x="44" y="11"/>
                    </a:cubicBezTo>
                    <a:cubicBezTo>
                      <a:pt x="43" y="9"/>
                      <a:pt x="41" y="10"/>
                      <a:pt x="39" y="9"/>
                    </a:cubicBezTo>
                    <a:cubicBezTo>
                      <a:pt x="37" y="8"/>
                      <a:pt x="37" y="5"/>
                      <a:pt x="37" y="5"/>
                    </a:cubicBezTo>
                    <a:cubicBezTo>
                      <a:pt x="37" y="5"/>
                      <a:pt x="34" y="6"/>
                      <a:pt x="32" y="6"/>
                    </a:cubicBezTo>
                    <a:cubicBezTo>
                      <a:pt x="31" y="6"/>
                      <a:pt x="29" y="4"/>
                      <a:pt x="27" y="4"/>
                    </a:cubicBezTo>
                    <a:cubicBezTo>
                      <a:pt x="25" y="4"/>
                      <a:pt x="24" y="3"/>
                      <a:pt x="20" y="2"/>
                    </a:cubicBezTo>
                    <a:cubicBezTo>
                      <a:pt x="15" y="1"/>
                      <a:pt x="13" y="0"/>
                      <a:pt x="11" y="0"/>
                    </a:cubicBezTo>
                    <a:cubicBezTo>
                      <a:pt x="9" y="0"/>
                      <a:pt x="3" y="2"/>
                      <a:pt x="3" y="2"/>
                    </a:cubicBezTo>
                    <a:close/>
                    <a:moveTo>
                      <a:pt x="0" y="12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2" y="12"/>
                      <a:pt x="0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19" name="Google Shape;618;p9">
                <a:extLst>
                  <a:ext uri="{FF2B5EF4-FFF2-40B4-BE49-F238E27FC236}">
                    <a16:creationId xmlns:a16="http://schemas.microsoft.com/office/drawing/2014/main" id="{473E64B4-D175-C248-A8C8-F4797F2CC48B}"/>
                  </a:ext>
                </a:extLst>
              </p:cNvPr>
              <p:cNvSpPr/>
              <p:nvPr/>
            </p:nvSpPr>
            <p:spPr>
              <a:xfrm>
                <a:off x="3286" y="1203"/>
                <a:ext cx="8" cy="9"/>
              </a:xfrm>
              <a:custGeom>
                <a:avLst/>
                <a:gdLst/>
                <a:ahLst/>
                <a:cxnLst/>
                <a:rect l="l" t="t" r="r" b="b"/>
                <a:pathLst>
                  <a:path w="4" h="5" extrusionOk="0">
                    <a:moveTo>
                      <a:pt x="3" y="5"/>
                    </a:moveTo>
                    <a:cubicBezTo>
                      <a:pt x="0" y="4"/>
                      <a:pt x="1" y="1"/>
                      <a:pt x="1" y="1"/>
                    </a:cubicBezTo>
                    <a:cubicBezTo>
                      <a:pt x="4" y="0"/>
                      <a:pt x="4" y="2"/>
                      <a:pt x="3" y="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20" name="Google Shape;619;p9">
                <a:extLst>
                  <a:ext uri="{FF2B5EF4-FFF2-40B4-BE49-F238E27FC236}">
                    <a16:creationId xmlns:a16="http://schemas.microsoft.com/office/drawing/2014/main" id="{8AF1DA00-860F-5D43-95F3-06A824182788}"/>
                  </a:ext>
                </a:extLst>
              </p:cNvPr>
              <p:cNvSpPr/>
              <p:nvPr/>
            </p:nvSpPr>
            <p:spPr>
              <a:xfrm>
                <a:off x="3286" y="1203"/>
                <a:ext cx="8" cy="9"/>
              </a:xfrm>
              <a:custGeom>
                <a:avLst/>
                <a:gdLst/>
                <a:ahLst/>
                <a:cxnLst/>
                <a:rect l="l" t="t" r="r" b="b"/>
                <a:pathLst>
                  <a:path w="4" h="5" extrusionOk="0">
                    <a:moveTo>
                      <a:pt x="3" y="5"/>
                    </a:moveTo>
                    <a:cubicBezTo>
                      <a:pt x="0" y="4"/>
                      <a:pt x="1" y="1"/>
                      <a:pt x="1" y="1"/>
                    </a:cubicBezTo>
                    <a:cubicBezTo>
                      <a:pt x="4" y="0"/>
                      <a:pt x="4" y="2"/>
                      <a:pt x="3" y="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21" name="Google Shape;620;p9">
                <a:extLst>
                  <a:ext uri="{FF2B5EF4-FFF2-40B4-BE49-F238E27FC236}">
                    <a16:creationId xmlns:a16="http://schemas.microsoft.com/office/drawing/2014/main" id="{B03D17CC-236B-4045-8E8D-093416E9F7E9}"/>
                  </a:ext>
                </a:extLst>
              </p:cNvPr>
              <p:cNvSpPr/>
              <p:nvPr/>
            </p:nvSpPr>
            <p:spPr>
              <a:xfrm>
                <a:off x="3257" y="1536"/>
                <a:ext cx="286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146" h="153" extrusionOk="0">
                    <a:moveTo>
                      <a:pt x="25" y="0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3" y="4"/>
                      <a:pt x="25" y="8"/>
                      <a:pt x="22" y="9"/>
                    </a:cubicBezTo>
                    <a:cubicBezTo>
                      <a:pt x="19" y="10"/>
                      <a:pt x="18" y="13"/>
                      <a:pt x="16" y="13"/>
                    </a:cubicBezTo>
                    <a:cubicBezTo>
                      <a:pt x="14" y="13"/>
                      <a:pt x="12" y="15"/>
                      <a:pt x="12" y="15"/>
                    </a:cubicBezTo>
                    <a:cubicBezTo>
                      <a:pt x="12" y="15"/>
                      <a:pt x="12" y="20"/>
                      <a:pt x="13" y="23"/>
                    </a:cubicBezTo>
                    <a:cubicBezTo>
                      <a:pt x="13" y="25"/>
                      <a:pt x="11" y="25"/>
                      <a:pt x="11" y="27"/>
                    </a:cubicBezTo>
                    <a:cubicBezTo>
                      <a:pt x="11" y="29"/>
                      <a:pt x="7" y="31"/>
                      <a:pt x="7" y="31"/>
                    </a:cubicBezTo>
                    <a:cubicBezTo>
                      <a:pt x="7" y="31"/>
                      <a:pt x="5" y="31"/>
                      <a:pt x="4" y="32"/>
                    </a:cubicBezTo>
                    <a:cubicBezTo>
                      <a:pt x="3" y="33"/>
                      <a:pt x="6" y="36"/>
                      <a:pt x="6" y="36"/>
                    </a:cubicBezTo>
                    <a:cubicBezTo>
                      <a:pt x="5" y="53"/>
                      <a:pt x="5" y="53"/>
                      <a:pt x="5" y="53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8" y="57"/>
                      <a:pt x="4" y="60"/>
                      <a:pt x="5" y="60"/>
                    </a:cubicBezTo>
                    <a:cubicBezTo>
                      <a:pt x="7" y="60"/>
                      <a:pt x="6" y="63"/>
                      <a:pt x="6" y="63"/>
                    </a:cubicBezTo>
                    <a:cubicBezTo>
                      <a:pt x="6" y="63"/>
                      <a:pt x="6" y="71"/>
                      <a:pt x="5" y="75"/>
                    </a:cubicBezTo>
                    <a:cubicBezTo>
                      <a:pt x="5" y="78"/>
                      <a:pt x="0" y="79"/>
                      <a:pt x="0" y="79"/>
                    </a:cubicBezTo>
                    <a:cubicBezTo>
                      <a:pt x="0" y="79"/>
                      <a:pt x="1" y="81"/>
                      <a:pt x="3" y="83"/>
                    </a:cubicBezTo>
                    <a:cubicBezTo>
                      <a:pt x="4" y="85"/>
                      <a:pt x="4" y="88"/>
                      <a:pt x="6" y="89"/>
                    </a:cubicBezTo>
                    <a:cubicBezTo>
                      <a:pt x="8" y="91"/>
                      <a:pt x="8" y="92"/>
                      <a:pt x="8" y="95"/>
                    </a:cubicBezTo>
                    <a:cubicBezTo>
                      <a:pt x="8" y="97"/>
                      <a:pt x="10" y="100"/>
                      <a:pt x="12" y="100"/>
                    </a:cubicBezTo>
                    <a:cubicBezTo>
                      <a:pt x="14" y="100"/>
                      <a:pt x="16" y="101"/>
                      <a:pt x="18" y="102"/>
                    </a:cubicBezTo>
                    <a:cubicBezTo>
                      <a:pt x="20" y="102"/>
                      <a:pt x="20" y="105"/>
                      <a:pt x="22" y="105"/>
                    </a:cubicBezTo>
                    <a:cubicBezTo>
                      <a:pt x="24" y="105"/>
                      <a:pt x="27" y="109"/>
                      <a:pt x="27" y="109"/>
                    </a:cubicBezTo>
                    <a:cubicBezTo>
                      <a:pt x="47" y="121"/>
                      <a:pt x="47" y="121"/>
                      <a:pt x="47" y="121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55" y="114"/>
                      <a:pt x="55" y="114"/>
                      <a:pt x="55" y="114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138" y="153"/>
                      <a:pt x="138" y="153"/>
                      <a:pt x="138" y="153"/>
                    </a:cubicBezTo>
                    <a:cubicBezTo>
                      <a:pt x="138" y="145"/>
                      <a:pt x="138" y="145"/>
                      <a:pt x="138" y="145"/>
                    </a:cubicBezTo>
                    <a:cubicBezTo>
                      <a:pt x="146" y="145"/>
                      <a:pt x="146" y="145"/>
                      <a:pt x="146" y="145"/>
                    </a:cubicBezTo>
                    <a:cubicBezTo>
                      <a:pt x="146" y="124"/>
                      <a:pt x="146" y="124"/>
                      <a:pt x="146" y="124"/>
                    </a:cubicBezTo>
                    <a:cubicBezTo>
                      <a:pt x="145" y="46"/>
                      <a:pt x="145" y="46"/>
                      <a:pt x="145" y="46"/>
                    </a:cubicBezTo>
                    <a:cubicBezTo>
                      <a:pt x="145" y="46"/>
                      <a:pt x="145" y="45"/>
                      <a:pt x="144" y="44"/>
                    </a:cubicBezTo>
                    <a:cubicBezTo>
                      <a:pt x="142" y="42"/>
                      <a:pt x="143" y="42"/>
                      <a:pt x="142" y="38"/>
                    </a:cubicBezTo>
                    <a:cubicBezTo>
                      <a:pt x="142" y="35"/>
                      <a:pt x="142" y="34"/>
                      <a:pt x="144" y="32"/>
                    </a:cubicBezTo>
                    <a:cubicBezTo>
                      <a:pt x="146" y="30"/>
                      <a:pt x="143" y="26"/>
                      <a:pt x="142" y="24"/>
                    </a:cubicBezTo>
                    <a:cubicBezTo>
                      <a:pt x="141" y="22"/>
                      <a:pt x="142" y="17"/>
                      <a:pt x="142" y="17"/>
                    </a:cubicBezTo>
                    <a:cubicBezTo>
                      <a:pt x="141" y="17"/>
                      <a:pt x="139" y="16"/>
                      <a:pt x="138" y="16"/>
                    </a:cubicBezTo>
                    <a:cubicBezTo>
                      <a:pt x="138" y="16"/>
                      <a:pt x="138" y="14"/>
                      <a:pt x="138" y="14"/>
                    </a:cubicBezTo>
                    <a:cubicBezTo>
                      <a:pt x="135" y="13"/>
                      <a:pt x="132" y="14"/>
                      <a:pt x="129" y="14"/>
                    </a:cubicBezTo>
                    <a:cubicBezTo>
                      <a:pt x="129" y="14"/>
                      <a:pt x="128" y="12"/>
                      <a:pt x="129" y="12"/>
                    </a:cubicBezTo>
                    <a:cubicBezTo>
                      <a:pt x="128" y="11"/>
                      <a:pt x="127" y="11"/>
                      <a:pt x="127" y="11"/>
                    </a:cubicBezTo>
                    <a:cubicBezTo>
                      <a:pt x="127" y="10"/>
                      <a:pt x="127" y="9"/>
                      <a:pt x="126" y="9"/>
                    </a:cubicBezTo>
                    <a:cubicBezTo>
                      <a:pt x="125" y="8"/>
                      <a:pt x="124" y="9"/>
                      <a:pt x="122" y="9"/>
                    </a:cubicBezTo>
                    <a:cubicBezTo>
                      <a:pt x="120" y="8"/>
                      <a:pt x="117" y="6"/>
                      <a:pt x="116" y="6"/>
                    </a:cubicBezTo>
                    <a:cubicBezTo>
                      <a:pt x="115" y="5"/>
                      <a:pt x="114" y="5"/>
                      <a:pt x="114" y="5"/>
                    </a:cubicBezTo>
                    <a:cubicBezTo>
                      <a:pt x="113" y="6"/>
                      <a:pt x="113" y="6"/>
                      <a:pt x="113" y="6"/>
                    </a:cubicBezTo>
                    <a:cubicBezTo>
                      <a:pt x="111" y="7"/>
                      <a:pt x="111" y="6"/>
                      <a:pt x="110" y="7"/>
                    </a:cubicBezTo>
                    <a:cubicBezTo>
                      <a:pt x="109" y="7"/>
                      <a:pt x="108" y="9"/>
                      <a:pt x="107" y="10"/>
                    </a:cubicBezTo>
                    <a:cubicBezTo>
                      <a:pt x="106" y="10"/>
                      <a:pt x="105" y="9"/>
                      <a:pt x="104" y="10"/>
                    </a:cubicBezTo>
                    <a:cubicBezTo>
                      <a:pt x="103" y="10"/>
                      <a:pt x="102" y="13"/>
                      <a:pt x="102" y="14"/>
                    </a:cubicBezTo>
                    <a:cubicBezTo>
                      <a:pt x="101" y="15"/>
                      <a:pt x="100" y="15"/>
                      <a:pt x="99" y="16"/>
                    </a:cubicBezTo>
                    <a:cubicBezTo>
                      <a:pt x="103" y="23"/>
                      <a:pt x="105" y="25"/>
                      <a:pt x="98" y="31"/>
                    </a:cubicBezTo>
                    <a:cubicBezTo>
                      <a:pt x="98" y="31"/>
                      <a:pt x="97" y="33"/>
                      <a:pt x="96" y="33"/>
                    </a:cubicBezTo>
                    <a:cubicBezTo>
                      <a:pt x="92" y="35"/>
                      <a:pt x="81" y="29"/>
                      <a:pt x="78" y="28"/>
                    </a:cubicBezTo>
                    <a:cubicBezTo>
                      <a:pt x="77" y="28"/>
                      <a:pt x="76" y="28"/>
                      <a:pt x="75" y="28"/>
                    </a:cubicBezTo>
                    <a:cubicBezTo>
                      <a:pt x="75" y="28"/>
                      <a:pt x="74" y="26"/>
                      <a:pt x="73" y="26"/>
                    </a:cubicBezTo>
                    <a:cubicBezTo>
                      <a:pt x="70" y="25"/>
                      <a:pt x="70" y="27"/>
                      <a:pt x="66" y="25"/>
                    </a:cubicBezTo>
                    <a:cubicBezTo>
                      <a:pt x="64" y="23"/>
                      <a:pt x="62" y="19"/>
                      <a:pt x="58" y="17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7" y="16"/>
                      <a:pt x="58" y="14"/>
                      <a:pt x="57" y="14"/>
                    </a:cubicBezTo>
                    <a:cubicBezTo>
                      <a:pt x="56" y="13"/>
                      <a:pt x="55" y="13"/>
                      <a:pt x="54" y="13"/>
                    </a:cubicBezTo>
                    <a:cubicBezTo>
                      <a:pt x="53" y="13"/>
                      <a:pt x="52" y="11"/>
                      <a:pt x="52" y="11"/>
                    </a:cubicBezTo>
                    <a:cubicBezTo>
                      <a:pt x="51" y="11"/>
                      <a:pt x="50" y="11"/>
                      <a:pt x="49" y="11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7" y="8"/>
                      <a:pt x="45" y="8"/>
                      <a:pt x="43" y="8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38" y="6"/>
                      <a:pt x="37" y="8"/>
                      <a:pt x="33" y="7"/>
                    </a:cubicBezTo>
                    <a:cubicBezTo>
                      <a:pt x="32" y="7"/>
                      <a:pt x="32" y="5"/>
                      <a:pt x="31" y="4"/>
                    </a:cubicBezTo>
                    <a:cubicBezTo>
                      <a:pt x="30" y="3"/>
                      <a:pt x="28" y="4"/>
                      <a:pt x="27" y="3"/>
                    </a:cubicBezTo>
                    <a:cubicBezTo>
                      <a:pt x="25" y="2"/>
                      <a:pt x="26" y="1"/>
                      <a:pt x="26" y="0"/>
                    </a:cubicBezTo>
                    <a:lnTo>
                      <a:pt x="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22" name="Google Shape;621;p9">
                <a:extLst>
                  <a:ext uri="{FF2B5EF4-FFF2-40B4-BE49-F238E27FC236}">
                    <a16:creationId xmlns:a16="http://schemas.microsoft.com/office/drawing/2014/main" id="{AEC88745-5BEF-B34D-9DCC-1FE5A09E21DE}"/>
                  </a:ext>
                </a:extLst>
              </p:cNvPr>
              <p:cNvSpPr/>
              <p:nvPr/>
            </p:nvSpPr>
            <p:spPr>
              <a:xfrm>
                <a:off x="3257" y="1536"/>
                <a:ext cx="286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146" h="153" extrusionOk="0">
                    <a:moveTo>
                      <a:pt x="25" y="0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3" y="4"/>
                      <a:pt x="25" y="8"/>
                      <a:pt x="22" y="9"/>
                    </a:cubicBezTo>
                    <a:cubicBezTo>
                      <a:pt x="19" y="10"/>
                      <a:pt x="18" y="13"/>
                      <a:pt x="16" y="13"/>
                    </a:cubicBezTo>
                    <a:cubicBezTo>
                      <a:pt x="14" y="13"/>
                      <a:pt x="12" y="15"/>
                      <a:pt x="12" y="15"/>
                    </a:cubicBezTo>
                    <a:cubicBezTo>
                      <a:pt x="12" y="15"/>
                      <a:pt x="12" y="20"/>
                      <a:pt x="13" y="23"/>
                    </a:cubicBezTo>
                    <a:cubicBezTo>
                      <a:pt x="13" y="25"/>
                      <a:pt x="11" y="25"/>
                      <a:pt x="11" y="27"/>
                    </a:cubicBezTo>
                    <a:cubicBezTo>
                      <a:pt x="11" y="29"/>
                      <a:pt x="7" y="31"/>
                      <a:pt x="7" y="31"/>
                    </a:cubicBezTo>
                    <a:cubicBezTo>
                      <a:pt x="7" y="31"/>
                      <a:pt x="5" y="31"/>
                      <a:pt x="4" y="32"/>
                    </a:cubicBezTo>
                    <a:cubicBezTo>
                      <a:pt x="3" y="33"/>
                      <a:pt x="6" y="36"/>
                      <a:pt x="6" y="36"/>
                    </a:cubicBezTo>
                    <a:cubicBezTo>
                      <a:pt x="5" y="53"/>
                      <a:pt x="5" y="53"/>
                      <a:pt x="5" y="53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8" y="57"/>
                      <a:pt x="4" y="60"/>
                      <a:pt x="5" y="60"/>
                    </a:cubicBezTo>
                    <a:cubicBezTo>
                      <a:pt x="7" y="60"/>
                      <a:pt x="6" y="63"/>
                      <a:pt x="6" y="63"/>
                    </a:cubicBezTo>
                    <a:cubicBezTo>
                      <a:pt x="6" y="63"/>
                      <a:pt x="6" y="71"/>
                      <a:pt x="5" y="75"/>
                    </a:cubicBezTo>
                    <a:cubicBezTo>
                      <a:pt x="5" y="78"/>
                      <a:pt x="0" y="79"/>
                      <a:pt x="0" y="79"/>
                    </a:cubicBezTo>
                    <a:cubicBezTo>
                      <a:pt x="0" y="79"/>
                      <a:pt x="1" y="81"/>
                      <a:pt x="3" y="83"/>
                    </a:cubicBezTo>
                    <a:cubicBezTo>
                      <a:pt x="4" y="85"/>
                      <a:pt x="4" y="88"/>
                      <a:pt x="6" y="89"/>
                    </a:cubicBezTo>
                    <a:cubicBezTo>
                      <a:pt x="8" y="91"/>
                      <a:pt x="8" y="92"/>
                      <a:pt x="8" y="95"/>
                    </a:cubicBezTo>
                    <a:cubicBezTo>
                      <a:pt x="8" y="97"/>
                      <a:pt x="10" y="100"/>
                      <a:pt x="12" y="100"/>
                    </a:cubicBezTo>
                    <a:cubicBezTo>
                      <a:pt x="14" y="100"/>
                      <a:pt x="16" y="101"/>
                      <a:pt x="18" y="102"/>
                    </a:cubicBezTo>
                    <a:cubicBezTo>
                      <a:pt x="20" y="102"/>
                      <a:pt x="20" y="105"/>
                      <a:pt x="22" y="105"/>
                    </a:cubicBezTo>
                    <a:cubicBezTo>
                      <a:pt x="24" y="105"/>
                      <a:pt x="27" y="109"/>
                      <a:pt x="27" y="109"/>
                    </a:cubicBezTo>
                    <a:cubicBezTo>
                      <a:pt x="47" y="121"/>
                      <a:pt x="47" y="121"/>
                      <a:pt x="47" y="121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55" y="114"/>
                      <a:pt x="55" y="114"/>
                      <a:pt x="55" y="114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138" y="153"/>
                      <a:pt x="138" y="153"/>
                      <a:pt x="138" y="153"/>
                    </a:cubicBezTo>
                    <a:cubicBezTo>
                      <a:pt x="138" y="145"/>
                      <a:pt x="138" y="145"/>
                      <a:pt x="138" y="145"/>
                    </a:cubicBezTo>
                    <a:cubicBezTo>
                      <a:pt x="146" y="145"/>
                      <a:pt x="146" y="145"/>
                      <a:pt x="146" y="145"/>
                    </a:cubicBezTo>
                    <a:cubicBezTo>
                      <a:pt x="146" y="124"/>
                      <a:pt x="146" y="124"/>
                      <a:pt x="146" y="124"/>
                    </a:cubicBezTo>
                    <a:cubicBezTo>
                      <a:pt x="145" y="46"/>
                      <a:pt x="145" y="46"/>
                      <a:pt x="145" y="46"/>
                    </a:cubicBezTo>
                    <a:cubicBezTo>
                      <a:pt x="145" y="46"/>
                      <a:pt x="145" y="45"/>
                      <a:pt x="144" y="44"/>
                    </a:cubicBezTo>
                    <a:cubicBezTo>
                      <a:pt x="142" y="42"/>
                      <a:pt x="143" y="42"/>
                      <a:pt x="142" y="38"/>
                    </a:cubicBezTo>
                    <a:cubicBezTo>
                      <a:pt x="142" y="35"/>
                      <a:pt x="142" y="34"/>
                      <a:pt x="144" y="32"/>
                    </a:cubicBezTo>
                    <a:cubicBezTo>
                      <a:pt x="146" y="30"/>
                      <a:pt x="143" y="26"/>
                      <a:pt x="142" y="24"/>
                    </a:cubicBezTo>
                    <a:cubicBezTo>
                      <a:pt x="141" y="22"/>
                      <a:pt x="142" y="17"/>
                      <a:pt x="142" y="17"/>
                    </a:cubicBezTo>
                    <a:cubicBezTo>
                      <a:pt x="141" y="17"/>
                      <a:pt x="139" y="16"/>
                      <a:pt x="138" y="16"/>
                    </a:cubicBezTo>
                    <a:cubicBezTo>
                      <a:pt x="138" y="16"/>
                      <a:pt x="138" y="14"/>
                      <a:pt x="138" y="14"/>
                    </a:cubicBezTo>
                    <a:cubicBezTo>
                      <a:pt x="135" y="13"/>
                      <a:pt x="132" y="14"/>
                      <a:pt x="129" y="14"/>
                    </a:cubicBezTo>
                    <a:cubicBezTo>
                      <a:pt x="129" y="14"/>
                      <a:pt x="128" y="12"/>
                      <a:pt x="129" y="12"/>
                    </a:cubicBezTo>
                    <a:cubicBezTo>
                      <a:pt x="128" y="11"/>
                      <a:pt x="127" y="11"/>
                      <a:pt x="127" y="11"/>
                    </a:cubicBezTo>
                    <a:cubicBezTo>
                      <a:pt x="127" y="10"/>
                      <a:pt x="127" y="9"/>
                      <a:pt x="126" y="9"/>
                    </a:cubicBezTo>
                    <a:cubicBezTo>
                      <a:pt x="125" y="8"/>
                      <a:pt x="124" y="9"/>
                      <a:pt x="122" y="9"/>
                    </a:cubicBezTo>
                    <a:cubicBezTo>
                      <a:pt x="120" y="8"/>
                      <a:pt x="117" y="6"/>
                      <a:pt x="116" y="6"/>
                    </a:cubicBezTo>
                    <a:cubicBezTo>
                      <a:pt x="115" y="5"/>
                      <a:pt x="114" y="5"/>
                      <a:pt x="114" y="5"/>
                    </a:cubicBezTo>
                    <a:cubicBezTo>
                      <a:pt x="113" y="6"/>
                      <a:pt x="113" y="6"/>
                      <a:pt x="113" y="6"/>
                    </a:cubicBezTo>
                    <a:cubicBezTo>
                      <a:pt x="111" y="7"/>
                      <a:pt x="111" y="6"/>
                      <a:pt x="110" y="7"/>
                    </a:cubicBezTo>
                    <a:cubicBezTo>
                      <a:pt x="109" y="7"/>
                      <a:pt x="108" y="9"/>
                      <a:pt x="107" y="10"/>
                    </a:cubicBezTo>
                    <a:cubicBezTo>
                      <a:pt x="106" y="10"/>
                      <a:pt x="105" y="9"/>
                      <a:pt x="104" y="10"/>
                    </a:cubicBezTo>
                    <a:cubicBezTo>
                      <a:pt x="103" y="10"/>
                      <a:pt x="102" y="13"/>
                      <a:pt x="102" y="14"/>
                    </a:cubicBezTo>
                    <a:cubicBezTo>
                      <a:pt x="101" y="15"/>
                      <a:pt x="100" y="15"/>
                      <a:pt x="99" y="16"/>
                    </a:cubicBezTo>
                    <a:cubicBezTo>
                      <a:pt x="103" y="23"/>
                      <a:pt x="105" y="25"/>
                      <a:pt x="98" y="31"/>
                    </a:cubicBezTo>
                    <a:cubicBezTo>
                      <a:pt x="98" y="31"/>
                      <a:pt x="97" y="33"/>
                      <a:pt x="96" y="33"/>
                    </a:cubicBezTo>
                    <a:cubicBezTo>
                      <a:pt x="92" y="35"/>
                      <a:pt x="81" y="29"/>
                      <a:pt x="78" y="28"/>
                    </a:cubicBezTo>
                    <a:cubicBezTo>
                      <a:pt x="77" y="28"/>
                      <a:pt x="76" y="28"/>
                      <a:pt x="75" y="28"/>
                    </a:cubicBezTo>
                    <a:cubicBezTo>
                      <a:pt x="75" y="28"/>
                      <a:pt x="74" y="26"/>
                      <a:pt x="73" y="26"/>
                    </a:cubicBezTo>
                    <a:cubicBezTo>
                      <a:pt x="70" y="25"/>
                      <a:pt x="70" y="27"/>
                      <a:pt x="66" y="25"/>
                    </a:cubicBezTo>
                    <a:cubicBezTo>
                      <a:pt x="64" y="23"/>
                      <a:pt x="62" y="19"/>
                      <a:pt x="58" y="17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7" y="16"/>
                      <a:pt x="58" y="14"/>
                      <a:pt x="57" y="14"/>
                    </a:cubicBezTo>
                    <a:cubicBezTo>
                      <a:pt x="56" y="13"/>
                      <a:pt x="55" y="13"/>
                      <a:pt x="54" y="13"/>
                    </a:cubicBezTo>
                    <a:cubicBezTo>
                      <a:pt x="53" y="13"/>
                      <a:pt x="52" y="11"/>
                      <a:pt x="52" y="11"/>
                    </a:cubicBezTo>
                    <a:cubicBezTo>
                      <a:pt x="51" y="11"/>
                      <a:pt x="50" y="11"/>
                      <a:pt x="49" y="11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7" y="8"/>
                      <a:pt x="45" y="8"/>
                      <a:pt x="43" y="8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38" y="6"/>
                      <a:pt x="37" y="8"/>
                      <a:pt x="33" y="7"/>
                    </a:cubicBezTo>
                    <a:cubicBezTo>
                      <a:pt x="32" y="7"/>
                      <a:pt x="32" y="5"/>
                      <a:pt x="31" y="4"/>
                    </a:cubicBezTo>
                    <a:cubicBezTo>
                      <a:pt x="30" y="3"/>
                      <a:pt x="28" y="4"/>
                      <a:pt x="27" y="3"/>
                    </a:cubicBezTo>
                    <a:cubicBezTo>
                      <a:pt x="25" y="2"/>
                      <a:pt x="26" y="1"/>
                      <a:pt x="26" y="0"/>
                    </a:cubicBezTo>
                    <a:lnTo>
                      <a:pt x="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23" name="Google Shape;622;p9">
                <a:extLst>
                  <a:ext uri="{FF2B5EF4-FFF2-40B4-BE49-F238E27FC236}">
                    <a16:creationId xmlns:a16="http://schemas.microsoft.com/office/drawing/2014/main" id="{0D9B917C-DF2F-4145-BD95-DA3F88D9B5C1}"/>
                  </a:ext>
                </a:extLst>
              </p:cNvPr>
              <p:cNvSpPr/>
              <p:nvPr/>
            </p:nvSpPr>
            <p:spPr>
              <a:xfrm>
                <a:off x="2919" y="2068"/>
                <a:ext cx="73" cy="96"/>
              </a:xfrm>
              <a:custGeom>
                <a:avLst/>
                <a:gdLst/>
                <a:ahLst/>
                <a:cxnLst/>
                <a:rect l="l" t="t" r="r" b="b"/>
                <a:pathLst>
                  <a:path w="37" h="49" extrusionOk="0">
                    <a:moveTo>
                      <a:pt x="0" y="22"/>
                    </a:moveTo>
                    <a:cubicBezTo>
                      <a:pt x="2" y="23"/>
                      <a:pt x="3" y="28"/>
                      <a:pt x="5" y="30"/>
                    </a:cubicBezTo>
                    <a:cubicBezTo>
                      <a:pt x="6" y="30"/>
                      <a:pt x="7" y="29"/>
                      <a:pt x="7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9" y="31"/>
                      <a:pt x="14" y="36"/>
                      <a:pt x="14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7"/>
                      <a:pt x="16" y="39"/>
                      <a:pt x="16" y="40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6"/>
                      <a:pt x="26" y="45"/>
                      <a:pt x="27" y="46"/>
                    </a:cubicBezTo>
                    <a:cubicBezTo>
                      <a:pt x="28" y="46"/>
                      <a:pt x="29" y="49"/>
                      <a:pt x="30" y="49"/>
                    </a:cubicBezTo>
                    <a:cubicBezTo>
                      <a:pt x="31" y="49"/>
                      <a:pt x="32" y="49"/>
                      <a:pt x="33" y="49"/>
                    </a:cubicBezTo>
                    <a:cubicBezTo>
                      <a:pt x="33" y="49"/>
                      <a:pt x="33" y="48"/>
                      <a:pt x="33" y="46"/>
                    </a:cubicBezTo>
                    <a:cubicBezTo>
                      <a:pt x="33" y="44"/>
                      <a:pt x="31" y="43"/>
                      <a:pt x="33" y="42"/>
                    </a:cubicBezTo>
                    <a:cubicBezTo>
                      <a:pt x="35" y="40"/>
                      <a:pt x="35" y="39"/>
                      <a:pt x="35" y="37"/>
                    </a:cubicBezTo>
                    <a:cubicBezTo>
                      <a:pt x="36" y="35"/>
                      <a:pt x="37" y="34"/>
                      <a:pt x="35" y="34"/>
                    </a:cubicBezTo>
                    <a:cubicBezTo>
                      <a:pt x="33" y="34"/>
                      <a:pt x="33" y="31"/>
                      <a:pt x="32" y="29"/>
                    </a:cubicBezTo>
                    <a:cubicBezTo>
                      <a:pt x="31" y="27"/>
                      <a:pt x="30" y="24"/>
                      <a:pt x="29" y="24"/>
                    </a:cubicBezTo>
                    <a:cubicBezTo>
                      <a:pt x="27" y="24"/>
                      <a:pt x="23" y="22"/>
                      <a:pt x="23" y="22"/>
                    </a:cubicBezTo>
                    <a:cubicBezTo>
                      <a:pt x="23" y="22"/>
                      <a:pt x="25" y="17"/>
                      <a:pt x="27" y="16"/>
                    </a:cubicBezTo>
                    <a:cubicBezTo>
                      <a:pt x="29" y="14"/>
                      <a:pt x="26" y="9"/>
                      <a:pt x="26" y="9"/>
                    </a:cubicBezTo>
                    <a:cubicBezTo>
                      <a:pt x="26" y="9"/>
                      <a:pt x="25" y="6"/>
                      <a:pt x="23" y="9"/>
                    </a:cubicBezTo>
                    <a:cubicBezTo>
                      <a:pt x="21" y="12"/>
                      <a:pt x="20" y="14"/>
                      <a:pt x="20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2"/>
                      <a:pt x="21" y="8"/>
                      <a:pt x="20" y="5"/>
                    </a:cubicBezTo>
                    <a:cubicBezTo>
                      <a:pt x="19" y="3"/>
                      <a:pt x="17" y="0"/>
                      <a:pt x="17" y="0"/>
                    </a:cubicBezTo>
                    <a:cubicBezTo>
                      <a:pt x="17" y="0"/>
                      <a:pt x="17" y="2"/>
                      <a:pt x="16" y="3"/>
                    </a:cubicBezTo>
                    <a:cubicBezTo>
                      <a:pt x="14" y="3"/>
                      <a:pt x="12" y="3"/>
                      <a:pt x="12" y="3"/>
                    </a:cubicBezTo>
                    <a:cubicBezTo>
                      <a:pt x="12" y="3"/>
                      <a:pt x="12" y="6"/>
                      <a:pt x="10" y="6"/>
                    </a:cubicBezTo>
                    <a:cubicBezTo>
                      <a:pt x="8" y="6"/>
                      <a:pt x="6" y="9"/>
                      <a:pt x="6" y="9"/>
                    </a:cubicBezTo>
                    <a:cubicBezTo>
                      <a:pt x="6" y="9"/>
                      <a:pt x="4" y="12"/>
                      <a:pt x="2" y="15"/>
                    </a:cubicBezTo>
                    <a:cubicBezTo>
                      <a:pt x="0" y="18"/>
                      <a:pt x="0" y="21"/>
                      <a:pt x="0" y="21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24" name="Google Shape;623;p9">
                <a:extLst>
                  <a:ext uri="{FF2B5EF4-FFF2-40B4-BE49-F238E27FC236}">
                    <a16:creationId xmlns:a16="http://schemas.microsoft.com/office/drawing/2014/main" id="{D223A3F2-5517-0148-B8A7-54D90F1D4912}"/>
                  </a:ext>
                </a:extLst>
              </p:cNvPr>
              <p:cNvSpPr/>
              <p:nvPr/>
            </p:nvSpPr>
            <p:spPr>
              <a:xfrm>
                <a:off x="2919" y="2068"/>
                <a:ext cx="73" cy="96"/>
              </a:xfrm>
              <a:custGeom>
                <a:avLst/>
                <a:gdLst/>
                <a:ahLst/>
                <a:cxnLst/>
                <a:rect l="l" t="t" r="r" b="b"/>
                <a:pathLst>
                  <a:path w="37" h="49" extrusionOk="0">
                    <a:moveTo>
                      <a:pt x="0" y="22"/>
                    </a:moveTo>
                    <a:cubicBezTo>
                      <a:pt x="2" y="23"/>
                      <a:pt x="3" y="28"/>
                      <a:pt x="5" y="30"/>
                    </a:cubicBezTo>
                    <a:cubicBezTo>
                      <a:pt x="6" y="30"/>
                      <a:pt x="7" y="29"/>
                      <a:pt x="7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9" y="31"/>
                      <a:pt x="14" y="36"/>
                      <a:pt x="14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7"/>
                      <a:pt x="16" y="39"/>
                      <a:pt x="16" y="40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6"/>
                      <a:pt x="26" y="45"/>
                      <a:pt x="27" y="46"/>
                    </a:cubicBezTo>
                    <a:cubicBezTo>
                      <a:pt x="28" y="46"/>
                      <a:pt x="29" y="49"/>
                      <a:pt x="30" y="49"/>
                    </a:cubicBezTo>
                    <a:cubicBezTo>
                      <a:pt x="31" y="49"/>
                      <a:pt x="32" y="49"/>
                      <a:pt x="33" y="49"/>
                    </a:cubicBezTo>
                    <a:cubicBezTo>
                      <a:pt x="33" y="49"/>
                      <a:pt x="33" y="48"/>
                      <a:pt x="33" y="46"/>
                    </a:cubicBezTo>
                    <a:cubicBezTo>
                      <a:pt x="33" y="44"/>
                      <a:pt x="31" y="43"/>
                      <a:pt x="33" y="42"/>
                    </a:cubicBezTo>
                    <a:cubicBezTo>
                      <a:pt x="35" y="40"/>
                      <a:pt x="35" y="39"/>
                      <a:pt x="35" y="37"/>
                    </a:cubicBezTo>
                    <a:cubicBezTo>
                      <a:pt x="36" y="35"/>
                      <a:pt x="37" y="34"/>
                      <a:pt x="35" y="34"/>
                    </a:cubicBezTo>
                    <a:cubicBezTo>
                      <a:pt x="33" y="34"/>
                      <a:pt x="33" y="31"/>
                      <a:pt x="32" y="29"/>
                    </a:cubicBezTo>
                    <a:cubicBezTo>
                      <a:pt x="31" y="27"/>
                      <a:pt x="30" y="24"/>
                      <a:pt x="29" y="24"/>
                    </a:cubicBezTo>
                    <a:cubicBezTo>
                      <a:pt x="27" y="24"/>
                      <a:pt x="23" y="22"/>
                      <a:pt x="23" y="22"/>
                    </a:cubicBezTo>
                    <a:cubicBezTo>
                      <a:pt x="23" y="22"/>
                      <a:pt x="25" y="17"/>
                      <a:pt x="27" y="16"/>
                    </a:cubicBezTo>
                    <a:cubicBezTo>
                      <a:pt x="29" y="14"/>
                      <a:pt x="26" y="9"/>
                      <a:pt x="26" y="9"/>
                    </a:cubicBezTo>
                    <a:cubicBezTo>
                      <a:pt x="26" y="9"/>
                      <a:pt x="25" y="6"/>
                      <a:pt x="23" y="9"/>
                    </a:cubicBezTo>
                    <a:cubicBezTo>
                      <a:pt x="21" y="12"/>
                      <a:pt x="20" y="14"/>
                      <a:pt x="20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2"/>
                      <a:pt x="21" y="8"/>
                      <a:pt x="20" y="5"/>
                    </a:cubicBezTo>
                    <a:cubicBezTo>
                      <a:pt x="19" y="3"/>
                      <a:pt x="17" y="0"/>
                      <a:pt x="17" y="0"/>
                    </a:cubicBezTo>
                    <a:cubicBezTo>
                      <a:pt x="17" y="0"/>
                      <a:pt x="17" y="2"/>
                      <a:pt x="16" y="3"/>
                    </a:cubicBezTo>
                    <a:cubicBezTo>
                      <a:pt x="14" y="3"/>
                      <a:pt x="12" y="3"/>
                      <a:pt x="12" y="3"/>
                    </a:cubicBezTo>
                    <a:cubicBezTo>
                      <a:pt x="12" y="3"/>
                      <a:pt x="12" y="6"/>
                      <a:pt x="10" y="6"/>
                    </a:cubicBezTo>
                    <a:cubicBezTo>
                      <a:pt x="8" y="6"/>
                      <a:pt x="6" y="9"/>
                      <a:pt x="6" y="9"/>
                    </a:cubicBezTo>
                    <a:cubicBezTo>
                      <a:pt x="6" y="9"/>
                      <a:pt x="4" y="12"/>
                      <a:pt x="2" y="15"/>
                    </a:cubicBezTo>
                    <a:cubicBezTo>
                      <a:pt x="0" y="18"/>
                      <a:pt x="0" y="21"/>
                      <a:pt x="0" y="21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25" name="Google Shape;624;p9">
                <a:extLst>
                  <a:ext uri="{FF2B5EF4-FFF2-40B4-BE49-F238E27FC236}">
                    <a16:creationId xmlns:a16="http://schemas.microsoft.com/office/drawing/2014/main" id="{9CEC469C-9749-8C45-B3D7-B23583AA479E}"/>
                  </a:ext>
                </a:extLst>
              </p:cNvPr>
              <p:cNvSpPr/>
              <p:nvPr/>
            </p:nvSpPr>
            <p:spPr>
              <a:xfrm>
                <a:off x="3568" y="2875"/>
                <a:ext cx="34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7" h="16" extrusionOk="0">
                    <a:moveTo>
                      <a:pt x="8" y="14"/>
                    </a:moveTo>
                    <a:cubicBezTo>
                      <a:pt x="9" y="14"/>
                      <a:pt x="9" y="13"/>
                      <a:pt x="10" y="13"/>
                    </a:cubicBezTo>
                    <a:cubicBezTo>
                      <a:pt x="11" y="12"/>
                      <a:pt x="12" y="11"/>
                      <a:pt x="13" y="11"/>
                    </a:cubicBezTo>
                    <a:cubicBezTo>
                      <a:pt x="14" y="10"/>
                      <a:pt x="15" y="11"/>
                      <a:pt x="16" y="10"/>
                    </a:cubicBezTo>
                    <a:cubicBezTo>
                      <a:pt x="17" y="8"/>
                      <a:pt x="16" y="7"/>
                      <a:pt x="16" y="6"/>
                    </a:cubicBezTo>
                    <a:cubicBezTo>
                      <a:pt x="15" y="4"/>
                      <a:pt x="14" y="4"/>
                      <a:pt x="13" y="2"/>
                    </a:cubicBezTo>
                    <a:cubicBezTo>
                      <a:pt x="12" y="2"/>
                      <a:pt x="11" y="0"/>
                      <a:pt x="11" y="0"/>
                    </a:cubicBezTo>
                    <a:cubicBezTo>
                      <a:pt x="11" y="0"/>
                      <a:pt x="7" y="2"/>
                      <a:pt x="6" y="4"/>
                    </a:cubicBezTo>
                    <a:cubicBezTo>
                      <a:pt x="4" y="6"/>
                      <a:pt x="3" y="6"/>
                      <a:pt x="2" y="6"/>
                    </a:cubicBezTo>
                    <a:cubicBezTo>
                      <a:pt x="1" y="6"/>
                      <a:pt x="0" y="9"/>
                      <a:pt x="1" y="9"/>
                    </a:cubicBezTo>
                    <a:cubicBezTo>
                      <a:pt x="2" y="9"/>
                      <a:pt x="1" y="10"/>
                      <a:pt x="2" y="12"/>
                    </a:cubicBezTo>
                    <a:cubicBezTo>
                      <a:pt x="3" y="14"/>
                      <a:pt x="2" y="16"/>
                      <a:pt x="5" y="16"/>
                    </a:cubicBezTo>
                    <a:cubicBezTo>
                      <a:pt x="8" y="16"/>
                      <a:pt x="7" y="15"/>
                      <a:pt x="8" y="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26" name="Google Shape;625;p9">
                <a:extLst>
                  <a:ext uri="{FF2B5EF4-FFF2-40B4-BE49-F238E27FC236}">
                    <a16:creationId xmlns:a16="http://schemas.microsoft.com/office/drawing/2014/main" id="{90915CAD-3E86-3C4C-A278-5FE604B42AE7}"/>
                  </a:ext>
                </a:extLst>
              </p:cNvPr>
              <p:cNvSpPr/>
              <p:nvPr/>
            </p:nvSpPr>
            <p:spPr>
              <a:xfrm>
                <a:off x="3568" y="2875"/>
                <a:ext cx="34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7" h="16" extrusionOk="0">
                    <a:moveTo>
                      <a:pt x="8" y="14"/>
                    </a:moveTo>
                    <a:cubicBezTo>
                      <a:pt x="9" y="14"/>
                      <a:pt x="9" y="13"/>
                      <a:pt x="10" y="13"/>
                    </a:cubicBezTo>
                    <a:cubicBezTo>
                      <a:pt x="11" y="12"/>
                      <a:pt x="12" y="11"/>
                      <a:pt x="13" y="11"/>
                    </a:cubicBezTo>
                    <a:cubicBezTo>
                      <a:pt x="14" y="10"/>
                      <a:pt x="15" y="11"/>
                      <a:pt x="16" y="10"/>
                    </a:cubicBezTo>
                    <a:cubicBezTo>
                      <a:pt x="17" y="8"/>
                      <a:pt x="16" y="7"/>
                      <a:pt x="16" y="6"/>
                    </a:cubicBezTo>
                    <a:cubicBezTo>
                      <a:pt x="15" y="4"/>
                      <a:pt x="14" y="4"/>
                      <a:pt x="13" y="2"/>
                    </a:cubicBezTo>
                    <a:cubicBezTo>
                      <a:pt x="12" y="2"/>
                      <a:pt x="11" y="0"/>
                      <a:pt x="11" y="0"/>
                    </a:cubicBezTo>
                    <a:cubicBezTo>
                      <a:pt x="11" y="0"/>
                      <a:pt x="7" y="2"/>
                      <a:pt x="6" y="4"/>
                    </a:cubicBezTo>
                    <a:cubicBezTo>
                      <a:pt x="4" y="6"/>
                      <a:pt x="3" y="6"/>
                      <a:pt x="2" y="6"/>
                    </a:cubicBezTo>
                    <a:cubicBezTo>
                      <a:pt x="1" y="6"/>
                      <a:pt x="0" y="9"/>
                      <a:pt x="1" y="9"/>
                    </a:cubicBezTo>
                    <a:cubicBezTo>
                      <a:pt x="2" y="9"/>
                      <a:pt x="1" y="10"/>
                      <a:pt x="2" y="12"/>
                    </a:cubicBezTo>
                    <a:cubicBezTo>
                      <a:pt x="3" y="14"/>
                      <a:pt x="2" y="16"/>
                      <a:pt x="5" y="16"/>
                    </a:cubicBezTo>
                    <a:cubicBezTo>
                      <a:pt x="8" y="16"/>
                      <a:pt x="7" y="15"/>
                      <a:pt x="8" y="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27" name="Google Shape;626;p9">
                <a:extLst>
                  <a:ext uri="{FF2B5EF4-FFF2-40B4-BE49-F238E27FC236}">
                    <a16:creationId xmlns:a16="http://schemas.microsoft.com/office/drawing/2014/main" id="{87E942C4-39F5-F346-B0B1-554E072DCFE3}"/>
                  </a:ext>
                </a:extLst>
              </p:cNvPr>
              <p:cNvSpPr/>
              <p:nvPr/>
            </p:nvSpPr>
            <p:spPr>
              <a:xfrm>
                <a:off x="3712" y="1505"/>
                <a:ext cx="33" cy="53"/>
              </a:xfrm>
              <a:custGeom>
                <a:avLst/>
                <a:gdLst/>
                <a:ahLst/>
                <a:cxnLst/>
                <a:rect l="l" t="t" r="r" b="b"/>
                <a:pathLst>
                  <a:path w="17" h="27" extrusionOk="0">
                    <a:moveTo>
                      <a:pt x="9" y="4"/>
                    </a:moveTo>
                    <a:cubicBezTo>
                      <a:pt x="7" y="5"/>
                      <a:pt x="8" y="6"/>
                      <a:pt x="7" y="8"/>
                    </a:cubicBezTo>
                    <a:cubicBezTo>
                      <a:pt x="7" y="9"/>
                      <a:pt x="5" y="9"/>
                      <a:pt x="5" y="10"/>
                    </a:cubicBezTo>
                    <a:cubicBezTo>
                      <a:pt x="3" y="13"/>
                      <a:pt x="5" y="16"/>
                      <a:pt x="4" y="19"/>
                    </a:cubicBezTo>
                    <a:cubicBezTo>
                      <a:pt x="4" y="20"/>
                      <a:pt x="1" y="21"/>
                      <a:pt x="1" y="23"/>
                    </a:cubicBezTo>
                    <a:cubicBezTo>
                      <a:pt x="0" y="24"/>
                      <a:pt x="1" y="25"/>
                      <a:pt x="1" y="26"/>
                    </a:cubicBezTo>
                    <a:cubicBezTo>
                      <a:pt x="1" y="26"/>
                      <a:pt x="4" y="27"/>
                      <a:pt x="5" y="25"/>
                    </a:cubicBezTo>
                    <a:cubicBezTo>
                      <a:pt x="5" y="23"/>
                      <a:pt x="6" y="25"/>
                      <a:pt x="7" y="24"/>
                    </a:cubicBezTo>
                    <a:cubicBezTo>
                      <a:pt x="7" y="24"/>
                      <a:pt x="8" y="22"/>
                      <a:pt x="9" y="21"/>
                    </a:cubicBezTo>
                    <a:cubicBezTo>
                      <a:pt x="10" y="19"/>
                      <a:pt x="11" y="20"/>
                      <a:pt x="12" y="19"/>
                    </a:cubicBezTo>
                    <a:cubicBezTo>
                      <a:pt x="13" y="17"/>
                      <a:pt x="12" y="13"/>
                      <a:pt x="13" y="13"/>
                    </a:cubicBezTo>
                    <a:cubicBezTo>
                      <a:pt x="15" y="10"/>
                      <a:pt x="17" y="7"/>
                      <a:pt x="17" y="4"/>
                    </a:cubicBezTo>
                    <a:cubicBezTo>
                      <a:pt x="17" y="2"/>
                      <a:pt x="15" y="2"/>
                      <a:pt x="13" y="1"/>
                    </a:cubicBezTo>
                    <a:cubicBezTo>
                      <a:pt x="12" y="0"/>
                      <a:pt x="9" y="3"/>
                      <a:pt x="9" y="3"/>
                    </a:cubicBezTo>
                    <a:lnTo>
                      <a:pt x="9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28" name="Google Shape;627;p9">
                <a:extLst>
                  <a:ext uri="{FF2B5EF4-FFF2-40B4-BE49-F238E27FC236}">
                    <a16:creationId xmlns:a16="http://schemas.microsoft.com/office/drawing/2014/main" id="{2C6701A3-83AD-5B4F-9C24-D9CAF45AAB0B}"/>
                  </a:ext>
                </a:extLst>
              </p:cNvPr>
              <p:cNvSpPr/>
              <p:nvPr/>
            </p:nvSpPr>
            <p:spPr>
              <a:xfrm>
                <a:off x="3712" y="1505"/>
                <a:ext cx="33" cy="53"/>
              </a:xfrm>
              <a:custGeom>
                <a:avLst/>
                <a:gdLst/>
                <a:ahLst/>
                <a:cxnLst/>
                <a:rect l="l" t="t" r="r" b="b"/>
                <a:pathLst>
                  <a:path w="17" h="27" extrusionOk="0">
                    <a:moveTo>
                      <a:pt x="9" y="4"/>
                    </a:moveTo>
                    <a:cubicBezTo>
                      <a:pt x="7" y="5"/>
                      <a:pt x="8" y="6"/>
                      <a:pt x="7" y="8"/>
                    </a:cubicBezTo>
                    <a:cubicBezTo>
                      <a:pt x="7" y="9"/>
                      <a:pt x="5" y="9"/>
                      <a:pt x="5" y="10"/>
                    </a:cubicBezTo>
                    <a:cubicBezTo>
                      <a:pt x="3" y="13"/>
                      <a:pt x="5" y="16"/>
                      <a:pt x="4" y="19"/>
                    </a:cubicBezTo>
                    <a:cubicBezTo>
                      <a:pt x="4" y="20"/>
                      <a:pt x="1" y="21"/>
                      <a:pt x="1" y="23"/>
                    </a:cubicBezTo>
                    <a:cubicBezTo>
                      <a:pt x="0" y="24"/>
                      <a:pt x="1" y="25"/>
                      <a:pt x="1" y="26"/>
                    </a:cubicBezTo>
                    <a:cubicBezTo>
                      <a:pt x="1" y="26"/>
                      <a:pt x="4" y="27"/>
                      <a:pt x="5" y="25"/>
                    </a:cubicBezTo>
                    <a:cubicBezTo>
                      <a:pt x="5" y="23"/>
                      <a:pt x="6" y="25"/>
                      <a:pt x="7" y="24"/>
                    </a:cubicBezTo>
                    <a:cubicBezTo>
                      <a:pt x="7" y="24"/>
                      <a:pt x="8" y="22"/>
                      <a:pt x="9" y="21"/>
                    </a:cubicBezTo>
                    <a:cubicBezTo>
                      <a:pt x="10" y="19"/>
                      <a:pt x="11" y="20"/>
                      <a:pt x="12" y="19"/>
                    </a:cubicBezTo>
                    <a:cubicBezTo>
                      <a:pt x="13" y="17"/>
                      <a:pt x="12" y="13"/>
                      <a:pt x="13" y="13"/>
                    </a:cubicBezTo>
                    <a:cubicBezTo>
                      <a:pt x="15" y="10"/>
                      <a:pt x="17" y="7"/>
                      <a:pt x="17" y="4"/>
                    </a:cubicBezTo>
                    <a:cubicBezTo>
                      <a:pt x="17" y="2"/>
                      <a:pt x="15" y="2"/>
                      <a:pt x="13" y="1"/>
                    </a:cubicBezTo>
                    <a:cubicBezTo>
                      <a:pt x="12" y="0"/>
                      <a:pt x="9" y="3"/>
                      <a:pt x="9" y="3"/>
                    </a:cubicBezTo>
                    <a:lnTo>
                      <a:pt x="9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29" name="Google Shape;628;p9">
                <a:extLst>
                  <a:ext uri="{FF2B5EF4-FFF2-40B4-BE49-F238E27FC236}">
                    <a16:creationId xmlns:a16="http://schemas.microsoft.com/office/drawing/2014/main" id="{E611679B-DC52-A845-A5CA-B8AC35984FE5}"/>
                  </a:ext>
                </a:extLst>
              </p:cNvPr>
              <p:cNvSpPr/>
              <p:nvPr/>
            </p:nvSpPr>
            <p:spPr>
              <a:xfrm>
                <a:off x="3472" y="920"/>
                <a:ext cx="132" cy="77"/>
              </a:xfrm>
              <a:custGeom>
                <a:avLst/>
                <a:gdLst/>
                <a:ahLst/>
                <a:cxnLst/>
                <a:rect l="l" t="t" r="r" b="b"/>
                <a:pathLst>
                  <a:path w="67" h="39" extrusionOk="0">
                    <a:moveTo>
                      <a:pt x="0" y="26"/>
                    </a:moveTo>
                    <a:cubicBezTo>
                      <a:pt x="0" y="26"/>
                      <a:pt x="6" y="24"/>
                      <a:pt x="8" y="24"/>
                    </a:cubicBezTo>
                    <a:cubicBezTo>
                      <a:pt x="10" y="24"/>
                      <a:pt x="12" y="25"/>
                      <a:pt x="17" y="26"/>
                    </a:cubicBezTo>
                    <a:cubicBezTo>
                      <a:pt x="21" y="27"/>
                      <a:pt x="22" y="28"/>
                      <a:pt x="24" y="28"/>
                    </a:cubicBezTo>
                    <a:cubicBezTo>
                      <a:pt x="26" y="28"/>
                      <a:pt x="28" y="30"/>
                      <a:pt x="29" y="30"/>
                    </a:cubicBezTo>
                    <a:cubicBezTo>
                      <a:pt x="31" y="30"/>
                      <a:pt x="34" y="29"/>
                      <a:pt x="34" y="29"/>
                    </a:cubicBezTo>
                    <a:cubicBezTo>
                      <a:pt x="34" y="29"/>
                      <a:pt x="34" y="32"/>
                      <a:pt x="36" y="33"/>
                    </a:cubicBezTo>
                    <a:cubicBezTo>
                      <a:pt x="38" y="34"/>
                      <a:pt x="40" y="33"/>
                      <a:pt x="41" y="35"/>
                    </a:cubicBezTo>
                    <a:cubicBezTo>
                      <a:pt x="43" y="36"/>
                      <a:pt x="43" y="36"/>
                      <a:pt x="45" y="37"/>
                    </a:cubicBezTo>
                    <a:cubicBezTo>
                      <a:pt x="48" y="38"/>
                      <a:pt x="49" y="39"/>
                      <a:pt x="49" y="39"/>
                    </a:cubicBezTo>
                    <a:cubicBezTo>
                      <a:pt x="49" y="39"/>
                      <a:pt x="52" y="33"/>
                      <a:pt x="55" y="35"/>
                    </a:cubicBezTo>
                    <a:cubicBezTo>
                      <a:pt x="59" y="37"/>
                      <a:pt x="59" y="36"/>
                      <a:pt x="59" y="32"/>
                    </a:cubicBezTo>
                    <a:cubicBezTo>
                      <a:pt x="59" y="28"/>
                      <a:pt x="61" y="27"/>
                      <a:pt x="61" y="27"/>
                    </a:cubicBezTo>
                    <a:cubicBezTo>
                      <a:pt x="61" y="27"/>
                      <a:pt x="65" y="29"/>
                      <a:pt x="67" y="27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6" y="23"/>
                      <a:pt x="64" y="21"/>
                      <a:pt x="63" y="19"/>
                    </a:cubicBezTo>
                    <a:cubicBezTo>
                      <a:pt x="62" y="17"/>
                      <a:pt x="60" y="19"/>
                      <a:pt x="60" y="17"/>
                    </a:cubicBezTo>
                    <a:cubicBezTo>
                      <a:pt x="60" y="15"/>
                      <a:pt x="59" y="10"/>
                      <a:pt x="59" y="10"/>
                    </a:cubicBezTo>
                    <a:cubicBezTo>
                      <a:pt x="59" y="10"/>
                      <a:pt x="55" y="12"/>
                      <a:pt x="54" y="10"/>
                    </a:cubicBezTo>
                    <a:cubicBezTo>
                      <a:pt x="54" y="8"/>
                      <a:pt x="53" y="7"/>
                      <a:pt x="53" y="7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4"/>
                      <a:pt x="44" y="2"/>
                      <a:pt x="41" y="1"/>
                    </a:cubicBezTo>
                    <a:cubicBezTo>
                      <a:pt x="38" y="0"/>
                      <a:pt x="35" y="0"/>
                      <a:pt x="35" y="0"/>
                    </a:cubicBezTo>
                    <a:cubicBezTo>
                      <a:pt x="35" y="0"/>
                      <a:pt x="34" y="1"/>
                      <a:pt x="33" y="1"/>
                    </a:cubicBezTo>
                    <a:cubicBezTo>
                      <a:pt x="31" y="1"/>
                      <a:pt x="27" y="1"/>
                      <a:pt x="27" y="1"/>
                    </a:cubicBezTo>
                    <a:cubicBezTo>
                      <a:pt x="27" y="5"/>
                      <a:pt x="27" y="8"/>
                      <a:pt x="28" y="13"/>
                    </a:cubicBezTo>
                    <a:cubicBezTo>
                      <a:pt x="25" y="14"/>
                      <a:pt x="21" y="16"/>
                      <a:pt x="18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7" y="13"/>
                      <a:pt x="14" y="9"/>
                      <a:pt x="13" y="8"/>
                    </a:cubicBezTo>
                    <a:cubicBezTo>
                      <a:pt x="13" y="8"/>
                      <a:pt x="13" y="6"/>
                      <a:pt x="14" y="7"/>
                    </a:cubicBezTo>
                    <a:cubicBezTo>
                      <a:pt x="14" y="7"/>
                      <a:pt x="14" y="5"/>
                      <a:pt x="14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6" y="8"/>
                      <a:pt x="8" y="7"/>
                      <a:pt x="6" y="11"/>
                    </a:cubicBezTo>
                    <a:cubicBezTo>
                      <a:pt x="2" y="17"/>
                      <a:pt x="1" y="21"/>
                      <a:pt x="0" y="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0" name="Google Shape;629;p9">
                <a:extLst>
                  <a:ext uri="{FF2B5EF4-FFF2-40B4-BE49-F238E27FC236}">
                    <a16:creationId xmlns:a16="http://schemas.microsoft.com/office/drawing/2014/main" id="{E7C34056-3CA8-2F40-A421-FF89169A0A56}"/>
                  </a:ext>
                </a:extLst>
              </p:cNvPr>
              <p:cNvSpPr/>
              <p:nvPr/>
            </p:nvSpPr>
            <p:spPr>
              <a:xfrm>
                <a:off x="3472" y="920"/>
                <a:ext cx="132" cy="77"/>
              </a:xfrm>
              <a:custGeom>
                <a:avLst/>
                <a:gdLst/>
                <a:ahLst/>
                <a:cxnLst/>
                <a:rect l="l" t="t" r="r" b="b"/>
                <a:pathLst>
                  <a:path w="67" h="39" extrusionOk="0">
                    <a:moveTo>
                      <a:pt x="0" y="26"/>
                    </a:moveTo>
                    <a:cubicBezTo>
                      <a:pt x="0" y="26"/>
                      <a:pt x="6" y="24"/>
                      <a:pt x="8" y="24"/>
                    </a:cubicBezTo>
                    <a:cubicBezTo>
                      <a:pt x="10" y="24"/>
                      <a:pt x="12" y="25"/>
                      <a:pt x="17" y="26"/>
                    </a:cubicBezTo>
                    <a:cubicBezTo>
                      <a:pt x="21" y="27"/>
                      <a:pt x="22" y="28"/>
                      <a:pt x="24" y="28"/>
                    </a:cubicBezTo>
                    <a:cubicBezTo>
                      <a:pt x="26" y="28"/>
                      <a:pt x="28" y="30"/>
                      <a:pt x="29" y="30"/>
                    </a:cubicBezTo>
                    <a:cubicBezTo>
                      <a:pt x="31" y="30"/>
                      <a:pt x="34" y="29"/>
                      <a:pt x="34" y="29"/>
                    </a:cubicBezTo>
                    <a:cubicBezTo>
                      <a:pt x="34" y="29"/>
                      <a:pt x="34" y="32"/>
                      <a:pt x="36" y="33"/>
                    </a:cubicBezTo>
                    <a:cubicBezTo>
                      <a:pt x="38" y="34"/>
                      <a:pt x="40" y="33"/>
                      <a:pt x="41" y="35"/>
                    </a:cubicBezTo>
                    <a:cubicBezTo>
                      <a:pt x="43" y="36"/>
                      <a:pt x="43" y="36"/>
                      <a:pt x="45" y="37"/>
                    </a:cubicBezTo>
                    <a:cubicBezTo>
                      <a:pt x="48" y="38"/>
                      <a:pt x="49" y="39"/>
                      <a:pt x="49" y="39"/>
                    </a:cubicBezTo>
                    <a:cubicBezTo>
                      <a:pt x="49" y="39"/>
                      <a:pt x="52" y="33"/>
                      <a:pt x="55" y="35"/>
                    </a:cubicBezTo>
                    <a:cubicBezTo>
                      <a:pt x="59" y="37"/>
                      <a:pt x="59" y="36"/>
                      <a:pt x="59" y="32"/>
                    </a:cubicBezTo>
                    <a:cubicBezTo>
                      <a:pt x="59" y="28"/>
                      <a:pt x="61" y="27"/>
                      <a:pt x="61" y="27"/>
                    </a:cubicBezTo>
                    <a:cubicBezTo>
                      <a:pt x="61" y="27"/>
                      <a:pt x="65" y="29"/>
                      <a:pt x="67" y="27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6" y="23"/>
                      <a:pt x="64" y="21"/>
                      <a:pt x="63" y="19"/>
                    </a:cubicBezTo>
                    <a:cubicBezTo>
                      <a:pt x="62" y="17"/>
                      <a:pt x="60" y="19"/>
                      <a:pt x="60" y="17"/>
                    </a:cubicBezTo>
                    <a:cubicBezTo>
                      <a:pt x="60" y="15"/>
                      <a:pt x="59" y="10"/>
                      <a:pt x="59" y="10"/>
                    </a:cubicBezTo>
                    <a:cubicBezTo>
                      <a:pt x="59" y="10"/>
                      <a:pt x="55" y="12"/>
                      <a:pt x="54" y="10"/>
                    </a:cubicBezTo>
                    <a:cubicBezTo>
                      <a:pt x="54" y="8"/>
                      <a:pt x="53" y="7"/>
                      <a:pt x="53" y="7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4"/>
                      <a:pt x="44" y="2"/>
                      <a:pt x="41" y="1"/>
                    </a:cubicBezTo>
                    <a:cubicBezTo>
                      <a:pt x="38" y="0"/>
                      <a:pt x="35" y="0"/>
                      <a:pt x="35" y="0"/>
                    </a:cubicBezTo>
                    <a:cubicBezTo>
                      <a:pt x="35" y="0"/>
                      <a:pt x="34" y="1"/>
                      <a:pt x="33" y="1"/>
                    </a:cubicBezTo>
                    <a:cubicBezTo>
                      <a:pt x="31" y="1"/>
                      <a:pt x="27" y="1"/>
                      <a:pt x="27" y="1"/>
                    </a:cubicBezTo>
                    <a:cubicBezTo>
                      <a:pt x="27" y="5"/>
                      <a:pt x="27" y="8"/>
                      <a:pt x="28" y="13"/>
                    </a:cubicBezTo>
                    <a:cubicBezTo>
                      <a:pt x="25" y="14"/>
                      <a:pt x="21" y="16"/>
                      <a:pt x="18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7" y="13"/>
                      <a:pt x="14" y="9"/>
                      <a:pt x="13" y="8"/>
                    </a:cubicBezTo>
                    <a:cubicBezTo>
                      <a:pt x="13" y="8"/>
                      <a:pt x="13" y="6"/>
                      <a:pt x="14" y="7"/>
                    </a:cubicBezTo>
                    <a:cubicBezTo>
                      <a:pt x="14" y="7"/>
                      <a:pt x="14" y="5"/>
                      <a:pt x="14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6" y="8"/>
                      <a:pt x="8" y="7"/>
                      <a:pt x="6" y="11"/>
                    </a:cubicBezTo>
                    <a:cubicBezTo>
                      <a:pt x="2" y="17"/>
                      <a:pt x="1" y="21"/>
                      <a:pt x="0" y="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1" name="Google Shape;630;p9">
                <a:extLst>
                  <a:ext uri="{FF2B5EF4-FFF2-40B4-BE49-F238E27FC236}">
                    <a16:creationId xmlns:a16="http://schemas.microsoft.com/office/drawing/2014/main" id="{DA309A4F-3187-2E4B-A6C8-932DD2189171}"/>
                  </a:ext>
                </a:extLst>
              </p:cNvPr>
              <p:cNvSpPr/>
              <p:nvPr/>
            </p:nvSpPr>
            <p:spPr>
              <a:xfrm>
                <a:off x="4816" y="1778"/>
                <a:ext cx="117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60" h="92" extrusionOk="0">
                    <a:moveTo>
                      <a:pt x="5" y="19"/>
                    </a:moveTo>
                    <a:cubicBezTo>
                      <a:pt x="2" y="24"/>
                      <a:pt x="2" y="24"/>
                      <a:pt x="2" y="24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9" y="52"/>
                      <a:pt x="9" y="52"/>
                      <a:pt x="9" y="52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65"/>
                      <a:pt x="34" y="65"/>
                      <a:pt x="34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40" y="72"/>
                      <a:pt x="40" y="72"/>
                      <a:pt x="40" y="72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41" y="78"/>
                      <a:pt x="41" y="78"/>
                      <a:pt x="41" y="78"/>
                    </a:cubicBezTo>
                    <a:cubicBezTo>
                      <a:pt x="40" y="81"/>
                      <a:pt x="40" y="81"/>
                      <a:pt x="40" y="81"/>
                    </a:cubicBezTo>
                    <a:cubicBezTo>
                      <a:pt x="39" y="84"/>
                      <a:pt x="39" y="84"/>
                      <a:pt x="39" y="84"/>
                    </a:cubicBezTo>
                    <a:cubicBezTo>
                      <a:pt x="36" y="87"/>
                      <a:pt x="36" y="87"/>
                      <a:pt x="36" y="87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2" y="90"/>
                      <a:pt x="42" y="90"/>
                      <a:pt x="42" y="90"/>
                    </a:cubicBezTo>
                    <a:cubicBezTo>
                      <a:pt x="45" y="92"/>
                      <a:pt x="45" y="92"/>
                      <a:pt x="45" y="92"/>
                    </a:cubicBezTo>
                    <a:cubicBezTo>
                      <a:pt x="48" y="91"/>
                      <a:pt x="48" y="91"/>
                      <a:pt x="48" y="91"/>
                    </a:cubicBezTo>
                    <a:cubicBezTo>
                      <a:pt x="48" y="87"/>
                      <a:pt x="48" y="87"/>
                      <a:pt x="48" y="87"/>
                    </a:cubicBezTo>
                    <a:cubicBezTo>
                      <a:pt x="50" y="83"/>
                      <a:pt x="50" y="83"/>
                      <a:pt x="50" y="83"/>
                    </a:cubicBezTo>
                    <a:cubicBezTo>
                      <a:pt x="53" y="84"/>
                      <a:pt x="53" y="84"/>
                      <a:pt x="53" y="84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9" y="86"/>
                      <a:pt x="59" y="86"/>
                      <a:pt x="59" y="86"/>
                    </a:cubicBezTo>
                    <a:cubicBezTo>
                      <a:pt x="60" y="83"/>
                      <a:pt x="60" y="83"/>
                      <a:pt x="60" y="83"/>
                    </a:cubicBezTo>
                    <a:cubicBezTo>
                      <a:pt x="59" y="77"/>
                      <a:pt x="59" y="77"/>
                      <a:pt x="59" y="77"/>
                    </a:cubicBezTo>
                    <a:cubicBezTo>
                      <a:pt x="58" y="73"/>
                      <a:pt x="58" y="73"/>
                      <a:pt x="58" y="73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52" y="63"/>
                      <a:pt x="52" y="63"/>
                      <a:pt x="52" y="63"/>
                    </a:cubicBezTo>
                    <a:cubicBezTo>
                      <a:pt x="48" y="60"/>
                      <a:pt x="48" y="60"/>
                      <a:pt x="48" y="60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9"/>
                      <a:pt x="7" y="19"/>
                      <a:pt x="5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2" name="Google Shape;631;p9">
                <a:extLst>
                  <a:ext uri="{FF2B5EF4-FFF2-40B4-BE49-F238E27FC236}">
                    <a16:creationId xmlns:a16="http://schemas.microsoft.com/office/drawing/2014/main" id="{61FF63A7-702F-C04E-AC37-D41215CFA802}"/>
                  </a:ext>
                </a:extLst>
              </p:cNvPr>
              <p:cNvSpPr/>
              <p:nvPr/>
            </p:nvSpPr>
            <p:spPr>
              <a:xfrm>
                <a:off x="4816" y="1778"/>
                <a:ext cx="117" cy="180"/>
              </a:xfrm>
              <a:custGeom>
                <a:avLst/>
                <a:gdLst/>
                <a:ahLst/>
                <a:cxnLst/>
                <a:rect l="l" t="t" r="r" b="b"/>
                <a:pathLst>
                  <a:path w="60" h="92" extrusionOk="0">
                    <a:moveTo>
                      <a:pt x="5" y="19"/>
                    </a:moveTo>
                    <a:cubicBezTo>
                      <a:pt x="2" y="24"/>
                      <a:pt x="2" y="24"/>
                      <a:pt x="2" y="24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9" y="52"/>
                      <a:pt x="9" y="52"/>
                      <a:pt x="9" y="52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65"/>
                      <a:pt x="34" y="65"/>
                      <a:pt x="34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40" y="72"/>
                      <a:pt x="40" y="72"/>
                      <a:pt x="40" y="72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41" y="78"/>
                      <a:pt x="41" y="78"/>
                      <a:pt x="41" y="78"/>
                    </a:cubicBezTo>
                    <a:cubicBezTo>
                      <a:pt x="40" y="81"/>
                      <a:pt x="40" y="81"/>
                      <a:pt x="40" y="81"/>
                    </a:cubicBezTo>
                    <a:cubicBezTo>
                      <a:pt x="39" y="84"/>
                      <a:pt x="39" y="84"/>
                      <a:pt x="39" y="84"/>
                    </a:cubicBezTo>
                    <a:cubicBezTo>
                      <a:pt x="36" y="87"/>
                      <a:pt x="36" y="87"/>
                      <a:pt x="36" y="87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2" y="90"/>
                      <a:pt x="42" y="90"/>
                      <a:pt x="42" y="90"/>
                    </a:cubicBezTo>
                    <a:cubicBezTo>
                      <a:pt x="45" y="92"/>
                      <a:pt x="45" y="92"/>
                      <a:pt x="45" y="92"/>
                    </a:cubicBezTo>
                    <a:cubicBezTo>
                      <a:pt x="48" y="91"/>
                      <a:pt x="48" y="91"/>
                      <a:pt x="48" y="91"/>
                    </a:cubicBezTo>
                    <a:cubicBezTo>
                      <a:pt x="48" y="87"/>
                      <a:pt x="48" y="87"/>
                      <a:pt x="48" y="87"/>
                    </a:cubicBezTo>
                    <a:cubicBezTo>
                      <a:pt x="50" y="83"/>
                      <a:pt x="50" y="83"/>
                      <a:pt x="50" y="83"/>
                    </a:cubicBezTo>
                    <a:cubicBezTo>
                      <a:pt x="53" y="84"/>
                      <a:pt x="53" y="84"/>
                      <a:pt x="53" y="84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9" y="86"/>
                      <a:pt x="59" y="86"/>
                      <a:pt x="59" y="86"/>
                    </a:cubicBezTo>
                    <a:cubicBezTo>
                      <a:pt x="60" y="83"/>
                      <a:pt x="60" y="83"/>
                      <a:pt x="60" y="83"/>
                    </a:cubicBezTo>
                    <a:cubicBezTo>
                      <a:pt x="59" y="77"/>
                      <a:pt x="59" y="77"/>
                      <a:pt x="59" y="77"/>
                    </a:cubicBezTo>
                    <a:cubicBezTo>
                      <a:pt x="58" y="73"/>
                      <a:pt x="58" y="73"/>
                      <a:pt x="58" y="73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52" y="63"/>
                      <a:pt x="52" y="63"/>
                      <a:pt x="52" y="63"/>
                    </a:cubicBezTo>
                    <a:cubicBezTo>
                      <a:pt x="48" y="60"/>
                      <a:pt x="48" y="60"/>
                      <a:pt x="48" y="60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9"/>
                      <a:pt x="7" y="19"/>
                      <a:pt x="5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3" name="Google Shape;632;p9">
                <a:extLst>
                  <a:ext uri="{FF2B5EF4-FFF2-40B4-BE49-F238E27FC236}">
                    <a16:creationId xmlns:a16="http://schemas.microsoft.com/office/drawing/2014/main" id="{4F1D5E0F-35F5-8049-A794-75504F9920DF}"/>
                  </a:ext>
                </a:extLst>
              </p:cNvPr>
              <p:cNvSpPr/>
              <p:nvPr/>
            </p:nvSpPr>
            <p:spPr>
              <a:xfrm>
                <a:off x="4288" y="1305"/>
                <a:ext cx="186" cy="92"/>
              </a:xfrm>
              <a:custGeom>
                <a:avLst/>
                <a:gdLst/>
                <a:ahLst/>
                <a:cxnLst/>
                <a:rect l="l" t="t" r="r" b="b"/>
                <a:pathLst>
                  <a:path w="95" h="47" extrusionOk="0">
                    <a:moveTo>
                      <a:pt x="32" y="45"/>
                    </a:moveTo>
                    <a:cubicBezTo>
                      <a:pt x="33" y="45"/>
                      <a:pt x="34" y="43"/>
                      <a:pt x="35" y="43"/>
                    </a:cubicBezTo>
                    <a:cubicBezTo>
                      <a:pt x="36" y="42"/>
                      <a:pt x="37" y="42"/>
                      <a:pt x="38" y="41"/>
                    </a:cubicBezTo>
                    <a:cubicBezTo>
                      <a:pt x="39" y="40"/>
                      <a:pt x="40" y="39"/>
                      <a:pt x="41" y="37"/>
                    </a:cubicBezTo>
                    <a:cubicBezTo>
                      <a:pt x="43" y="36"/>
                      <a:pt x="44" y="34"/>
                      <a:pt x="46" y="35"/>
                    </a:cubicBezTo>
                    <a:cubicBezTo>
                      <a:pt x="48" y="35"/>
                      <a:pt x="47" y="39"/>
                      <a:pt x="49" y="39"/>
                    </a:cubicBezTo>
                    <a:cubicBezTo>
                      <a:pt x="51" y="39"/>
                      <a:pt x="52" y="37"/>
                      <a:pt x="54" y="37"/>
                    </a:cubicBezTo>
                    <a:cubicBezTo>
                      <a:pt x="56" y="36"/>
                      <a:pt x="59" y="37"/>
                      <a:pt x="61" y="35"/>
                    </a:cubicBezTo>
                    <a:cubicBezTo>
                      <a:pt x="63" y="32"/>
                      <a:pt x="61" y="30"/>
                      <a:pt x="63" y="27"/>
                    </a:cubicBezTo>
                    <a:cubicBezTo>
                      <a:pt x="66" y="22"/>
                      <a:pt x="77" y="25"/>
                      <a:pt x="77" y="22"/>
                    </a:cubicBezTo>
                    <a:cubicBezTo>
                      <a:pt x="77" y="21"/>
                      <a:pt x="77" y="19"/>
                      <a:pt x="78" y="18"/>
                    </a:cubicBezTo>
                    <a:cubicBezTo>
                      <a:pt x="80" y="17"/>
                      <a:pt x="81" y="17"/>
                      <a:pt x="83" y="16"/>
                    </a:cubicBezTo>
                    <a:cubicBezTo>
                      <a:pt x="85" y="15"/>
                      <a:pt x="85" y="14"/>
                      <a:pt x="87" y="12"/>
                    </a:cubicBezTo>
                    <a:cubicBezTo>
                      <a:pt x="90" y="11"/>
                      <a:pt x="92" y="10"/>
                      <a:pt x="95" y="9"/>
                    </a:cubicBezTo>
                    <a:cubicBezTo>
                      <a:pt x="90" y="7"/>
                      <a:pt x="90" y="7"/>
                      <a:pt x="90" y="7"/>
                    </a:cubicBezTo>
                    <a:cubicBezTo>
                      <a:pt x="90" y="7"/>
                      <a:pt x="85" y="6"/>
                      <a:pt x="85" y="5"/>
                    </a:cubicBezTo>
                    <a:cubicBezTo>
                      <a:pt x="84" y="3"/>
                      <a:pt x="81" y="1"/>
                      <a:pt x="79" y="1"/>
                    </a:cubicBezTo>
                    <a:cubicBezTo>
                      <a:pt x="77" y="1"/>
                      <a:pt x="75" y="0"/>
                      <a:pt x="72" y="1"/>
                    </a:cubicBezTo>
                    <a:cubicBezTo>
                      <a:pt x="68" y="1"/>
                      <a:pt x="63" y="1"/>
                      <a:pt x="61" y="1"/>
                    </a:cubicBezTo>
                    <a:cubicBezTo>
                      <a:pt x="59" y="1"/>
                      <a:pt x="55" y="6"/>
                      <a:pt x="52" y="6"/>
                    </a:cubicBezTo>
                    <a:cubicBezTo>
                      <a:pt x="49" y="6"/>
                      <a:pt x="51" y="5"/>
                      <a:pt x="48" y="4"/>
                    </a:cubicBezTo>
                    <a:cubicBezTo>
                      <a:pt x="45" y="3"/>
                      <a:pt x="45" y="1"/>
                      <a:pt x="44" y="1"/>
                    </a:cubicBezTo>
                    <a:cubicBezTo>
                      <a:pt x="40" y="4"/>
                      <a:pt x="41" y="3"/>
                      <a:pt x="39" y="3"/>
                    </a:cubicBezTo>
                    <a:cubicBezTo>
                      <a:pt x="38" y="3"/>
                      <a:pt x="36" y="7"/>
                      <a:pt x="36" y="7"/>
                    </a:cubicBezTo>
                    <a:cubicBezTo>
                      <a:pt x="36" y="7"/>
                      <a:pt x="33" y="8"/>
                      <a:pt x="33" y="10"/>
                    </a:cubicBezTo>
                    <a:cubicBezTo>
                      <a:pt x="33" y="11"/>
                      <a:pt x="27" y="5"/>
                      <a:pt x="24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5" y="5"/>
                      <a:pt x="10" y="11"/>
                      <a:pt x="10" y="11"/>
                    </a:cubicBezTo>
                    <a:cubicBezTo>
                      <a:pt x="12" y="9"/>
                      <a:pt x="14" y="9"/>
                      <a:pt x="14" y="9"/>
                    </a:cubicBezTo>
                    <a:cubicBezTo>
                      <a:pt x="14" y="9"/>
                      <a:pt x="17" y="11"/>
                      <a:pt x="15" y="13"/>
                    </a:cubicBezTo>
                    <a:cubicBezTo>
                      <a:pt x="12" y="15"/>
                      <a:pt x="13" y="15"/>
                      <a:pt x="11" y="16"/>
                    </a:cubicBezTo>
                    <a:cubicBezTo>
                      <a:pt x="10" y="17"/>
                      <a:pt x="5" y="18"/>
                      <a:pt x="9" y="18"/>
                    </a:cubicBezTo>
                    <a:cubicBezTo>
                      <a:pt x="12" y="19"/>
                      <a:pt x="11" y="23"/>
                      <a:pt x="13" y="21"/>
                    </a:cubicBezTo>
                    <a:cubicBezTo>
                      <a:pt x="16" y="20"/>
                      <a:pt x="17" y="19"/>
                      <a:pt x="17" y="21"/>
                    </a:cubicBezTo>
                    <a:cubicBezTo>
                      <a:pt x="17" y="24"/>
                      <a:pt x="16" y="24"/>
                      <a:pt x="19" y="24"/>
                    </a:cubicBezTo>
                    <a:cubicBezTo>
                      <a:pt x="22" y="24"/>
                      <a:pt x="21" y="24"/>
                      <a:pt x="25" y="26"/>
                    </a:cubicBezTo>
                    <a:cubicBezTo>
                      <a:pt x="27" y="27"/>
                      <a:pt x="28" y="27"/>
                      <a:pt x="29" y="27"/>
                    </a:cubicBezTo>
                    <a:cubicBezTo>
                      <a:pt x="29" y="27"/>
                      <a:pt x="28" y="27"/>
                      <a:pt x="28" y="28"/>
                    </a:cubicBezTo>
                    <a:cubicBezTo>
                      <a:pt x="26" y="30"/>
                      <a:pt x="23" y="36"/>
                      <a:pt x="20" y="36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6" y="36"/>
                      <a:pt x="12" y="41"/>
                      <a:pt x="11" y="39"/>
                    </a:cubicBezTo>
                    <a:cubicBezTo>
                      <a:pt x="11" y="37"/>
                      <a:pt x="9" y="38"/>
                      <a:pt x="9" y="38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5" y="38"/>
                      <a:pt x="5" y="38"/>
                      <a:pt x="5" y="38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2" y="43"/>
                      <a:pt x="2" y="43"/>
                      <a:pt x="2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3"/>
                      <a:pt x="9" y="46"/>
                      <a:pt x="11" y="45"/>
                    </a:cubicBezTo>
                    <a:cubicBezTo>
                      <a:pt x="13" y="45"/>
                      <a:pt x="15" y="43"/>
                      <a:pt x="16" y="45"/>
                    </a:cubicBezTo>
                    <a:cubicBezTo>
                      <a:pt x="18" y="47"/>
                      <a:pt x="20" y="46"/>
                      <a:pt x="20" y="46"/>
                    </a:cubicBezTo>
                    <a:cubicBezTo>
                      <a:pt x="20" y="46"/>
                      <a:pt x="23" y="47"/>
                      <a:pt x="25" y="46"/>
                    </a:cubicBezTo>
                    <a:cubicBezTo>
                      <a:pt x="27" y="45"/>
                      <a:pt x="30" y="45"/>
                      <a:pt x="32" y="45"/>
                    </a:cubicBezTo>
                    <a:close/>
                    <a:moveTo>
                      <a:pt x="79" y="3"/>
                    </a:moveTo>
                    <a:cubicBezTo>
                      <a:pt x="79" y="4"/>
                      <a:pt x="78" y="5"/>
                      <a:pt x="78" y="5"/>
                    </a:cubicBezTo>
                    <a:cubicBezTo>
                      <a:pt x="78" y="6"/>
                      <a:pt x="76" y="5"/>
                      <a:pt x="76" y="5"/>
                    </a:cubicBezTo>
                    <a:cubicBezTo>
                      <a:pt x="75" y="6"/>
                      <a:pt x="75" y="7"/>
                      <a:pt x="75" y="7"/>
                    </a:cubicBezTo>
                    <a:cubicBezTo>
                      <a:pt x="74" y="8"/>
                      <a:pt x="71" y="9"/>
                      <a:pt x="70" y="9"/>
                    </a:cubicBezTo>
                    <a:cubicBezTo>
                      <a:pt x="65" y="9"/>
                      <a:pt x="61" y="6"/>
                      <a:pt x="65" y="4"/>
                    </a:cubicBezTo>
                    <a:cubicBezTo>
                      <a:pt x="66" y="4"/>
                      <a:pt x="67" y="4"/>
                      <a:pt x="68" y="3"/>
                    </a:cubicBezTo>
                    <a:cubicBezTo>
                      <a:pt x="70" y="3"/>
                      <a:pt x="74" y="2"/>
                      <a:pt x="75" y="2"/>
                    </a:cubicBezTo>
                    <a:cubicBezTo>
                      <a:pt x="78" y="2"/>
                      <a:pt x="79" y="2"/>
                      <a:pt x="79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4" name="Google Shape;633;p9">
                <a:extLst>
                  <a:ext uri="{FF2B5EF4-FFF2-40B4-BE49-F238E27FC236}">
                    <a16:creationId xmlns:a16="http://schemas.microsoft.com/office/drawing/2014/main" id="{BD3AD2C5-F4D1-8A4E-9B2C-9122FF74594B}"/>
                  </a:ext>
                </a:extLst>
              </p:cNvPr>
              <p:cNvSpPr/>
              <p:nvPr/>
            </p:nvSpPr>
            <p:spPr>
              <a:xfrm>
                <a:off x="4288" y="1305"/>
                <a:ext cx="186" cy="92"/>
              </a:xfrm>
              <a:custGeom>
                <a:avLst/>
                <a:gdLst/>
                <a:ahLst/>
                <a:cxnLst/>
                <a:rect l="l" t="t" r="r" b="b"/>
                <a:pathLst>
                  <a:path w="95" h="47" extrusionOk="0">
                    <a:moveTo>
                      <a:pt x="32" y="45"/>
                    </a:moveTo>
                    <a:cubicBezTo>
                      <a:pt x="33" y="45"/>
                      <a:pt x="34" y="43"/>
                      <a:pt x="35" y="43"/>
                    </a:cubicBezTo>
                    <a:cubicBezTo>
                      <a:pt x="36" y="42"/>
                      <a:pt x="37" y="42"/>
                      <a:pt x="38" y="41"/>
                    </a:cubicBezTo>
                    <a:cubicBezTo>
                      <a:pt x="39" y="40"/>
                      <a:pt x="40" y="39"/>
                      <a:pt x="41" y="37"/>
                    </a:cubicBezTo>
                    <a:cubicBezTo>
                      <a:pt x="43" y="36"/>
                      <a:pt x="44" y="34"/>
                      <a:pt x="46" y="35"/>
                    </a:cubicBezTo>
                    <a:cubicBezTo>
                      <a:pt x="48" y="35"/>
                      <a:pt x="47" y="39"/>
                      <a:pt x="49" y="39"/>
                    </a:cubicBezTo>
                    <a:cubicBezTo>
                      <a:pt x="51" y="39"/>
                      <a:pt x="52" y="37"/>
                      <a:pt x="54" y="37"/>
                    </a:cubicBezTo>
                    <a:cubicBezTo>
                      <a:pt x="56" y="36"/>
                      <a:pt x="59" y="37"/>
                      <a:pt x="61" y="35"/>
                    </a:cubicBezTo>
                    <a:cubicBezTo>
                      <a:pt x="63" y="32"/>
                      <a:pt x="61" y="30"/>
                      <a:pt x="63" y="27"/>
                    </a:cubicBezTo>
                    <a:cubicBezTo>
                      <a:pt x="66" y="22"/>
                      <a:pt x="77" y="25"/>
                      <a:pt x="77" y="22"/>
                    </a:cubicBezTo>
                    <a:cubicBezTo>
                      <a:pt x="77" y="21"/>
                      <a:pt x="77" y="19"/>
                      <a:pt x="78" y="18"/>
                    </a:cubicBezTo>
                    <a:cubicBezTo>
                      <a:pt x="80" y="17"/>
                      <a:pt x="81" y="17"/>
                      <a:pt x="83" y="16"/>
                    </a:cubicBezTo>
                    <a:cubicBezTo>
                      <a:pt x="85" y="15"/>
                      <a:pt x="85" y="14"/>
                      <a:pt x="87" y="12"/>
                    </a:cubicBezTo>
                    <a:cubicBezTo>
                      <a:pt x="90" y="11"/>
                      <a:pt x="92" y="10"/>
                      <a:pt x="95" y="9"/>
                    </a:cubicBezTo>
                    <a:cubicBezTo>
                      <a:pt x="90" y="7"/>
                      <a:pt x="90" y="7"/>
                      <a:pt x="90" y="7"/>
                    </a:cubicBezTo>
                    <a:cubicBezTo>
                      <a:pt x="90" y="7"/>
                      <a:pt x="85" y="6"/>
                      <a:pt x="85" y="5"/>
                    </a:cubicBezTo>
                    <a:cubicBezTo>
                      <a:pt x="84" y="3"/>
                      <a:pt x="81" y="1"/>
                      <a:pt x="79" y="1"/>
                    </a:cubicBezTo>
                    <a:cubicBezTo>
                      <a:pt x="77" y="1"/>
                      <a:pt x="75" y="0"/>
                      <a:pt x="72" y="1"/>
                    </a:cubicBezTo>
                    <a:cubicBezTo>
                      <a:pt x="68" y="1"/>
                      <a:pt x="63" y="1"/>
                      <a:pt x="61" y="1"/>
                    </a:cubicBezTo>
                    <a:cubicBezTo>
                      <a:pt x="59" y="1"/>
                      <a:pt x="55" y="6"/>
                      <a:pt x="52" y="6"/>
                    </a:cubicBezTo>
                    <a:cubicBezTo>
                      <a:pt x="49" y="6"/>
                      <a:pt x="51" y="5"/>
                      <a:pt x="48" y="4"/>
                    </a:cubicBezTo>
                    <a:cubicBezTo>
                      <a:pt x="45" y="3"/>
                      <a:pt x="45" y="1"/>
                      <a:pt x="44" y="1"/>
                    </a:cubicBezTo>
                    <a:cubicBezTo>
                      <a:pt x="40" y="4"/>
                      <a:pt x="41" y="3"/>
                      <a:pt x="39" y="3"/>
                    </a:cubicBezTo>
                    <a:cubicBezTo>
                      <a:pt x="38" y="3"/>
                      <a:pt x="36" y="7"/>
                      <a:pt x="36" y="7"/>
                    </a:cubicBezTo>
                    <a:cubicBezTo>
                      <a:pt x="36" y="7"/>
                      <a:pt x="33" y="8"/>
                      <a:pt x="33" y="10"/>
                    </a:cubicBezTo>
                    <a:cubicBezTo>
                      <a:pt x="33" y="11"/>
                      <a:pt x="27" y="5"/>
                      <a:pt x="24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5" y="5"/>
                      <a:pt x="10" y="11"/>
                      <a:pt x="10" y="11"/>
                    </a:cubicBezTo>
                    <a:cubicBezTo>
                      <a:pt x="12" y="9"/>
                      <a:pt x="14" y="9"/>
                      <a:pt x="14" y="9"/>
                    </a:cubicBezTo>
                    <a:cubicBezTo>
                      <a:pt x="14" y="9"/>
                      <a:pt x="17" y="11"/>
                      <a:pt x="15" y="13"/>
                    </a:cubicBezTo>
                    <a:cubicBezTo>
                      <a:pt x="12" y="15"/>
                      <a:pt x="13" y="15"/>
                      <a:pt x="11" y="16"/>
                    </a:cubicBezTo>
                    <a:cubicBezTo>
                      <a:pt x="10" y="17"/>
                      <a:pt x="5" y="18"/>
                      <a:pt x="9" y="18"/>
                    </a:cubicBezTo>
                    <a:cubicBezTo>
                      <a:pt x="12" y="19"/>
                      <a:pt x="11" y="23"/>
                      <a:pt x="13" y="21"/>
                    </a:cubicBezTo>
                    <a:cubicBezTo>
                      <a:pt x="16" y="20"/>
                      <a:pt x="17" y="19"/>
                      <a:pt x="17" y="21"/>
                    </a:cubicBezTo>
                    <a:cubicBezTo>
                      <a:pt x="17" y="24"/>
                      <a:pt x="16" y="24"/>
                      <a:pt x="19" y="24"/>
                    </a:cubicBezTo>
                    <a:cubicBezTo>
                      <a:pt x="22" y="24"/>
                      <a:pt x="21" y="24"/>
                      <a:pt x="25" y="26"/>
                    </a:cubicBezTo>
                    <a:cubicBezTo>
                      <a:pt x="27" y="27"/>
                      <a:pt x="28" y="27"/>
                      <a:pt x="29" y="27"/>
                    </a:cubicBezTo>
                    <a:cubicBezTo>
                      <a:pt x="29" y="27"/>
                      <a:pt x="28" y="27"/>
                      <a:pt x="28" y="28"/>
                    </a:cubicBezTo>
                    <a:cubicBezTo>
                      <a:pt x="26" y="30"/>
                      <a:pt x="23" y="36"/>
                      <a:pt x="20" y="36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6" y="36"/>
                      <a:pt x="12" y="41"/>
                      <a:pt x="11" y="39"/>
                    </a:cubicBezTo>
                    <a:cubicBezTo>
                      <a:pt x="11" y="37"/>
                      <a:pt x="9" y="38"/>
                      <a:pt x="9" y="38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5" y="38"/>
                      <a:pt x="5" y="38"/>
                      <a:pt x="5" y="38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2" y="43"/>
                      <a:pt x="2" y="43"/>
                      <a:pt x="2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3"/>
                      <a:pt x="9" y="46"/>
                      <a:pt x="11" y="45"/>
                    </a:cubicBezTo>
                    <a:cubicBezTo>
                      <a:pt x="13" y="45"/>
                      <a:pt x="15" y="43"/>
                      <a:pt x="16" y="45"/>
                    </a:cubicBezTo>
                    <a:cubicBezTo>
                      <a:pt x="18" y="47"/>
                      <a:pt x="20" y="46"/>
                      <a:pt x="20" y="46"/>
                    </a:cubicBezTo>
                    <a:cubicBezTo>
                      <a:pt x="20" y="46"/>
                      <a:pt x="23" y="47"/>
                      <a:pt x="25" y="46"/>
                    </a:cubicBezTo>
                    <a:cubicBezTo>
                      <a:pt x="27" y="45"/>
                      <a:pt x="30" y="45"/>
                      <a:pt x="32" y="45"/>
                    </a:cubicBezTo>
                    <a:close/>
                    <a:moveTo>
                      <a:pt x="79" y="3"/>
                    </a:moveTo>
                    <a:cubicBezTo>
                      <a:pt x="79" y="4"/>
                      <a:pt x="78" y="5"/>
                      <a:pt x="78" y="5"/>
                    </a:cubicBezTo>
                    <a:cubicBezTo>
                      <a:pt x="78" y="6"/>
                      <a:pt x="76" y="5"/>
                      <a:pt x="76" y="5"/>
                    </a:cubicBezTo>
                    <a:cubicBezTo>
                      <a:pt x="75" y="6"/>
                      <a:pt x="75" y="7"/>
                      <a:pt x="75" y="7"/>
                    </a:cubicBezTo>
                    <a:cubicBezTo>
                      <a:pt x="74" y="8"/>
                      <a:pt x="71" y="9"/>
                      <a:pt x="70" y="9"/>
                    </a:cubicBezTo>
                    <a:cubicBezTo>
                      <a:pt x="65" y="9"/>
                      <a:pt x="61" y="6"/>
                      <a:pt x="65" y="4"/>
                    </a:cubicBezTo>
                    <a:cubicBezTo>
                      <a:pt x="66" y="4"/>
                      <a:pt x="67" y="4"/>
                      <a:pt x="68" y="3"/>
                    </a:cubicBezTo>
                    <a:cubicBezTo>
                      <a:pt x="70" y="3"/>
                      <a:pt x="74" y="2"/>
                      <a:pt x="75" y="2"/>
                    </a:cubicBezTo>
                    <a:cubicBezTo>
                      <a:pt x="78" y="2"/>
                      <a:pt x="79" y="2"/>
                      <a:pt x="79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5" name="Google Shape;634;p9">
                <a:extLst>
                  <a:ext uri="{FF2B5EF4-FFF2-40B4-BE49-F238E27FC236}">
                    <a16:creationId xmlns:a16="http://schemas.microsoft.com/office/drawing/2014/main" id="{BC1E5F0A-BB14-384A-9FC1-7A446117567D}"/>
                  </a:ext>
                </a:extLst>
              </p:cNvPr>
              <p:cNvSpPr/>
              <p:nvPr/>
            </p:nvSpPr>
            <p:spPr>
              <a:xfrm>
                <a:off x="3892" y="1597"/>
                <a:ext cx="45" cy="39"/>
              </a:xfrm>
              <a:custGeom>
                <a:avLst/>
                <a:gdLst/>
                <a:ahLst/>
                <a:cxnLst/>
                <a:rect l="l" t="t" r="r" b="b"/>
                <a:pathLst>
                  <a:path w="23" h="20" extrusionOk="0">
                    <a:moveTo>
                      <a:pt x="19" y="2"/>
                    </a:moveTo>
                    <a:cubicBezTo>
                      <a:pt x="19" y="2"/>
                      <a:pt x="17" y="2"/>
                      <a:pt x="14" y="1"/>
                    </a:cubicBezTo>
                    <a:cubicBezTo>
                      <a:pt x="12" y="0"/>
                      <a:pt x="10" y="5"/>
                      <a:pt x="8" y="8"/>
                    </a:cubicBezTo>
                    <a:cubicBezTo>
                      <a:pt x="6" y="10"/>
                      <a:pt x="0" y="14"/>
                      <a:pt x="0" y="14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19" y="18"/>
                      <a:pt x="19" y="16"/>
                      <a:pt x="18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8" y="8"/>
                      <a:pt x="18" y="6"/>
                    </a:cubicBezTo>
                    <a:cubicBezTo>
                      <a:pt x="19" y="7"/>
                      <a:pt x="21" y="8"/>
                      <a:pt x="22" y="8"/>
                    </a:cubicBezTo>
                    <a:cubicBezTo>
                      <a:pt x="22" y="8"/>
                      <a:pt x="21" y="8"/>
                      <a:pt x="22" y="8"/>
                    </a:cubicBezTo>
                    <a:cubicBezTo>
                      <a:pt x="23" y="9"/>
                      <a:pt x="23" y="7"/>
                      <a:pt x="23" y="7"/>
                    </a:cubicBezTo>
                    <a:cubicBezTo>
                      <a:pt x="23" y="7"/>
                      <a:pt x="21" y="7"/>
                      <a:pt x="21" y="6"/>
                    </a:cubicBezTo>
                    <a:cubicBezTo>
                      <a:pt x="20" y="6"/>
                      <a:pt x="19" y="3"/>
                      <a:pt x="19" y="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6" name="Google Shape;635;p9">
                <a:extLst>
                  <a:ext uri="{FF2B5EF4-FFF2-40B4-BE49-F238E27FC236}">
                    <a16:creationId xmlns:a16="http://schemas.microsoft.com/office/drawing/2014/main" id="{FAF15C2F-99DD-1641-A4B9-CC9D9A54C1DB}"/>
                  </a:ext>
                </a:extLst>
              </p:cNvPr>
              <p:cNvSpPr/>
              <p:nvPr/>
            </p:nvSpPr>
            <p:spPr>
              <a:xfrm>
                <a:off x="3892" y="1597"/>
                <a:ext cx="45" cy="39"/>
              </a:xfrm>
              <a:custGeom>
                <a:avLst/>
                <a:gdLst/>
                <a:ahLst/>
                <a:cxnLst/>
                <a:rect l="l" t="t" r="r" b="b"/>
                <a:pathLst>
                  <a:path w="23" h="20" extrusionOk="0">
                    <a:moveTo>
                      <a:pt x="19" y="2"/>
                    </a:moveTo>
                    <a:cubicBezTo>
                      <a:pt x="19" y="2"/>
                      <a:pt x="17" y="2"/>
                      <a:pt x="14" y="1"/>
                    </a:cubicBezTo>
                    <a:cubicBezTo>
                      <a:pt x="12" y="0"/>
                      <a:pt x="10" y="5"/>
                      <a:pt x="8" y="8"/>
                    </a:cubicBezTo>
                    <a:cubicBezTo>
                      <a:pt x="6" y="10"/>
                      <a:pt x="0" y="14"/>
                      <a:pt x="0" y="14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19" y="18"/>
                      <a:pt x="19" y="16"/>
                      <a:pt x="18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8" y="8"/>
                      <a:pt x="18" y="6"/>
                    </a:cubicBezTo>
                    <a:cubicBezTo>
                      <a:pt x="19" y="7"/>
                      <a:pt x="21" y="8"/>
                      <a:pt x="22" y="8"/>
                    </a:cubicBezTo>
                    <a:cubicBezTo>
                      <a:pt x="22" y="8"/>
                      <a:pt x="21" y="8"/>
                      <a:pt x="22" y="8"/>
                    </a:cubicBezTo>
                    <a:cubicBezTo>
                      <a:pt x="23" y="9"/>
                      <a:pt x="23" y="7"/>
                      <a:pt x="23" y="7"/>
                    </a:cubicBezTo>
                    <a:cubicBezTo>
                      <a:pt x="23" y="7"/>
                      <a:pt x="21" y="7"/>
                      <a:pt x="21" y="6"/>
                    </a:cubicBezTo>
                    <a:cubicBezTo>
                      <a:pt x="20" y="6"/>
                      <a:pt x="19" y="3"/>
                      <a:pt x="19" y="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7" name="Google Shape;636;p9">
                <a:extLst>
                  <a:ext uri="{FF2B5EF4-FFF2-40B4-BE49-F238E27FC236}">
                    <a16:creationId xmlns:a16="http://schemas.microsoft.com/office/drawing/2014/main" id="{E29EA6E2-CADC-5540-B33D-1F8784247E35}"/>
                  </a:ext>
                </a:extLst>
              </p:cNvPr>
              <p:cNvSpPr/>
              <p:nvPr/>
            </p:nvSpPr>
            <p:spPr>
              <a:xfrm>
                <a:off x="3688" y="2154"/>
                <a:ext cx="149" cy="197"/>
              </a:xfrm>
              <a:custGeom>
                <a:avLst/>
                <a:gdLst/>
                <a:ahLst/>
                <a:cxnLst/>
                <a:rect l="l" t="t" r="r" b="b"/>
                <a:pathLst>
                  <a:path w="76" h="100" extrusionOk="0">
                    <a:moveTo>
                      <a:pt x="4" y="55"/>
                    </a:moveTo>
                    <a:cubicBezTo>
                      <a:pt x="5" y="56"/>
                      <a:pt x="4" y="59"/>
                      <a:pt x="5" y="59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7" y="59"/>
                      <a:pt x="8" y="57"/>
                      <a:pt x="8" y="57"/>
                    </a:cubicBezTo>
                    <a:cubicBezTo>
                      <a:pt x="10" y="56"/>
                      <a:pt x="10" y="58"/>
                      <a:pt x="11" y="57"/>
                    </a:cubicBezTo>
                    <a:cubicBezTo>
                      <a:pt x="10" y="58"/>
                      <a:pt x="9" y="58"/>
                      <a:pt x="9" y="59"/>
                    </a:cubicBezTo>
                    <a:cubicBezTo>
                      <a:pt x="8" y="60"/>
                      <a:pt x="9" y="62"/>
                      <a:pt x="8" y="63"/>
                    </a:cubicBezTo>
                    <a:cubicBezTo>
                      <a:pt x="8" y="64"/>
                      <a:pt x="6" y="64"/>
                      <a:pt x="6" y="65"/>
                    </a:cubicBezTo>
                    <a:cubicBezTo>
                      <a:pt x="5" y="68"/>
                      <a:pt x="6" y="69"/>
                      <a:pt x="5" y="71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32" y="83"/>
                      <a:pt x="34" y="85"/>
                      <a:pt x="34" y="87"/>
                    </a:cubicBezTo>
                    <a:cubicBezTo>
                      <a:pt x="33" y="90"/>
                      <a:pt x="33" y="92"/>
                      <a:pt x="36" y="92"/>
                    </a:cubicBezTo>
                    <a:cubicBezTo>
                      <a:pt x="38" y="92"/>
                      <a:pt x="38" y="94"/>
                      <a:pt x="38" y="94"/>
                    </a:cubicBezTo>
                    <a:cubicBezTo>
                      <a:pt x="49" y="100"/>
                      <a:pt x="49" y="100"/>
                      <a:pt x="49" y="100"/>
                    </a:cubicBezTo>
                    <a:cubicBezTo>
                      <a:pt x="49" y="100"/>
                      <a:pt x="50" y="98"/>
                      <a:pt x="51" y="98"/>
                    </a:cubicBezTo>
                    <a:cubicBezTo>
                      <a:pt x="51" y="95"/>
                      <a:pt x="49" y="93"/>
                      <a:pt x="51" y="89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3" y="87"/>
                      <a:pt x="54" y="83"/>
                      <a:pt x="56" y="82"/>
                    </a:cubicBezTo>
                    <a:cubicBezTo>
                      <a:pt x="57" y="81"/>
                      <a:pt x="59" y="82"/>
                      <a:pt x="60" y="81"/>
                    </a:cubicBezTo>
                    <a:cubicBezTo>
                      <a:pt x="61" y="80"/>
                      <a:pt x="63" y="75"/>
                      <a:pt x="64" y="74"/>
                    </a:cubicBezTo>
                    <a:cubicBezTo>
                      <a:pt x="64" y="74"/>
                      <a:pt x="67" y="75"/>
                      <a:pt x="68" y="73"/>
                    </a:cubicBezTo>
                    <a:cubicBezTo>
                      <a:pt x="69" y="72"/>
                      <a:pt x="68" y="68"/>
                      <a:pt x="69" y="66"/>
                    </a:cubicBezTo>
                    <a:cubicBezTo>
                      <a:pt x="70" y="65"/>
                      <a:pt x="72" y="64"/>
                      <a:pt x="72" y="63"/>
                    </a:cubicBezTo>
                    <a:cubicBezTo>
                      <a:pt x="73" y="62"/>
                      <a:pt x="71" y="62"/>
                      <a:pt x="72" y="61"/>
                    </a:cubicBezTo>
                    <a:cubicBezTo>
                      <a:pt x="72" y="61"/>
                      <a:pt x="73" y="60"/>
                      <a:pt x="73" y="60"/>
                    </a:cubicBezTo>
                    <a:cubicBezTo>
                      <a:pt x="67" y="53"/>
                      <a:pt x="67" y="53"/>
                      <a:pt x="67" y="53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6" y="3"/>
                      <a:pt x="68" y="5"/>
                      <a:pt x="66" y="4"/>
                    </a:cubicBezTo>
                    <a:cubicBezTo>
                      <a:pt x="64" y="3"/>
                      <a:pt x="64" y="0"/>
                      <a:pt x="64" y="0"/>
                    </a:cubicBezTo>
                    <a:cubicBezTo>
                      <a:pt x="64" y="0"/>
                      <a:pt x="61" y="4"/>
                      <a:pt x="58" y="3"/>
                    </a:cubicBezTo>
                    <a:cubicBezTo>
                      <a:pt x="56" y="1"/>
                      <a:pt x="55" y="6"/>
                      <a:pt x="55" y="6"/>
                    </a:cubicBezTo>
                    <a:cubicBezTo>
                      <a:pt x="55" y="6"/>
                      <a:pt x="52" y="6"/>
                      <a:pt x="50" y="6"/>
                    </a:cubicBezTo>
                    <a:cubicBezTo>
                      <a:pt x="48" y="6"/>
                      <a:pt x="46" y="7"/>
                      <a:pt x="45" y="5"/>
                    </a:cubicBezTo>
                    <a:cubicBezTo>
                      <a:pt x="44" y="4"/>
                      <a:pt x="38" y="4"/>
                      <a:pt x="38" y="4"/>
                    </a:cubicBezTo>
                    <a:cubicBezTo>
                      <a:pt x="38" y="4"/>
                      <a:pt x="34" y="6"/>
                      <a:pt x="32" y="4"/>
                    </a:cubicBezTo>
                    <a:cubicBezTo>
                      <a:pt x="30" y="3"/>
                      <a:pt x="27" y="5"/>
                      <a:pt x="26" y="5"/>
                    </a:cubicBezTo>
                    <a:cubicBezTo>
                      <a:pt x="25" y="5"/>
                      <a:pt x="19" y="4"/>
                      <a:pt x="19" y="4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9" y="1"/>
                      <a:pt x="7" y="1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8"/>
                      <a:pt x="3" y="9"/>
                    </a:cubicBezTo>
                    <a:cubicBezTo>
                      <a:pt x="6" y="11"/>
                      <a:pt x="3" y="9"/>
                      <a:pt x="5" y="11"/>
                    </a:cubicBezTo>
                    <a:cubicBezTo>
                      <a:pt x="7" y="13"/>
                      <a:pt x="5" y="13"/>
                      <a:pt x="4" y="17"/>
                    </a:cubicBezTo>
                    <a:cubicBezTo>
                      <a:pt x="4" y="20"/>
                      <a:pt x="3" y="21"/>
                      <a:pt x="6" y="23"/>
                    </a:cubicBezTo>
                    <a:cubicBezTo>
                      <a:pt x="8" y="25"/>
                      <a:pt x="8" y="26"/>
                      <a:pt x="8" y="28"/>
                    </a:cubicBezTo>
                    <a:cubicBezTo>
                      <a:pt x="7" y="30"/>
                      <a:pt x="7" y="32"/>
                      <a:pt x="6" y="33"/>
                    </a:cubicBezTo>
                    <a:cubicBezTo>
                      <a:pt x="6" y="35"/>
                      <a:pt x="4" y="33"/>
                      <a:pt x="3" y="37"/>
                    </a:cubicBezTo>
                    <a:cubicBezTo>
                      <a:pt x="3" y="41"/>
                      <a:pt x="4" y="42"/>
                      <a:pt x="2" y="44"/>
                    </a:cubicBezTo>
                    <a:cubicBezTo>
                      <a:pt x="0" y="46"/>
                      <a:pt x="4" y="51"/>
                      <a:pt x="3" y="52"/>
                    </a:cubicBezTo>
                    <a:cubicBezTo>
                      <a:pt x="2" y="53"/>
                      <a:pt x="3" y="55"/>
                      <a:pt x="3" y="55"/>
                    </a:cubicBezTo>
                    <a:cubicBezTo>
                      <a:pt x="4" y="55"/>
                      <a:pt x="4" y="55"/>
                      <a:pt x="4" y="55"/>
                    </a:cubicBezTo>
                    <a:close/>
                    <a:moveTo>
                      <a:pt x="21" y="5"/>
                    </a:moveTo>
                    <a:cubicBezTo>
                      <a:pt x="21" y="5"/>
                      <a:pt x="23" y="6"/>
                      <a:pt x="23" y="6"/>
                    </a:cubicBezTo>
                    <a:cubicBezTo>
                      <a:pt x="24" y="10"/>
                      <a:pt x="23" y="13"/>
                      <a:pt x="23" y="16"/>
                    </a:cubicBezTo>
                    <a:cubicBezTo>
                      <a:pt x="24" y="18"/>
                      <a:pt x="26" y="20"/>
                      <a:pt x="27" y="22"/>
                    </a:cubicBezTo>
                    <a:cubicBezTo>
                      <a:pt x="27" y="22"/>
                      <a:pt x="27" y="25"/>
                      <a:pt x="27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6" y="25"/>
                      <a:pt x="25" y="22"/>
                      <a:pt x="24" y="21"/>
                    </a:cubicBezTo>
                    <a:cubicBezTo>
                      <a:pt x="23" y="20"/>
                      <a:pt x="20" y="19"/>
                      <a:pt x="20" y="18"/>
                    </a:cubicBezTo>
                    <a:cubicBezTo>
                      <a:pt x="20" y="17"/>
                      <a:pt x="20" y="16"/>
                      <a:pt x="20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8" y="13"/>
                      <a:pt x="20" y="7"/>
                      <a:pt x="21" y="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8" name="Google Shape;637;p9">
                <a:extLst>
                  <a:ext uri="{FF2B5EF4-FFF2-40B4-BE49-F238E27FC236}">
                    <a16:creationId xmlns:a16="http://schemas.microsoft.com/office/drawing/2014/main" id="{C87D7076-28BE-924C-852C-845B6AA56A31}"/>
                  </a:ext>
                </a:extLst>
              </p:cNvPr>
              <p:cNvSpPr/>
              <p:nvPr/>
            </p:nvSpPr>
            <p:spPr>
              <a:xfrm>
                <a:off x="3688" y="2154"/>
                <a:ext cx="149" cy="197"/>
              </a:xfrm>
              <a:custGeom>
                <a:avLst/>
                <a:gdLst/>
                <a:ahLst/>
                <a:cxnLst/>
                <a:rect l="l" t="t" r="r" b="b"/>
                <a:pathLst>
                  <a:path w="76" h="100" extrusionOk="0">
                    <a:moveTo>
                      <a:pt x="4" y="55"/>
                    </a:moveTo>
                    <a:cubicBezTo>
                      <a:pt x="5" y="56"/>
                      <a:pt x="4" y="59"/>
                      <a:pt x="5" y="59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7" y="59"/>
                      <a:pt x="8" y="57"/>
                      <a:pt x="8" y="57"/>
                    </a:cubicBezTo>
                    <a:cubicBezTo>
                      <a:pt x="10" y="56"/>
                      <a:pt x="10" y="58"/>
                      <a:pt x="11" y="57"/>
                    </a:cubicBezTo>
                    <a:cubicBezTo>
                      <a:pt x="10" y="58"/>
                      <a:pt x="9" y="58"/>
                      <a:pt x="9" y="59"/>
                    </a:cubicBezTo>
                    <a:cubicBezTo>
                      <a:pt x="8" y="60"/>
                      <a:pt x="9" y="62"/>
                      <a:pt x="8" y="63"/>
                    </a:cubicBezTo>
                    <a:cubicBezTo>
                      <a:pt x="8" y="64"/>
                      <a:pt x="6" y="64"/>
                      <a:pt x="6" y="65"/>
                    </a:cubicBezTo>
                    <a:cubicBezTo>
                      <a:pt x="5" y="68"/>
                      <a:pt x="6" y="69"/>
                      <a:pt x="5" y="71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32" y="83"/>
                      <a:pt x="34" y="85"/>
                      <a:pt x="34" y="87"/>
                    </a:cubicBezTo>
                    <a:cubicBezTo>
                      <a:pt x="33" y="90"/>
                      <a:pt x="33" y="92"/>
                      <a:pt x="36" y="92"/>
                    </a:cubicBezTo>
                    <a:cubicBezTo>
                      <a:pt x="38" y="92"/>
                      <a:pt x="38" y="94"/>
                      <a:pt x="38" y="94"/>
                    </a:cubicBezTo>
                    <a:cubicBezTo>
                      <a:pt x="49" y="100"/>
                      <a:pt x="49" y="100"/>
                      <a:pt x="49" y="100"/>
                    </a:cubicBezTo>
                    <a:cubicBezTo>
                      <a:pt x="49" y="100"/>
                      <a:pt x="50" y="98"/>
                      <a:pt x="51" y="98"/>
                    </a:cubicBezTo>
                    <a:cubicBezTo>
                      <a:pt x="51" y="95"/>
                      <a:pt x="49" y="93"/>
                      <a:pt x="51" y="89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3" y="87"/>
                      <a:pt x="54" y="83"/>
                      <a:pt x="56" y="82"/>
                    </a:cubicBezTo>
                    <a:cubicBezTo>
                      <a:pt x="57" y="81"/>
                      <a:pt x="59" y="82"/>
                      <a:pt x="60" y="81"/>
                    </a:cubicBezTo>
                    <a:cubicBezTo>
                      <a:pt x="61" y="80"/>
                      <a:pt x="63" y="75"/>
                      <a:pt x="64" y="74"/>
                    </a:cubicBezTo>
                    <a:cubicBezTo>
                      <a:pt x="64" y="74"/>
                      <a:pt x="67" y="75"/>
                      <a:pt x="68" y="73"/>
                    </a:cubicBezTo>
                    <a:cubicBezTo>
                      <a:pt x="69" y="72"/>
                      <a:pt x="68" y="68"/>
                      <a:pt x="69" y="66"/>
                    </a:cubicBezTo>
                    <a:cubicBezTo>
                      <a:pt x="70" y="65"/>
                      <a:pt x="72" y="64"/>
                      <a:pt x="72" y="63"/>
                    </a:cubicBezTo>
                    <a:cubicBezTo>
                      <a:pt x="73" y="62"/>
                      <a:pt x="71" y="62"/>
                      <a:pt x="72" y="61"/>
                    </a:cubicBezTo>
                    <a:cubicBezTo>
                      <a:pt x="72" y="61"/>
                      <a:pt x="73" y="60"/>
                      <a:pt x="73" y="60"/>
                    </a:cubicBezTo>
                    <a:cubicBezTo>
                      <a:pt x="67" y="53"/>
                      <a:pt x="67" y="53"/>
                      <a:pt x="67" y="53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6" y="3"/>
                      <a:pt x="68" y="5"/>
                      <a:pt x="66" y="4"/>
                    </a:cubicBezTo>
                    <a:cubicBezTo>
                      <a:pt x="64" y="3"/>
                      <a:pt x="64" y="0"/>
                      <a:pt x="64" y="0"/>
                    </a:cubicBezTo>
                    <a:cubicBezTo>
                      <a:pt x="64" y="0"/>
                      <a:pt x="61" y="4"/>
                      <a:pt x="58" y="3"/>
                    </a:cubicBezTo>
                    <a:cubicBezTo>
                      <a:pt x="56" y="1"/>
                      <a:pt x="55" y="6"/>
                      <a:pt x="55" y="6"/>
                    </a:cubicBezTo>
                    <a:cubicBezTo>
                      <a:pt x="55" y="6"/>
                      <a:pt x="52" y="6"/>
                      <a:pt x="50" y="6"/>
                    </a:cubicBezTo>
                    <a:cubicBezTo>
                      <a:pt x="48" y="6"/>
                      <a:pt x="46" y="7"/>
                      <a:pt x="45" y="5"/>
                    </a:cubicBezTo>
                    <a:cubicBezTo>
                      <a:pt x="44" y="4"/>
                      <a:pt x="38" y="4"/>
                      <a:pt x="38" y="4"/>
                    </a:cubicBezTo>
                    <a:cubicBezTo>
                      <a:pt x="38" y="4"/>
                      <a:pt x="34" y="6"/>
                      <a:pt x="32" y="4"/>
                    </a:cubicBezTo>
                    <a:cubicBezTo>
                      <a:pt x="30" y="3"/>
                      <a:pt x="27" y="5"/>
                      <a:pt x="26" y="5"/>
                    </a:cubicBezTo>
                    <a:cubicBezTo>
                      <a:pt x="25" y="5"/>
                      <a:pt x="19" y="4"/>
                      <a:pt x="19" y="4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9" y="1"/>
                      <a:pt x="7" y="1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8"/>
                      <a:pt x="3" y="9"/>
                    </a:cubicBezTo>
                    <a:cubicBezTo>
                      <a:pt x="6" y="11"/>
                      <a:pt x="3" y="9"/>
                      <a:pt x="5" y="11"/>
                    </a:cubicBezTo>
                    <a:cubicBezTo>
                      <a:pt x="7" y="13"/>
                      <a:pt x="5" y="13"/>
                      <a:pt x="4" y="17"/>
                    </a:cubicBezTo>
                    <a:cubicBezTo>
                      <a:pt x="4" y="20"/>
                      <a:pt x="3" y="21"/>
                      <a:pt x="6" y="23"/>
                    </a:cubicBezTo>
                    <a:cubicBezTo>
                      <a:pt x="8" y="25"/>
                      <a:pt x="8" y="26"/>
                      <a:pt x="8" y="28"/>
                    </a:cubicBezTo>
                    <a:cubicBezTo>
                      <a:pt x="7" y="30"/>
                      <a:pt x="7" y="32"/>
                      <a:pt x="6" y="33"/>
                    </a:cubicBezTo>
                    <a:cubicBezTo>
                      <a:pt x="6" y="35"/>
                      <a:pt x="4" y="33"/>
                      <a:pt x="3" y="37"/>
                    </a:cubicBezTo>
                    <a:cubicBezTo>
                      <a:pt x="3" y="41"/>
                      <a:pt x="4" y="42"/>
                      <a:pt x="2" y="44"/>
                    </a:cubicBezTo>
                    <a:cubicBezTo>
                      <a:pt x="0" y="46"/>
                      <a:pt x="4" y="51"/>
                      <a:pt x="3" y="52"/>
                    </a:cubicBezTo>
                    <a:cubicBezTo>
                      <a:pt x="2" y="53"/>
                      <a:pt x="3" y="55"/>
                      <a:pt x="3" y="55"/>
                    </a:cubicBezTo>
                    <a:cubicBezTo>
                      <a:pt x="4" y="55"/>
                      <a:pt x="4" y="55"/>
                      <a:pt x="4" y="55"/>
                    </a:cubicBezTo>
                    <a:close/>
                    <a:moveTo>
                      <a:pt x="21" y="5"/>
                    </a:moveTo>
                    <a:cubicBezTo>
                      <a:pt x="21" y="5"/>
                      <a:pt x="23" y="6"/>
                      <a:pt x="23" y="6"/>
                    </a:cubicBezTo>
                    <a:cubicBezTo>
                      <a:pt x="24" y="10"/>
                      <a:pt x="23" y="13"/>
                      <a:pt x="23" y="16"/>
                    </a:cubicBezTo>
                    <a:cubicBezTo>
                      <a:pt x="24" y="18"/>
                      <a:pt x="26" y="20"/>
                      <a:pt x="27" y="22"/>
                    </a:cubicBezTo>
                    <a:cubicBezTo>
                      <a:pt x="27" y="22"/>
                      <a:pt x="27" y="25"/>
                      <a:pt x="27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6" y="25"/>
                      <a:pt x="25" y="22"/>
                      <a:pt x="24" y="21"/>
                    </a:cubicBezTo>
                    <a:cubicBezTo>
                      <a:pt x="23" y="20"/>
                      <a:pt x="20" y="19"/>
                      <a:pt x="20" y="18"/>
                    </a:cubicBezTo>
                    <a:cubicBezTo>
                      <a:pt x="20" y="17"/>
                      <a:pt x="20" y="16"/>
                      <a:pt x="20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8" y="13"/>
                      <a:pt x="20" y="7"/>
                      <a:pt x="21" y="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39" name="Google Shape;638;p9">
                <a:extLst>
                  <a:ext uri="{FF2B5EF4-FFF2-40B4-BE49-F238E27FC236}">
                    <a16:creationId xmlns:a16="http://schemas.microsoft.com/office/drawing/2014/main" id="{EDCAECBF-8371-254E-B81F-19BACD8C970F}"/>
                  </a:ext>
                </a:extLst>
              </p:cNvPr>
              <p:cNvSpPr/>
              <p:nvPr/>
            </p:nvSpPr>
            <p:spPr>
              <a:xfrm>
                <a:off x="3912" y="1004"/>
                <a:ext cx="694" cy="354"/>
              </a:xfrm>
              <a:custGeom>
                <a:avLst/>
                <a:gdLst/>
                <a:ahLst/>
                <a:cxnLst/>
                <a:rect l="l" t="t" r="r" b="b"/>
                <a:pathLst>
                  <a:path w="354" h="180" extrusionOk="0">
                    <a:moveTo>
                      <a:pt x="354" y="80"/>
                    </a:moveTo>
                    <a:cubicBezTo>
                      <a:pt x="341" y="82"/>
                      <a:pt x="341" y="82"/>
                      <a:pt x="341" y="82"/>
                    </a:cubicBezTo>
                    <a:cubicBezTo>
                      <a:pt x="337" y="85"/>
                      <a:pt x="337" y="85"/>
                      <a:pt x="337" y="85"/>
                    </a:cubicBezTo>
                    <a:cubicBezTo>
                      <a:pt x="335" y="89"/>
                      <a:pt x="335" y="89"/>
                      <a:pt x="335" y="89"/>
                    </a:cubicBezTo>
                    <a:cubicBezTo>
                      <a:pt x="329" y="91"/>
                      <a:pt x="329" y="91"/>
                      <a:pt x="329" y="91"/>
                    </a:cubicBezTo>
                    <a:cubicBezTo>
                      <a:pt x="328" y="94"/>
                      <a:pt x="328" y="94"/>
                      <a:pt x="328" y="94"/>
                    </a:cubicBezTo>
                    <a:cubicBezTo>
                      <a:pt x="327" y="98"/>
                      <a:pt x="327" y="98"/>
                      <a:pt x="327" y="98"/>
                    </a:cubicBezTo>
                    <a:cubicBezTo>
                      <a:pt x="320" y="101"/>
                      <a:pt x="320" y="101"/>
                      <a:pt x="320" y="101"/>
                    </a:cubicBezTo>
                    <a:cubicBezTo>
                      <a:pt x="315" y="101"/>
                      <a:pt x="315" y="101"/>
                      <a:pt x="315" y="101"/>
                    </a:cubicBezTo>
                    <a:cubicBezTo>
                      <a:pt x="312" y="104"/>
                      <a:pt x="312" y="104"/>
                      <a:pt x="312" y="104"/>
                    </a:cubicBezTo>
                    <a:cubicBezTo>
                      <a:pt x="309" y="109"/>
                      <a:pt x="309" y="109"/>
                      <a:pt x="309" y="109"/>
                    </a:cubicBezTo>
                    <a:cubicBezTo>
                      <a:pt x="306" y="112"/>
                      <a:pt x="306" y="112"/>
                      <a:pt x="306" y="112"/>
                    </a:cubicBezTo>
                    <a:cubicBezTo>
                      <a:pt x="304" y="118"/>
                      <a:pt x="304" y="118"/>
                      <a:pt x="304" y="118"/>
                    </a:cubicBezTo>
                    <a:cubicBezTo>
                      <a:pt x="305" y="124"/>
                      <a:pt x="305" y="124"/>
                      <a:pt x="305" y="124"/>
                    </a:cubicBezTo>
                    <a:cubicBezTo>
                      <a:pt x="308" y="127"/>
                      <a:pt x="308" y="127"/>
                      <a:pt x="308" y="127"/>
                    </a:cubicBezTo>
                    <a:cubicBezTo>
                      <a:pt x="306" y="130"/>
                      <a:pt x="306" y="130"/>
                      <a:pt x="306" y="130"/>
                    </a:cubicBezTo>
                    <a:cubicBezTo>
                      <a:pt x="298" y="130"/>
                      <a:pt x="298" y="130"/>
                      <a:pt x="298" y="130"/>
                    </a:cubicBezTo>
                    <a:cubicBezTo>
                      <a:pt x="291" y="133"/>
                      <a:pt x="291" y="133"/>
                      <a:pt x="291" y="133"/>
                    </a:cubicBezTo>
                    <a:cubicBezTo>
                      <a:pt x="284" y="134"/>
                      <a:pt x="284" y="134"/>
                      <a:pt x="284" y="134"/>
                    </a:cubicBezTo>
                    <a:cubicBezTo>
                      <a:pt x="282" y="136"/>
                      <a:pt x="282" y="136"/>
                      <a:pt x="282" y="136"/>
                    </a:cubicBezTo>
                    <a:cubicBezTo>
                      <a:pt x="283" y="140"/>
                      <a:pt x="283" y="140"/>
                      <a:pt x="283" y="140"/>
                    </a:cubicBezTo>
                    <a:cubicBezTo>
                      <a:pt x="288" y="144"/>
                      <a:pt x="288" y="144"/>
                      <a:pt x="288" y="144"/>
                    </a:cubicBezTo>
                    <a:cubicBezTo>
                      <a:pt x="290" y="147"/>
                      <a:pt x="290" y="147"/>
                      <a:pt x="290" y="147"/>
                    </a:cubicBezTo>
                    <a:cubicBezTo>
                      <a:pt x="286" y="155"/>
                      <a:pt x="286" y="155"/>
                      <a:pt x="286" y="155"/>
                    </a:cubicBezTo>
                    <a:cubicBezTo>
                      <a:pt x="286" y="162"/>
                      <a:pt x="286" y="162"/>
                      <a:pt x="286" y="162"/>
                    </a:cubicBezTo>
                    <a:cubicBezTo>
                      <a:pt x="282" y="160"/>
                      <a:pt x="282" y="160"/>
                      <a:pt x="282" y="160"/>
                    </a:cubicBezTo>
                    <a:cubicBezTo>
                      <a:pt x="282" y="160"/>
                      <a:pt x="277" y="159"/>
                      <a:pt x="277" y="158"/>
                    </a:cubicBezTo>
                    <a:cubicBezTo>
                      <a:pt x="276" y="156"/>
                      <a:pt x="273" y="154"/>
                      <a:pt x="271" y="154"/>
                    </a:cubicBezTo>
                    <a:cubicBezTo>
                      <a:pt x="269" y="154"/>
                      <a:pt x="267" y="153"/>
                      <a:pt x="264" y="154"/>
                    </a:cubicBezTo>
                    <a:cubicBezTo>
                      <a:pt x="260" y="154"/>
                      <a:pt x="255" y="154"/>
                      <a:pt x="253" y="154"/>
                    </a:cubicBezTo>
                    <a:cubicBezTo>
                      <a:pt x="251" y="154"/>
                      <a:pt x="247" y="159"/>
                      <a:pt x="244" y="159"/>
                    </a:cubicBezTo>
                    <a:cubicBezTo>
                      <a:pt x="241" y="159"/>
                      <a:pt x="243" y="158"/>
                      <a:pt x="240" y="157"/>
                    </a:cubicBezTo>
                    <a:cubicBezTo>
                      <a:pt x="237" y="156"/>
                      <a:pt x="237" y="154"/>
                      <a:pt x="236" y="154"/>
                    </a:cubicBezTo>
                    <a:cubicBezTo>
                      <a:pt x="232" y="157"/>
                      <a:pt x="233" y="156"/>
                      <a:pt x="231" y="156"/>
                    </a:cubicBezTo>
                    <a:cubicBezTo>
                      <a:pt x="230" y="156"/>
                      <a:pt x="228" y="160"/>
                      <a:pt x="228" y="160"/>
                    </a:cubicBezTo>
                    <a:cubicBezTo>
                      <a:pt x="228" y="160"/>
                      <a:pt x="225" y="161"/>
                      <a:pt x="225" y="163"/>
                    </a:cubicBezTo>
                    <a:cubicBezTo>
                      <a:pt x="225" y="164"/>
                      <a:pt x="219" y="158"/>
                      <a:pt x="216" y="158"/>
                    </a:cubicBezTo>
                    <a:cubicBezTo>
                      <a:pt x="210" y="158"/>
                      <a:pt x="210" y="158"/>
                      <a:pt x="210" y="158"/>
                    </a:cubicBezTo>
                    <a:cubicBezTo>
                      <a:pt x="207" y="158"/>
                      <a:pt x="202" y="164"/>
                      <a:pt x="202" y="164"/>
                    </a:cubicBezTo>
                    <a:cubicBezTo>
                      <a:pt x="200" y="165"/>
                      <a:pt x="200" y="165"/>
                      <a:pt x="197" y="165"/>
                    </a:cubicBezTo>
                    <a:cubicBezTo>
                      <a:pt x="195" y="166"/>
                      <a:pt x="193" y="165"/>
                      <a:pt x="192" y="167"/>
                    </a:cubicBezTo>
                    <a:cubicBezTo>
                      <a:pt x="192" y="169"/>
                      <a:pt x="189" y="169"/>
                      <a:pt x="187" y="169"/>
                    </a:cubicBezTo>
                    <a:cubicBezTo>
                      <a:pt x="186" y="170"/>
                      <a:pt x="185" y="175"/>
                      <a:pt x="185" y="175"/>
                    </a:cubicBezTo>
                    <a:cubicBezTo>
                      <a:pt x="185" y="175"/>
                      <a:pt x="182" y="176"/>
                      <a:pt x="179" y="176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79" y="179"/>
                      <a:pt x="177" y="180"/>
                      <a:pt x="176" y="180"/>
                    </a:cubicBezTo>
                    <a:cubicBezTo>
                      <a:pt x="175" y="180"/>
                      <a:pt x="177" y="178"/>
                      <a:pt x="176" y="176"/>
                    </a:cubicBezTo>
                    <a:cubicBezTo>
                      <a:pt x="175" y="174"/>
                      <a:pt x="170" y="173"/>
                      <a:pt x="169" y="174"/>
                    </a:cubicBezTo>
                    <a:cubicBezTo>
                      <a:pt x="168" y="175"/>
                      <a:pt x="163" y="173"/>
                      <a:pt x="161" y="172"/>
                    </a:cubicBezTo>
                    <a:cubicBezTo>
                      <a:pt x="159" y="171"/>
                      <a:pt x="161" y="170"/>
                      <a:pt x="161" y="169"/>
                    </a:cubicBezTo>
                    <a:cubicBezTo>
                      <a:pt x="161" y="167"/>
                      <a:pt x="159" y="169"/>
                      <a:pt x="159" y="167"/>
                    </a:cubicBezTo>
                    <a:cubicBezTo>
                      <a:pt x="159" y="164"/>
                      <a:pt x="158" y="164"/>
                      <a:pt x="156" y="165"/>
                    </a:cubicBezTo>
                    <a:cubicBezTo>
                      <a:pt x="154" y="165"/>
                      <a:pt x="153" y="164"/>
                      <a:pt x="152" y="163"/>
                    </a:cubicBezTo>
                    <a:cubicBezTo>
                      <a:pt x="151" y="162"/>
                      <a:pt x="149" y="158"/>
                      <a:pt x="149" y="158"/>
                    </a:cubicBezTo>
                    <a:cubicBezTo>
                      <a:pt x="147" y="160"/>
                      <a:pt x="147" y="160"/>
                      <a:pt x="147" y="160"/>
                    </a:cubicBezTo>
                    <a:cubicBezTo>
                      <a:pt x="147" y="160"/>
                      <a:pt x="140" y="159"/>
                      <a:pt x="137" y="158"/>
                    </a:cubicBezTo>
                    <a:cubicBezTo>
                      <a:pt x="134" y="157"/>
                      <a:pt x="128" y="158"/>
                      <a:pt x="128" y="158"/>
                    </a:cubicBezTo>
                    <a:cubicBezTo>
                      <a:pt x="128" y="158"/>
                      <a:pt x="127" y="150"/>
                      <a:pt x="127" y="148"/>
                    </a:cubicBezTo>
                    <a:cubicBezTo>
                      <a:pt x="127" y="146"/>
                      <a:pt x="125" y="143"/>
                      <a:pt x="125" y="143"/>
                    </a:cubicBezTo>
                    <a:cubicBezTo>
                      <a:pt x="124" y="142"/>
                      <a:pt x="124" y="142"/>
                      <a:pt x="124" y="142"/>
                    </a:cubicBezTo>
                    <a:cubicBezTo>
                      <a:pt x="125" y="141"/>
                      <a:pt x="126" y="141"/>
                      <a:pt x="127" y="140"/>
                    </a:cubicBezTo>
                    <a:cubicBezTo>
                      <a:pt x="127" y="136"/>
                      <a:pt x="126" y="138"/>
                      <a:pt x="129" y="136"/>
                    </a:cubicBezTo>
                    <a:cubicBezTo>
                      <a:pt x="129" y="134"/>
                      <a:pt x="129" y="134"/>
                      <a:pt x="129" y="134"/>
                    </a:cubicBezTo>
                    <a:cubicBezTo>
                      <a:pt x="127" y="133"/>
                      <a:pt x="122" y="131"/>
                      <a:pt x="121" y="129"/>
                    </a:cubicBezTo>
                    <a:cubicBezTo>
                      <a:pt x="121" y="127"/>
                      <a:pt x="122" y="124"/>
                      <a:pt x="122" y="123"/>
                    </a:cubicBezTo>
                    <a:cubicBezTo>
                      <a:pt x="122" y="123"/>
                      <a:pt x="121" y="120"/>
                      <a:pt x="121" y="119"/>
                    </a:cubicBezTo>
                    <a:cubicBezTo>
                      <a:pt x="121" y="118"/>
                      <a:pt x="126" y="112"/>
                      <a:pt x="127" y="110"/>
                    </a:cubicBezTo>
                    <a:cubicBezTo>
                      <a:pt x="125" y="110"/>
                      <a:pt x="125" y="111"/>
                      <a:pt x="124" y="111"/>
                    </a:cubicBezTo>
                    <a:cubicBezTo>
                      <a:pt x="124" y="111"/>
                      <a:pt x="122" y="110"/>
                      <a:pt x="122" y="110"/>
                    </a:cubicBezTo>
                    <a:cubicBezTo>
                      <a:pt x="121" y="110"/>
                      <a:pt x="122" y="111"/>
                      <a:pt x="122" y="112"/>
                    </a:cubicBezTo>
                    <a:cubicBezTo>
                      <a:pt x="119" y="112"/>
                      <a:pt x="118" y="111"/>
                      <a:pt x="115" y="111"/>
                    </a:cubicBezTo>
                    <a:cubicBezTo>
                      <a:pt x="115" y="111"/>
                      <a:pt x="114" y="114"/>
                      <a:pt x="116" y="114"/>
                    </a:cubicBezTo>
                    <a:cubicBezTo>
                      <a:pt x="116" y="114"/>
                      <a:pt x="115" y="116"/>
                      <a:pt x="115" y="116"/>
                    </a:cubicBezTo>
                    <a:cubicBezTo>
                      <a:pt x="113" y="116"/>
                      <a:pt x="113" y="116"/>
                      <a:pt x="111" y="116"/>
                    </a:cubicBezTo>
                    <a:cubicBezTo>
                      <a:pt x="111" y="118"/>
                      <a:pt x="111" y="118"/>
                      <a:pt x="111" y="118"/>
                    </a:cubicBezTo>
                    <a:cubicBezTo>
                      <a:pt x="110" y="118"/>
                      <a:pt x="109" y="118"/>
                      <a:pt x="108" y="118"/>
                    </a:cubicBezTo>
                    <a:cubicBezTo>
                      <a:pt x="107" y="120"/>
                      <a:pt x="107" y="120"/>
                      <a:pt x="107" y="122"/>
                    </a:cubicBezTo>
                    <a:cubicBezTo>
                      <a:pt x="106" y="123"/>
                      <a:pt x="107" y="124"/>
                      <a:pt x="106" y="124"/>
                    </a:cubicBezTo>
                    <a:cubicBezTo>
                      <a:pt x="103" y="126"/>
                      <a:pt x="105" y="121"/>
                      <a:pt x="105" y="120"/>
                    </a:cubicBezTo>
                    <a:cubicBezTo>
                      <a:pt x="105" y="120"/>
                      <a:pt x="102" y="121"/>
                      <a:pt x="103" y="121"/>
                    </a:cubicBezTo>
                    <a:cubicBezTo>
                      <a:pt x="102" y="121"/>
                      <a:pt x="101" y="121"/>
                      <a:pt x="101" y="122"/>
                    </a:cubicBezTo>
                    <a:cubicBezTo>
                      <a:pt x="100" y="122"/>
                      <a:pt x="101" y="124"/>
                      <a:pt x="100" y="125"/>
                    </a:cubicBezTo>
                    <a:cubicBezTo>
                      <a:pt x="100" y="126"/>
                      <a:pt x="100" y="126"/>
                      <a:pt x="100" y="126"/>
                    </a:cubicBezTo>
                    <a:cubicBezTo>
                      <a:pt x="98" y="125"/>
                      <a:pt x="97" y="125"/>
                      <a:pt x="95" y="125"/>
                    </a:cubicBezTo>
                    <a:cubicBezTo>
                      <a:pt x="93" y="125"/>
                      <a:pt x="90" y="126"/>
                      <a:pt x="88" y="126"/>
                    </a:cubicBezTo>
                    <a:cubicBezTo>
                      <a:pt x="86" y="126"/>
                      <a:pt x="79" y="130"/>
                      <a:pt x="79" y="130"/>
                    </a:cubicBezTo>
                    <a:cubicBezTo>
                      <a:pt x="78" y="171"/>
                      <a:pt x="78" y="171"/>
                      <a:pt x="78" y="171"/>
                    </a:cubicBezTo>
                    <a:cubicBezTo>
                      <a:pt x="78" y="171"/>
                      <a:pt x="72" y="172"/>
                      <a:pt x="70" y="171"/>
                    </a:cubicBezTo>
                    <a:cubicBezTo>
                      <a:pt x="69" y="170"/>
                      <a:pt x="67" y="161"/>
                      <a:pt x="58" y="162"/>
                    </a:cubicBezTo>
                    <a:cubicBezTo>
                      <a:pt x="55" y="162"/>
                      <a:pt x="49" y="161"/>
                      <a:pt x="49" y="167"/>
                    </a:cubicBezTo>
                    <a:cubicBezTo>
                      <a:pt x="49" y="170"/>
                      <a:pt x="47" y="170"/>
                      <a:pt x="47" y="170"/>
                    </a:cubicBezTo>
                    <a:cubicBezTo>
                      <a:pt x="46" y="170"/>
                      <a:pt x="46" y="170"/>
                      <a:pt x="46" y="170"/>
                    </a:cubicBezTo>
                    <a:cubicBezTo>
                      <a:pt x="47" y="165"/>
                      <a:pt x="48" y="162"/>
                      <a:pt x="50" y="158"/>
                    </a:cubicBezTo>
                    <a:cubicBezTo>
                      <a:pt x="49" y="158"/>
                      <a:pt x="44" y="157"/>
                      <a:pt x="43" y="157"/>
                    </a:cubicBezTo>
                    <a:cubicBezTo>
                      <a:pt x="40" y="155"/>
                      <a:pt x="44" y="153"/>
                      <a:pt x="38" y="154"/>
                    </a:cubicBezTo>
                    <a:cubicBezTo>
                      <a:pt x="37" y="152"/>
                      <a:pt x="38" y="152"/>
                      <a:pt x="38" y="151"/>
                    </a:cubicBezTo>
                    <a:cubicBezTo>
                      <a:pt x="37" y="150"/>
                      <a:pt x="37" y="150"/>
                      <a:pt x="37" y="150"/>
                    </a:cubicBezTo>
                    <a:cubicBezTo>
                      <a:pt x="35" y="146"/>
                      <a:pt x="33" y="143"/>
                      <a:pt x="28" y="142"/>
                    </a:cubicBezTo>
                    <a:cubicBezTo>
                      <a:pt x="28" y="142"/>
                      <a:pt x="29" y="139"/>
                      <a:pt x="30" y="139"/>
                    </a:cubicBezTo>
                    <a:cubicBezTo>
                      <a:pt x="33" y="140"/>
                      <a:pt x="36" y="140"/>
                      <a:pt x="40" y="140"/>
                    </a:cubicBezTo>
                    <a:cubicBezTo>
                      <a:pt x="40" y="138"/>
                      <a:pt x="40" y="138"/>
                      <a:pt x="40" y="138"/>
                    </a:cubicBezTo>
                    <a:cubicBezTo>
                      <a:pt x="39" y="137"/>
                      <a:pt x="37" y="138"/>
                      <a:pt x="36" y="138"/>
                    </a:cubicBezTo>
                    <a:cubicBezTo>
                      <a:pt x="36" y="137"/>
                      <a:pt x="34" y="134"/>
                      <a:pt x="34" y="134"/>
                    </a:cubicBezTo>
                    <a:cubicBezTo>
                      <a:pt x="34" y="132"/>
                      <a:pt x="35" y="133"/>
                      <a:pt x="35" y="132"/>
                    </a:cubicBezTo>
                    <a:cubicBezTo>
                      <a:pt x="35" y="132"/>
                      <a:pt x="37" y="133"/>
                      <a:pt x="37" y="133"/>
                    </a:cubicBezTo>
                    <a:cubicBezTo>
                      <a:pt x="39" y="133"/>
                      <a:pt x="40" y="132"/>
                      <a:pt x="41" y="132"/>
                    </a:cubicBezTo>
                    <a:cubicBezTo>
                      <a:pt x="42" y="131"/>
                      <a:pt x="42" y="132"/>
                      <a:pt x="44" y="132"/>
                    </a:cubicBezTo>
                    <a:cubicBezTo>
                      <a:pt x="43" y="130"/>
                      <a:pt x="44" y="128"/>
                      <a:pt x="44" y="127"/>
                    </a:cubicBezTo>
                    <a:cubicBezTo>
                      <a:pt x="45" y="127"/>
                      <a:pt x="46" y="127"/>
                      <a:pt x="47" y="127"/>
                    </a:cubicBezTo>
                    <a:cubicBezTo>
                      <a:pt x="48" y="127"/>
                      <a:pt x="49" y="129"/>
                      <a:pt x="50" y="130"/>
                    </a:cubicBezTo>
                    <a:cubicBezTo>
                      <a:pt x="51" y="130"/>
                      <a:pt x="55" y="131"/>
                      <a:pt x="57" y="131"/>
                    </a:cubicBezTo>
                    <a:cubicBezTo>
                      <a:pt x="56" y="132"/>
                      <a:pt x="55" y="133"/>
                      <a:pt x="55" y="134"/>
                    </a:cubicBezTo>
                    <a:cubicBezTo>
                      <a:pt x="56" y="134"/>
                      <a:pt x="58" y="132"/>
                      <a:pt x="59" y="132"/>
                    </a:cubicBezTo>
                    <a:cubicBezTo>
                      <a:pt x="60" y="132"/>
                      <a:pt x="60" y="133"/>
                      <a:pt x="61" y="133"/>
                    </a:cubicBezTo>
                    <a:cubicBezTo>
                      <a:pt x="62" y="133"/>
                      <a:pt x="62" y="132"/>
                      <a:pt x="63" y="132"/>
                    </a:cubicBezTo>
                    <a:cubicBezTo>
                      <a:pt x="64" y="129"/>
                      <a:pt x="63" y="128"/>
                      <a:pt x="64" y="125"/>
                    </a:cubicBezTo>
                    <a:cubicBezTo>
                      <a:pt x="64" y="125"/>
                      <a:pt x="62" y="125"/>
                      <a:pt x="62" y="124"/>
                    </a:cubicBezTo>
                    <a:cubicBezTo>
                      <a:pt x="62" y="124"/>
                      <a:pt x="62" y="123"/>
                      <a:pt x="61" y="122"/>
                    </a:cubicBezTo>
                    <a:cubicBezTo>
                      <a:pt x="61" y="122"/>
                      <a:pt x="60" y="122"/>
                      <a:pt x="59" y="122"/>
                    </a:cubicBezTo>
                    <a:cubicBezTo>
                      <a:pt x="59" y="120"/>
                      <a:pt x="59" y="116"/>
                      <a:pt x="58" y="114"/>
                    </a:cubicBezTo>
                    <a:cubicBezTo>
                      <a:pt x="57" y="113"/>
                      <a:pt x="56" y="114"/>
                      <a:pt x="54" y="114"/>
                    </a:cubicBezTo>
                    <a:cubicBezTo>
                      <a:pt x="54" y="113"/>
                      <a:pt x="53" y="111"/>
                      <a:pt x="53" y="110"/>
                    </a:cubicBezTo>
                    <a:cubicBezTo>
                      <a:pt x="52" y="110"/>
                      <a:pt x="52" y="110"/>
                      <a:pt x="51" y="110"/>
                    </a:cubicBezTo>
                    <a:cubicBezTo>
                      <a:pt x="51" y="110"/>
                      <a:pt x="48" y="106"/>
                      <a:pt x="48" y="106"/>
                    </a:cubicBezTo>
                    <a:cubicBezTo>
                      <a:pt x="47" y="106"/>
                      <a:pt x="47" y="107"/>
                      <a:pt x="46" y="107"/>
                    </a:cubicBezTo>
                    <a:cubicBezTo>
                      <a:pt x="45" y="106"/>
                      <a:pt x="45" y="106"/>
                      <a:pt x="45" y="106"/>
                    </a:cubicBezTo>
                    <a:cubicBezTo>
                      <a:pt x="43" y="106"/>
                      <a:pt x="42" y="105"/>
                      <a:pt x="39" y="106"/>
                    </a:cubicBezTo>
                    <a:cubicBezTo>
                      <a:pt x="39" y="105"/>
                      <a:pt x="39" y="104"/>
                      <a:pt x="39" y="103"/>
                    </a:cubicBezTo>
                    <a:cubicBezTo>
                      <a:pt x="38" y="103"/>
                      <a:pt x="37" y="101"/>
                      <a:pt x="36" y="101"/>
                    </a:cubicBezTo>
                    <a:cubicBezTo>
                      <a:pt x="35" y="101"/>
                      <a:pt x="34" y="101"/>
                      <a:pt x="34" y="101"/>
                    </a:cubicBezTo>
                    <a:cubicBezTo>
                      <a:pt x="34" y="101"/>
                      <a:pt x="32" y="102"/>
                      <a:pt x="32" y="102"/>
                    </a:cubicBezTo>
                    <a:cubicBezTo>
                      <a:pt x="32" y="102"/>
                      <a:pt x="33" y="104"/>
                      <a:pt x="32" y="104"/>
                    </a:cubicBezTo>
                    <a:cubicBezTo>
                      <a:pt x="31" y="106"/>
                      <a:pt x="29" y="106"/>
                      <a:pt x="28" y="107"/>
                    </a:cubicBezTo>
                    <a:cubicBezTo>
                      <a:pt x="27" y="107"/>
                      <a:pt x="27" y="109"/>
                      <a:pt x="26" y="109"/>
                    </a:cubicBezTo>
                    <a:cubicBezTo>
                      <a:pt x="25" y="109"/>
                      <a:pt x="23" y="108"/>
                      <a:pt x="21" y="109"/>
                    </a:cubicBezTo>
                    <a:cubicBezTo>
                      <a:pt x="20" y="109"/>
                      <a:pt x="20" y="111"/>
                      <a:pt x="19" y="112"/>
                    </a:cubicBezTo>
                    <a:cubicBezTo>
                      <a:pt x="17" y="113"/>
                      <a:pt x="16" y="111"/>
                      <a:pt x="15" y="112"/>
                    </a:cubicBezTo>
                    <a:cubicBezTo>
                      <a:pt x="15" y="112"/>
                      <a:pt x="13" y="108"/>
                      <a:pt x="14" y="107"/>
                    </a:cubicBezTo>
                    <a:cubicBezTo>
                      <a:pt x="15" y="106"/>
                      <a:pt x="14" y="103"/>
                      <a:pt x="14" y="103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5"/>
                      <a:pt x="6" y="97"/>
                      <a:pt x="6" y="95"/>
                    </a:cubicBezTo>
                    <a:cubicBezTo>
                      <a:pt x="5" y="93"/>
                      <a:pt x="7" y="89"/>
                      <a:pt x="4" y="88"/>
                    </a:cubicBezTo>
                    <a:cubicBezTo>
                      <a:pt x="2" y="87"/>
                      <a:pt x="0" y="85"/>
                      <a:pt x="1" y="84"/>
                    </a:cubicBezTo>
                    <a:cubicBezTo>
                      <a:pt x="3" y="82"/>
                      <a:pt x="5" y="78"/>
                      <a:pt x="5" y="78"/>
                    </a:cubicBezTo>
                    <a:cubicBezTo>
                      <a:pt x="5" y="78"/>
                      <a:pt x="7" y="77"/>
                      <a:pt x="7" y="75"/>
                    </a:cubicBezTo>
                    <a:cubicBezTo>
                      <a:pt x="6" y="73"/>
                      <a:pt x="4" y="72"/>
                      <a:pt x="4" y="72"/>
                    </a:cubicBezTo>
                    <a:cubicBezTo>
                      <a:pt x="4" y="72"/>
                      <a:pt x="8" y="68"/>
                      <a:pt x="7" y="64"/>
                    </a:cubicBezTo>
                    <a:cubicBezTo>
                      <a:pt x="6" y="63"/>
                      <a:pt x="10" y="64"/>
                      <a:pt x="11" y="62"/>
                    </a:cubicBezTo>
                    <a:cubicBezTo>
                      <a:pt x="11" y="60"/>
                      <a:pt x="14" y="57"/>
                      <a:pt x="15" y="59"/>
                    </a:cubicBezTo>
                    <a:cubicBezTo>
                      <a:pt x="16" y="61"/>
                      <a:pt x="18" y="65"/>
                      <a:pt x="18" y="65"/>
                    </a:cubicBezTo>
                    <a:cubicBezTo>
                      <a:pt x="24" y="62"/>
                      <a:pt x="24" y="62"/>
                      <a:pt x="24" y="62"/>
                    </a:cubicBezTo>
                    <a:cubicBezTo>
                      <a:pt x="24" y="62"/>
                      <a:pt x="19" y="59"/>
                      <a:pt x="20" y="57"/>
                    </a:cubicBezTo>
                    <a:cubicBezTo>
                      <a:pt x="20" y="55"/>
                      <a:pt x="20" y="51"/>
                      <a:pt x="22" y="51"/>
                    </a:cubicBezTo>
                    <a:cubicBezTo>
                      <a:pt x="24" y="51"/>
                      <a:pt x="24" y="47"/>
                      <a:pt x="26" y="48"/>
                    </a:cubicBezTo>
                    <a:cubicBezTo>
                      <a:pt x="28" y="49"/>
                      <a:pt x="32" y="48"/>
                      <a:pt x="32" y="48"/>
                    </a:cubicBezTo>
                    <a:cubicBezTo>
                      <a:pt x="32" y="48"/>
                      <a:pt x="38" y="43"/>
                      <a:pt x="39" y="41"/>
                    </a:cubicBezTo>
                    <a:cubicBezTo>
                      <a:pt x="40" y="39"/>
                      <a:pt x="38" y="38"/>
                      <a:pt x="38" y="38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50" y="39"/>
                      <a:pt x="48" y="37"/>
                      <a:pt x="50" y="37"/>
                    </a:cubicBezTo>
                    <a:cubicBezTo>
                      <a:pt x="51" y="37"/>
                      <a:pt x="53" y="37"/>
                      <a:pt x="54" y="39"/>
                    </a:cubicBezTo>
                    <a:cubicBezTo>
                      <a:pt x="55" y="41"/>
                      <a:pt x="55" y="43"/>
                      <a:pt x="55" y="43"/>
                    </a:cubicBezTo>
                    <a:cubicBezTo>
                      <a:pt x="55" y="43"/>
                      <a:pt x="58" y="43"/>
                      <a:pt x="60" y="44"/>
                    </a:cubicBezTo>
                    <a:cubicBezTo>
                      <a:pt x="62" y="45"/>
                      <a:pt x="63" y="46"/>
                      <a:pt x="65" y="48"/>
                    </a:cubicBezTo>
                    <a:cubicBezTo>
                      <a:pt x="66" y="50"/>
                      <a:pt x="66" y="52"/>
                      <a:pt x="68" y="52"/>
                    </a:cubicBezTo>
                    <a:cubicBezTo>
                      <a:pt x="70" y="52"/>
                      <a:pt x="72" y="51"/>
                      <a:pt x="73" y="53"/>
                    </a:cubicBezTo>
                    <a:cubicBezTo>
                      <a:pt x="74" y="55"/>
                      <a:pt x="71" y="58"/>
                      <a:pt x="71" y="58"/>
                    </a:cubicBezTo>
                    <a:cubicBezTo>
                      <a:pt x="76" y="59"/>
                      <a:pt x="76" y="59"/>
                      <a:pt x="76" y="59"/>
                    </a:cubicBezTo>
                    <a:cubicBezTo>
                      <a:pt x="76" y="59"/>
                      <a:pt x="76" y="53"/>
                      <a:pt x="77" y="53"/>
                    </a:cubicBezTo>
                    <a:cubicBezTo>
                      <a:pt x="78" y="53"/>
                      <a:pt x="78" y="51"/>
                      <a:pt x="81" y="52"/>
                    </a:cubicBezTo>
                    <a:cubicBezTo>
                      <a:pt x="85" y="54"/>
                      <a:pt x="87" y="56"/>
                      <a:pt x="89" y="54"/>
                    </a:cubicBezTo>
                    <a:cubicBezTo>
                      <a:pt x="91" y="53"/>
                      <a:pt x="93" y="51"/>
                      <a:pt x="96" y="50"/>
                    </a:cubicBezTo>
                    <a:cubicBezTo>
                      <a:pt x="99" y="49"/>
                      <a:pt x="99" y="53"/>
                      <a:pt x="101" y="53"/>
                    </a:cubicBezTo>
                    <a:cubicBezTo>
                      <a:pt x="103" y="52"/>
                      <a:pt x="102" y="50"/>
                      <a:pt x="104" y="52"/>
                    </a:cubicBezTo>
                    <a:cubicBezTo>
                      <a:pt x="106" y="53"/>
                      <a:pt x="109" y="58"/>
                      <a:pt x="109" y="58"/>
                    </a:cubicBezTo>
                    <a:cubicBezTo>
                      <a:pt x="114" y="60"/>
                      <a:pt x="114" y="60"/>
                      <a:pt x="114" y="60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22" y="58"/>
                      <a:pt x="122" y="54"/>
                    </a:cubicBezTo>
                    <a:cubicBezTo>
                      <a:pt x="119" y="52"/>
                      <a:pt x="116" y="51"/>
                      <a:pt x="116" y="51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6" y="42"/>
                      <a:pt x="116" y="42"/>
                      <a:pt x="116" y="42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3" y="26"/>
                      <a:pt x="113" y="26"/>
                      <a:pt x="113" y="26"/>
                    </a:cubicBezTo>
                    <a:cubicBezTo>
                      <a:pt x="113" y="21"/>
                      <a:pt x="113" y="21"/>
                      <a:pt x="113" y="21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118" y="13"/>
                      <a:pt x="118" y="13"/>
                      <a:pt x="118" y="13"/>
                    </a:cubicBezTo>
                    <a:cubicBezTo>
                      <a:pt x="117" y="10"/>
                      <a:pt x="117" y="10"/>
                      <a:pt x="117" y="10"/>
                    </a:cubicBezTo>
                    <a:cubicBezTo>
                      <a:pt x="121" y="8"/>
                      <a:pt x="121" y="8"/>
                      <a:pt x="121" y="8"/>
                    </a:cubicBezTo>
                    <a:cubicBezTo>
                      <a:pt x="125" y="10"/>
                      <a:pt x="125" y="10"/>
                      <a:pt x="125" y="10"/>
                    </a:cubicBezTo>
                    <a:cubicBezTo>
                      <a:pt x="131" y="10"/>
                      <a:pt x="131" y="10"/>
                      <a:pt x="131" y="10"/>
                    </a:cubicBezTo>
                    <a:cubicBezTo>
                      <a:pt x="134" y="12"/>
                      <a:pt x="134" y="12"/>
                      <a:pt x="134" y="12"/>
                    </a:cubicBezTo>
                    <a:cubicBezTo>
                      <a:pt x="142" y="11"/>
                      <a:pt x="142" y="11"/>
                      <a:pt x="142" y="11"/>
                    </a:cubicBezTo>
                    <a:cubicBezTo>
                      <a:pt x="148" y="9"/>
                      <a:pt x="148" y="9"/>
                      <a:pt x="148" y="9"/>
                    </a:cubicBezTo>
                    <a:cubicBezTo>
                      <a:pt x="157" y="9"/>
                      <a:pt x="157" y="9"/>
                      <a:pt x="157" y="9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8" y="7"/>
                      <a:pt x="168" y="7"/>
                      <a:pt x="168" y="7"/>
                    </a:cubicBezTo>
                    <a:cubicBezTo>
                      <a:pt x="176" y="2"/>
                      <a:pt x="176" y="2"/>
                      <a:pt x="176" y="2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188" y="2"/>
                      <a:pt x="188" y="2"/>
                      <a:pt x="188" y="2"/>
                    </a:cubicBezTo>
                    <a:cubicBezTo>
                      <a:pt x="191" y="3"/>
                      <a:pt x="191" y="3"/>
                      <a:pt x="191" y="3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0" y="10"/>
                      <a:pt x="190" y="10"/>
                      <a:pt x="190" y="10"/>
                    </a:cubicBezTo>
                    <a:cubicBezTo>
                      <a:pt x="193" y="10"/>
                      <a:pt x="193" y="10"/>
                      <a:pt x="193" y="10"/>
                    </a:cubicBezTo>
                    <a:cubicBezTo>
                      <a:pt x="197" y="15"/>
                      <a:pt x="197" y="15"/>
                      <a:pt x="197" y="15"/>
                    </a:cubicBezTo>
                    <a:cubicBezTo>
                      <a:pt x="200" y="13"/>
                      <a:pt x="200" y="13"/>
                      <a:pt x="200" y="13"/>
                    </a:cubicBezTo>
                    <a:cubicBezTo>
                      <a:pt x="204" y="9"/>
                      <a:pt x="204" y="9"/>
                      <a:pt x="204" y="9"/>
                    </a:cubicBezTo>
                    <a:cubicBezTo>
                      <a:pt x="210" y="12"/>
                      <a:pt x="210" y="12"/>
                      <a:pt x="210" y="12"/>
                    </a:cubicBezTo>
                    <a:cubicBezTo>
                      <a:pt x="211" y="14"/>
                      <a:pt x="211" y="14"/>
                      <a:pt x="211" y="14"/>
                    </a:cubicBezTo>
                    <a:cubicBezTo>
                      <a:pt x="214" y="12"/>
                      <a:pt x="214" y="12"/>
                      <a:pt x="214" y="12"/>
                    </a:cubicBezTo>
                    <a:cubicBezTo>
                      <a:pt x="214" y="12"/>
                      <a:pt x="216" y="11"/>
                      <a:pt x="217" y="14"/>
                    </a:cubicBezTo>
                    <a:cubicBezTo>
                      <a:pt x="218" y="17"/>
                      <a:pt x="217" y="17"/>
                      <a:pt x="217" y="17"/>
                    </a:cubicBezTo>
                    <a:cubicBezTo>
                      <a:pt x="225" y="18"/>
                      <a:pt x="225" y="18"/>
                      <a:pt x="225" y="18"/>
                    </a:cubicBezTo>
                    <a:cubicBezTo>
                      <a:pt x="232" y="15"/>
                      <a:pt x="232" y="15"/>
                      <a:pt x="232" y="15"/>
                    </a:cubicBezTo>
                    <a:cubicBezTo>
                      <a:pt x="240" y="11"/>
                      <a:pt x="240" y="11"/>
                      <a:pt x="240" y="11"/>
                    </a:cubicBezTo>
                    <a:cubicBezTo>
                      <a:pt x="247" y="8"/>
                      <a:pt x="247" y="8"/>
                      <a:pt x="247" y="8"/>
                    </a:cubicBezTo>
                    <a:cubicBezTo>
                      <a:pt x="254" y="7"/>
                      <a:pt x="254" y="7"/>
                      <a:pt x="254" y="7"/>
                    </a:cubicBezTo>
                    <a:cubicBezTo>
                      <a:pt x="255" y="8"/>
                      <a:pt x="255" y="8"/>
                      <a:pt x="255" y="8"/>
                    </a:cubicBezTo>
                    <a:cubicBezTo>
                      <a:pt x="255" y="13"/>
                      <a:pt x="255" y="13"/>
                      <a:pt x="255" y="13"/>
                    </a:cubicBezTo>
                    <a:cubicBezTo>
                      <a:pt x="261" y="22"/>
                      <a:pt x="261" y="22"/>
                      <a:pt x="261" y="22"/>
                    </a:cubicBezTo>
                    <a:cubicBezTo>
                      <a:pt x="267" y="37"/>
                      <a:pt x="267" y="37"/>
                      <a:pt x="267" y="37"/>
                    </a:cubicBezTo>
                    <a:cubicBezTo>
                      <a:pt x="272" y="47"/>
                      <a:pt x="272" y="47"/>
                      <a:pt x="272" y="47"/>
                    </a:cubicBezTo>
                    <a:cubicBezTo>
                      <a:pt x="272" y="47"/>
                      <a:pt x="275" y="53"/>
                      <a:pt x="278" y="53"/>
                    </a:cubicBezTo>
                    <a:cubicBezTo>
                      <a:pt x="280" y="53"/>
                      <a:pt x="286" y="51"/>
                      <a:pt x="286" y="51"/>
                    </a:cubicBezTo>
                    <a:cubicBezTo>
                      <a:pt x="295" y="51"/>
                      <a:pt x="295" y="51"/>
                      <a:pt x="295" y="51"/>
                    </a:cubicBezTo>
                    <a:cubicBezTo>
                      <a:pt x="298" y="51"/>
                      <a:pt x="303" y="58"/>
                      <a:pt x="303" y="58"/>
                    </a:cubicBezTo>
                    <a:cubicBezTo>
                      <a:pt x="305" y="64"/>
                      <a:pt x="305" y="64"/>
                      <a:pt x="305" y="64"/>
                    </a:cubicBezTo>
                    <a:cubicBezTo>
                      <a:pt x="307" y="70"/>
                      <a:pt x="307" y="70"/>
                      <a:pt x="307" y="70"/>
                    </a:cubicBezTo>
                    <a:cubicBezTo>
                      <a:pt x="308" y="73"/>
                      <a:pt x="308" y="73"/>
                      <a:pt x="308" y="73"/>
                    </a:cubicBezTo>
                    <a:cubicBezTo>
                      <a:pt x="313" y="75"/>
                      <a:pt x="313" y="75"/>
                      <a:pt x="313" y="75"/>
                    </a:cubicBezTo>
                    <a:cubicBezTo>
                      <a:pt x="319" y="74"/>
                      <a:pt x="319" y="74"/>
                      <a:pt x="319" y="74"/>
                    </a:cubicBezTo>
                    <a:cubicBezTo>
                      <a:pt x="330" y="69"/>
                      <a:pt x="330" y="69"/>
                      <a:pt x="330" y="69"/>
                    </a:cubicBezTo>
                    <a:cubicBezTo>
                      <a:pt x="336" y="68"/>
                      <a:pt x="336" y="68"/>
                      <a:pt x="336" y="68"/>
                    </a:cubicBezTo>
                    <a:cubicBezTo>
                      <a:pt x="341" y="68"/>
                      <a:pt x="341" y="68"/>
                      <a:pt x="341" y="68"/>
                    </a:cubicBezTo>
                    <a:cubicBezTo>
                      <a:pt x="343" y="72"/>
                      <a:pt x="343" y="72"/>
                      <a:pt x="343" y="72"/>
                    </a:cubicBezTo>
                    <a:cubicBezTo>
                      <a:pt x="346" y="76"/>
                      <a:pt x="346" y="76"/>
                      <a:pt x="346" y="76"/>
                    </a:cubicBezTo>
                    <a:cubicBezTo>
                      <a:pt x="348" y="78"/>
                      <a:pt x="348" y="78"/>
                      <a:pt x="348" y="78"/>
                    </a:cubicBezTo>
                    <a:cubicBezTo>
                      <a:pt x="354" y="79"/>
                      <a:pt x="354" y="79"/>
                      <a:pt x="354" y="79"/>
                    </a:cubicBezTo>
                    <a:lnTo>
                      <a:pt x="354" y="80"/>
                    </a:lnTo>
                    <a:close/>
                    <a:moveTo>
                      <a:pt x="54" y="134"/>
                    </a:moveTo>
                    <a:cubicBezTo>
                      <a:pt x="55" y="134"/>
                      <a:pt x="52" y="138"/>
                      <a:pt x="52" y="139"/>
                    </a:cubicBezTo>
                    <a:cubicBezTo>
                      <a:pt x="48" y="143"/>
                      <a:pt x="49" y="141"/>
                      <a:pt x="45" y="139"/>
                    </a:cubicBezTo>
                    <a:cubicBezTo>
                      <a:pt x="51" y="139"/>
                      <a:pt x="50" y="137"/>
                      <a:pt x="54" y="134"/>
                    </a:cubicBezTo>
                    <a:close/>
                    <a:moveTo>
                      <a:pt x="118" y="116"/>
                    </a:moveTo>
                    <a:cubicBezTo>
                      <a:pt x="118" y="117"/>
                      <a:pt x="118" y="117"/>
                      <a:pt x="118" y="117"/>
                    </a:cubicBezTo>
                    <a:cubicBezTo>
                      <a:pt x="121" y="117"/>
                      <a:pt x="120" y="116"/>
                      <a:pt x="118" y="116"/>
                    </a:cubicBezTo>
                    <a:close/>
                    <a:moveTo>
                      <a:pt x="283" y="98"/>
                    </a:moveTo>
                    <a:cubicBezTo>
                      <a:pt x="283" y="98"/>
                      <a:pt x="284" y="101"/>
                      <a:pt x="284" y="101"/>
                    </a:cubicBezTo>
                    <a:cubicBezTo>
                      <a:pt x="284" y="102"/>
                      <a:pt x="282" y="102"/>
                      <a:pt x="281" y="102"/>
                    </a:cubicBezTo>
                    <a:cubicBezTo>
                      <a:pt x="281" y="103"/>
                      <a:pt x="281" y="104"/>
                      <a:pt x="281" y="105"/>
                    </a:cubicBezTo>
                    <a:cubicBezTo>
                      <a:pt x="279" y="105"/>
                      <a:pt x="278" y="106"/>
                      <a:pt x="276" y="106"/>
                    </a:cubicBezTo>
                    <a:cubicBezTo>
                      <a:pt x="276" y="106"/>
                      <a:pt x="276" y="108"/>
                      <a:pt x="276" y="108"/>
                    </a:cubicBezTo>
                    <a:cubicBezTo>
                      <a:pt x="274" y="109"/>
                      <a:pt x="272" y="107"/>
                      <a:pt x="272" y="107"/>
                    </a:cubicBezTo>
                    <a:cubicBezTo>
                      <a:pt x="269" y="107"/>
                      <a:pt x="264" y="109"/>
                      <a:pt x="262" y="108"/>
                    </a:cubicBezTo>
                    <a:cubicBezTo>
                      <a:pt x="261" y="108"/>
                      <a:pt x="257" y="105"/>
                      <a:pt x="255" y="107"/>
                    </a:cubicBezTo>
                    <a:cubicBezTo>
                      <a:pt x="254" y="108"/>
                      <a:pt x="256" y="108"/>
                      <a:pt x="254" y="108"/>
                    </a:cubicBezTo>
                    <a:cubicBezTo>
                      <a:pt x="254" y="108"/>
                      <a:pt x="254" y="106"/>
                      <a:pt x="254" y="106"/>
                    </a:cubicBezTo>
                    <a:cubicBezTo>
                      <a:pt x="254" y="106"/>
                      <a:pt x="252" y="106"/>
                      <a:pt x="252" y="106"/>
                    </a:cubicBezTo>
                    <a:cubicBezTo>
                      <a:pt x="251" y="107"/>
                      <a:pt x="252" y="108"/>
                      <a:pt x="252" y="109"/>
                    </a:cubicBezTo>
                    <a:cubicBezTo>
                      <a:pt x="251" y="109"/>
                      <a:pt x="249" y="111"/>
                      <a:pt x="249" y="111"/>
                    </a:cubicBezTo>
                    <a:cubicBezTo>
                      <a:pt x="248" y="111"/>
                      <a:pt x="246" y="110"/>
                      <a:pt x="244" y="111"/>
                    </a:cubicBezTo>
                    <a:cubicBezTo>
                      <a:pt x="244" y="111"/>
                      <a:pt x="240" y="116"/>
                      <a:pt x="240" y="116"/>
                    </a:cubicBezTo>
                    <a:cubicBezTo>
                      <a:pt x="239" y="117"/>
                      <a:pt x="238" y="116"/>
                      <a:pt x="236" y="117"/>
                    </a:cubicBezTo>
                    <a:cubicBezTo>
                      <a:pt x="236" y="117"/>
                      <a:pt x="233" y="121"/>
                      <a:pt x="232" y="122"/>
                    </a:cubicBezTo>
                    <a:cubicBezTo>
                      <a:pt x="231" y="122"/>
                      <a:pt x="231" y="122"/>
                      <a:pt x="231" y="122"/>
                    </a:cubicBezTo>
                    <a:cubicBezTo>
                      <a:pt x="230" y="124"/>
                      <a:pt x="230" y="125"/>
                      <a:pt x="230" y="126"/>
                    </a:cubicBezTo>
                    <a:cubicBezTo>
                      <a:pt x="229" y="126"/>
                      <a:pt x="229" y="126"/>
                      <a:pt x="229" y="126"/>
                    </a:cubicBezTo>
                    <a:cubicBezTo>
                      <a:pt x="229" y="128"/>
                      <a:pt x="230" y="129"/>
                      <a:pt x="230" y="130"/>
                    </a:cubicBezTo>
                    <a:cubicBezTo>
                      <a:pt x="230" y="130"/>
                      <a:pt x="231" y="129"/>
                      <a:pt x="232" y="130"/>
                    </a:cubicBezTo>
                    <a:cubicBezTo>
                      <a:pt x="232" y="130"/>
                      <a:pt x="231" y="131"/>
                      <a:pt x="232" y="132"/>
                    </a:cubicBezTo>
                    <a:cubicBezTo>
                      <a:pt x="230" y="131"/>
                      <a:pt x="228" y="130"/>
                      <a:pt x="226" y="129"/>
                    </a:cubicBezTo>
                    <a:cubicBezTo>
                      <a:pt x="226" y="129"/>
                      <a:pt x="228" y="123"/>
                      <a:pt x="226" y="124"/>
                    </a:cubicBezTo>
                    <a:cubicBezTo>
                      <a:pt x="226" y="123"/>
                      <a:pt x="226" y="123"/>
                      <a:pt x="226" y="123"/>
                    </a:cubicBezTo>
                    <a:cubicBezTo>
                      <a:pt x="226" y="123"/>
                      <a:pt x="224" y="123"/>
                      <a:pt x="224" y="123"/>
                    </a:cubicBezTo>
                    <a:cubicBezTo>
                      <a:pt x="224" y="122"/>
                      <a:pt x="223" y="122"/>
                      <a:pt x="223" y="120"/>
                    </a:cubicBezTo>
                    <a:cubicBezTo>
                      <a:pt x="224" y="117"/>
                      <a:pt x="226" y="118"/>
                      <a:pt x="228" y="117"/>
                    </a:cubicBezTo>
                    <a:cubicBezTo>
                      <a:pt x="228" y="115"/>
                      <a:pt x="228" y="115"/>
                      <a:pt x="228" y="115"/>
                    </a:cubicBezTo>
                    <a:cubicBezTo>
                      <a:pt x="229" y="114"/>
                      <a:pt x="231" y="112"/>
                      <a:pt x="232" y="111"/>
                    </a:cubicBezTo>
                    <a:cubicBezTo>
                      <a:pt x="232" y="111"/>
                      <a:pt x="233" y="112"/>
                      <a:pt x="234" y="112"/>
                    </a:cubicBezTo>
                    <a:cubicBezTo>
                      <a:pt x="234" y="111"/>
                      <a:pt x="234" y="109"/>
                      <a:pt x="235" y="108"/>
                    </a:cubicBezTo>
                    <a:cubicBezTo>
                      <a:pt x="236" y="107"/>
                      <a:pt x="238" y="108"/>
                      <a:pt x="239" y="107"/>
                    </a:cubicBezTo>
                    <a:cubicBezTo>
                      <a:pt x="239" y="107"/>
                      <a:pt x="240" y="105"/>
                      <a:pt x="240" y="104"/>
                    </a:cubicBezTo>
                    <a:cubicBezTo>
                      <a:pt x="244" y="103"/>
                      <a:pt x="247" y="105"/>
                      <a:pt x="250" y="104"/>
                    </a:cubicBez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2" y="103"/>
                      <a:pt x="258" y="103"/>
                      <a:pt x="258" y="103"/>
                    </a:cubicBezTo>
                    <a:cubicBezTo>
                      <a:pt x="258" y="104"/>
                      <a:pt x="258" y="104"/>
                      <a:pt x="258" y="104"/>
                    </a:cubicBezTo>
                    <a:cubicBezTo>
                      <a:pt x="260" y="104"/>
                      <a:pt x="260" y="103"/>
                      <a:pt x="262" y="104"/>
                    </a:cubicBezTo>
                    <a:cubicBezTo>
                      <a:pt x="262" y="104"/>
                      <a:pt x="264" y="106"/>
                      <a:pt x="264" y="106"/>
                    </a:cubicBezTo>
                    <a:cubicBezTo>
                      <a:pt x="267" y="106"/>
                      <a:pt x="269" y="104"/>
                      <a:pt x="270" y="104"/>
                    </a:cubicBezTo>
                    <a:cubicBezTo>
                      <a:pt x="275" y="106"/>
                      <a:pt x="275" y="106"/>
                      <a:pt x="275" y="106"/>
                    </a:cubicBezTo>
                    <a:cubicBezTo>
                      <a:pt x="278" y="100"/>
                      <a:pt x="278" y="101"/>
                      <a:pt x="283" y="9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0" name="Google Shape;639;p9">
                <a:extLst>
                  <a:ext uri="{FF2B5EF4-FFF2-40B4-BE49-F238E27FC236}">
                    <a16:creationId xmlns:a16="http://schemas.microsoft.com/office/drawing/2014/main" id="{723D3572-84FA-A546-B78D-829002732CEA}"/>
                  </a:ext>
                </a:extLst>
              </p:cNvPr>
              <p:cNvSpPr/>
              <p:nvPr/>
            </p:nvSpPr>
            <p:spPr>
              <a:xfrm>
                <a:off x="3912" y="1004"/>
                <a:ext cx="694" cy="354"/>
              </a:xfrm>
              <a:custGeom>
                <a:avLst/>
                <a:gdLst/>
                <a:ahLst/>
                <a:cxnLst/>
                <a:rect l="l" t="t" r="r" b="b"/>
                <a:pathLst>
                  <a:path w="354" h="180" extrusionOk="0">
                    <a:moveTo>
                      <a:pt x="354" y="80"/>
                    </a:moveTo>
                    <a:cubicBezTo>
                      <a:pt x="341" y="82"/>
                      <a:pt x="341" y="82"/>
                      <a:pt x="341" y="82"/>
                    </a:cubicBezTo>
                    <a:cubicBezTo>
                      <a:pt x="337" y="85"/>
                      <a:pt x="337" y="85"/>
                      <a:pt x="337" y="85"/>
                    </a:cubicBezTo>
                    <a:cubicBezTo>
                      <a:pt x="335" y="89"/>
                      <a:pt x="335" y="89"/>
                      <a:pt x="335" y="89"/>
                    </a:cubicBezTo>
                    <a:cubicBezTo>
                      <a:pt x="329" y="91"/>
                      <a:pt x="329" y="91"/>
                      <a:pt x="329" y="91"/>
                    </a:cubicBezTo>
                    <a:cubicBezTo>
                      <a:pt x="328" y="94"/>
                      <a:pt x="328" y="94"/>
                      <a:pt x="328" y="94"/>
                    </a:cubicBezTo>
                    <a:cubicBezTo>
                      <a:pt x="327" y="98"/>
                      <a:pt x="327" y="98"/>
                      <a:pt x="327" y="98"/>
                    </a:cubicBezTo>
                    <a:cubicBezTo>
                      <a:pt x="320" y="101"/>
                      <a:pt x="320" y="101"/>
                      <a:pt x="320" y="101"/>
                    </a:cubicBezTo>
                    <a:cubicBezTo>
                      <a:pt x="315" y="101"/>
                      <a:pt x="315" y="101"/>
                      <a:pt x="315" y="101"/>
                    </a:cubicBezTo>
                    <a:cubicBezTo>
                      <a:pt x="312" y="104"/>
                      <a:pt x="312" y="104"/>
                      <a:pt x="312" y="104"/>
                    </a:cubicBezTo>
                    <a:cubicBezTo>
                      <a:pt x="309" y="109"/>
                      <a:pt x="309" y="109"/>
                      <a:pt x="309" y="109"/>
                    </a:cubicBezTo>
                    <a:cubicBezTo>
                      <a:pt x="306" y="112"/>
                      <a:pt x="306" y="112"/>
                      <a:pt x="306" y="112"/>
                    </a:cubicBezTo>
                    <a:cubicBezTo>
                      <a:pt x="304" y="118"/>
                      <a:pt x="304" y="118"/>
                      <a:pt x="304" y="118"/>
                    </a:cubicBezTo>
                    <a:cubicBezTo>
                      <a:pt x="305" y="124"/>
                      <a:pt x="305" y="124"/>
                      <a:pt x="305" y="124"/>
                    </a:cubicBezTo>
                    <a:cubicBezTo>
                      <a:pt x="308" y="127"/>
                      <a:pt x="308" y="127"/>
                      <a:pt x="308" y="127"/>
                    </a:cubicBezTo>
                    <a:cubicBezTo>
                      <a:pt x="306" y="130"/>
                      <a:pt x="306" y="130"/>
                      <a:pt x="306" y="130"/>
                    </a:cubicBezTo>
                    <a:cubicBezTo>
                      <a:pt x="298" y="130"/>
                      <a:pt x="298" y="130"/>
                      <a:pt x="298" y="130"/>
                    </a:cubicBezTo>
                    <a:cubicBezTo>
                      <a:pt x="291" y="133"/>
                      <a:pt x="291" y="133"/>
                      <a:pt x="291" y="133"/>
                    </a:cubicBezTo>
                    <a:cubicBezTo>
                      <a:pt x="284" y="134"/>
                      <a:pt x="284" y="134"/>
                      <a:pt x="284" y="134"/>
                    </a:cubicBezTo>
                    <a:cubicBezTo>
                      <a:pt x="282" y="136"/>
                      <a:pt x="282" y="136"/>
                      <a:pt x="282" y="136"/>
                    </a:cubicBezTo>
                    <a:cubicBezTo>
                      <a:pt x="283" y="140"/>
                      <a:pt x="283" y="140"/>
                      <a:pt x="283" y="140"/>
                    </a:cubicBezTo>
                    <a:cubicBezTo>
                      <a:pt x="288" y="144"/>
                      <a:pt x="288" y="144"/>
                      <a:pt x="288" y="144"/>
                    </a:cubicBezTo>
                    <a:cubicBezTo>
                      <a:pt x="290" y="147"/>
                      <a:pt x="290" y="147"/>
                      <a:pt x="290" y="147"/>
                    </a:cubicBezTo>
                    <a:cubicBezTo>
                      <a:pt x="286" y="155"/>
                      <a:pt x="286" y="155"/>
                      <a:pt x="286" y="155"/>
                    </a:cubicBezTo>
                    <a:cubicBezTo>
                      <a:pt x="286" y="162"/>
                      <a:pt x="286" y="162"/>
                      <a:pt x="286" y="162"/>
                    </a:cubicBezTo>
                    <a:cubicBezTo>
                      <a:pt x="282" y="160"/>
                      <a:pt x="282" y="160"/>
                      <a:pt x="282" y="160"/>
                    </a:cubicBezTo>
                    <a:cubicBezTo>
                      <a:pt x="282" y="160"/>
                      <a:pt x="277" y="159"/>
                      <a:pt x="277" y="158"/>
                    </a:cubicBezTo>
                    <a:cubicBezTo>
                      <a:pt x="276" y="156"/>
                      <a:pt x="273" y="154"/>
                      <a:pt x="271" y="154"/>
                    </a:cubicBezTo>
                    <a:cubicBezTo>
                      <a:pt x="269" y="154"/>
                      <a:pt x="267" y="153"/>
                      <a:pt x="264" y="154"/>
                    </a:cubicBezTo>
                    <a:cubicBezTo>
                      <a:pt x="260" y="154"/>
                      <a:pt x="255" y="154"/>
                      <a:pt x="253" y="154"/>
                    </a:cubicBezTo>
                    <a:cubicBezTo>
                      <a:pt x="251" y="154"/>
                      <a:pt x="247" y="159"/>
                      <a:pt x="244" y="159"/>
                    </a:cubicBezTo>
                    <a:cubicBezTo>
                      <a:pt x="241" y="159"/>
                      <a:pt x="243" y="158"/>
                      <a:pt x="240" y="157"/>
                    </a:cubicBezTo>
                    <a:cubicBezTo>
                      <a:pt x="237" y="156"/>
                      <a:pt x="237" y="154"/>
                      <a:pt x="236" y="154"/>
                    </a:cubicBezTo>
                    <a:cubicBezTo>
                      <a:pt x="232" y="157"/>
                      <a:pt x="233" y="156"/>
                      <a:pt x="231" y="156"/>
                    </a:cubicBezTo>
                    <a:cubicBezTo>
                      <a:pt x="230" y="156"/>
                      <a:pt x="228" y="160"/>
                      <a:pt x="228" y="160"/>
                    </a:cubicBezTo>
                    <a:cubicBezTo>
                      <a:pt x="228" y="160"/>
                      <a:pt x="225" y="161"/>
                      <a:pt x="225" y="163"/>
                    </a:cubicBezTo>
                    <a:cubicBezTo>
                      <a:pt x="225" y="164"/>
                      <a:pt x="219" y="158"/>
                      <a:pt x="216" y="158"/>
                    </a:cubicBezTo>
                    <a:cubicBezTo>
                      <a:pt x="210" y="158"/>
                      <a:pt x="210" y="158"/>
                      <a:pt x="210" y="158"/>
                    </a:cubicBezTo>
                    <a:cubicBezTo>
                      <a:pt x="207" y="158"/>
                      <a:pt x="202" y="164"/>
                      <a:pt x="202" y="164"/>
                    </a:cubicBezTo>
                    <a:cubicBezTo>
                      <a:pt x="200" y="165"/>
                      <a:pt x="200" y="165"/>
                      <a:pt x="197" y="165"/>
                    </a:cubicBezTo>
                    <a:cubicBezTo>
                      <a:pt x="195" y="166"/>
                      <a:pt x="193" y="165"/>
                      <a:pt x="192" y="167"/>
                    </a:cubicBezTo>
                    <a:cubicBezTo>
                      <a:pt x="192" y="169"/>
                      <a:pt x="189" y="169"/>
                      <a:pt x="187" y="169"/>
                    </a:cubicBezTo>
                    <a:cubicBezTo>
                      <a:pt x="186" y="170"/>
                      <a:pt x="185" y="175"/>
                      <a:pt x="185" y="175"/>
                    </a:cubicBezTo>
                    <a:cubicBezTo>
                      <a:pt x="185" y="175"/>
                      <a:pt x="182" y="176"/>
                      <a:pt x="179" y="176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79" y="179"/>
                      <a:pt x="177" y="180"/>
                      <a:pt x="176" y="180"/>
                    </a:cubicBezTo>
                    <a:cubicBezTo>
                      <a:pt x="175" y="180"/>
                      <a:pt x="177" y="178"/>
                      <a:pt x="176" y="176"/>
                    </a:cubicBezTo>
                    <a:cubicBezTo>
                      <a:pt x="175" y="174"/>
                      <a:pt x="170" y="173"/>
                      <a:pt x="169" y="174"/>
                    </a:cubicBezTo>
                    <a:cubicBezTo>
                      <a:pt x="168" y="175"/>
                      <a:pt x="163" y="173"/>
                      <a:pt x="161" y="172"/>
                    </a:cubicBezTo>
                    <a:cubicBezTo>
                      <a:pt x="159" y="171"/>
                      <a:pt x="161" y="170"/>
                      <a:pt x="161" y="169"/>
                    </a:cubicBezTo>
                    <a:cubicBezTo>
                      <a:pt x="161" y="167"/>
                      <a:pt x="159" y="169"/>
                      <a:pt x="159" y="167"/>
                    </a:cubicBezTo>
                    <a:cubicBezTo>
                      <a:pt x="159" y="164"/>
                      <a:pt x="158" y="164"/>
                      <a:pt x="156" y="165"/>
                    </a:cubicBezTo>
                    <a:cubicBezTo>
                      <a:pt x="154" y="165"/>
                      <a:pt x="153" y="164"/>
                      <a:pt x="152" y="163"/>
                    </a:cubicBezTo>
                    <a:cubicBezTo>
                      <a:pt x="151" y="162"/>
                      <a:pt x="149" y="158"/>
                      <a:pt x="149" y="158"/>
                    </a:cubicBezTo>
                    <a:cubicBezTo>
                      <a:pt x="147" y="160"/>
                      <a:pt x="147" y="160"/>
                      <a:pt x="147" y="160"/>
                    </a:cubicBezTo>
                    <a:cubicBezTo>
                      <a:pt x="147" y="160"/>
                      <a:pt x="140" y="159"/>
                      <a:pt x="137" y="158"/>
                    </a:cubicBezTo>
                    <a:cubicBezTo>
                      <a:pt x="134" y="157"/>
                      <a:pt x="128" y="158"/>
                      <a:pt x="128" y="158"/>
                    </a:cubicBezTo>
                    <a:cubicBezTo>
                      <a:pt x="128" y="158"/>
                      <a:pt x="127" y="150"/>
                      <a:pt x="127" y="148"/>
                    </a:cubicBezTo>
                    <a:cubicBezTo>
                      <a:pt x="127" y="146"/>
                      <a:pt x="125" y="143"/>
                      <a:pt x="125" y="143"/>
                    </a:cubicBezTo>
                    <a:cubicBezTo>
                      <a:pt x="124" y="142"/>
                      <a:pt x="124" y="142"/>
                      <a:pt x="124" y="142"/>
                    </a:cubicBezTo>
                    <a:cubicBezTo>
                      <a:pt x="125" y="141"/>
                      <a:pt x="126" y="141"/>
                      <a:pt x="127" y="140"/>
                    </a:cubicBezTo>
                    <a:cubicBezTo>
                      <a:pt x="127" y="136"/>
                      <a:pt x="126" y="138"/>
                      <a:pt x="129" y="136"/>
                    </a:cubicBezTo>
                    <a:cubicBezTo>
                      <a:pt x="129" y="134"/>
                      <a:pt x="129" y="134"/>
                      <a:pt x="129" y="134"/>
                    </a:cubicBezTo>
                    <a:cubicBezTo>
                      <a:pt x="127" y="133"/>
                      <a:pt x="122" y="131"/>
                      <a:pt x="121" y="129"/>
                    </a:cubicBezTo>
                    <a:cubicBezTo>
                      <a:pt x="121" y="127"/>
                      <a:pt x="122" y="124"/>
                      <a:pt x="122" y="123"/>
                    </a:cubicBezTo>
                    <a:cubicBezTo>
                      <a:pt x="122" y="123"/>
                      <a:pt x="121" y="120"/>
                      <a:pt x="121" y="119"/>
                    </a:cubicBezTo>
                    <a:cubicBezTo>
                      <a:pt x="121" y="118"/>
                      <a:pt x="126" y="112"/>
                      <a:pt x="127" y="110"/>
                    </a:cubicBezTo>
                    <a:cubicBezTo>
                      <a:pt x="125" y="110"/>
                      <a:pt x="125" y="111"/>
                      <a:pt x="124" y="111"/>
                    </a:cubicBezTo>
                    <a:cubicBezTo>
                      <a:pt x="124" y="111"/>
                      <a:pt x="122" y="110"/>
                      <a:pt x="122" y="110"/>
                    </a:cubicBezTo>
                    <a:cubicBezTo>
                      <a:pt x="121" y="110"/>
                      <a:pt x="122" y="111"/>
                      <a:pt x="122" y="112"/>
                    </a:cubicBezTo>
                    <a:cubicBezTo>
                      <a:pt x="119" y="112"/>
                      <a:pt x="118" y="111"/>
                      <a:pt x="115" y="111"/>
                    </a:cubicBezTo>
                    <a:cubicBezTo>
                      <a:pt x="115" y="111"/>
                      <a:pt x="114" y="114"/>
                      <a:pt x="116" y="114"/>
                    </a:cubicBezTo>
                    <a:cubicBezTo>
                      <a:pt x="116" y="114"/>
                      <a:pt x="115" y="116"/>
                      <a:pt x="115" y="116"/>
                    </a:cubicBezTo>
                    <a:cubicBezTo>
                      <a:pt x="113" y="116"/>
                      <a:pt x="113" y="116"/>
                      <a:pt x="111" y="116"/>
                    </a:cubicBezTo>
                    <a:cubicBezTo>
                      <a:pt x="111" y="118"/>
                      <a:pt x="111" y="118"/>
                      <a:pt x="111" y="118"/>
                    </a:cubicBezTo>
                    <a:cubicBezTo>
                      <a:pt x="110" y="118"/>
                      <a:pt x="109" y="118"/>
                      <a:pt x="108" y="118"/>
                    </a:cubicBezTo>
                    <a:cubicBezTo>
                      <a:pt x="107" y="120"/>
                      <a:pt x="107" y="120"/>
                      <a:pt x="107" y="122"/>
                    </a:cubicBezTo>
                    <a:cubicBezTo>
                      <a:pt x="106" y="123"/>
                      <a:pt x="107" y="124"/>
                      <a:pt x="106" y="124"/>
                    </a:cubicBezTo>
                    <a:cubicBezTo>
                      <a:pt x="103" y="126"/>
                      <a:pt x="105" y="121"/>
                      <a:pt x="105" y="120"/>
                    </a:cubicBezTo>
                    <a:cubicBezTo>
                      <a:pt x="105" y="120"/>
                      <a:pt x="102" y="121"/>
                      <a:pt x="103" y="121"/>
                    </a:cubicBezTo>
                    <a:cubicBezTo>
                      <a:pt x="102" y="121"/>
                      <a:pt x="101" y="121"/>
                      <a:pt x="101" y="122"/>
                    </a:cubicBezTo>
                    <a:cubicBezTo>
                      <a:pt x="100" y="122"/>
                      <a:pt x="101" y="124"/>
                      <a:pt x="100" y="125"/>
                    </a:cubicBezTo>
                    <a:cubicBezTo>
                      <a:pt x="100" y="126"/>
                      <a:pt x="100" y="126"/>
                      <a:pt x="100" y="126"/>
                    </a:cubicBezTo>
                    <a:cubicBezTo>
                      <a:pt x="98" y="125"/>
                      <a:pt x="97" y="125"/>
                      <a:pt x="95" y="125"/>
                    </a:cubicBezTo>
                    <a:cubicBezTo>
                      <a:pt x="93" y="125"/>
                      <a:pt x="90" y="126"/>
                      <a:pt x="88" y="126"/>
                    </a:cubicBezTo>
                    <a:cubicBezTo>
                      <a:pt x="86" y="126"/>
                      <a:pt x="79" y="130"/>
                      <a:pt x="79" y="130"/>
                    </a:cubicBezTo>
                    <a:cubicBezTo>
                      <a:pt x="78" y="171"/>
                      <a:pt x="78" y="171"/>
                      <a:pt x="78" y="171"/>
                    </a:cubicBezTo>
                    <a:cubicBezTo>
                      <a:pt x="78" y="171"/>
                      <a:pt x="72" y="172"/>
                      <a:pt x="70" y="171"/>
                    </a:cubicBezTo>
                    <a:cubicBezTo>
                      <a:pt x="69" y="170"/>
                      <a:pt x="67" y="161"/>
                      <a:pt x="58" y="162"/>
                    </a:cubicBezTo>
                    <a:cubicBezTo>
                      <a:pt x="55" y="162"/>
                      <a:pt x="49" y="161"/>
                      <a:pt x="49" y="167"/>
                    </a:cubicBezTo>
                    <a:cubicBezTo>
                      <a:pt x="49" y="170"/>
                      <a:pt x="47" y="170"/>
                      <a:pt x="47" y="170"/>
                    </a:cubicBezTo>
                    <a:cubicBezTo>
                      <a:pt x="46" y="170"/>
                      <a:pt x="46" y="170"/>
                      <a:pt x="46" y="170"/>
                    </a:cubicBezTo>
                    <a:cubicBezTo>
                      <a:pt x="47" y="165"/>
                      <a:pt x="48" y="162"/>
                      <a:pt x="50" y="158"/>
                    </a:cubicBezTo>
                    <a:cubicBezTo>
                      <a:pt x="49" y="158"/>
                      <a:pt x="44" y="157"/>
                      <a:pt x="43" y="157"/>
                    </a:cubicBezTo>
                    <a:cubicBezTo>
                      <a:pt x="40" y="155"/>
                      <a:pt x="44" y="153"/>
                      <a:pt x="38" y="154"/>
                    </a:cubicBezTo>
                    <a:cubicBezTo>
                      <a:pt x="37" y="152"/>
                      <a:pt x="38" y="152"/>
                      <a:pt x="38" y="151"/>
                    </a:cubicBezTo>
                    <a:cubicBezTo>
                      <a:pt x="37" y="150"/>
                      <a:pt x="37" y="150"/>
                      <a:pt x="37" y="150"/>
                    </a:cubicBezTo>
                    <a:cubicBezTo>
                      <a:pt x="35" y="146"/>
                      <a:pt x="33" y="143"/>
                      <a:pt x="28" y="142"/>
                    </a:cubicBezTo>
                    <a:cubicBezTo>
                      <a:pt x="28" y="142"/>
                      <a:pt x="29" y="139"/>
                      <a:pt x="30" y="139"/>
                    </a:cubicBezTo>
                    <a:cubicBezTo>
                      <a:pt x="33" y="140"/>
                      <a:pt x="36" y="140"/>
                      <a:pt x="40" y="140"/>
                    </a:cubicBezTo>
                    <a:cubicBezTo>
                      <a:pt x="40" y="138"/>
                      <a:pt x="40" y="138"/>
                      <a:pt x="40" y="138"/>
                    </a:cubicBezTo>
                    <a:cubicBezTo>
                      <a:pt x="39" y="137"/>
                      <a:pt x="37" y="138"/>
                      <a:pt x="36" y="138"/>
                    </a:cubicBezTo>
                    <a:cubicBezTo>
                      <a:pt x="36" y="137"/>
                      <a:pt x="34" y="134"/>
                      <a:pt x="34" y="134"/>
                    </a:cubicBezTo>
                    <a:cubicBezTo>
                      <a:pt x="34" y="132"/>
                      <a:pt x="35" y="133"/>
                      <a:pt x="35" y="132"/>
                    </a:cubicBezTo>
                    <a:cubicBezTo>
                      <a:pt x="35" y="132"/>
                      <a:pt x="37" y="133"/>
                      <a:pt x="37" y="133"/>
                    </a:cubicBezTo>
                    <a:cubicBezTo>
                      <a:pt x="39" y="133"/>
                      <a:pt x="40" y="132"/>
                      <a:pt x="41" y="132"/>
                    </a:cubicBezTo>
                    <a:cubicBezTo>
                      <a:pt x="42" y="131"/>
                      <a:pt x="42" y="132"/>
                      <a:pt x="44" y="132"/>
                    </a:cubicBezTo>
                    <a:cubicBezTo>
                      <a:pt x="43" y="130"/>
                      <a:pt x="44" y="128"/>
                      <a:pt x="44" y="127"/>
                    </a:cubicBezTo>
                    <a:cubicBezTo>
                      <a:pt x="45" y="127"/>
                      <a:pt x="46" y="127"/>
                      <a:pt x="47" y="127"/>
                    </a:cubicBezTo>
                    <a:cubicBezTo>
                      <a:pt x="48" y="127"/>
                      <a:pt x="49" y="129"/>
                      <a:pt x="50" y="130"/>
                    </a:cubicBezTo>
                    <a:cubicBezTo>
                      <a:pt x="51" y="130"/>
                      <a:pt x="55" y="131"/>
                      <a:pt x="57" y="131"/>
                    </a:cubicBezTo>
                    <a:cubicBezTo>
                      <a:pt x="56" y="132"/>
                      <a:pt x="55" y="133"/>
                      <a:pt x="55" y="134"/>
                    </a:cubicBezTo>
                    <a:cubicBezTo>
                      <a:pt x="56" y="134"/>
                      <a:pt x="58" y="132"/>
                      <a:pt x="59" y="132"/>
                    </a:cubicBezTo>
                    <a:cubicBezTo>
                      <a:pt x="60" y="132"/>
                      <a:pt x="60" y="133"/>
                      <a:pt x="61" y="133"/>
                    </a:cubicBezTo>
                    <a:cubicBezTo>
                      <a:pt x="62" y="133"/>
                      <a:pt x="62" y="132"/>
                      <a:pt x="63" y="132"/>
                    </a:cubicBezTo>
                    <a:cubicBezTo>
                      <a:pt x="64" y="129"/>
                      <a:pt x="63" y="128"/>
                      <a:pt x="64" y="125"/>
                    </a:cubicBezTo>
                    <a:cubicBezTo>
                      <a:pt x="64" y="125"/>
                      <a:pt x="62" y="125"/>
                      <a:pt x="62" y="124"/>
                    </a:cubicBezTo>
                    <a:cubicBezTo>
                      <a:pt x="62" y="124"/>
                      <a:pt x="62" y="123"/>
                      <a:pt x="61" y="122"/>
                    </a:cubicBezTo>
                    <a:cubicBezTo>
                      <a:pt x="61" y="122"/>
                      <a:pt x="60" y="122"/>
                      <a:pt x="59" y="122"/>
                    </a:cubicBezTo>
                    <a:cubicBezTo>
                      <a:pt x="59" y="120"/>
                      <a:pt x="59" y="116"/>
                      <a:pt x="58" y="114"/>
                    </a:cubicBezTo>
                    <a:cubicBezTo>
                      <a:pt x="57" y="113"/>
                      <a:pt x="56" y="114"/>
                      <a:pt x="54" y="114"/>
                    </a:cubicBezTo>
                    <a:cubicBezTo>
                      <a:pt x="54" y="113"/>
                      <a:pt x="53" y="111"/>
                      <a:pt x="53" y="110"/>
                    </a:cubicBezTo>
                    <a:cubicBezTo>
                      <a:pt x="52" y="110"/>
                      <a:pt x="52" y="110"/>
                      <a:pt x="51" y="110"/>
                    </a:cubicBezTo>
                    <a:cubicBezTo>
                      <a:pt x="51" y="110"/>
                      <a:pt x="48" y="106"/>
                      <a:pt x="48" y="106"/>
                    </a:cubicBezTo>
                    <a:cubicBezTo>
                      <a:pt x="47" y="106"/>
                      <a:pt x="47" y="107"/>
                      <a:pt x="46" y="107"/>
                    </a:cubicBezTo>
                    <a:cubicBezTo>
                      <a:pt x="45" y="106"/>
                      <a:pt x="45" y="106"/>
                      <a:pt x="45" y="106"/>
                    </a:cubicBezTo>
                    <a:cubicBezTo>
                      <a:pt x="43" y="106"/>
                      <a:pt x="42" y="105"/>
                      <a:pt x="39" y="106"/>
                    </a:cubicBezTo>
                    <a:cubicBezTo>
                      <a:pt x="39" y="105"/>
                      <a:pt x="39" y="104"/>
                      <a:pt x="39" y="103"/>
                    </a:cubicBezTo>
                    <a:cubicBezTo>
                      <a:pt x="38" y="103"/>
                      <a:pt x="37" y="101"/>
                      <a:pt x="36" y="101"/>
                    </a:cubicBezTo>
                    <a:cubicBezTo>
                      <a:pt x="35" y="101"/>
                      <a:pt x="34" y="101"/>
                      <a:pt x="34" y="101"/>
                    </a:cubicBezTo>
                    <a:cubicBezTo>
                      <a:pt x="34" y="101"/>
                      <a:pt x="32" y="102"/>
                      <a:pt x="32" y="102"/>
                    </a:cubicBezTo>
                    <a:cubicBezTo>
                      <a:pt x="32" y="102"/>
                      <a:pt x="33" y="104"/>
                      <a:pt x="32" y="104"/>
                    </a:cubicBezTo>
                    <a:cubicBezTo>
                      <a:pt x="31" y="106"/>
                      <a:pt x="29" y="106"/>
                      <a:pt x="28" y="107"/>
                    </a:cubicBezTo>
                    <a:cubicBezTo>
                      <a:pt x="27" y="107"/>
                      <a:pt x="27" y="109"/>
                      <a:pt x="26" y="109"/>
                    </a:cubicBezTo>
                    <a:cubicBezTo>
                      <a:pt x="25" y="109"/>
                      <a:pt x="23" y="108"/>
                      <a:pt x="21" y="109"/>
                    </a:cubicBezTo>
                    <a:cubicBezTo>
                      <a:pt x="20" y="109"/>
                      <a:pt x="20" y="111"/>
                      <a:pt x="19" y="112"/>
                    </a:cubicBezTo>
                    <a:cubicBezTo>
                      <a:pt x="17" y="113"/>
                      <a:pt x="16" y="111"/>
                      <a:pt x="15" y="112"/>
                    </a:cubicBezTo>
                    <a:cubicBezTo>
                      <a:pt x="15" y="112"/>
                      <a:pt x="13" y="108"/>
                      <a:pt x="14" y="107"/>
                    </a:cubicBezTo>
                    <a:cubicBezTo>
                      <a:pt x="15" y="106"/>
                      <a:pt x="14" y="103"/>
                      <a:pt x="14" y="103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5"/>
                      <a:pt x="6" y="97"/>
                      <a:pt x="6" y="95"/>
                    </a:cubicBezTo>
                    <a:cubicBezTo>
                      <a:pt x="5" y="93"/>
                      <a:pt x="7" y="89"/>
                      <a:pt x="4" y="88"/>
                    </a:cubicBezTo>
                    <a:cubicBezTo>
                      <a:pt x="2" y="87"/>
                      <a:pt x="0" y="85"/>
                      <a:pt x="1" y="84"/>
                    </a:cubicBezTo>
                    <a:cubicBezTo>
                      <a:pt x="3" y="82"/>
                      <a:pt x="5" y="78"/>
                      <a:pt x="5" y="78"/>
                    </a:cubicBezTo>
                    <a:cubicBezTo>
                      <a:pt x="5" y="78"/>
                      <a:pt x="7" y="77"/>
                      <a:pt x="7" y="75"/>
                    </a:cubicBezTo>
                    <a:cubicBezTo>
                      <a:pt x="6" y="73"/>
                      <a:pt x="4" y="72"/>
                      <a:pt x="4" y="72"/>
                    </a:cubicBezTo>
                    <a:cubicBezTo>
                      <a:pt x="4" y="72"/>
                      <a:pt x="8" y="68"/>
                      <a:pt x="7" y="64"/>
                    </a:cubicBezTo>
                    <a:cubicBezTo>
                      <a:pt x="6" y="63"/>
                      <a:pt x="10" y="64"/>
                      <a:pt x="11" y="62"/>
                    </a:cubicBezTo>
                    <a:cubicBezTo>
                      <a:pt x="11" y="60"/>
                      <a:pt x="14" y="57"/>
                      <a:pt x="15" y="59"/>
                    </a:cubicBezTo>
                    <a:cubicBezTo>
                      <a:pt x="16" y="61"/>
                      <a:pt x="18" y="65"/>
                      <a:pt x="18" y="65"/>
                    </a:cubicBezTo>
                    <a:cubicBezTo>
                      <a:pt x="24" y="62"/>
                      <a:pt x="24" y="62"/>
                      <a:pt x="24" y="62"/>
                    </a:cubicBezTo>
                    <a:cubicBezTo>
                      <a:pt x="24" y="62"/>
                      <a:pt x="19" y="59"/>
                      <a:pt x="20" y="57"/>
                    </a:cubicBezTo>
                    <a:cubicBezTo>
                      <a:pt x="20" y="55"/>
                      <a:pt x="20" y="51"/>
                      <a:pt x="22" y="51"/>
                    </a:cubicBezTo>
                    <a:cubicBezTo>
                      <a:pt x="24" y="51"/>
                      <a:pt x="24" y="47"/>
                      <a:pt x="26" y="48"/>
                    </a:cubicBezTo>
                    <a:cubicBezTo>
                      <a:pt x="28" y="49"/>
                      <a:pt x="32" y="48"/>
                      <a:pt x="32" y="48"/>
                    </a:cubicBezTo>
                    <a:cubicBezTo>
                      <a:pt x="32" y="48"/>
                      <a:pt x="38" y="43"/>
                      <a:pt x="39" y="41"/>
                    </a:cubicBezTo>
                    <a:cubicBezTo>
                      <a:pt x="40" y="39"/>
                      <a:pt x="38" y="38"/>
                      <a:pt x="38" y="38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50" y="39"/>
                      <a:pt x="48" y="37"/>
                      <a:pt x="50" y="37"/>
                    </a:cubicBezTo>
                    <a:cubicBezTo>
                      <a:pt x="51" y="37"/>
                      <a:pt x="53" y="37"/>
                      <a:pt x="54" y="39"/>
                    </a:cubicBezTo>
                    <a:cubicBezTo>
                      <a:pt x="55" y="41"/>
                      <a:pt x="55" y="43"/>
                      <a:pt x="55" y="43"/>
                    </a:cubicBezTo>
                    <a:cubicBezTo>
                      <a:pt x="55" y="43"/>
                      <a:pt x="58" y="43"/>
                      <a:pt x="60" y="44"/>
                    </a:cubicBezTo>
                    <a:cubicBezTo>
                      <a:pt x="62" y="45"/>
                      <a:pt x="63" y="46"/>
                      <a:pt x="65" y="48"/>
                    </a:cubicBezTo>
                    <a:cubicBezTo>
                      <a:pt x="66" y="50"/>
                      <a:pt x="66" y="52"/>
                      <a:pt x="68" y="52"/>
                    </a:cubicBezTo>
                    <a:cubicBezTo>
                      <a:pt x="70" y="52"/>
                      <a:pt x="72" y="51"/>
                      <a:pt x="73" y="53"/>
                    </a:cubicBezTo>
                    <a:cubicBezTo>
                      <a:pt x="74" y="55"/>
                      <a:pt x="71" y="58"/>
                      <a:pt x="71" y="58"/>
                    </a:cubicBezTo>
                    <a:cubicBezTo>
                      <a:pt x="76" y="59"/>
                      <a:pt x="76" y="59"/>
                      <a:pt x="76" y="59"/>
                    </a:cubicBezTo>
                    <a:cubicBezTo>
                      <a:pt x="76" y="59"/>
                      <a:pt x="76" y="53"/>
                      <a:pt x="77" y="53"/>
                    </a:cubicBezTo>
                    <a:cubicBezTo>
                      <a:pt x="78" y="53"/>
                      <a:pt x="78" y="51"/>
                      <a:pt x="81" y="52"/>
                    </a:cubicBezTo>
                    <a:cubicBezTo>
                      <a:pt x="85" y="54"/>
                      <a:pt x="87" y="56"/>
                      <a:pt x="89" y="54"/>
                    </a:cubicBezTo>
                    <a:cubicBezTo>
                      <a:pt x="91" y="53"/>
                      <a:pt x="93" y="51"/>
                      <a:pt x="96" y="50"/>
                    </a:cubicBezTo>
                    <a:cubicBezTo>
                      <a:pt x="99" y="49"/>
                      <a:pt x="99" y="53"/>
                      <a:pt x="101" y="53"/>
                    </a:cubicBezTo>
                    <a:cubicBezTo>
                      <a:pt x="103" y="52"/>
                      <a:pt x="102" y="50"/>
                      <a:pt x="104" y="52"/>
                    </a:cubicBezTo>
                    <a:cubicBezTo>
                      <a:pt x="106" y="53"/>
                      <a:pt x="109" y="58"/>
                      <a:pt x="109" y="58"/>
                    </a:cubicBezTo>
                    <a:cubicBezTo>
                      <a:pt x="114" y="60"/>
                      <a:pt x="114" y="60"/>
                      <a:pt x="114" y="60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22" y="58"/>
                      <a:pt x="122" y="54"/>
                    </a:cubicBezTo>
                    <a:cubicBezTo>
                      <a:pt x="119" y="52"/>
                      <a:pt x="116" y="51"/>
                      <a:pt x="116" y="51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6" y="42"/>
                      <a:pt x="116" y="42"/>
                      <a:pt x="116" y="42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3" y="26"/>
                      <a:pt x="113" y="26"/>
                      <a:pt x="113" y="26"/>
                    </a:cubicBezTo>
                    <a:cubicBezTo>
                      <a:pt x="113" y="21"/>
                      <a:pt x="113" y="21"/>
                      <a:pt x="113" y="21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118" y="13"/>
                      <a:pt x="118" y="13"/>
                      <a:pt x="118" y="13"/>
                    </a:cubicBezTo>
                    <a:cubicBezTo>
                      <a:pt x="117" y="10"/>
                      <a:pt x="117" y="10"/>
                      <a:pt x="117" y="10"/>
                    </a:cubicBezTo>
                    <a:cubicBezTo>
                      <a:pt x="121" y="8"/>
                      <a:pt x="121" y="8"/>
                      <a:pt x="121" y="8"/>
                    </a:cubicBezTo>
                    <a:cubicBezTo>
                      <a:pt x="125" y="10"/>
                      <a:pt x="125" y="10"/>
                      <a:pt x="125" y="10"/>
                    </a:cubicBezTo>
                    <a:cubicBezTo>
                      <a:pt x="131" y="10"/>
                      <a:pt x="131" y="10"/>
                      <a:pt x="131" y="10"/>
                    </a:cubicBezTo>
                    <a:cubicBezTo>
                      <a:pt x="134" y="12"/>
                      <a:pt x="134" y="12"/>
                      <a:pt x="134" y="12"/>
                    </a:cubicBezTo>
                    <a:cubicBezTo>
                      <a:pt x="142" y="11"/>
                      <a:pt x="142" y="11"/>
                      <a:pt x="142" y="11"/>
                    </a:cubicBezTo>
                    <a:cubicBezTo>
                      <a:pt x="148" y="9"/>
                      <a:pt x="148" y="9"/>
                      <a:pt x="148" y="9"/>
                    </a:cubicBezTo>
                    <a:cubicBezTo>
                      <a:pt x="157" y="9"/>
                      <a:pt x="157" y="9"/>
                      <a:pt x="157" y="9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8" y="7"/>
                      <a:pt x="168" y="7"/>
                      <a:pt x="168" y="7"/>
                    </a:cubicBezTo>
                    <a:cubicBezTo>
                      <a:pt x="176" y="2"/>
                      <a:pt x="176" y="2"/>
                      <a:pt x="176" y="2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188" y="2"/>
                      <a:pt x="188" y="2"/>
                      <a:pt x="188" y="2"/>
                    </a:cubicBezTo>
                    <a:cubicBezTo>
                      <a:pt x="191" y="3"/>
                      <a:pt x="191" y="3"/>
                      <a:pt x="191" y="3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0" y="10"/>
                      <a:pt x="190" y="10"/>
                      <a:pt x="190" y="10"/>
                    </a:cubicBezTo>
                    <a:cubicBezTo>
                      <a:pt x="193" y="10"/>
                      <a:pt x="193" y="10"/>
                      <a:pt x="193" y="10"/>
                    </a:cubicBezTo>
                    <a:cubicBezTo>
                      <a:pt x="197" y="15"/>
                      <a:pt x="197" y="15"/>
                      <a:pt x="197" y="15"/>
                    </a:cubicBezTo>
                    <a:cubicBezTo>
                      <a:pt x="200" y="13"/>
                      <a:pt x="200" y="13"/>
                      <a:pt x="200" y="13"/>
                    </a:cubicBezTo>
                    <a:cubicBezTo>
                      <a:pt x="204" y="9"/>
                      <a:pt x="204" y="9"/>
                      <a:pt x="204" y="9"/>
                    </a:cubicBezTo>
                    <a:cubicBezTo>
                      <a:pt x="210" y="12"/>
                      <a:pt x="210" y="12"/>
                      <a:pt x="210" y="12"/>
                    </a:cubicBezTo>
                    <a:cubicBezTo>
                      <a:pt x="211" y="14"/>
                      <a:pt x="211" y="14"/>
                      <a:pt x="211" y="14"/>
                    </a:cubicBezTo>
                    <a:cubicBezTo>
                      <a:pt x="214" y="12"/>
                      <a:pt x="214" y="12"/>
                      <a:pt x="214" y="12"/>
                    </a:cubicBezTo>
                    <a:cubicBezTo>
                      <a:pt x="214" y="12"/>
                      <a:pt x="216" y="11"/>
                      <a:pt x="217" y="14"/>
                    </a:cubicBezTo>
                    <a:cubicBezTo>
                      <a:pt x="218" y="17"/>
                      <a:pt x="217" y="17"/>
                      <a:pt x="217" y="17"/>
                    </a:cubicBezTo>
                    <a:cubicBezTo>
                      <a:pt x="225" y="18"/>
                      <a:pt x="225" y="18"/>
                      <a:pt x="225" y="18"/>
                    </a:cubicBezTo>
                    <a:cubicBezTo>
                      <a:pt x="232" y="15"/>
                      <a:pt x="232" y="15"/>
                      <a:pt x="232" y="15"/>
                    </a:cubicBezTo>
                    <a:cubicBezTo>
                      <a:pt x="240" y="11"/>
                      <a:pt x="240" y="11"/>
                      <a:pt x="240" y="11"/>
                    </a:cubicBezTo>
                    <a:cubicBezTo>
                      <a:pt x="247" y="8"/>
                      <a:pt x="247" y="8"/>
                      <a:pt x="247" y="8"/>
                    </a:cubicBezTo>
                    <a:cubicBezTo>
                      <a:pt x="254" y="7"/>
                      <a:pt x="254" y="7"/>
                      <a:pt x="254" y="7"/>
                    </a:cubicBezTo>
                    <a:cubicBezTo>
                      <a:pt x="255" y="8"/>
                      <a:pt x="255" y="8"/>
                      <a:pt x="255" y="8"/>
                    </a:cubicBezTo>
                    <a:cubicBezTo>
                      <a:pt x="255" y="13"/>
                      <a:pt x="255" y="13"/>
                      <a:pt x="255" y="13"/>
                    </a:cubicBezTo>
                    <a:cubicBezTo>
                      <a:pt x="261" y="22"/>
                      <a:pt x="261" y="22"/>
                      <a:pt x="261" y="22"/>
                    </a:cubicBezTo>
                    <a:cubicBezTo>
                      <a:pt x="267" y="37"/>
                      <a:pt x="267" y="37"/>
                      <a:pt x="267" y="37"/>
                    </a:cubicBezTo>
                    <a:cubicBezTo>
                      <a:pt x="272" y="47"/>
                      <a:pt x="272" y="47"/>
                      <a:pt x="272" y="47"/>
                    </a:cubicBezTo>
                    <a:cubicBezTo>
                      <a:pt x="272" y="47"/>
                      <a:pt x="275" y="53"/>
                      <a:pt x="278" y="53"/>
                    </a:cubicBezTo>
                    <a:cubicBezTo>
                      <a:pt x="280" y="53"/>
                      <a:pt x="286" y="51"/>
                      <a:pt x="286" y="51"/>
                    </a:cubicBezTo>
                    <a:cubicBezTo>
                      <a:pt x="295" y="51"/>
                      <a:pt x="295" y="51"/>
                      <a:pt x="295" y="51"/>
                    </a:cubicBezTo>
                    <a:cubicBezTo>
                      <a:pt x="298" y="51"/>
                      <a:pt x="303" y="58"/>
                      <a:pt x="303" y="58"/>
                    </a:cubicBezTo>
                    <a:cubicBezTo>
                      <a:pt x="305" y="64"/>
                      <a:pt x="305" y="64"/>
                      <a:pt x="305" y="64"/>
                    </a:cubicBezTo>
                    <a:cubicBezTo>
                      <a:pt x="307" y="70"/>
                      <a:pt x="307" y="70"/>
                      <a:pt x="307" y="70"/>
                    </a:cubicBezTo>
                    <a:cubicBezTo>
                      <a:pt x="308" y="73"/>
                      <a:pt x="308" y="73"/>
                      <a:pt x="308" y="73"/>
                    </a:cubicBezTo>
                    <a:cubicBezTo>
                      <a:pt x="313" y="75"/>
                      <a:pt x="313" y="75"/>
                      <a:pt x="313" y="75"/>
                    </a:cubicBezTo>
                    <a:cubicBezTo>
                      <a:pt x="319" y="74"/>
                      <a:pt x="319" y="74"/>
                      <a:pt x="319" y="74"/>
                    </a:cubicBezTo>
                    <a:cubicBezTo>
                      <a:pt x="330" y="69"/>
                      <a:pt x="330" y="69"/>
                      <a:pt x="330" y="69"/>
                    </a:cubicBezTo>
                    <a:cubicBezTo>
                      <a:pt x="336" y="68"/>
                      <a:pt x="336" y="68"/>
                      <a:pt x="336" y="68"/>
                    </a:cubicBezTo>
                    <a:cubicBezTo>
                      <a:pt x="341" y="68"/>
                      <a:pt x="341" y="68"/>
                      <a:pt x="341" y="68"/>
                    </a:cubicBezTo>
                    <a:cubicBezTo>
                      <a:pt x="343" y="72"/>
                      <a:pt x="343" y="72"/>
                      <a:pt x="343" y="72"/>
                    </a:cubicBezTo>
                    <a:cubicBezTo>
                      <a:pt x="346" y="76"/>
                      <a:pt x="346" y="76"/>
                      <a:pt x="346" y="76"/>
                    </a:cubicBezTo>
                    <a:cubicBezTo>
                      <a:pt x="348" y="78"/>
                      <a:pt x="348" y="78"/>
                      <a:pt x="348" y="78"/>
                    </a:cubicBezTo>
                    <a:cubicBezTo>
                      <a:pt x="354" y="79"/>
                      <a:pt x="354" y="79"/>
                      <a:pt x="354" y="79"/>
                    </a:cubicBezTo>
                    <a:lnTo>
                      <a:pt x="354" y="80"/>
                    </a:lnTo>
                    <a:close/>
                    <a:moveTo>
                      <a:pt x="54" y="134"/>
                    </a:moveTo>
                    <a:cubicBezTo>
                      <a:pt x="55" y="134"/>
                      <a:pt x="52" y="138"/>
                      <a:pt x="52" y="139"/>
                    </a:cubicBezTo>
                    <a:cubicBezTo>
                      <a:pt x="48" y="143"/>
                      <a:pt x="49" y="141"/>
                      <a:pt x="45" y="139"/>
                    </a:cubicBezTo>
                    <a:cubicBezTo>
                      <a:pt x="51" y="139"/>
                      <a:pt x="50" y="137"/>
                      <a:pt x="54" y="134"/>
                    </a:cubicBezTo>
                    <a:close/>
                    <a:moveTo>
                      <a:pt x="118" y="116"/>
                    </a:moveTo>
                    <a:cubicBezTo>
                      <a:pt x="118" y="117"/>
                      <a:pt x="118" y="117"/>
                      <a:pt x="118" y="117"/>
                    </a:cubicBezTo>
                    <a:cubicBezTo>
                      <a:pt x="121" y="117"/>
                      <a:pt x="120" y="116"/>
                      <a:pt x="118" y="116"/>
                    </a:cubicBezTo>
                    <a:close/>
                    <a:moveTo>
                      <a:pt x="283" y="98"/>
                    </a:moveTo>
                    <a:cubicBezTo>
                      <a:pt x="283" y="98"/>
                      <a:pt x="284" y="101"/>
                      <a:pt x="284" y="101"/>
                    </a:cubicBezTo>
                    <a:cubicBezTo>
                      <a:pt x="284" y="102"/>
                      <a:pt x="282" y="102"/>
                      <a:pt x="281" y="102"/>
                    </a:cubicBezTo>
                    <a:cubicBezTo>
                      <a:pt x="281" y="103"/>
                      <a:pt x="281" y="104"/>
                      <a:pt x="281" y="105"/>
                    </a:cubicBezTo>
                    <a:cubicBezTo>
                      <a:pt x="279" y="105"/>
                      <a:pt x="278" y="106"/>
                      <a:pt x="276" y="106"/>
                    </a:cubicBezTo>
                    <a:cubicBezTo>
                      <a:pt x="276" y="106"/>
                      <a:pt x="276" y="108"/>
                      <a:pt x="276" y="108"/>
                    </a:cubicBezTo>
                    <a:cubicBezTo>
                      <a:pt x="274" y="109"/>
                      <a:pt x="272" y="107"/>
                      <a:pt x="272" y="107"/>
                    </a:cubicBezTo>
                    <a:cubicBezTo>
                      <a:pt x="269" y="107"/>
                      <a:pt x="264" y="109"/>
                      <a:pt x="262" y="108"/>
                    </a:cubicBezTo>
                    <a:cubicBezTo>
                      <a:pt x="261" y="108"/>
                      <a:pt x="257" y="105"/>
                      <a:pt x="255" y="107"/>
                    </a:cubicBezTo>
                    <a:cubicBezTo>
                      <a:pt x="254" y="108"/>
                      <a:pt x="256" y="108"/>
                      <a:pt x="254" y="108"/>
                    </a:cubicBezTo>
                    <a:cubicBezTo>
                      <a:pt x="254" y="108"/>
                      <a:pt x="254" y="106"/>
                      <a:pt x="254" y="106"/>
                    </a:cubicBezTo>
                    <a:cubicBezTo>
                      <a:pt x="254" y="106"/>
                      <a:pt x="252" y="106"/>
                      <a:pt x="252" y="106"/>
                    </a:cubicBezTo>
                    <a:cubicBezTo>
                      <a:pt x="251" y="107"/>
                      <a:pt x="252" y="108"/>
                      <a:pt x="252" y="109"/>
                    </a:cubicBezTo>
                    <a:cubicBezTo>
                      <a:pt x="251" y="109"/>
                      <a:pt x="249" y="111"/>
                      <a:pt x="249" y="111"/>
                    </a:cubicBezTo>
                    <a:cubicBezTo>
                      <a:pt x="248" y="111"/>
                      <a:pt x="246" y="110"/>
                      <a:pt x="244" y="111"/>
                    </a:cubicBezTo>
                    <a:cubicBezTo>
                      <a:pt x="244" y="111"/>
                      <a:pt x="240" y="116"/>
                      <a:pt x="240" y="116"/>
                    </a:cubicBezTo>
                    <a:cubicBezTo>
                      <a:pt x="239" y="117"/>
                      <a:pt x="238" y="116"/>
                      <a:pt x="236" y="117"/>
                    </a:cubicBezTo>
                    <a:cubicBezTo>
                      <a:pt x="236" y="117"/>
                      <a:pt x="233" y="121"/>
                      <a:pt x="232" y="122"/>
                    </a:cubicBezTo>
                    <a:cubicBezTo>
                      <a:pt x="231" y="122"/>
                      <a:pt x="231" y="122"/>
                      <a:pt x="231" y="122"/>
                    </a:cubicBezTo>
                    <a:cubicBezTo>
                      <a:pt x="230" y="124"/>
                      <a:pt x="230" y="125"/>
                      <a:pt x="230" y="126"/>
                    </a:cubicBezTo>
                    <a:cubicBezTo>
                      <a:pt x="229" y="126"/>
                      <a:pt x="229" y="126"/>
                      <a:pt x="229" y="126"/>
                    </a:cubicBezTo>
                    <a:cubicBezTo>
                      <a:pt x="229" y="128"/>
                      <a:pt x="230" y="129"/>
                      <a:pt x="230" y="130"/>
                    </a:cubicBezTo>
                    <a:cubicBezTo>
                      <a:pt x="230" y="130"/>
                      <a:pt x="231" y="129"/>
                      <a:pt x="232" y="130"/>
                    </a:cubicBezTo>
                    <a:cubicBezTo>
                      <a:pt x="232" y="130"/>
                      <a:pt x="231" y="131"/>
                      <a:pt x="232" y="132"/>
                    </a:cubicBezTo>
                    <a:cubicBezTo>
                      <a:pt x="230" y="131"/>
                      <a:pt x="228" y="130"/>
                      <a:pt x="226" y="129"/>
                    </a:cubicBezTo>
                    <a:cubicBezTo>
                      <a:pt x="226" y="129"/>
                      <a:pt x="228" y="123"/>
                      <a:pt x="226" y="124"/>
                    </a:cubicBezTo>
                    <a:cubicBezTo>
                      <a:pt x="226" y="123"/>
                      <a:pt x="226" y="123"/>
                      <a:pt x="226" y="123"/>
                    </a:cubicBezTo>
                    <a:cubicBezTo>
                      <a:pt x="226" y="123"/>
                      <a:pt x="224" y="123"/>
                      <a:pt x="224" y="123"/>
                    </a:cubicBezTo>
                    <a:cubicBezTo>
                      <a:pt x="224" y="122"/>
                      <a:pt x="223" y="122"/>
                      <a:pt x="223" y="120"/>
                    </a:cubicBezTo>
                    <a:cubicBezTo>
                      <a:pt x="224" y="117"/>
                      <a:pt x="226" y="118"/>
                      <a:pt x="228" y="117"/>
                    </a:cubicBezTo>
                    <a:cubicBezTo>
                      <a:pt x="228" y="115"/>
                      <a:pt x="228" y="115"/>
                      <a:pt x="228" y="115"/>
                    </a:cubicBezTo>
                    <a:cubicBezTo>
                      <a:pt x="229" y="114"/>
                      <a:pt x="231" y="112"/>
                      <a:pt x="232" y="111"/>
                    </a:cubicBezTo>
                    <a:cubicBezTo>
                      <a:pt x="232" y="111"/>
                      <a:pt x="233" y="112"/>
                      <a:pt x="234" y="112"/>
                    </a:cubicBezTo>
                    <a:cubicBezTo>
                      <a:pt x="234" y="111"/>
                      <a:pt x="234" y="109"/>
                      <a:pt x="235" y="108"/>
                    </a:cubicBezTo>
                    <a:cubicBezTo>
                      <a:pt x="236" y="107"/>
                      <a:pt x="238" y="108"/>
                      <a:pt x="239" y="107"/>
                    </a:cubicBezTo>
                    <a:cubicBezTo>
                      <a:pt x="239" y="107"/>
                      <a:pt x="240" y="105"/>
                      <a:pt x="240" y="104"/>
                    </a:cubicBezTo>
                    <a:cubicBezTo>
                      <a:pt x="244" y="103"/>
                      <a:pt x="247" y="105"/>
                      <a:pt x="250" y="104"/>
                    </a:cubicBez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2" y="103"/>
                      <a:pt x="258" y="103"/>
                      <a:pt x="258" y="103"/>
                    </a:cubicBezTo>
                    <a:cubicBezTo>
                      <a:pt x="258" y="104"/>
                      <a:pt x="258" y="104"/>
                      <a:pt x="258" y="104"/>
                    </a:cubicBezTo>
                    <a:cubicBezTo>
                      <a:pt x="260" y="104"/>
                      <a:pt x="260" y="103"/>
                      <a:pt x="262" y="104"/>
                    </a:cubicBezTo>
                    <a:cubicBezTo>
                      <a:pt x="262" y="104"/>
                      <a:pt x="264" y="106"/>
                      <a:pt x="264" y="106"/>
                    </a:cubicBezTo>
                    <a:cubicBezTo>
                      <a:pt x="267" y="106"/>
                      <a:pt x="269" y="104"/>
                      <a:pt x="270" y="104"/>
                    </a:cubicBezTo>
                    <a:cubicBezTo>
                      <a:pt x="275" y="106"/>
                      <a:pt x="275" y="106"/>
                      <a:pt x="275" y="106"/>
                    </a:cubicBezTo>
                    <a:cubicBezTo>
                      <a:pt x="278" y="100"/>
                      <a:pt x="278" y="101"/>
                      <a:pt x="283" y="9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1" name="Google Shape;640;p9">
                <a:extLst>
                  <a:ext uri="{FF2B5EF4-FFF2-40B4-BE49-F238E27FC236}">
                    <a16:creationId xmlns:a16="http://schemas.microsoft.com/office/drawing/2014/main" id="{0D314E24-3F2C-BF43-BC60-FF64FE0135BC}"/>
                  </a:ext>
                </a:extLst>
              </p:cNvPr>
              <p:cNvSpPr/>
              <p:nvPr/>
            </p:nvSpPr>
            <p:spPr>
              <a:xfrm>
                <a:off x="3708" y="1540"/>
                <a:ext cx="78" cy="92"/>
              </a:xfrm>
              <a:custGeom>
                <a:avLst/>
                <a:gdLst/>
                <a:ahLst/>
                <a:cxnLst/>
                <a:rect l="l" t="t" r="r" b="b"/>
                <a:pathLst>
                  <a:path w="40" h="47" extrusionOk="0">
                    <a:moveTo>
                      <a:pt x="8" y="16"/>
                    </a:moveTo>
                    <a:cubicBezTo>
                      <a:pt x="8" y="15"/>
                      <a:pt x="8" y="15"/>
                      <a:pt x="8" y="14"/>
                    </a:cubicBezTo>
                    <a:cubicBezTo>
                      <a:pt x="9" y="16"/>
                      <a:pt x="10" y="10"/>
                      <a:pt x="10" y="10"/>
                    </a:cubicBezTo>
                    <a:cubicBezTo>
                      <a:pt x="11" y="9"/>
                      <a:pt x="14" y="7"/>
                      <a:pt x="15" y="8"/>
                    </a:cubicBezTo>
                    <a:cubicBezTo>
                      <a:pt x="16" y="10"/>
                      <a:pt x="22" y="10"/>
                      <a:pt x="22" y="1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0"/>
                      <a:pt x="24" y="32"/>
                      <a:pt x="23" y="34"/>
                    </a:cubicBezTo>
                    <a:cubicBezTo>
                      <a:pt x="23" y="37"/>
                      <a:pt x="21" y="36"/>
                      <a:pt x="20" y="38"/>
                    </a:cubicBezTo>
                    <a:cubicBezTo>
                      <a:pt x="19" y="40"/>
                      <a:pt x="17" y="42"/>
                      <a:pt x="17" y="42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1" y="47"/>
                      <a:pt x="0" y="45"/>
                      <a:pt x="0" y="45"/>
                    </a:cubicBezTo>
                    <a:cubicBezTo>
                      <a:pt x="0" y="45"/>
                      <a:pt x="7" y="37"/>
                      <a:pt x="7" y="35"/>
                    </a:cubicBezTo>
                    <a:cubicBezTo>
                      <a:pt x="6" y="30"/>
                      <a:pt x="9" y="24"/>
                      <a:pt x="9" y="24"/>
                    </a:cubicBezTo>
                    <a:cubicBezTo>
                      <a:pt x="9" y="24"/>
                      <a:pt x="8" y="22"/>
                      <a:pt x="8" y="2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9" y="20"/>
                      <a:pt x="9" y="19"/>
                      <a:pt x="9" y="19"/>
                    </a:cubicBezTo>
                    <a:cubicBezTo>
                      <a:pt x="9" y="19"/>
                      <a:pt x="8" y="17"/>
                      <a:pt x="8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2" name="Google Shape;641;p9">
                <a:extLst>
                  <a:ext uri="{FF2B5EF4-FFF2-40B4-BE49-F238E27FC236}">
                    <a16:creationId xmlns:a16="http://schemas.microsoft.com/office/drawing/2014/main" id="{D9395920-8D1D-E84B-9CE8-7C36F1178CAB}"/>
                  </a:ext>
                </a:extLst>
              </p:cNvPr>
              <p:cNvSpPr/>
              <p:nvPr/>
            </p:nvSpPr>
            <p:spPr>
              <a:xfrm>
                <a:off x="3708" y="1540"/>
                <a:ext cx="78" cy="92"/>
              </a:xfrm>
              <a:custGeom>
                <a:avLst/>
                <a:gdLst/>
                <a:ahLst/>
                <a:cxnLst/>
                <a:rect l="l" t="t" r="r" b="b"/>
                <a:pathLst>
                  <a:path w="40" h="47" extrusionOk="0">
                    <a:moveTo>
                      <a:pt x="8" y="16"/>
                    </a:moveTo>
                    <a:cubicBezTo>
                      <a:pt x="8" y="15"/>
                      <a:pt x="8" y="15"/>
                      <a:pt x="8" y="14"/>
                    </a:cubicBezTo>
                    <a:cubicBezTo>
                      <a:pt x="9" y="16"/>
                      <a:pt x="10" y="10"/>
                      <a:pt x="10" y="10"/>
                    </a:cubicBezTo>
                    <a:cubicBezTo>
                      <a:pt x="11" y="9"/>
                      <a:pt x="14" y="7"/>
                      <a:pt x="15" y="8"/>
                    </a:cubicBezTo>
                    <a:cubicBezTo>
                      <a:pt x="16" y="10"/>
                      <a:pt x="22" y="10"/>
                      <a:pt x="22" y="1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0"/>
                      <a:pt x="24" y="32"/>
                      <a:pt x="23" y="34"/>
                    </a:cubicBezTo>
                    <a:cubicBezTo>
                      <a:pt x="23" y="37"/>
                      <a:pt x="21" y="36"/>
                      <a:pt x="20" y="38"/>
                    </a:cubicBezTo>
                    <a:cubicBezTo>
                      <a:pt x="19" y="40"/>
                      <a:pt x="17" y="42"/>
                      <a:pt x="17" y="42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1" y="47"/>
                      <a:pt x="0" y="45"/>
                      <a:pt x="0" y="45"/>
                    </a:cubicBezTo>
                    <a:cubicBezTo>
                      <a:pt x="0" y="45"/>
                      <a:pt x="7" y="37"/>
                      <a:pt x="7" y="35"/>
                    </a:cubicBezTo>
                    <a:cubicBezTo>
                      <a:pt x="6" y="30"/>
                      <a:pt x="9" y="24"/>
                      <a:pt x="9" y="24"/>
                    </a:cubicBezTo>
                    <a:cubicBezTo>
                      <a:pt x="9" y="24"/>
                      <a:pt x="8" y="22"/>
                      <a:pt x="8" y="2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9" y="20"/>
                      <a:pt x="9" y="19"/>
                      <a:pt x="9" y="19"/>
                    </a:cubicBezTo>
                    <a:cubicBezTo>
                      <a:pt x="9" y="19"/>
                      <a:pt x="8" y="17"/>
                      <a:pt x="8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3" name="Google Shape;642;p9">
                <a:extLst>
                  <a:ext uri="{FF2B5EF4-FFF2-40B4-BE49-F238E27FC236}">
                    <a16:creationId xmlns:a16="http://schemas.microsoft.com/office/drawing/2014/main" id="{A80A9DC4-391A-744F-A7C0-EFF60C3FB362}"/>
                  </a:ext>
                </a:extLst>
              </p:cNvPr>
              <p:cNvSpPr/>
              <p:nvPr/>
            </p:nvSpPr>
            <p:spPr>
              <a:xfrm>
                <a:off x="5263" y="1248"/>
                <a:ext cx="317" cy="441"/>
              </a:xfrm>
              <a:custGeom>
                <a:avLst/>
                <a:gdLst/>
                <a:ahLst/>
                <a:cxnLst/>
                <a:rect l="l" t="t" r="r" b="b"/>
                <a:pathLst>
                  <a:path w="162" h="225" extrusionOk="0">
                    <a:moveTo>
                      <a:pt x="9" y="220"/>
                    </a:moveTo>
                    <a:cubicBezTo>
                      <a:pt x="6" y="222"/>
                      <a:pt x="7" y="223"/>
                      <a:pt x="6" y="224"/>
                    </a:cubicBezTo>
                    <a:cubicBezTo>
                      <a:pt x="6" y="224"/>
                      <a:pt x="5" y="225"/>
                      <a:pt x="7" y="224"/>
                    </a:cubicBezTo>
                    <a:cubicBezTo>
                      <a:pt x="8" y="224"/>
                      <a:pt x="9" y="221"/>
                      <a:pt x="10" y="220"/>
                    </a:cubicBezTo>
                    <a:lnTo>
                      <a:pt x="9" y="220"/>
                    </a:lnTo>
                    <a:close/>
                    <a:moveTo>
                      <a:pt x="0" y="218"/>
                    </a:moveTo>
                    <a:cubicBezTo>
                      <a:pt x="0" y="218"/>
                      <a:pt x="0" y="220"/>
                      <a:pt x="0" y="220"/>
                    </a:cubicBezTo>
                    <a:cubicBezTo>
                      <a:pt x="0" y="220"/>
                      <a:pt x="1" y="221"/>
                      <a:pt x="1" y="221"/>
                    </a:cubicBezTo>
                    <a:cubicBezTo>
                      <a:pt x="1" y="219"/>
                      <a:pt x="2" y="219"/>
                      <a:pt x="0" y="218"/>
                    </a:cubicBezTo>
                    <a:close/>
                    <a:moveTo>
                      <a:pt x="33" y="179"/>
                    </a:moveTo>
                    <a:cubicBezTo>
                      <a:pt x="33" y="179"/>
                      <a:pt x="31" y="183"/>
                      <a:pt x="33" y="182"/>
                    </a:cubicBezTo>
                    <a:cubicBezTo>
                      <a:pt x="34" y="182"/>
                      <a:pt x="35" y="178"/>
                      <a:pt x="33" y="179"/>
                    </a:cubicBezTo>
                    <a:close/>
                    <a:moveTo>
                      <a:pt x="30" y="140"/>
                    </a:moveTo>
                    <a:cubicBezTo>
                      <a:pt x="29" y="140"/>
                      <a:pt x="30" y="143"/>
                      <a:pt x="29" y="143"/>
                    </a:cubicBezTo>
                    <a:cubicBezTo>
                      <a:pt x="28" y="144"/>
                      <a:pt x="28" y="142"/>
                      <a:pt x="27" y="143"/>
                    </a:cubicBezTo>
                    <a:cubicBezTo>
                      <a:pt x="26" y="143"/>
                      <a:pt x="26" y="145"/>
                      <a:pt x="26" y="145"/>
                    </a:cubicBezTo>
                    <a:cubicBezTo>
                      <a:pt x="24" y="145"/>
                      <a:pt x="25" y="146"/>
                      <a:pt x="24" y="146"/>
                    </a:cubicBezTo>
                    <a:cubicBezTo>
                      <a:pt x="23" y="146"/>
                      <a:pt x="23" y="144"/>
                      <a:pt x="22" y="145"/>
                    </a:cubicBezTo>
                    <a:cubicBezTo>
                      <a:pt x="22" y="145"/>
                      <a:pt x="21" y="148"/>
                      <a:pt x="22" y="150"/>
                    </a:cubicBezTo>
                    <a:cubicBezTo>
                      <a:pt x="23" y="151"/>
                      <a:pt x="25" y="151"/>
                      <a:pt x="25" y="153"/>
                    </a:cubicBezTo>
                    <a:cubicBezTo>
                      <a:pt x="26" y="154"/>
                      <a:pt x="24" y="157"/>
                      <a:pt x="24" y="155"/>
                    </a:cubicBezTo>
                    <a:cubicBezTo>
                      <a:pt x="24" y="153"/>
                      <a:pt x="24" y="153"/>
                      <a:pt x="24" y="153"/>
                    </a:cubicBezTo>
                    <a:cubicBezTo>
                      <a:pt x="22" y="154"/>
                      <a:pt x="21" y="153"/>
                      <a:pt x="23" y="155"/>
                    </a:cubicBezTo>
                    <a:cubicBezTo>
                      <a:pt x="24" y="157"/>
                      <a:pt x="24" y="157"/>
                      <a:pt x="24" y="157"/>
                    </a:cubicBezTo>
                    <a:cubicBezTo>
                      <a:pt x="24" y="157"/>
                      <a:pt x="24" y="158"/>
                      <a:pt x="25" y="159"/>
                    </a:cubicBezTo>
                    <a:cubicBezTo>
                      <a:pt x="26" y="158"/>
                      <a:pt x="26" y="158"/>
                      <a:pt x="27" y="157"/>
                    </a:cubicBezTo>
                    <a:cubicBezTo>
                      <a:pt x="27" y="158"/>
                      <a:pt x="27" y="159"/>
                      <a:pt x="29" y="159"/>
                    </a:cubicBezTo>
                    <a:cubicBezTo>
                      <a:pt x="29" y="158"/>
                      <a:pt x="29" y="157"/>
                      <a:pt x="30" y="157"/>
                    </a:cubicBezTo>
                    <a:cubicBezTo>
                      <a:pt x="29" y="155"/>
                      <a:pt x="29" y="153"/>
                      <a:pt x="28" y="151"/>
                    </a:cubicBezTo>
                    <a:cubicBezTo>
                      <a:pt x="28" y="151"/>
                      <a:pt x="29" y="151"/>
                      <a:pt x="30" y="151"/>
                    </a:cubicBezTo>
                    <a:cubicBezTo>
                      <a:pt x="30" y="152"/>
                      <a:pt x="30" y="154"/>
                      <a:pt x="31" y="155"/>
                    </a:cubicBezTo>
                    <a:cubicBezTo>
                      <a:pt x="32" y="156"/>
                      <a:pt x="31" y="157"/>
                      <a:pt x="31" y="157"/>
                    </a:cubicBezTo>
                    <a:cubicBezTo>
                      <a:pt x="29" y="160"/>
                      <a:pt x="29" y="160"/>
                      <a:pt x="26" y="161"/>
                    </a:cubicBezTo>
                    <a:cubicBezTo>
                      <a:pt x="26" y="163"/>
                      <a:pt x="25" y="165"/>
                      <a:pt x="25" y="166"/>
                    </a:cubicBezTo>
                    <a:cubicBezTo>
                      <a:pt x="25" y="167"/>
                      <a:pt x="26" y="168"/>
                      <a:pt x="26" y="167"/>
                    </a:cubicBezTo>
                    <a:cubicBezTo>
                      <a:pt x="26" y="167"/>
                      <a:pt x="25" y="168"/>
                      <a:pt x="25" y="168"/>
                    </a:cubicBezTo>
                    <a:cubicBezTo>
                      <a:pt x="25" y="170"/>
                      <a:pt x="25" y="170"/>
                      <a:pt x="25" y="170"/>
                    </a:cubicBezTo>
                    <a:cubicBezTo>
                      <a:pt x="27" y="170"/>
                      <a:pt x="28" y="171"/>
                      <a:pt x="28" y="171"/>
                    </a:cubicBezTo>
                    <a:cubicBezTo>
                      <a:pt x="28" y="171"/>
                      <a:pt x="28" y="170"/>
                      <a:pt x="29" y="167"/>
                    </a:cubicBezTo>
                    <a:cubicBezTo>
                      <a:pt x="29" y="165"/>
                      <a:pt x="31" y="168"/>
                      <a:pt x="31" y="168"/>
                    </a:cubicBezTo>
                    <a:cubicBezTo>
                      <a:pt x="29" y="167"/>
                      <a:pt x="30" y="173"/>
                      <a:pt x="30" y="174"/>
                    </a:cubicBezTo>
                    <a:cubicBezTo>
                      <a:pt x="30" y="174"/>
                      <a:pt x="32" y="174"/>
                      <a:pt x="32" y="174"/>
                    </a:cubicBezTo>
                    <a:cubicBezTo>
                      <a:pt x="33" y="173"/>
                      <a:pt x="34" y="171"/>
                      <a:pt x="35" y="170"/>
                    </a:cubicBezTo>
                    <a:cubicBezTo>
                      <a:pt x="34" y="170"/>
                      <a:pt x="33" y="171"/>
                      <a:pt x="34" y="170"/>
                    </a:cubicBezTo>
                    <a:cubicBezTo>
                      <a:pt x="34" y="169"/>
                      <a:pt x="36" y="168"/>
                      <a:pt x="36" y="168"/>
                    </a:cubicBezTo>
                    <a:cubicBezTo>
                      <a:pt x="37" y="165"/>
                      <a:pt x="36" y="163"/>
                      <a:pt x="37" y="161"/>
                    </a:cubicBezTo>
                    <a:cubicBezTo>
                      <a:pt x="38" y="158"/>
                      <a:pt x="40" y="155"/>
                      <a:pt x="42" y="153"/>
                    </a:cubicBezTo>
                    <a:cubicBezTo>
                      <a:pt x="42" y="152"/>
                      <a:pt x="40" y="152"/>
                      <a:pt x="40" y="152"/>
                    </a:cubicBezTo>
                    <a:cubicBezTo>
                      <a:pt x="39" y="151"/>
                      <a:pt x="39" y="150"/>
                      <a:pt x="39" y="149"/>
                    </a:cubicBezTo>
                    <a:cubicBezTo>
                      <a:pt x="37" y="150"/>
                      <a:pt x="38" y="146"/>
                      <a:pt x="38" y="144"/>
                    </a:cubicBezTo>
                    <a:cubicBezTo>
                      <a:pt x="38" y="144"/>
                      <a:pt x="35" y="144"/>
                      <a:pt x="34" y="144"/>
                    </a:cubicBezTo>
                    <a:cubicBezTo>
                      <a:pt x="33" y="143"/>
                      <a:pt x="34" y="141"/>
                      <a:pt x="35" y="141"/>
                    </a:cubicBezTo>
                    <a:cubicBezTo>
                      <a:pt x="33" y="140"/>
                      <a:pt x="31" y="140"/>
                      <a:pt x="30" y="140"/>
                    </a:cubicBezTo>
                    <a:close/>
                    <a:moveTo>
                      <a:pt x="63" y="137"/>
                    </a:moveTo>
                    <a:cubicBezTo>
                      <a:pt x="63" y="138"/>
                      <a:pt x="63" y="138"/>
                      <a:pt x="63" y="138"/>
                    </a:cubicBezTo>
                    <a:cubicBezTo>
                      <a:pt x="64" y="138"/>
                      <a:pt x="64" y="138"/>
                      <a:pt x="64" y="138"/>
                    </a:cubicBezTo>
                    <a:cubicBezTo>
                      <a:pt x="63" y="137"/>
                      <a:pt x="65" y="137"/>
                      <a:pt x="63" y="137"/>
                    </a:cubicBezTo>
                    <a:close/>
                    <a:moveTo>
                      <a:pt x="59" y="136"/>
                    </a:moveTo>
                    <a:cubicBezTo>
                      <a:pt x="58" y="136"/>
                      <a:pt x="57" y="136"/>
                      <a:pt x="56" y="137"/>
                    </a:cubicBezTo>
                    <a:cubicBezTo>
                      <a:pt x="55" y="138"/>
                      <a:pt x="56" y="139"/>
                      <a:pt x="55" y="139"/>
                    </a:cubicBezTo>
                    <a:cubicBezTo>
                      <a:pt x="54" y="140"/>
                      <a:pt x="50" y="139"/>
                      <a:pt x="50" y="139"/>
                    </a:cubicBezTo>
                    <a:cubicBezTo>
                      <a:pt x="49" y="140"/>
                      <a:pt x="48" y="142"/>
                      <a:pt x="48" y="143"/>
                    </a:cubicBezTo>
                    <a:cubicBezTo>
                      <a:pt x="47" y="144"/>
                      <a:pt x="46" y="145"/>
                      <a:pt x="45" y="146"/>
                    </a:cubicBezTo>
                    <a:cubicBezTo>
                      <a:pt x="44" y="145"/>
                      <a:pt x="45" y="146"/>
                      <a:pt x="44" y="147"/>
                    </a:cubicBezTo>
                    <a:cubicBezTo>
                      <a:pt x="42" y="144"/>
                      <a:pt x="46" y="150"/>
                      <a:pt x="46" y="150"/>
                    </a:cubicBezTo>
                    <a:cubicBezTo>
                      <a:pt x="47" y="150"/>
                      <a:pt x="47" y="150"/>
                      <a:pt x="47" y="150"/>
                    </a:cubicBezTo>
                    <a:cubicBezTo>
                      <a:pt x="47" y="150"/>
                      <a:pt x="47" y="152"/>
                      <a:pt x="48" y="154"/>
                    </a:cubicBezTo>
                    <a:cubicBezTo>
                      <a:pt x="48" y="154"/>
                      <a:pt x="49" y="155"/>
                      <a:pt x="50" y="155"/>
                    </a:cubicBezTo>
                    <a:cubicBezTo>
                      <a:pt x="50" y="155"/>
                      <a:pt x="49" y="158"/>
                      <a:pt x="51" y="157"/>
                    </a:cubicBezTo>
                    <a:cubicBezTo>
                      <a:pt x="51" y="156"/>
                      <a:pt x="52" y="154"/>
                      <a:pt x="52" y="154"/>
                    </a:cubicBezTo>
                    <a:cubicBezTo>
                      <a:pt x="53" y="153"/>
                      <a:pt x="52" y="150"/>
                      <a:pt x="53" y="149"/>
                    </a:cubicBezTo>
                    <a:cubicBezTo>
                      <a:pt x="53" y="148"/>
                      <a:pt x="56" y="149"/>
                      <a:pt x="56" y="149"/>
                    </a:cubicBezTo>
                    <a:cubicBezTo>
                      <a:pt x="56" y="149"/>
                      <a:pt x="57" y="147"/>
                      <a:pt x="58" y="147"/>
                    </a:cubicBezTo>
                    <a:cubicBezTo>
                      <a:pt x="59" y="147"/>
                      <a:pt x="59" y="148"/>
                      <a:pt x="59" y="149"/>
                    </a:cubicBezTo>
                    <a:cubicBezTo>
                      <a:pt x="60" y="148"/>
                      <a:pt x="62" y="148"/>
                      <a:pt x="62" y="148"/>
                    </a:cubicBezTo>
                    <a:cubicBezTo>
                      <a:pt x="62" y="147"/>
                      <a:pt x="62" y="146"/>
                      <a:pt x="62" y="146"/>
                    </a:cubicBezTo>
                    <a:cubicBezTo>
                      <a:pt x="62" y="145"/>
                      <a:pt x="64" y="144"/>
                      <a:pt x="64" y="144"/>
                    </a:cubicBezTo>
                    <a:cubicBezTo>
                      <a:pt x="65" y="139"/>
                      <a:pt x="63" y="141"/>
                      <a:pt x="62" y="139"/>
                    </a:cubicBezTo>
                    <a:cubicBezTo>
                      <a:pt x="61" y="138"/>
                      <a:pt x="62" y="137"/>
                      <a:pt x="61" y="136"/>
                    </a:cubicBezTo>
                    <a:cubicBezTo>
                      <a:pt x="61" y="136"/>
                      <a:pt x="59" y="136"/>
                      <a:pt x="59" y="136"/>
                    </a:cubicBezTo>
                    <a:close/>
                    <a:moveTo>
                      <a:pt x="53" y="128"/>
                    </a:moveTo>
                    <a:cubicBezTo>
                      <a:pt x="53" y="128"/>
                      <a:pt x="57" y="129"/>
                      <a:pt x="54" y="131"/>
                    </a:cubicBezTo>
                    <a:cubicBezTo>
                      <a:pt x="54" y="131"/>
                      <a:pt x="52" y="131"/>
                      <a:pt x="52" y="131"/>
                    </a:cubicBezTo>
                    <a:cubicBezTo>
                      <a:pt x="52" y="130"/>
                      <a:pt x="51" y="128"/>
                      <a:pt x="52" y="129"/>
                    </a:cubicBezTo>
                    <a:lnTo>
                      <a:pt x="53" y="128"/>
                    </a:lnTo>
                    <a:close/>
                    <a:moveTo>
                      <a:pt x="115" y="53"/>
                    </a:moveTo>
                    <a:cubicBezTo>
                      <a:pt x="114" y="53"/>
                      <a:pt x="114" y="53"/>
                      <a:pt x="113" y="53"/>
                    </a:cubicBezTo>
                    <a:cubicBezTo>
                      <a:pt x="113" y="59"/>
                      <a:pt x="113" y="58"/>
                      <a:pt x="109" y="61"/>
                    </a:cubicBezTo>
                    <a:cubicBezTo>
                      <a:pt x="109" y="63"/>
                      <a:pt x="109" y="62"/>
                      <a:pt x="110" y="63"/>
                    </a:cubicBezTo>
                    <a:cubicBezTo>
                      <a:pt x="110" y="68"/>
                      <a:pt x="110" y="69"/>
                      <a:pt x="107" y="71"/>
                    </a:cubicBezTo>
                    <a:cubicBezTo>
                      <a:pt x="108" y="71"/>
                      <a:pt x="108" y="72"/>
                      <a:pt x="108" y="72"/>
                    </a:cubicBezTo>
                    <a:cubicBezTo>
                      <a:pt x="108" y="72"/>
                      <a:pt x="111" y="71"/>
                      <a:pt x="111" y="71"/>
                    </a:cubicBezTo>
                    <a:cubicBezTo>
                      <a:pt x="111" y="73"/>
                      <a:pt x="111" y="75"/>
                      <a:pt x="110" y="77"/>
                    </a:cubicBezTo>
                    <a:cubicBezTo>
                      <a:pt x="110" y="77"/>
                      <a:pt x="108" y="78"/>
                      <a:pt x="108" y="79"/>
                    </a:cubicBezTo>
                    <a:cubicBezTo>
                      <a:pt x="108" y="81"/>
                      <a:pt x="108" y="82"/>
                      <a:pt x="108" y="84"/>
                    </a:cubicBezTo>
                    <a:cubicBezTo>
                      <a:pt x="107" y="85"/>
                      <a:pt x="106" y="85"/>
                      <a:pt x="106" y="85"/>
                    </a:cubicBezTo>
                    <a:cubicBezTo>
                      <a:pt x="105" y="87"/>
                      <a:pt x="105" y="89"/>
                      <a:pt x="104" y="90"/>
                    </a:cubicBezTo>
                    <a:cubicBezTo>
                      <a:pt x="104" y="91"/>
                      <a:pt x="100" y="95"/>
                      <a:pt x="99" y="96"/>
                    </a:cubicBezTo>
                    <a:cubicBezTo>
                      <a:pt x="98" y="97"/>
                      <a:pt x="96" y="97"/>
                      <a:pt x="96" y="98"/>
                    </a:cubicBezTo>
                    <a:cubicBezTo>
                      <a:pt x="94" y="100"/>
                      <a:pt x="96" y="103"/>
                      <a:pt x="93" y="104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2" y="105"/>
                      <a:pt x="91" y="104"/>
                      <a:pt x="90" y="105"/>
                    </a:cubicBezTo>
                    <a:cubicBezTo>
                      <a:pt x="88" y="105"/>
                      <a:pt x="86" y="108"/>
                      <a:pt x="85" y="109"/>
                    </a:cubicBezTo>
                    <a:cubicBezTo>
                      <a:pt x="84" y="109"/>
                      <a:pt x="83" y="108"/>
                      <a:pt x="82" y="108"/>
                    </a:cubicBezTo>
                    <a:cubicBezTo>
                      <a:pt x="82" y="108"/>
                      <a:pt x="82" y="106"/>
                      <a:pt x="82" y="106"/>
                    </a:cubicBezTo>
                    <a:cubicBezTo>
                      <a:pt x="81" y="107"/>
                      <a:pt x="81" y="104"/>
                      <a:pt x="81" y="104"/>
                    </a:cubicBezTo>
                    <a:cubicBezTo>
                      <a:pt x="83" y="103"/>
                      <a:pt x="83" y="103"/>
                      <a:pt x="84" y="101"/>
                    </a:cubicBezTo>
                    <a:cubicBezTo>
                      <a:pt x="84" y="101"/>
                      <a:pt x="85" y="100"/>
                      <a:pt x="85" y="100"/>
                    </a:cubicBezTo>
                    <a:cubicBezTo>
                      <a:pt x="86" y="98"/>
                      <a:pt x="85" y="99"/>
                      <a:pt x="84" y="100"/>
                    </a:cubicBezTo>
                    <a:cubicBezTo>
                      <a:pt x="82" y="101"/>
                      <a:pt x="80" y="102"/>
                      <a:pt x="79" y="103"/>
                    </a:cubicBezTo>
                    <a:cubicBezTo>
                      <a:pt x="78" y="105"/>
                      <a:pt x="79" y="107"/>
                      <a:pt x="79" y="109"/>
                    </a:cubicBezTo>
                    <a:cubicBezTo>
                      <a:pt x="79" y="110"/>
                      <a:pt x="75" y="115"/>
                      <a:pt x="75" y="116"/>
                    </a:cubicBezTo>
                    <a:cubicBezTo>
                      <a:pt x="75" y="117"/>
                      <a:pt x="75" y="119"/>
                      <a:pt x="75" y="120"/>
                    </a:cubicBezTo>
                    <a:cubicBezTo>
                      <a:pt x="76" y="119"/>
                      <a:pt x="75" y="121"/>
                      <a:pt x="75" y="121"/>
                    </a:cubicBezTo>
                    <a:cubicBezTo>
                      <a:pt x="73" y="125"/>
                      <a:pt x="72" y="124"/>
                      <a:pt x="68" y="123"/>
                    </a:cubicBezTo>
                    <a:cubicBezTo>
                      <a:pt x="68" y="122"/>
                      <a:pt x="68" y="122"/>
                      <a:pt x="68" y="122"/>
                    </a:cubicBezTo>
                    <a:cubicBezTo>
                      <a:pt x="63" y="120"/>
                      <a:pt x="62" y="124"/>
                      <a:pt x="60" y="125"/>
                    </a:cubicBezTo>
                    <a:cubicBezTo>
                      <a:pt x="57" y="125"/>
                      <a:pt x="56" y="124"/>
                      <a:pt x="54" y="123"/>
                    </a:cubicBezTo>
                    <a:cubicBezTo>
                      <a:pt x="54" y="123"/>
                      <a:pt x="52" y="126"/>
                      <a:pt x="55" y="125"/>
                    </a:cubicBezTo>
                    <a:cubicBezTo>
                      <a:pt x="54" y="126"/>
                      <a:pt x="54" y="128"/>
                      <a:pt x="52" y="127"/>
                    </a:cubicBezTo>
                    <a:cubicBezTo>
                      <a:pt x="52" y="127"/>
                      <a:pt x="52" y="124"/>
                      <a:pt x="52" y="124"/>
                    </a:cubicBezTo>
                    <a:cubicBezTo>
                      <a:pt x="51" y="124"/>
                      <a:pt x="51" y="124"/>
                      <a:pt x="51" y="124"/>
                    </a:cubicBezTo>
                    <a:cubicBezTo>
                      <a:pt x="51" y="125"/>
                      <a:pt x="50" y="125"/>
                      <a:pt x="49" y="125"/>
                    </a:cubicBezTo>
                    <a:cubicBezTo>
                      <a:pt x="48" y="127"/>
                      <a:pt x="49" y="128"/>
                      <a:pt x="48" y="129"/>
                    </a:cubicBezTo>
                    <a:cubicBezTo>
                      <a:pt x="47" y="129"/>
                      <a:pt x="45" y="129"/>
                      <a:pt x="44" y="130"/>
                    </a:cubicBezTo>
                    <a:cubicBezTo>
                      <a:pt x="44" y="131"/>
                      <a:pt x="44" y="133"/>
                      <a:pt x="43" y="134"/>
                    </a:cubicBezTo>
                    <a:cubicBezTo>
                      <a:pt x="41" y="135"/>
                      <a:pt x="37" y="136"/>
                      <a:pt x="35" y="137"/>
                    </a:cubicBezTo>
                    <a:cubicBezTo>
                      <a:pt x="35" y="136"/>
                      <a:pt x="35" y="135"/>
                      <a:pt x="34" y="135"/>
                    </a:cubicBezTo>
                    <a:cubicBezTo>
                      <a:pt x="33" y="136"/>
                      <a:pt x="33" y="137"/>
                      <a:pt x="32" y="139"/>
                    </a:cubicBezTo>
                    <a:cubicBezTo>
                      <a:pt x="34" y="139"/>
                      <a:pt x="41" y="141"/>
                      <a:pt x="44" y="140"/>
                    </a:cubicBezTo>
                    <a:cubicBezTo>
                      <a:pt x="45" y="140"/>
                      <a:pt x="45" y="137"/>
                      <a:pt x="46" y="137"/>
                    </a:cubicBezTo>
                    <a:cubicBezTo>
                      <a:pt x="49" y="137"/>
                      <a:pt x="51" y="137"/>
                      <a:pt x="54" y="136"/>
                    </a:cubicBezTo>
                    <a:cubicBezTo>
                      <a:pt x="55" y="136"/>
                      <a:pt x="57" y="134"/>
                      <a:pt x="57" y="134"/>
                    </a:cubicBezTo>
                    <a:cubicBezTo>
                      <a:pt x="58" y="134"/>
                      <a:pt x="58" y="135"/>
                      <a:pt x="60" y="135"/>
                    </a:cubicBezTo>
                    <a:cubicBezTo>
                      <a:pt x="60" y="135"/>
                      <a:pt x="62" y="133"/>
                      <a:pt x="62" y="133"/>
                    </a:cubicBezTo>
                    <a:cubicBezTo>
                      <a:pt x="64" y="132"/>
                      <a:pt x="67" y="134"/>
                      <a:pt x="70" y="134"/>
                    </a:cubicBezTo>
                    <a:cubicBezTo>
                      <a:pt x="69" y="134"/>
                      <a:pt x="69" y="136"/>
                      <a:pt x="69" y="136"/>
                    </a:cubicBezTo>
                    <a:cubicBezTo>
                      <a:pt x="66" y="138"/>
                      <a:pt x="67" y="136"/>
                      <a:pt x="67" y="141"/>
                    </a:cubicBezTo>
                    <a:cubicBezTo>
                      <a:pt x="67" y="140"/>
                      <a:pt x="66" y="141"/>
                      <a:pt x="66" y="141"/>
                    </a:cubicBezTo>
                    <a:cubicBezTo>
                      <a:pt x="68" y="143"/>
                      <a:pt x="68" y="147"/>
                      <a:pt x="72" y="147"/>
                    </a:cubicBezTo>
                    <a:cubicBezTo>
                      <a:pt x="75" y="146"/>
                      <a:pt x="76" y="143"/>
                      <a:pt x="78" y="141"/>
                    </a:cubicBezTo>
                    <a:cubicBezTo>
                      <a:pt x="79" y="140"/>
                      <a:pt x="81" y="140"/>
                      <a:pt x="82" y="139"/>
                    </a:cubicBezTo>
                    <a:cubicBezTo>
                      <a:pt x="82" y="138"/>
                      <a:pt x="80" y="135"/>
                      <a:pt x="80" y="135"/>
                    </a:cubicBezTo>
                    <a:cubicBezTo>
                      <a:pt x="80" y="134"/>
                      <a:pt x="82" y="135"/>
                      <a:pt x="81" y="133"/>
                    </a:cubicBezTo>
                    <a:cubicBezTo>
                      <a:pt x="82" y="133"/>
                      <a:pt x="83" y="133"/>
                      <a:pt x="84" y="133"/>
                    </a:cubicBezTo>
                    <a:cubicBezTo>
                      <a:pt x="84" y="133"/>
                      <a:pt x="86" y="133"/>
                      <a:pt x="88" y="133"/>
                    </a:cubicBezTo>
                    <a:cubicBezTo>
                      <a:pt x="88" y="135"/>
                      <a:pt x="88" y="135"/>
                      <a:pt x="88" y="135"/>
                    </a:cubicBezTo>
                    <a:cubicBezTo>
                      <a:pt x="86" y="134"/>
                      <a:pt x="86" y="137"/>
                      <a:pt x="86" y="137"/>
                    </a:cubicBezTo>
                    <a:cubicBezTo>
                      <a:pt x="87" y="136"/>
                      <a:pt x="88" y="137"/>
                      <a:pt x="89" y="137"/>
                    </a:cubicBezTo>
                    <a:cubicBezTo>
                      <a:pt x="89" y="136"/>
                      <a:pt x="90" y="134"/>
                      <a:pt x="90" y="134"/>
                    </a:cubicBezTo>
                    <a:cubicBezTo>
                      <a:pt x="92" y="134"/>
                      <a:pt x="93" y="136"/>
                      <a:pt x="96" y="135"/>
                    </a:cubicBezTo>
                    <a:cubicBezTo>
                      <a:pt x="96" y="135"/>
                      <a:pt x="96" y="134"/>
                      <a:pt x="96" y="133"/>
                    </a:cubicBezTo>
                    <a:cubicBezTo>
                      <a:pt x="97" y="133"/>
                      <a:pt x="98" y="134"/>
                      <a:pt x="98" y="133"/>
                    </a:cubicBezTo>
                    <a:cubicBezTo>
                      <a:pt x="99" y="133"/>
                      <a:pt x="100" y="132"/>
                      <a:pt x="101" y="131"/>
                    </a:cubicBezTo>
                    <a:cubicBezTo>
                      <a:pt x="101" y="133"/>
                      <a:pt x="101" y="134"/>
                      <a:pt x="101" y="136"/>
                    </a:cubicBezTo>
                    <a:cubicBezTo>
                      <a:pt x="103" y="137"/>
                      <a:pt x="103" y="137"/>
                      <a:pt x="103" y="137"/>
                    </a:cubicBezTo>
                    <a:cubicBezTo>
                      <a:pt x="104" y="134"/>
                      <a:pt x="104" y="133"/>
                      <a:pt x="104" y="129"/>
                    </a:cubicBezTo>
                    <a:cubicBezTo>
                      <a:pt x="107" y="129"/>
                      <a:pt x="107" y="129"/>
                      <a:pt x="107" y="129"/>
                    </a:cubicBezTo>
                    <a:cubicBezTo>
                      <a:pt x="108" y="129"/>
                      <a:pt x="107" y="130"/>
                      <a:pt x="108" y="130"/>
                    </a:cubicBezTo>
                    <a:cubicBezTo>
                      <a:pt x="108" y="129"/>
                      <a:pt x="109" y="128"/>
                      <a:pt x="108" y="128"/>
                    </a:cubicBezTo>
                    <a:cubicBezTo>
                      <a:pt x="109" y="127"/>
                      <a:pt x="109" y="122"/>
                      <a:pt x="110" y="121"/>
                    </a:cubicBezTo>
                    <a:cubicBezTo>
                      <a:pt x="110" y="121"/>
                      <a:pt x="112" y="121"/>
                      <a:pt x="112" y="121"/>
                    </a:cubicBezTo>
                    <a:cubicBezTo>
                      <a:pt x="112" y="121"/>
                      <a:pt x="113" y="122"/>
                      <a:pt x="113" y="123"/>
                    </a:cubicBezTo>
                    <a:cubicBezTo>
                      <a:pt x="113" y="124"/>
                      <a:pt x="111" y="124"/>
                      <a:pt x="111" y="125"/>
                    </a:cubicBezTo>
                    <a:cubicBezTo>
                      <a:pt x="110" y="126"/>
                      <a:pt x="111" y="128"/>
                      <a:pt x="110" y="130"/>
                    </a:cubicBezTo>
                    <a:cubicBezTo>
                      <a:pt x="112" y="131"/>
                      <a:pt x="112" y="131"/>
                      <a:pt x="112" y="131"/>
                    </a:cubicBezTo>
                    <a:cubicBezTo>
                      <a:pt x="114" y="128"/>
                      <a:pt x="116" y="125"/>
                      <a:pt x="118" y="122"/>
                    </a:cubicBezTo>
                    <a:cubicBezTo>
                      <a:pt x="118" y="122"/>
                      <a:pt x="118" y="120"/>
                      <a:pt x="118" y="120"/>
                    </a:cubicBezTo>
                    <a:cubicBezTo>
                      <a:pt x="116" y="119"/>
                      <a:pt x="115" y="119"/>
                      <a:pt x="114" y="119"/>
                    </a:cubicBezTo>
                    <a:cubicBezTo>
                      <a:pt x="115" y="118"/>
                      <a:pt x="115" y="118"/>
                      <a:pt x="116" y="117"/>
                    </a:cubicBezTo>
                    <a:cubicBezTo>
                      <a:pt x="116" y="115"/>
                      <a:pt x="115" y="112"/>
                      <a:pt x="115" y="110"/>
                    </a:cubicBezTo>
                    <a:cubicBezTo>
                      <a:pt x="115" y="109"/>
                      <a:pt x="118" y="103"/>
                      <a:pt x="118" y="101"/>
                    </a:cubicBezTo>
                    <a:cubicBezTo>
                      <a:pt x="118" y="98"/>
                      <a:pt x="118" y="91"/>
                      <a:pt x="118" y="87"/>
                    </a:cubicBezTo>
                    <a:cubicBezTo>
                      <a:pt x="119" y="87"/>
                      <a:pt x="121" y="87"/>
                      <a:pt x="122" y="87"/>
                    </a:cubicBezTo>
                    <a:cubicBezTo>
                      <a:pt x="122" y="86"/>
                      <a:pt x="122" y="85"/>
                      <a:pt x="122" y="85"/>
                    </a:cubicBezTo>
                    <a:cubicBezTo>
                      <a:pt x="122" y="83"/>
                      <a:pt x="122" y="83"/>
                      <a:pt x="122" y="83"/>
                    </a:cubicBezTo>
                    <a:cubicBezTo>
                      <a:pt x="122" y="83"/>
                      <a:pt x="124" y="83"/>
                      <a:pt x="124" y="83"/>
                    </a:cubicBezTo>
                    <a:cubicBezTo>
                      <a:pt x="125" y="82"/>
                      <a:pt x="124" y="81"/>
                      <a:pt x="124" y="80"/>
                    </a:cubicBezTo>
                    <a:cubicBezTo>
                      <a:pt x="124" y="79"/>
                      <a:pt x="127" y="78"/>
                      <a:pt x="127" y="77"/>
                    </a:cubicBezTo>
                    <a:cubicBezTo>
                      <a:pt x="127" y="75"/>
                      <a:pt x="127" y="68"/>
                      <a:pt x="126" y="66"/>
                    </a:cubicBezTo>
                    <a:cubicBezTo>
                      <a:pt x="125" y="65"/>
                      <a:pt x="125" y="65"/>
                      <a:pt x="125" y="65"/>
                    </a:cubicBezTo>
                    <a:cubicBezTo>
                      <a:pt x="124" y="63"/>
                      <a:pt x="124" y="59"/>
                      <a:pt x="122" y="57"/>
                    </a:cubicBezTo>
                    <a:cubicBezTo>
                      <a:pt x="120" y="57"/>
                      <a:pt x="117" y="56"/>
                      <a:pt x="116" y="56"/>
                    </a:cubicBezTo>
                    <a:cubicBezTo>
                      <a:pt x="117" y="55"/>
                      <a:pt x="117" y="55"/>
                      <a:pt x="117" y="54"/>
                    </a:cubicBezTo>
                    <a:cubicBezTo>
                      <a:pt x="117" y="54"/>
                      <a:pt x="115" y="53"/>
                      <a:pt x="115" y="53"/>
                    </a:cubicBezTo>
                    <a:close/>
                    <a:moveTo>
                      <a:pt x="120" y="50"/>
                    </a:moveTo>
                    <a:cubicBezTo>
                      <a:pt x="120" y="52"/>
                      <a:pt x="120" y="52"/>
                      <a:pt x="120" y="52"/>
                    </a:cubicBezTo>
                    <a:cubicBezTo>
                      <a:pt x="121" y="52"/>
                      <a:pt x="122" y="53"/>
                      <a:pt x="123" y="53"/>
                    </a:cubicBezTo>
                    <a:cubicBezTo>
                      <a:pt x="123" y="53"/>
                      <a:pt x="123" y="50"/>
                      <a:pt x="123" y="50"/>
                    </a:cubicBezTo>
                    <a:cubicBezTo>
                      <a:pt x="122" y="50"/>
                      <a:pt x="121" y="50"/>
                      <a:pt x="120" y="50"/>
                    </a:cubicBezTo>
                    <a:close/>
                    <a:moveTo>
                      <a:pt x="126" y="0"/>
                    </a:moveTo>
                    <a:cubicBezTo>
                      <a:pt x="122" y="3"/>
                      <a:pt x="122" y="4"/>
                      <a:pt x="125" y="8"/>
                    </a:cubicBezTo>
                    <a:cubicBezTo>
                      <a:pt x="125" y="9"/>
                      <a:pt x="127" y="9"/>
                      <a:pt x="127" y="10"/>
                    </a:cubicBezTo>
                    <a:cubicBezTo>
                      <a:pt x="127" y="12"/>
                      <a:pt x="125" y="13"/>
                      <a:pt x="125" y="15"/>
                    </a:cubicBezTo>
                    <a:cubicBezTo>
                      <a:pt x="125" y="17"/>
                      <a:pt x="125" y="19"/>
                      <a:pt x="125" y="20"/>
                    </a:cubicBezTo>
                    <a:cubicBezTo>
                      <a:pt x="125" y="21"/>
                      <a:pt x="123" y="21"/>
                      <a:pt x="122" y="22"/>
                    </a:cubicBezTo>
                    <a:cubicBezTo>
                      <a:pt x="121" y="27"/>
                      <a:pt x="127" y="33"/>
                      <a:pt x="118" y="30"/>
                    </a:cubicBezTo>
                    <a:cubicBezTo>
                      <a:pt x="117" y="30"/>
                      <a:pt x="116" y="29"/>
                      <a:pt x="114" y="28"/>
                    </a:cubicBezTo>
                    <a:cubicBezTo>
                      <a:pt x="112" y="28"/>
                      <a:pt x="112" y="29"/>
                      <a:pt x="114" y="30"/>
                    </a:cubicBezTo>
                    <a:cubicBezTo>
                      <a:pt x="112" y="33"/>
                      <a:pt x="113" y="33"/>
                      <a:pt x="109" y="36"/>
                    </a:cubicBezTo>
                    <a:cubicBezTo>
                      <a:pt x="109" y="37"/>
                      <a:pt x="109" y="38"/>
                      <a:pt x="109" y="39"/>
                    </a:cubicBezTo>
                    <a:cubicBezTo>
                      <a:pt x="109" y="40"/>
                      <a:pt x="111" y="41"/>
                      <a:pt x="112" y="42"/>
                    </a:cubicBezTo>
                    <a:cubicBezTo>
                      <a:pt x="112" y="44"/>
                      <a:pt x="112" y="46"/>
                      <a:pt x="112" y="48"/>
                    </a:cubicBezTo>
                    <a:cubicBezTo>
                      <a:pt x="113" y="48"/>
                      <a:pt x="113" y="49"/>
                      <a:pt x="114" y="49"/>
                    </a:cubicBezTo>
                    <a:cubicBezTo>
                      <a:pt x="114" y="49"/>
                      <a:pt x="116" y="46"/>
                      <a:pt x="117" y="46"/>
                    </a:cubicBezTo>
                    <a:cubicBezTo>
                      <a:pt x="118" y="46"/>
                      <a:pt x="121" y="46"/>
                      <a:pt x="122" y="46"/>
                    </a:cubicBezTo>
                    <a:cubicBezTo>
                      <a:pt x="119" y="44"/>
                      <a:pt x="118" y="43"/>
                      <a:pt x="115" y="42"/>
                    </a:cubicBezTo>
                    <a:cubicBezTo>
                      <a:pt x="115" y="41"/>
                      <a:pt x="115" y="39"/>
                      <a:pt x="115" y="38"/>
                    </a:cubicBezTo>
                    <a:cubicBezTo>
                      <a:pt x="117" y="38"/>
                      <a:pt x="118" y="36"/>
                      <a:pt x="120" y="37"/>
                    </a:cubicBezTo>
                    <a:cubicBezTo>
                      <a:pt x="120" y="37"/>
                      <a:pt x="120" y="38"/>
                      <a:pt x="122" y="38"/>
                    </a:cubicBezTo>
                    <a:cubicBezTo>
                      <a:pt x="122" y="38"/>
                      <a:pt x="123" y="36"/>
                      <a:pt x="124" y="36"/>
                    </a:cubicBezTo>
                    <a:cubicBezTo>
                      <a:pt x="124" y="36"/>
                      <a:pt x="127" y="37"/>
                      <a:pt x="126" y="37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7" y="38"/>
                      <a:pt x="127" y="39"/>
                      <a:pt x="128" y="40"/>
                    </a:cubicBezTo>
                    <a:cubicBezTo>
                      <a:pt x="129" y="40"/>
                      <a:pt x="129" y="41"/>
                      <a:pt x="129" y="42"/>
                    </a:cubicBezTo>
                    <a:cubicBezTo>
                      <a:pt x="132" y="42"/>
                      <a:pt x="136" y="42"/>
                      <a:pt x="139" y="42"/>
                    </a:cubicBezTo>
                    <a:cubicBezTo>
                      <a:pt x="141" y="37"/>
                      <a:pt x="142" y="31"/>
                      <a:pt x="149" y="32"/>
                    </a:cubicBezTo>
                    <a:cubicBezTo>
                      <a:pt x="149" y="32"/>
                      <a:pt x="151" y="34"/>
                      <a:pt x="151" y="34"/>
                    </a:cubicBezTo>
                    <a:cubicBezTo>
                      <a:pt x="152" y="34"/>
                      <a:pt x="152" y="32"/>
                      <a:pt x="152" y="32"/>
                    </a:cubicBezTo>
                    <a:cubicBezTo>
                      <a:pt x="153" y="32"/>
                      <a:pt x="155" y="32"/>
                      <a:pt x="156" y="32"/>
                    </a:cubicBezTo>
                    <a:cubicBezTo>
                      <a:pt x="157" y="31"/>
                      <a:pt x="162" y="28"/>
                      <a:pt x="157" y="28"/>
                    </a:cubicBezTo>
                    <a:cubicBezTo>
                      <a:pt x="157" y="28"/>
                      <a:pt x="158" y="27"/>
                      <a:pt x="157" y="26"/>
                    </a:cubicBezTo>
                    <a:cubicBezTo>
                      <a:pt x="154" y="26"/>
                      <a:pt x="156" y="24"/>
                      <a:pt x="157" y="22"/>
                    </a:cubicBezTo>
                    <a:cubicBezTo>
                      <a:pt x="151" y="22"/>
                      <a:pt x="151" y="22"/>
                      <a:pt x="148" y="18"/>
                    </a:cubicBezTo>
                    <a:cubicBezTo>
                      <a:pt x="145" y="19"/>
                      <a:pt x="143" y="20"/>
                      <a:pt x="140" y="19"/>
                    </a:cubicBezTo>
                    <a:cubicBezTo>
                      <a:pt x="138" y="18"/>
                      <a:pt x="138" y="18"/>
                      <a:pt x="138" y="18"/>
                    </a:cubicBezTo>
                    <a:cubicBezTo>
                      <a:pt x="137" y="17"/>
                      <a:pt x="134" y="9"/>
                      <a:pt x="133" y="7"/>
                    </a:cubicBezTo>
                    <a:cubicBezTo>
                      <a:pt x="132" y="6"/>
                      <a:pt x="131" y="6"/>
                      <a:pt x="130" y="6"/>
                    </a:cubicBezTo>
                    <a:cubicBezTo>
                      <a:pt x="129" y="5"/>
                      <a:pt x="130" y="3"/>
                      <a:pt x="129" y="2"/>
                    </a:cubicBezTo>
                    <a:cubicBezTo>
                      <a:pt x="128" y="1"/>
                      <a:pt x="126" y="0"/>
                      <a:pt x="1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4" name="Google Shape;643;p9">
                <a:extLst>
                  <a:ext uri="{FF2B5EF4-FFF2-40B4-BE49-F238E27FC236}">
                    <a16:creationId xmlns:a16="http://schemas.microsoft.com/office/drawing/2014/main" id="{005C11A4-293A-3343-8E71-06FA3494FB5E}"/>
                  </a:ext>
                </a:extLst>
              </p:cNvPr>
              <p:cNvSpPr/>
              <p:nvPr/>
            </p:nvSpPr>
            <p:spPr>
              <a:xfrm>
                <a:off x="5263" y="1248"/>
                <a:ext cx="317" cy="441"/>
              </a:xfrm>
              <a:custGeom>
                <a:avLst/>
                <a:gdLst/>
                <a:ahLst/>
                <a:cxnLst/>
                <a:rect l="l" t="t" r="r" b="b"/>
                <a:pathLst>
                  <a:path w="162" h="225" extrusionOk="0">
                    <a:moveTo>
                      <a:pt x="9" y="220"/>
                    </a:moveTo>
                    <a:cubicBezTo>
                      <a:pt x="6" y="222"/>
                      <a:pt x="7" y="223"/>
                      <a:pt x="6" y="224"/>
                    </a:cubicBezTo>
                    <a:cubicBezTo>
                      <a:pt x="6" y="224"/>
                      <a:pt x="5" y="225"/>
                      <a:pt x="7" y="224"/>
                    </a:cubicBezTo>
                    <a:cubicBezTo>
                      <a:pt x="8" y="224"/>
                      <a:pt x="9" y="221"/>
                      <a:pt x="10" y="220"/>
                    </a:cubicBezTo>
                    <a:lnTo>
                      <a:pt x="9" y="220"/>
                    </a:lnTo>
                    <a:close/>
                    <a:moveTo>
                      <a:pt x="0" y="218"/>
                    </a:moveTo>
                    <a:cubicBezTo>
                      <a:pt x="0" y="218"/>
                      <a:pt x="0" y="220"/>
                      <a:pt x="0" y="220"/>
                    </a:cubicBezTo>
                    <a:cubicBezTo>
                      <a:pt x="0" y="220"/>
                      <a:pt x="1" y="221"/>
                      <a:pt x="1" y="221"/>
                    </a:cubicBezTo>
                    <a:cubicBezTo>
                      <a:pt x="1" y="219"/>
                      <a:pt x="2" y="219"/>
                      <a:pt x="0" y="218"/>
                    </a:cubicBezTo>
                    <a:close/>
                    <a:moveTo>
                      <a:pt x="33" y="179"/>
                    </a:moveTo>
                    <a:cubicBezTo>
                      <a:pt x="33" y="179"/>
                      <a:pt x="31" y="183"/>
                      <a:pt x="33" y="182"/>
                    </a:cubicBezTo>
                    <a:cubicBezTo>
                      <a:pt x="34" y="182"/>
                      <a:pt x="35" y="178"/>
                      <a:pt x="33" y="179"/>
                    </a:cubicBezTo>
                    <a:close/>
                    <a:moveTo>
                      <a:pt x="30" y="140"/>
                    </a:moveTo>
                    <a:cubicBezTo>
                      <a:pt x="29" y="140"/>
                      <a:pt x="30" y="143"/>
                      <a:pt x="29" y="143"/>
                    </a:cubicBezTo>
                    <a:cubicBezTo>
                      <a:pt x="28" y="144"/>
                      <a:pt x="28" y="142"/>
                      <a:pt x="27" y="143"/>
                    </a:cubicBezTo>
                    <a:cubicBezTo>
                      <a:pt x="26" y="143"/>
                      <a:pt x="26" y="145"/>
                      <a:pt x="26" y="145"/>
                    </a:cubicBezTo>
                    <a:cubicBezTo>
                      <a:pt x="24" y="145"/>
                      <a:pt x="25" y="146"/>
                      <a:pt x="24" y="146"/>
                    </a:cubicBezTo>
                    <a:cubicBezTo>
                      <a:pt x="23" y="146"/>
                      <a:pt x="23" y="144"/>
                      <a:pt x="22" y="145"/>
                    </a:cubicBezTo>
                    <a:cubicBezTo>
                      <a:pt x="22" y="145"/>
                      <a:pt x="21" y="148"/>
                      <a:pt x="22" y="150"/>
                    </a:cubicBezTo>
                    <a:cubicBezTo>
                      <a:pt x="23" y="151"/>
                      <a:pt x="25" y="151"/>
                      <a:pt x="25" y="153"/>
                    </a:cubicBezTo>
                    <a:cubicBezTo>
                      <a:pt x="26" y="154"/>
                      <a:pt x="24" y="157"/>
                      <a:pt x="24" y="155"/>
                    </a:cubicBezTo>
                    <a:cubicBezTo>
                      <a:pt x="24" y="153"/>
                      <a:pt x="24" y="153"/>
                      <a:pt x="24" y="153"/>
                    </a:cubicBezTo>
                    <a:cubicBezTo>
                      <a:pt x="22" y="154"/>
                      <a:pt x="21" y="153"/>
                      <a:pt x="23" y="155"/>
                    </a:cubicBezTo>
                    <a:cubicBezTo>
                      <a:pt x="24" y="157"/>
                      <a:pt x="24" y="157"/>
                      <a:pt x="24" y="157"/>
                    </a:cubicBezTo>
                    <a:cubicBezTo>
                      <a:pt x="24" y="157"/>
                      <a:pt x="24" y="158"/>
                      <a:pt x="25" y="159"/>
                    </a:cubicBezTo>
                    <a:cubicBezTo>
                      <a:pt x="26" y="158"/>
                      <a:pt x="26" y="158"/>
                      <a:pt x="27" y="157"/>
                    </a:cubicBezTo>
                    <a:cubicBezTo>
                      <a:pt x="27" y="158"/>
                      <a:pt x="27" y="159"/>
                      <a:pt x="29" y="159"/>
                    </a:cubicBezTo>
                    <a:cubicBezTo>
                      <a:pt x="29" y="158"/>
                      <a:pt x="29" y="157"/>
                      <a:pt x="30" y="157"/>
                    </a:cubicBezTo>
                    <a:cubicBezTo>
                      <a:pt x="29" y="155"/>
                      <a:pt x="29" y="153"/>
                      <a:pt x="28" y="151"/>
                    </a:cubicBezTo>
                    <a:cubicBezTo>
                      <a:pt x="28" y="151"/>
                      <a:pt x="29" y="151"/>
                      <a:pt x="30" y="151"/>
                    </a:cubicBezTo>
                    <a:cubicBezTo>
                      <a:pt x="30" y="152"/>
                      <a:pt x="30" y="154"/>
                      <a:pt x="31" y="155"/>
                    </a:cubicBezTo>
                    <a:cubicBezTo>
                      <a:pt x="32" y="156"/>
                      <a:pt x="31" y="157"/>
                      <a:pt x="31" y="157"/>
                    </a:cubicBezTo>
                    <a:cubicBezTo>
                      <a:pt x="29" y="160"/>
                      <a:pt x="29" y="160"/>
                      <a:pt x="26" y="161"/>
                    </a:cubicBezTo>
                    <a:cubicBezTo>
                      <a:pt x="26" y="163"/>
                      <a:pt x="25" y="165"/>
                      <a:pt x="25" y="166"/>
                    </a:cubicBezTo>
                    <a:cubicBezTo>
                      <a:pt x="25" y="167"/>
                      <a:pt x="26" y="168"/>
                      <a:pt x="26" y="167"/>
                    </a:cubicBezTo>
                    <a:cubicBezTo>
                      <a:pt x="26" y="167"/>
                      <a:pt x="25" y="168"/>
                      <a:pt x="25" y="168"/>
                    </a:cubicBezTo>
                    <a:cubicBezTo>
                      <a:pt x="25" y="170"/>
                      <a:pt x="25" y="170"/>
                      <a:pt x="25" y="170"/>
                    </a:cubicBezTo>
                    <a:cubicBezTo>
                      <a:pt x="27" y="170"/>
                      <a:pt x="28" y="171"/>
                      <a:pt x="28" y="171"/>
                    </a:cubicBezTo>
                    <a:cubicBezTo>
                      <a:pt x="28" y="171"/>
                      <a:pt x="28" y="170"/>
                      <a:pt x="29" y="167"/>
                    </a:cubicBezTo>
                    <a:cubicBezTo>
                      <a:pt x="29" y="165"/>
                      <a:pt x="31" y="168"/>
                      <a:pt x="31" y="168"/>
                    </a:cubicBezTo>
                    <a:cubicBezTo>
                      <a:pt x="29" y="167"/>
                      <a:pt x="30" y="173"/>
                      <a:pt x="30" y="174"/>
                    </a:cubicBezTo>
                    <a:cubicBezTo>
                      <a:pt x="30" y="174"/>
                      <a:pt x="32" y="174"/>
                      <a:pt x="32" y="174"/>
                    </a:cubicBezTo>
                    <a:cubicBezTo>
                      <a:pt x="33" y="173"/>
                      <a:pt x="34" y="171"/>
                      <a:pt x="35" y="170"/>
                    </a:cubicBezTo>
                    <a:cubicBezTo>
                      <a:pt x="34" y="170"/>
                      <a:pt x="33" y="171"/>
                      <a:pt x="34" y="170"/>
                    </a:cubicBezTo>
                    <a:cubicBezTo>
                      <a:pt x="34" y="169"/>
                      <a:pt x="36" y="168"/>
                      <a:pt x="36" y="168"/>
                    </a:cubicBezTo>
                    <a:cubicBezTo>
                      <a:pt x="37" y="165"/>
                      <a:pt x="36" y="163"/>
                      <a:pt x="37" y="161"/>
                    </a:cubicBezTo>
                    <a:cubicBezTo>
                      <a:pt x="38" y="158"/>
                      <a:pt x="40" y="155"/>
                      <a:pt x="42" y="153"/>
                    </a:cubicBezTo>
                    <a:cubicBezTo>
                      <a:pt x="42" y="152"/>
                      <a:pt x="40" y="152"/>
                      <a:pt x="40" y="152"/>
                    </a:cubicBezTo>
                    <a:cubicBezTo>
                      <a:pt x="39" y="151"/>
                      <a:pt x="39" y="150"/>
                      <a:pt x="39" y="149"/>
                    </a:cubicBezTo>
                    <a:cubicBezTo>
                      <a:pt x="37" y="150"/>
                      <a:pt x="38" y="146"/>
                      <a:pt x="38" y="144"/>
                    </a:cubicBezTo>
                    <a:cubicBezTo>
                      <a:pt x="38" y="144"/>
                      <a:pt x="35" y="144"/>
                      <a:pt x="34" y="144"/>
                    </a:cubicBezTo>
                    <a:cubicBezTo>
                      <a:pt x="33" y="143"/>
                      <a:pt x="34" y="141"/>
                      <a:pt x="35" y="141"/>
                    </a:cubicBezTo>
                    <a:cubicBezTo>
                      <a:pt x="33" y="140"/>
                      <a:pt x="31" y="140"/>
                      <a:pt x="30" y="140"/>
                    </a:cubicBezTo>
                    <a:close/>
                    <a:moveTo>
                      <a:pt x="63" y="137"/>
                    </a:moveTo>
                    <a:cubicBezTo>
                      <a:pt x="63" y="138"/>
                      <a:pt x="63" y="138"/>
                      <a:pt x="63" y="138"/>
                    </a:cubicBezTo>
                    <a:cubicBezTo>
                      <a:pt x="64" y="138"/>
                      <a:pt x="64" y="138"/>
                      <a:pt x="64" y="138"/>
                    </a:cubicBezTo>
                    <a:cubicBezTo>
                      <a:pt x="63" y="137"/>
                      <a:pt x="65" y="137"/>
                      <a:pt x="63" y="137"/>
                    </a:cubicBezTo>
                    <a:close/>
                    <a:moveTo>
                      <a:pt x="59" y="136"/>
                    </a:moveTo>
                    <a:cubicBezTo>
                      <a:pt x="58" y="136"/>
                      <a:pt x="57" y="136"/>
                      <a:pt x="56" y="137"/>
                    </a:cubicBezTo>
                    <a:cubicBezTo>
                      <a:pt x="55" y="138"/>
                      <a:pt x="56" y="139"/>
                      <a:pt x="55" y="139"/>
                    </a:cubicBezTo>
                    <a:cubicBezTo>
                      <a:pt x="54" y="140"/>
                      <a:pt x="50" y="139"/>
                      <a:pt x="50" y="139"/>
                    </a:cubicBezTo>
                    <a:cubicBezTo>
                      <a:pt x="49" y="140"/>
                      <a:pt x="48" y="142"/>
                      <a:pt x="48" y="143"/>
                    </a:cubicBezTo>
                    <a:cubicBezTo>
                      <a:pt x="47" y="144"/>
                      <a:pt x="46" y="145"/>
                      <a:pt x="45" y="146"/>
                    </a:cubicBezTo>
                    <a:cubicBezTo>
                      <a:pt x="44" y="145"/>
                      <a:pt x="45" y="146"/>
                      <a:pt x="44" y="147"/>
                    </a:cubicBezTo>
                    <a:cubicBezTo>
                      <a:pt x="42" y="144"/>
                      <a:pt x="46" y="150"/>
                      <a:pt x="46" y="150"/>
                    </a:cubicBezTo>
                    <a:cubicBezTo>
                      <a:pt x="47" y="150"/>
                      <a:pt x="47" y="150"/>
                      <a:pt x="47" y="150"/>
                    </a:cubicBezTo>
                    <a:cubicBezTo>
                      <a:pt x="47" y="150"/>
                      <a:pt x="47" y="152"/>
                      <a:pt x="48" y="154"/>
                    </a:cubicBezTo>
                    <a:cubicBezTo>
                      <a:pt x="48" y="154"/>
                      <a:pt x="49" y="155"/>
                      <a:pt x="50" y="155"/>
                    </a:cubicBezTo>
                    <a:cubicBezTo>
                      <a:pt x="50" y="155"/>
                      <a:pt x="49" y="158"/>
                      <a:pt x="51" y="157"/>
                    </a:cubicBezTo>
                    <a:cubicBezTo>
                      <a:pt x="51" y="156"/>
                      <a:pt x="52" y="154"/>
                      <a:pt x="52" y="154"/>
                    </a:cubicBezTo>
                    <a:cubicBezTo>
                      <a:pt x="53" y="153"/>
                      <a:pt x="52" y="150"/>
                      <a:pt x="53" y="149"/>
                    </a:cubicBezTo>
                    <a:cubicBezTo>
                      <a:pt x="53" y="148"/>
                      <a:pt x="56" y="149"/>
                      <a:pt x="56" y="149"/>
                    </a:cubicBezTo>
                    <a:cubicBezTo>
                      <a:pt x="56" y="149"/>
                      <a:pt x="57" y="147"/>
                      <a:pt x="58" y="147"/>
                    </a:cubicBezTo>
                    <a:cubicBezTo>
                      <a:pt x="59" y="147"/>
                      <a:pt x="59" y="148"/>
                      <a:pt x="59" y="149"/>
                    </a:cubicBezTo>
                    <a:cubicBezTo>
                      <a:pt x="60" y="148"/>
                      <a:pt x="62" y="148"/>
                      <a:pt x="62" y="148"/>
                    </a:cubicBezTo>
                    <a:cubicBezTo>
                      <a:pt x="62" y="147"/>
                      <a:pt x="62" y="146"/>
                      <a:pt x="62" y="146"/>
                    </a:cubicBezTo>
                    <a:cubicBezTo>
                      <a:pt x="62" y="145"/>
                      <a:pt x="64" y="144"/>
                      <a:pt x="64" y="144"/>
                    </a:cubicBezTo>
                    <a:cubicBezTo>
                      <a:pt x="65" y="139"/>
                      <a:pt x="63" y="141"/>
                      <a:pt x="62" y="139"/>
                    </a:cubicBezTo>
                    <a:cubicBezTo>
                      <a:pt x="61" y="138"/>
                      <a:pt x="62" y="137"/>
                      <a:pt x="61" y="136"/>
                    </a:cubicBezTo>
                    <a:cubicBezTo>
                      <a:pt x="61" y="136"/>
                      <a:pt x="59" y="136"/>
                      <a:pt x="59" y="136"/>
                    </a:cubicBezTo>
                    <a:close/>
                    <a:moveTo>
                      <a:pt x="53" y="128"/>
                    </a:moveTo>
                    <a:cubicBezTo>
                      <a:pt x="53" y="128"/>
                      <a:pt x="57" y="129"/>
                      <a:pt x="54" y="131"/>
                    </a:cubicBezTo>
                    <a:cubicBezTo>
                      <a:pt x="54" y="131"/>
                      <a:pt x="52" y="131"/>
                      <a:pt x="52" y="131"/>
                    </a:cubicBezTo>
                    <a:cubicBezTo>
                      <a:pt x="52" y="130"/>
                      <a:pt x="51" y="128"/>
                      <a:pt x="52" y="129"/>
                    </a:cubicBezTo>
                    <a:lnTo>
                      <a:pt x="53" y="128"/>
                    </a:lnTo>
                    <a:close/>
                    <a:moveTo>
                      <a:pt x="115" y="53"/>
                    </a:moveTo>
                    <a:cubicBezTo>
                      <a:pt x="114" y="53"/>
                      <a:pt x="114" y="53"/>
                      <a:pt x="113" y="53"/>
                    </a:cubicBezTo>
                    <a:cubicBezTo>
                      <a:pt x="113" y="59"/>
                      <a:pt x="113" y="58"/>
                      <a:pt x="109" y="61"/>
                    </a:cubicBezTo>
                    <a:cubicBezTo>
                      <a:pt x="109" y="63"/>
                      <a:pt x="109" y="62"/>
                      <a:pt x="110" y="63"/>
                    </a:cubicBezTo>
                    <a:cubicBezTo>
                      <a:pt x="110" y="68"/>
                      <a:pt x="110" y="69"/>
                      <a:pt x="107" y="71"/>
                    </a:cubicBezTo>
                    <a:cubicBezTo>
                      <a:pt x="108" y="71"/>
                      <a:pt x="108" y="72"/>
                      <a:pt x="108" y="72"/>
                    </a:cubicBezTo>
                    <a:cubicBezTo>
                      <a:pt x="108" y="72"/>
                      <a:pt x="111" y="71"/>
                      <a:pt x="111" y="71"/>
                    </a:cubicBezTo>
                    <a:cubicBezTo>
                      <a:pt x="111" y="73"/>
                      <a:pt x="111" y="75"/>
                      <a:pt x="110" y="77"/>
                    </a:cubicBezTo>
                    <a:cubicBezTo>
                      <a:pt x="110" y="77"/>
                      <a:pt x="108" y="78"/>
                      <a:pt x="108" y="79"/>
                    </a:cubicBezTo>
                    <a:cubicBezTo>
                      <a:pt x="108" y="81"/>
                      <a:pt x="108" y="82"/>
                      <a:pt x="108" y="84"/>
                    </a:cubicBezTo>
                    <a:cubicBezTo>
                      <a:pt x="107" y="85"/>
                      <a:pt x="106" y="85"/>
                      <a:pt x="106" y="85"/>
                    </a:cubicBezTo>
                    <a:cubicBezTo>
                      <a:pt x="105" y="87"/>
                      <a:pt x="105" y="89"/>
                      <a:pt x="104" y="90"/>
                    </a:cubicBezTo>
                    <a:cubicBezTo>
                      <a:pt x="104" y="91"/>
                      <a:pt x="100" y="95"/>
                      <a:pt x="99" y="96"/>
                    </a:cubicBezTo>
                    <a:cubicBezTo>
                      <a:pt x="98" y="97"/>
                      <a:pt x="96" y="97"/>
                      <a:pt x="96" y="98"/>
                    </a:cubicBezTo>
                    <a:cubicBezTo>
                      <a:pt x="94" y="100"/>
                      <a:pt x="96" y="103"/>
                      <a:pt x="93" y="104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2" y="105"/>
                      <a:pt x="91" y="104"/>
                      <a:pt x="90" y="105"/>
                    </a:cubicBezTo>
                    <a:cubicBezTo>
                      <a:pt x="88" y="105"/>
                      <a:pt x="86" y="108"/>
                      <a:pt x="85" y="109"/>
                    </a:cubicBezTo>
                    <a:cubicBezTo>
                      <a:pt x="84" y="109"/>
                      <a:pt x="83" y="108"/>
                      <a:pt x="82" y="108"/>
                    </a:cubicBezTo>
                    <a:cubicBezTo>
                      <a:pt x="82" y="108"/>
                      <a:pt x="82" y="106"/>
                      <a:pt x="82" y="106"/>
                    </a:cubicBezTo>
                    <a:cubicBezTo>
                      <a:pt x="81" y="107"/>
                      <a:pt x="81" y="104"/>
                      <a:pt x="81" y="104"/>
                    </a:cubicBezTo>
                    <a:cubicBezTo>
                      <a:pt x="83" y="103"/>
                      <a:pt x="83" y="103"/>
                      <a:pt x="84" y="101"/>
                    </a:cubicBezTo>
                    <a:cubicBezTo>
                      <a:pt x="84" y="101"/>
                      <a:pt x="85" y="100"/>
                      <a:pt x="85" y="100"/>
                    </a:cubicBezTo>
                    <a:cubicBezTo>
                      <a:pt x="86" y="98"/>
                      <a:pt x="85" y="99"/>
                      <a:pt x="84" y="100"/>
                    </a:cubicBezTo>
                    <a:cubicBezTo>
                      <a:pt x="82" y="101"/>
                      <a:pt x="80" y="102"/>
                      <a:pt x="79" y="103"/>
                    </a:cubicBezTo>
                    <a:cubicBezTo>
                      <a:pt x="78" y="105"/>
                      <a:pt x="79" y="107"/>
                      <a:pt x="79" y="109"/>
                    </a:cubicBezTo>
                    <a:cubicBezTo>
                      <a:pt x="79" y="110"/>
                      <a:pt x="75" y="115"/>
                      <a:pt x="75" y="116"/>
                    </a:cubicBezTo>
                    <a:cubicBezTo>
                      <a:pt x="75" y="117"/>
                      <a:pt x="75" y="119"/>
                      <a:pt x="75" y="120"/>
                    </a:cubicBezTo>
                    <a:cubicBezTo>
                      <a:pt x="76" y="119"/>
                      <a:pt x="75" y="121"/>
                      <a:pt x="75" y="121"/>
                    </a:cubicBezTo>
                    <a:cubicBezTo>
                      <a:pt x="73" y="125"/>
                      <a:pt x="72" y="124"/>
                      <a:pt x="68" y="123"/>
                    </a:cubicBezTo>
                    <a:cubicBezTo>
                      <a:pt x="68" y="122"/>
                      <a:pt x="68" y="122"/>
                      <a:pt x="68" y="122"/>
                    </a:cubicBezTo>
                    <a:cubicBezTo>
                      <a:pt x="63" y="120"/>
                      <a:pt x="62" y="124"/>
                      <a:pt x="60" y="125"/>
                    </a:cubicBezTo>
                    <a:cubicBezTo>
                      <a:pt x="57" y="125"/>
                      <a:pt x="56" y="124"/>
                      <a:pt x="54" y="123"/>
                    </a:cubicBezTo>
                    <a:cubicBezTo>
                      <a:pt x="54" y="123"/>
                      <a:pt x="52" y="126"/>
                      <a:pt x="55" y="125"/>
                    </a:cubicBezTo>
                    <a:cubicBezTo>
                      <a:pt x="54" y="126"/>
                      <a:pt x="54" y="128"/>
                      <a:pt x="52" y="127"/>
                    </a:cubicBezTo>
                    <a:cubicBezTo>
                      <a:pt x="52" y="127"/>
                      <a:pt x="52" y="124"/>
                      <a:pt x="52" y="124"/>
                    </a:cubicBezTo>
                    <a:cubicBezTo>
                      <a:pt x="51" y="124"/>
                      <a:pt x="51" y="124"/>
                      <a:pt x="51" y="124"/>
                    </a:cubicBezTo>
                    <a:cubicBezTo>
                      <a:pt x="51" y="125"/>
                      <a:pt x="50" y="125"/>
                      <a:pt x="49" y="125"/>
                    </a:cubicBezTo>
                    <a:cubicBezTo>
                      <a:pt x="48" y="127"/>
                      <a:pt x="49" y="128"/>
                      <a:pt x="48" y="129"/>
                    </a:cubicBezTo>
                    <a:cubicBezTo>
                      <a:pt x="47" y="129"/>
                      <a:pt x="45" y="129"/>
                      <a:pt x="44" y="130"/>
                    </a:cubicBezTo>
                    <a:cubicBezTo>
                      <a:pt x="44" y="131"/>
                      <a:pt x="44" y="133"/>
                      <a:pt x="43" y="134"/>
                    </a:cubicBezTo>
                    <a:cubicBezTo>
                      <a:pt x="41" y="135"/>
                      <a:pt x="37" y="136"/>
                      <a:pt x="35" y="137"/>
                    </a:cubicBezTo>
                    <a:cubicBezTo>
                      <a:pt x="35" y="136"/>
                      <a:pt x="35" y="135"/>
                      <a:pt x="34" y="135"/>
                    </a:cubicBezTo>
                    <a:cubicBezTo>
                      <a:pt x="33" y="136"/>
                      <a:pt x="33" y="137"/>
                      <a:pt x="32" y="139"/>
                    </a:cubicBezTo>
                    <a:cubicBezTo>
                      <a:pt x="34" y="139"/>
                      <a:pt x="41" y="141"/>
                      <a:pt x="44" y="140"/>
                    </a:cubicBezTo>
                    <a:cubicBezTo>
                      <a:pt x="45" y="140"/>
                      <a:pt x="45" y="137"/>
                      <a:pt x="46" y="137"/>
                    </a:cubicBezTo>
                    <a:cubicBezTo>
                      <a:pt x="49" y="137"/>
                      <a:pt x="51" y="137"/>
                      <a:pt x="54" y="136"/>
                    </a:cubicBezTo>
                    <a:cubicBezTo>
                      <a:pt x="55" y="136"/>
                      <a:pt x="57" y="134"/>
                      <a:pt x="57" y="134"/>
                    </a:cubicBezTo>
                    <a:cubicBezTo>
                      <a:pt x="58" y="134"/>
                      <a:pt x="58" y="135"/>
                      <a:pt x="60" y="135"/>
                    </a:cubicBezTo>
                    <a:cubicBezTo>
                      <a:pt x="60" y="135"/>
                      <a:pt x="62" y="133"/>
                      <a:pt x="62" y="133"/>
                    </a:cubicBezTo>
                    <a:cubicBezTo>
                      <a:pt x="64" y="132"/>
                      <a:pt x="67" y="134"/>
                      <a:pt x="70" y="134"/>
                    </a:cubicBezTo>
                    <a:cubicBezTo>
                      <a:pt x="69" y="134"/>
                      <a:pt x="69" y="136"/>
                      <a:pt x="69" y="136"/>
                    </a:cubicBezTo>
                    <a:cubicBezTo>
                      <a:pt x="66" y="138"/>
                      <a:pt x="67" y="136"/>
                      <a:pt x="67" y="141"/>
                    </a:cubicBezTo>
                    <a:cubicBezTo>
                      <a:pt x="67" y="140"/>
                      <a:pt x="66" y="141"/>
                      <a:pt x="66" y="141"/>
                    </a:cubicBezTo>
                    <a:cubicBezTo>
                      <a:pt x="68" y="143"/>
                      <a:pt x="68" y="147"/>
                      <a:pt x="72" y="147"/>
                    </a:cubicBezTo>
                    <a:cubicBezTo>
                      <a:pt x="75" y="146"/>
                      <a:pt x="76" y="143"/>
                      <a:pt x="78" y="141"/>
                    </a:cubicBezTo>
                    <a:cubicBezTo>
                      <a:pt x="79" y="140"/>
                      <a:pt x="81" y="140"/>
                      <a:pt x="82" y="139"/>
                    </a:cubicBezTo>
                    <a:cubicBezTo>
                      <a:pt x="82" y="138"/>
                      <a:pt x="80" y="135"/>
                      <a:pt x="80" y="135"/>
                    </a:cubicBezTo>
                    <a:cubicBezTo>
                      <a:pt x="80" y="134"/>
                      <a:pt x="82" y="135"/>
                      <a:pt x="81" y="133"/>
                    </a:cubicBezTo>
                    <a:cubicBezTo>
                      <a:pt x="82" y="133"/>
                      <a:pt x="83" y="133"/>
                      <a:pt x="84" y="133"/>
                    </a:cubicBezTo>
                    <a:cubicBezTo>
                      <a:pt x="84" y="133"/>
                      <a:pt x="86" y="133"/>
                      <a:pt x="88" y="133"/>
                    </a:cubicBezTo>
                    <a:cubicBezTo>
                      <a:pt x="88" y="135"/>
                      <a:pt x="88" y="135"/>
                      <a:pt x="88" y="135"/>
                    </a:cubicBezTo>
                    <a:cubicBezTo>
                      <a:pt x="86" y="134"/>
                      <a:pt x="86" y="137"/>
                      <a:pt x="86" y="137"/>
                    </a:cubicBezTo>
                    <a:cubicBezTo>
                      <a:pt x="87" y="136"/>
                      <a:pt x="88" y="137"/>
                      <a:pt x="89" y="137"/>
                    </a:cubicBezTo>
                    <a:cubicBezTo>
                      <a:pt x="89" y="136"/>
                      <a:pt x="90" y="134"/>
                      <a:pt x="90" y="134"/>
                    </a:cubicBezTo>
                    <a:cubicBezTo>
                      <a:pt x="92" y="134"/>
                      <a:pt x="93" y="136"/>
                      <a:pt x="96" y="135"/>
                    </a:cubicBezTo>
                    <a:cubicBezTo>
                      <a:pt x="96" y="135"/>
                      <a:pt x="96" y="134"/>
                      <a:pt x="96" y="133"/>
                    </a:cubicBezTo>
                    <a:cubicBezTo>
                      <a:pt x="97" y="133"/>
                      <a:pt x="98" y="134"/>
                      <a:pt x="98" y="133"/>
                    </a:cubicBezTo>
                    <a:cubicBezTo>
                      <a:pt x="99" y="133"/>
                      <a:pt x="100" y="132"/>
                      <a:pt x="101" y="131"/>
                    </a:cubicBezTo>
                    <a:cubicBezTo>
                      <a:pt x="101" y="133"/>
                      <a:pt x="101" y="134"/>
                      <a:pt x="101" y="136"/>
                    </a:cubicBezTo>
                    <a:cubicBezTo>
                      <a:pt x="103" y="137"/>
                      <a:pt x="103" y="137"/>
                      <a:pt x="103" y="137"/>
                    </a:cubicBezTo>
                    <a:cubicBezTo>
                      <a:pt x="104" y="134"/>
                      <a:pt x="104" y="133"/>
                      <a:pt x="104" y="129"/>
                    </a:cubicBezTo>
                    <a:cubicBezTo>
                      <a:pt x="107" y="129"/>
                      <a:pt x="107" y="129"/>
                      <a:pt x="107" y="129"/>
                    </a:cubicBezTo>
                    <a:cubicBezTo>
                      <a:pt x="108" y="129"/>
                      <a:pt x="107" y="130"/>
                      <a:pt x="108" y="130"/>
                    </a:cubicBezTo>
                    <a:cubicBezTo>
                      <a:pt x="108" y="129"/>
                      <a:pt x="109" y="128"/>
                      <a:pt x="108" y="128"/>
                    </a:cubicBezTo>
                    <a:cubicBezTo>
                      <a:pt x="109" y="127"/>
                      <a:pt x="109" y="122"/>
                      <a:pt x="110" y="121"/>
                    </a:cubicBezTo>
                    <a:cubicBezTo>
                      <a:pt x="110" y="121"/>
                      <a:pt x="112" y="121"/>
                      <a:pt x="112" y="121"/>
                    </a:cubicBezTo>
                    <a:cubicBezTo>
                      <a:pt x="112" y="121"/>
                      <a:pt x="113" y="122"/>
                      <a:pt x="113" y="123"/>
                    </a:cubicBezTo>
                    <a:cubicBezTo>
                      <a:pt x="113" y="124"/>
                      <a:pt x="111" y="124"/>
                      <a:pt x="111" y="125"/>
                    </a:cubicBezTo>
                    <a:cubicBezTo>
                      <a:pt x="110" y="126"/>
                      <a:pt x="111" y="128"/>
                      <a:pt x="110" y="130"/>
                    </a:cubicBezTo>
                    <a:cubicBezTo>
                      <a:pt x="112" y="131"/>
                      <a:pt x="112" y="131"/>
                      <a:pt x="112" y="131"/>
                    </a:cubicBezTo>
                    <a:cubicBezTo>
                      <a:pt x="114" y="128"/>
                      <a:pt x="116" y="125"/>
                      <a:pt x="118" y="122"/>
                    </a:cubicBezTo>
                    <a:cubicBezTo>
                      <a:pt x="118" y="122"/>
                      <a:pt x="118" y="120"/>
                      <a:pt x="118" y="120"/>
                    </a:cubicBezTo>
                    <a:cubicBezTo>
                      <a:pt x="116" y="119"/>
                      <a:pt x="115" y="119"/>
                      <a:pt x="114" y="119"/>
                    </a:cubicBezTo>
                    <a:cubicBezTo>
                      <a:pt x="115" y="118"/>
                      <a:pt x="115" y="118"/>
                      <a:pt x="116" y="117"/>
                    </a:cubicBezTo>
                    <a:cubicBezTo>
                      <a:pt x="116" y="115"/>
                      <a:pt x="115" y="112"/>
                      <a:pt x="115" y="110"/>
                    </a:cubicBezTo>
                    <a:cubicBezTo>
                      <a:pt x="115" y="109"/>
                      <a:pt x="118" y="103"/>
                      <a:pt x="118" y="101"/>
                    </a:cubicBezTo>
                    <a:cubicBezTo>
                      <a:pt x="118" y="98"/>
                      <a:pt x="118" y="91"/>
                      <a:pt x="118" y="87"/>
                    </a:cubicBezTo>
                    <a:cubicBezTo>
                      <a:pt x="119" y="87"/>
                      <a:pt x="121" y="87"/>
                      <a:pt x="122" y="87"/>
                    </a:cubicBezTo>
                    <a:cubicBezTo>
                      <a:pt x="122" y="86"/>
                      <a:pt x="122" y="85"/>
                      <a:pt x="122" y="85"/>
                    </a:cubicBezTo>
                    <a:cubicBezTo>
                      <a:pt x="122" y="83"/>
                      <a:pt x="122" y="83"/>
                      <a:pt x="122" y="83"/>
                    </a:cubicBezTo>
                    <a:cubicBezTo>
                      <a:pt x="122" y="83"/>
                      <a:pt x="124" y="83"/>
                      <a:pt x="124" y="83"/>
                    </a:cubicBezTo>
                    <a:cubicBezTo>
                      <a:pt x="125" y="82"/>
                      <a:pt x="124" y="81"/>
                      <a:pt x="124" y="80"/>
                    </a:cubicBezTo>
                    <a:cubicBezTo>
                      <a:pt x="124" y="79"/>
                      <a:pt x="127" y="78"/>
                      <a:pt x="127" y="77"/>
                    </a:cubicBezTo>
                    <a:cubicBezTo>
                      <a:pt x="127" y="75"/>
                      <a:pt x="127" y="68"/>
                      <a:pt x="126" y="66"/>
                    </a:cubicBezTo>
                    <a:cubicBezTo>
                      <a:pt x="125" y="65"/>
                      <a:pt x="125" y="65"/>
                      <a:pt x="125" y="65"/>
                    </a:cubicBezTo>
                    <a:cubicBezTo>
                      <a:pt x="124" y="63"/>
                      <a:pt x="124" y="59"/>
                      <a:pt x="122" y="57"/>
                    </a:cubicBezTo>
                    <a:cubicBezTo>
                      <a:pt x="120" y="57"/>
                      <a:pt x="117" y="56"/>
                      <a:pt x="116" y="56"/>
                    </a:cubicBezTo>
                    <a:cubicBezTo>
                      <a:pt x="117" y="55"/>
                      <a:pt x="117" y="55"/>
                      <a:pt x="117" y="54"/>
                    </a:cubicBezTo>
                    <a:cubicBezTo>
                      <a:pt x="117" y="54"/>
                      <a:pt x="115" y="53"/>
                      <a:pt x="115" y="53"/>
                    </a:cubicBezTo>
                    <a:close/>
                    <a:moveTo>
                      <a:pt x="120" y="50"/>
                    </a:moveTo>
                    <a:cubicBezTo>
                      <a:pt x="120" y="52"/>
                      <a:pt x="120" y="52"/>
                      <a:pt x="120" y="52"/>
                    </a:cubicBezTo>
                    <a:cubicBezTo>
                      <a:pt x="121" y="52"/>
                      <a:pt x="122" y="53"/>
                      <a:pt x="123" y="53"/>
                    </a:cubicBezTo>
                    <a:cubicBezTo>
                      <a:pt x="123" y="53"/>
                      <a:pt x="123" y="50"/>
                      <a:pt x="123" y="50"/>
                    </a:cubicBezTo>
                    <a:cubicBezTo>
                      <a:pt x="122" y="50"/>
                      <a:pt x="121" y="50"/>
                      <a:pt x="120" y="50"/>
                    </a:cubicBezTo>
                    <a:close/>
                    <a:moveTo>
                      <a:pt x="126" y="0"/>
                    </a:moveTo>
                    <a:cubicBezTo>
                      <a:pt x="122" y="3"/>
                      <a:pt x="122" y="4"/>
                      <a:pt x="125" y="8"/>
                    </a:cubicBezTo>
                    <a:cubicBezTo>
                      <a:pt x="125" y="9"/>
                      <a:pt x="127" y="9"/>
                      <a:pt x="127" y="10"/>
                    </a:cubicBezTo>
                    <a:cubicBezTo>
                      <a:pt x="127" y="12"/>
                      <a:pt x="125" y="13"/>
                      <a:pt x="125" y="15"/>
                    </a:cubicBezTo>
                    <a:cubicBezTo>
                      <a:pt x="125" y="17"/>
                      <a:pt x="125" y="19"/>
                      <a:pt x="125" y="20"/>
                    </a:cubicBezTo>
                    <a:cubicBezTo>
                      <a:pt x="125" y="21"/>
                      <a:pt x="123" y="21"/>
                      <a:pt x="122" y="22"/>
                    </a:cubicBezTo>
                    <a:cubicBezTo>
                      <a:pt x="121" y="27"/>
                      <a:pt x="127" y="33"/>
                      <a:pt x="118" y="30"/>
                    </a:cubicBezTo>
                    <a:cubicBezTo>
                      <a:pt x="117" y="30"/>
                      <a:pt x="116" y="29"/>
                      <a:pt x="114" y="28"/>
                    </a:cubicBezTo>
                    <a:cubicBezTo>
                      <a:pt x="112" y="28"/>
                      <a:pt x="112" y="29"/>
                      <a:pt x="114" y="30"/>
                    </a:cubicBezTo>
                    <a:cubicBezTo>
                      <a:pt x="112" y="33"/>
                      <a:pt x="113" y="33"/>
                      <a:pt x="109" y="36"/>
                    </a:cubicBezTo>
                    <a:cubicBezTo>
                      <a:pt x="109" y="37"/>
                      <a:pt x="109" y="38"/>
                      <a:pt x="109" y="39"/>
                    </a:cubicBezTo>
                    <a:cubicBezTo>
                      <a:pt x="109" y="40"/>
                      <a:pt x="111" y="41"/>
                      <a:pt x="112" y="42"/>
                    </a:cubicBezTo>
                    <a:cubicBezTo>
                      <a:pt x="112" y="44"/>
                      <a:pt x="112" y="46"/>
                      <a:pt x="112" y="48"/>
                    </a:cubicBezTo>
                    <a:cubicBezTo>
                      <a:pt x="113" y="48"/>
                      <a:pt x="113" y="49"/>
                      <a:pt x="114" y="49"/>
                    </a:cubicBezTo>
                    <a:cubicBezTo>
                      <a:pt x="114" y="49"/>
                      <a:pt x="116" y="46"/>
                      <a:pt x="117" y="46"/>
                    </a:cubicBezTo>
                    <a:cubicBezTo>
                      <a:pt x="118" y="46"/>
                      <a:pt x="121" y="46"/>
                      <a:pt x="122" y="46"/>
                    </a:cubicBezTo>
                    <a:cubicBezTo>
                      <a:pt x="119" y="44"/>
                      <a:pt x="118" y="43"/>
                      <a:pt x="115" y="42"/>
                    </a:cubicBezTo>
                    <a:cubicBezTo>
                      <a:pt x="115" y="41"/>
                      <a:pt x="115" y="39"/>
                      <a:pt x="115" y="38"/>
                    </a:cubicBezTo>
                    <a:cubicBezTo>
                      <a:pt x="117" y="38"/>
                      <a:pt x="118" y="36"/>
                      <a:pt x="120" y="37"/>
                    </a:cubicBezTo>
                    <a:cubicBezTo>
                      <a:pt x="120" y="37"/>
                      <a:pt x="120" y="38"/>
                      <a:pt x="122" y="38"/>
                    </a:cubicBezTo>
                    <a:cubicBezTo>
                      <a:pt x="122" y="38"/>
                      <a:pt x="123" y="36"/>
                      <a:pt x="124" y="36"/>
                    </a:cubicBezTo>
                    <a:cubicBezTo>
                      <a:pt x="124" y="36"/>
                      <a:pt x="127" y="37"/>
                      <a:pt x="126" y="37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7" y="38"/>
                      <a:pt x="127" y="39"/>
                      <a:pt x="128" y="40"/>
                    </a:cubicBezTo>
                    <a:cubicBezTo>
                      <a:pt x="129" y="40"/>
                      <a:pt x="129" y="41"/>
                      <a:pt x="129" y="42"/>
                    </a:cubicBezTo>
                    <a:cubicBezTo>
                      <a:pt x="132" y="42"/>
                      <a:pt x="136" y="42"/>
                      <a:pt x="139" y="42"/>
                    </a:cubicBezTo>
                    <a:cubicBezTo>
                      <a:pt x="141" y="37"/>
                      <a:pt x="142" y="31"/>
                      <a:pt x="149" y="32"/>
                    </a:cubicBezTo>
                    <a:cubicBezTo>
                      <a:pt x="149" y="32"/>
                      <a:pt x="151" y="34"/>
                      <a:pt x="151" y="34"/>
                    </a:cubicBezTo>
                    <a:cubicBezTo>
                      <a:pt x="152" y="34"/>
                      <a:pt x="152" y="32"/>
                      <a:pt x="152" y="32"/>
                    </a:cubicBezTo>
                    <a:cubicBezTo>
                      <a:pt x="153" y="32"/>
                      <a:pt x="155" y="32"/>
                      <a:pt x="156" y="32"/>
                    </a:cubicBezTo>
                    <a:cubicBezTo>
                      <a:pt x="157" y="31"/>
                      <a:pt x="162" y="28"/>
                      <a:pt x="157" y="28"/>
                    </a:cubicBezTo>
                    <a:cubicBezTo>
                      <a:pt x="157" y="28"/>
                      <a:pt x="158" y="27"/>
                      <a:pt x="157" y="26"/>
                    </a:cubicBezTo>
                    <a:cubicBezTo>
                      <a:pt x="154" y="26"/>
                      <a:pt x="156" y="24"/>
                      <a:pt x="157" y="22"/>
                    </a:cubicBezTo>
                    <a:cubicBezTo>
                      <a:pt x="151" y="22"/>
                      <a:pt x="151" y="22"/>
                      <a:pt x="148" y="18"/>
                    </a:cubicBezTo>
                    <a:cubicBezTo>
                      <a:pt x="145" y="19"/>
                      <a:pt x="143" y="20"/>
                      <a:pt x="140" y="19"/>
                    </a:cubicBezTo>
                    <a:cubicBezTo>
                      <a:pt x="138" y="18"/>
                      <a:pt x="138" y="18"/>
                      <a:pt x="138" y="18"/>
                    </a:cubicBezTo>
                    <a:cubicBezTo>
                      <a:pt x="137" y="17"/>
                      <a:pt x="134" y="9"/>
                      <a:pt x="133" y="7"/>
                    </a:cubicBezTo>
                    <a:cubicBezTo>
                      <a:pt x="132" y="6"/>
                      <a:pt x="131" y="6"/>
                      <a:pt x="130" y="6"/>
                    </a:cubicBezTo>
                    <a:cubicBezTo>
                      <a:pt x="129" y="5"/>
                      <a:pt x="130" y="3"/>
                      <a:pt x="129" y="2"/>
                    </a:cubicBezTo>
                    <a:cubicBezTo>
                      <a:pt x="128" y="1"/>
                      <a:pt x="126" y="0"/>
                      <a:pt x="1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5" name="Google Shape;644;p9">
                <a:extLst>
                  <a:ext uri="{FF2B5EF4-FFF2-40B4-BE49-F238E27FC236}">
                    <a16:creationId xmlns:a16="http://schemas.microsoft.com/office/drawing/2014/main" id="{D6BB3C92-8EFC-DF4B-86D8-81D1D31EB3DA}"/>
                  </a:ext>
                </a:extLst>
              </p:cNvPr>
              <p:cNvSpPr/>
              <p:nvPr/>
            </p:nvSpPr>
            <p:spPr>
              <a:xfrm>
                <a:off x="1790" y="1850"/>
                <a:ext cx="39" cy="22"/>
              </a:xfrm>
              <a:custGeom>
                <a:avLst/>
                <a:gdLst/>
                <a:ahLst/>
                <a:cxnLst/>
                <a:rect l="l" t="t" r="r" b="b"/>
                <a:pathLst>
                  <a:path w="20" h="11" extrusionOk="0">
                    <a:moveTo>
                      <a:pt x="5" y="0"/>
                    </a:moveTo>
                    <a:cubicBezTo>
                      <a:pt x="3" y="1"/>
                      <a:pt x="1" y="3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1" y="5"/>
                      <a:pt x="3" y="5"/>
                      <a:pt x="4" y="5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5" y="9"/>
                      <a:pt x="10" y="11"/>
                      <a:pt x="14" y="10"/>
                    </a:cubicBezTo>
                    <a:cubicBezTo>
                      <a:pt x="14" y="10"/>
                      <a:pt x="14" y="9"/>
                      <a:pt x="14" y="8"/>
                    </a:cubicBezTo>
                    <a:cubicBezTo>
                      <a:pt x="16" y="8"/>
                      <a:pt x="17" y="8"/>
                      <a:pt x="19" y="8"/>
                    </a:cubicBezTo>
                    <a:cubicBezTo>
                      <a:pt x="19" y="8"/>
                      <a:pt x="19" y="7"/>
                      <a:pt x="20" y="6"/>
                    </a:cubicBezTo>
                    <a:cubicBezTo>
                      <a:pt x="19" y="6"/>
                      <a:pt x="15" y="2"/>
                      <a:pt x="15" y="2"/>
                    </a:cubicBezTo>
                    <a:cubicBezTo>
                      <a:pt x="13" y="2"/>
                      <a:pt x="11" y="3"/>
                      <a:pt x="9" y="2"/>
                    </a:cubicBezTo>
                    <a:cubicBezTo>
                      <a:pt x="9" y="2"/>
                      <a:pt x="8" y="0"/>
                      <a:pt x="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6" name="Google Shape;645;p9">
                <a:extLst>
                  <a:ext uri="{FF2B5EF4-FFF2-40B4-BE49-F238E27FC236}">
                    <a16:creationId xmlns:a16="http://schemas.microsoft.com/office/drawing/2014/main" id="{C0657B09-461D-204C-B38D-298D9EC0F9EC}"/>
                  </a:ext>
                </a:extLst>
              </p:cNvPr>
              <p:cNvSpPr/>
              <p:nvPr/>
            </p:nvSpPr>
            <p:spPr>
              <a:xfrm>
                <a:off x="1790" y="1850"/>
                <a:ext cx="39" cy="22"/>
              </a:xfrm>
              <a:custGeom>
                <a:avLst/>
                <a:gdLst/>
                <a:ahLst/>
                <a:cxnLst/>
                <a:rect l="l" t="t" r="r" b="b"/>
                <a:pathLst>
                  <a:path w="20" h="11" extrusionOk="0">
                    <a:moveTo>
                      <a:pt x="5" y="0"/>
                    </a:moveTo>
                    <a:cubicBezTo>
                      <a:pt x="3" y="1"/>
                      <a:pt x="1" y="3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1" y="5"/>
                      <a:pt x="3" y="5"/>
                      <a:pt x="4" y="5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5" y="9"/>
                      <a:pt x="10" y="11"/>
                      <a:pt x="14" y="10"/>
                    </a:cubicBezTo>
                    <a:cubicBezTo>
                      <a:pt x="14" y="10"/>
                      <a:pt x="14" y="9"/>
                      <a:pt x="14" y="8"/>
                    </a:cubicBezTo>
                    <a:cubicBezTo>
                      <a:pt x="16" y="8"/>
                      <a:pt x="17" y="8"/>
                      <a:pt x="19" y="8"/>
                    </a:cubicBezTo>
                    <a:cubicBezTo>
                      <a:pt x="19" y="8"/>
                      <a:pt x="19" y="7"/>
                      <a:pt x="20" y="6"/>
                    </a:cubicBezTo>
                    <a:cubicBezTo>
                      <a:pt x="19" y="6"/>
                      <a:pt x="15" y="2"/>
                      <a:pt x="15" y="2"/>
                    </a:cubicBezTo>
                    <a:cubicBezTo>
                      <a:pt x="13" y="2"/>
                      <a:pt x="11" y="3"/>
                      <a:pt x="9" y="2"/>
                    </a:cubicBezTo>
                    <a:cubicBezTo>
                      <a:pt x="9" y="2"/>
                      <a:pt x="8" y="0"/>
                      <a:pt x="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7" name="Google Shape;646;p9">
                <a:extLst>
                  <a:ext uri="{FF2B5EF4-FFF2-40B4-BE49-F238E27FC236}">
                    <a16:creationId xmlns:a16="http://schemas.microsoft.com/office/drawing/2014/main" id="{C135F0FD-409B-9942-9D12-57E143D6EDA3}"/>
                  </a:ext>
                </a:extLst>
              </p:cNvPr>
              <p:cNvSpPr/>
              <p:nvPr/>
            </p:nvSpPr>
            <p:spPr>
              <a:xfrm>
                <a:off x="2964" y="2025"/>
                <a:ext cx="110" cy="139"/>
              </a:xfrm>
              <a:custGeom>
                <a:avLst/>
                <a:gdLst/>
                <a:ahLst/>
                <a:cxnLst/>
                <a:rect l="l" t="t" r="r" b="b"/>
                <a:pathLst>
                  <a:path w="56" h="71" extrusionOk="0">
                    <a:moveTo>
                      <a:pt x="10" y="71"/>
                    </a:moveTo>
                    <a:cubicBezTo>
                      <a:pt x="15" y="70"/>
                      <a:pt x="20" y="66"/>
                      <a:pt x="22" y="65"/>
                    </a:cubicBezTo>
                    <a:cubicBezTo>
                      <a:pt x="23" y="64"/>
                      <a:pt x="24" y="62"/>
                      <a:pt x="25" y="62"/>
                    </a:cubicBezTo>
                    <a:cubicBezTo>
                      <a:pt x="28" y="61"/>
                      <a:pt x="36" y="61"/>
                      <a:pt x="39" y="62"/>
                    </a:cubicBezTo>
                    <a:cubicBezTo>
                      <a:pt x="41" y="62"/>
                      <a:pt x="42" y="64"/>
                      <a:pt x="45" y="65"/>
                    </a:cubicBezTo>
                    <a:cubicBezTo>
                      <a:pt x="45" y="65"/>
                      <a:pt x="46" y="62"/>
                      <a:pt x="47" y="60"/>
                    </a:cubicBezTo>
                    <a:cubicBezTo>
                      <a:pt x="48" y="59"/>
                      <a:pt x="46" y="56"/>
                      <a:pt x="46" y="56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50" y="39"/>
                      <a:pt x="50" y="37"/>
                    </a:cubicBezTo>
                    <a:cubicBezTo>
                      <a:pt x="51" y="34"/>
                      <a:pt x="52" y="33"/>
                      <a:pt x="53" y="30"/>
                    </a:cubicBezTo>
                    <a:cubicBezTo>
                      <a:pt x="53" y="27"/>
                      <a:pt x="55" y="25"/>
                      <a:pt x="55" y="25"/>
                    </a:cubicBezTo>
                    <a:cubicBezTo>
                      <a:pt x="55" y="25"/>
                      <a:pt x="56" y="21"/>
                      <a:pt x="56" y="18"/>
                    </a:cubicBezTo>
                    <a:cubicBezTo>
                      <a:pt x="56" y="15"/>
                      <a:pt x="53" y="14"/>
                      <a:pt x="54" y="12"/>
                    </a:cubicBezTo>
                    <a:cubicBezTo>
                      <a:pt x="55" y="10"/>
                      <a:pt x="53" y="6"/>
                      <a:pt x="53" y="6"/>
                    </a:cubicBezTo>
                    <a:cubicBezTo>
                      <a:pt x="53" y="6"/>
                      <a:pt x="49" y="7"/>
                      <a:pt x="47" y="7"/>
                    </a:cubicBezTo>
                    <a:cubicBezTo>
                      <a:pt x="45" y="6"/>
                      <a:pt x="46" y="2"/>
                      <a:pt x="46" y="2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6"/>
                      <a:pt x="24" y="7"/>
                    </a:cubicBezTo>
                    <a:cubicBezTo>
                      <a:pt x="22" y="8"/>
                      <a:pt x="20" y="4"/>
                      <a:pt x="20" y="4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1"/>
                      <a:pt x="17" y="8"/>
                      <a:pt x="15" y="9"/>
                    </a:cubicBezTo>
                    <a:cubicBezTo>
                      <a:pt x="12" y="11"/>
                      <a:pt x="11" y="13"/>
                      <a:pt x="11" y="13"/>
                    </a:cubicBezTo>
                    <a:cubicBezTo>
                      <a:pt x="11" y="13"/>
                      <a:pt x="7" y="15"/>
                      <a:pt x="9" y="17"/>
                    </a:cubicBezTo>
                    <a:cubicBezTo>
                      <a:pt x="10" y="19"/>
                      <a:pt x="12" y="20"/>
                      <a:pt x="11" y="23"/>
                    </a:cubicBezTo>
                    <a:cubicBezTo>
                      <a:pt x="9" y="26"/>
                      <a:pt x="5" y="25"/>
                      <a:pt x="5" y="26"/>
                    </a:cubicBezTo>
                    <a:cubicBezTo>
                      <a:pt x="6" y="28"/>
                      <a:pt x="6" y="29"/>
                      <a:pt x="6" y="29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6" y="36"/>
                      <a:pt x="4" y="38"/>
                    </a:cubicBezTo>
                    <a:cubicBezTo>
                      <a:pt x="2" y="39"/>
                      <a:pt x="0" y="44"/>
                      <a:pt x="0" y="44"/>
                    </a:cubicBezTo>
                    <a:cubicBezTo>
                      <a:pt x="0" y="44"/>
                      <a:pt x="4" y="46"/>
                      <a:pt x="6" y="46"/>
                    </a:cubicBezTo>
                    <a:cubicBezTo>
                      <a:pt x="7" y="46"/>
                      <a:pt x="8" y="49"/>
                      <a:pt x="9" y="51"/>
                    </a:cubicBezTo>
                    <a:cubicBezTo>
                      <a:pt x="10" y="53"/>
                      <a:pt x="10" y="56"/>
                      <a:pt x="12" y="56"/>
                    </a:cubicBezTo>
                    <a:cubicBezTo>
                      <a:pt x="14" y="56"/>
                      <a:pt x="13" y="57"/>
                      <a:pt x="12" y="59"/>
                    </a:cubicBezTo>
                    <a:cubicBezTo>
                      <a:pt x="12" y="61"/>
                      <a:pt x="12" y="62"/>
                      <a:pt x="10" y="64"/>
                    </a:cubicBezTo>
                    <a:cubicBezTo>
                      <a:pt x="8" y="65"/>
                      <a:pt x="10" y="66"/>
                      <a:pt x="10" y="68"/>
                    </a:cubicBezTo>
                    <a:cubicBezTo>
                      <a:pt x="10" y="70"/>
                      <a:pt x="10" y="71"/>
                      <a:pt x="10" y="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8" name="Google Shape;647;p9">
                <a:extLst>
                  <a:ext uri="{FF2B5EF4-FFF2-40B4-BE49-F238E27FC236}">
                    <a16:creationId xmlns:a16="http://schemas.microsoft.com/office/drawing/2014/main" id="{66C9C528-385C-3249-A5F0-9DE6DB135FFE}"/>
                  </a:ext>
                </a:extLst>
              </p:cNvPr>
              <p:cNvSpPr/>
              <p:nvPr/>
            </p:nvSpPr>
            <p:spPr>
              <a:xfrm>
                <a:off x="2964" y="2025"/>
                <a:ext cx="110" cy="139"/>
              </a:xfrm>
              <a:custGeom>
                <a:avLst/>
                <a:gdLst/>
                <a:ahLst/>
                <a:cxnLst/>
                <a:rect l="l" t="t" r="r" b="b"/>
                <a:pathLst>
                  <a:path w="56" h="71" extrusionOk="0">
                    <a:moveTo>
                      <a:pt x="10" y="71"/>
                    </a:moveTo>
                    <a:cubicBezTo>
                      <a:pt x="15" y="70"/>
                      <a:pt x="20" y="66"/>
                      <a:pt x="22" y="65"/>
                    </a:cubicBezTo>
                    <a:cubicBezTo>
                      <a:pt x="23" y="64"/>
                      <a:pt x="24" y="62"/>
                      <a:pt x="25" y="62"/>
                    </a:cubicBezTo>
                    <a:cubicBezTo>
                      <a:pt x="28" y="61"/>
                      <a:pt x="36" y="61"/>
                      <a:pt x="39" y="62"/>
                    </a:cubicBezTo>
                    <a:cubicBezTo>
                      <a:pt x="41" y="62"/>
                      <a:pt x="42" y="64"/>
                      <a:pt x="45" y="65"/>
                    </a:cubicBezTo>
                    <a:cubicBezTo>
                      <a:pt x="45" y="65"/>
                      <a:pt x="46" y="62"/>
                      <a:pt x="47" y="60"/>
                    </a:cubicBezTo>
                    <a:cubicBezTo>
                      <a:pt x="48" y="59"/>
                      <a:pt x="46" y="56"/>
                      <a:pt x="46" y="56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50" y="39"/>
                      <a:pt x="50" y="37"/>
                    </a:cubicBezTo>
                    <a:cubicBezTo>
                      <a:pt x="51" y="34"/>
                      <a:pt x="52" y="33"/>
                      <a:pt x="53" y="30"/>
                    </a:cubicBezTo>
                    <a:cubicBezTo>
                      <a:pt x="53" y="27"/>
                      <a:pt x="55" y="25"/>
                      <a:pt x="55" y="25"/>
                    </a:cubicBezTo>
                    <a:cubicBezTo>
                      <a:pt x="55" y="25"/>
                      <a:pt x="56" y="21"/>
                      <a:pt x="56" y="18"/>
                    </a:cubicBezTo>
                    <a:cubicBezTo>
                      <a:pt x="56" y="15"/>
                      <a:pt x="53" y="14"/>
                      <a:pt x="54" y="12"/>
                    </a:cubicBezTo>
                    <a:cubicBezTo>
                      <a:pt x="55" y="10"/>
                      <a:pt x="53" y="6"/>
                      <a:pt x="53" y="6"/>
                    </a:cubicBezTo>
                    <a:cubicBezTo>
                      <a:pt x="53" y="6"/>
                      <a:pt x="49" y="7"/>
                      <a:pt x="47" y="7"/>
                    </a:cubicBezTo>
                    <a:cubicBezTo>
                      <a:pt x="45" y="6"/>
                      <a:pt x="46" y="2"/>
                      <a:pt x="46" y="2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6"/>
                      <a:pt x="24" y="7"/>
                    </a:cubicBezTo>
                    <a:cubicBezTo>
                      <a:pt x="22" y="8"/>
                      <a:pt x="20" y="4"/>
                      <a:pt x="20" y="4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1"/>
                      <a:pt x="17" y="8"/>
                      <a:pt x="15" y="9"/>
                    </a:cubicBezTo>
                    <a:cubicBezTo>
                      <a:pt x="12" y="11"/>
                      <a:pt x="11" y="13"/>
                      <a:pt x="11" y="13"/>
                    </a:cubicBezTo>
                    <a:cubicBezTo>
                      <a:pt x="11" y="13"/>
                      <a:pt x="7" y="15"/>
                      <a:pt x="9" y="17"/>
                    </a:cubicBezTo>
                    <a:cubicBezTo>
                      <a:pt x="10" y="19"/>
                      <a:pt x="12" y="20"/>
                      <a:pt x="11" y="23"/>
                    </a:cubicBezTo>
                    <a:cubicBezTo>
                      <a:pt x="9" y="26"/>
                      <a:pt x="5" y="25"/>
                      <a:pt x="5" y="26"/>
                    </a:cubicBezTo>
                    <a:cubicBezTo>
                      <a:pt x="6" y="28"/>
                      <a:pt x="6" y="29"/>
                      <a:pt x="6" y="29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6" y="36"/>
                      <a:pt x="4" y="38"/>
                    </a:cubicBezTo>
                    <a:cubicBezTo>
                      <a:pt x="2" y="39"/>
                      <a:pt x="0" y="44"/>
                      <a:pt x="0" y="44"/>
                    </a:cubicBezTo>
                    <a:cubicBezTo>
                      <a:pt x="0" y="44"/>
                      <a:pt x="4" y="46"/>
                      <a:pt x="6" y="46"/>
                    </a:cubicBezTo>
                    <a:cubicBezTo>
                      <a:pt x="7" y="46"/>
                      <a:pt x="8" y="49"/>
                      <a:pt x="9" y="51"/>
                    </a:cubicBezTo>
                    <a:cubicBezTo>
                      <a:pt x="10" y="53"/>
                      <a:pt x="10" y="56"/>
                      <a:pt x="12" y="56"/>
                    </a:cubicBezTo>
                    <a:cubicBezTo>
                      <a:pt x="14" y="56"/>
                      <a:pt x="13" y="57"/>
                      <a:pt x="12" y="59"/>
                    </a:cubicBezTo>
                    <a:cubicBezTo>
                      <a:pt x="12" y="61"/>
                      <a:pt x="12" y="62"/>
                      <a:pt x="10" y="64"/>
                    </a:cubicBezTo>
                    <a:cubicBezTo>
                      <a:pt x="8" y="65"/>
                      <a:pt x="10" y="66"/>
                      <a:pt x="10" y="68"/>
                    </a:cubicBezTo>
                    <a:cubicBezTo>
                      <a:pt x="10" y="70"/>
                      <a:pt x="10" y="71"/>
                      <a:pt x="10" y="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49" name="Google Shape;648;p9">
                <a:extLst>
                  <a:ext uri="{FF2B5EF4-FFF2-40B4-BE49-F238E27FC236}">
                    <a16:creationId xmlns:a16="http://schemas.microsoft.com/office/drawing/2014/main" id="{5D242B5A-0949-DD40-8FF0-A13B8B07ADDF}"/>
                  </a:ext>
                </a:extLst>
              </p:cNvPr>
              <p:cNvSpPr/>
              <p:nvPr/>
            </p:nvSpPr>
            <p:spPr>
              <a:xfrm>
                <a:off x="3227" y="1212"/>
                <a:ext cx="196" cy="2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26" extrusionOk="0">
                    <a:moveTo>
                      <a:pt x="52" y="109"/>
                    </a:moveTo>
                    <a:cubicBezTo>
                      <a:pt x="52" y="111"/>
                      <a:pt x="52" y="110"/>
                      <a:pt x="51" y="110"/>
                    </a:cubicBezTo>
                    <a:cubicBezTo>
                      <a:pt x="51" y="111"/>
                      <a:pt x="51" y="112"/>
                      <a:pt x="51" y="113"/>
                    </a:cubicBezTo>
                    <a:cubicBezTo>
                      <a:pt x="52" y="114"/>
                      <a:pt x="54" y="116"/>
                      <a:pt x="55" y="117"/>
                    </a:cubicBezTo>
                    <a:cubicBezTo>
                      <a:pt x="56" y="117"/>
                      <a:pt x="58" y="117"/>
                      <a:pt x="59" y="118"/>
                    </a:cubicBezTo>
                    <a:cubicBezTo>
                      <a:pt x="59" y="118"/>
                      <a:pt x="60" y="121"/>
                      <a:pt x="60" y="121"/>
                    </a:cubicBezTo>
                    <a:cubicBezTo>
                      <a:pt x="61" y="121"/>
                      <a:pt x="63" y="120"/>
                      <a:pt x="64" y="121"/>
                    </a:cubicBezTo>
                    <a:cubicBezTo>
                      <a:pt x="66" y="122"/>
                      <a:pt x="66" y="123"/>
                      <a:pt x="69" y="124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71" y="126"/>
                      <a:pt x="72" y="125"/>
                      <a:pt x="73" y="125"/>
                    </a:cubicBezTo>
                    <a:cubicBezTo>
                      <a:pt x="73" y="124"/>
                      <a:pt x="72" y="123"/>
                      <a:pt x="72" y="122"/>
                    </a:cubicBezTo>
                    <a:cubicBezTo>
                      <a:pt x="72" y="122"/>
                      <a:pt x="74" y="121"/>
                      <a:pt x="74" y="121"/>
                    </a:cubicBezTo>
                    <a:cubicBezTo>
                      <a:pt x="75" y="119"/>
                      <a:pt x="74" y="117"/>
                      <a:pt x="75" y="115"/>
                    </a:cubicBezTo>
                    <a:cubicBezTo>
                      <a:pt x="73" y="116"/>
                      <a:pt x="74" y="115"/>
                      <a:pt x="74" y="114"/>
                    </a:cubicBezTo>
                    <a:cubicBezTo>
                      <a:pt x="73" y="112"/>
                      <a:pt x="75" y="113"/>
                      <a:pt x="75" y="111"/>
                    </a:cubicBezTo>
                    <a:cubicBezTo>
                      <a:pt x="76" y="111"/>
                      <a:pt x="75" y="110"/>
                      <a:pt x="75" y="109"/>
                    </a:cubicBezTo>
                    <a:cubicBezTo>
                      <a:pt x="72" y="111"/>
                      <a:pt x="65" y="113"/>
                      <a:pt x="60" y="112"/>
                    </a:cubicBezTo>
                    <a:cubicBezTo>
                      <a:pt x="60" y="112"/>
                      <a:pt x="59" y="110"/>
                      <a:pt x="58" y="110"/>
                    </a:cubicBezTo>
                    <a:cubicBezTo>
                      <a:pt x="56" y="110"/>
                      <a:pt x="56" y="111"/>
                      <a:pt x="54" y="111"/>
                    </a:cubicBezTo>
                    <a:cubicBezTo>
                      <a:pt x="54" y="111"/>
                      <a:pt x="53" y="110"/>
                      <a:pt x="52" y="109"/>
                    </a:cubicBezTo>
                    <a:close/>
                    <a:moveTo>
                      <a:pt x="6" y="42"/>
                    </a:moveTo>
                    <a:cubicBezTo>
                      <a:pt x="7" y="41"/>
                      <a:pt x="8" y="40"/>
                      <a:pt x="9" y="40"/>
                    </a:cubicBezTo>
                    <a:cubicBezTo>
                      <a:pt x="10" y="40"/>
                      <a:pt x="11" y="41"/>
                      <a:pt x="12" y="40"/>
                    </a:cubicBezTo>
                    <a:cubicBezTo>
                      <a:pt x="13" y="40"/>
                      <a:pt x="13" y="39"/>
                      <a:pt x="13" y="38"/>
                    </a:cubicBezTo>
                    <a:cubicBezTo>
                      <a:pt x="14" y="37"/>
                      <a:pt x="15" y="37"/>
                      <a:pt x="16" y="36"/>
                    </a:cubicBezTo>
                    <a:cubicBezTo>
                      <a:pt x="16" y="36"/>
                      <a:pt x="16" y="34"/>
                      <a:pt x="16" y="34"/>
                    </a:cubicBezTo>
                    <a:cubicBezTo>
                      <a:pt x="17" y="33"/>
                      <a:pt x="18" y="32"/>
                      <a:pt x="21" y="32"/>
                    </a:cubicBezTo>
                    <a:cubicBezTo>
                      <a:pt x="22" y="32"/>
                      <a:pt x="23" y="34"/>
                      <a:pt x="24" y="35"/>
                    </a:cubicBezTo>
                    <a:cubicBezTo>
                      <a:pt x="25" y="35"/>
                      <a:pt x="26" y="35"/>
                      <a:pt x="26" y="35"/>
                    </a:cubicBezTo>
                    <a:cubicBezTo>
                      <a:pt x="28" y="35"/>
                      <a:pt x="29" y="38"/>
                      <a:pt x="30" y="38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32" y="40"/>
                      <a:pt x="32" y="42"/>
                      <a:pt x="32" y="44"/>
                    </a:cubicBezTo>
                    <a:cubicBezTo>
                      <a:pt x="33" y="44"/>
                      <a:pt x="35" y="45"/>
                      <a:pt x="35" y="46"/>
                    </a:cubicBezTo>
                    <a:cubicBezTo>
                      <a:pt x="35" y="47"/>
                      <a:pt x="35" y="48"/>
                      <a:pt x="35" y="50"/>
                    </a:cubicBezTo>
                    <a:cubicBezTo>
                      <a:pt x="35" y="50"/>
                      <a:pt x="37" y="51"/>
                      <a:pt x="37" y="51"/>
                    </a:cubicBezTo>
                    <a:cubicBezTo>
                      <a:pt x="38" y="53"/>
                      <a:pt x="37" y="55"/>
                      <a:pt x="38" y="57"/>
                    </a:cubicBezTo>
                    <a:cubicBezTo>
                      <a:pt x="40" y="60"/>
                      <a:pt x="45" y="62"/>
                      <a:pt x="47" y="65"/>
                    </a:cubicBezTo>
                    <a:cubicBezTo>
                      <a:pt x="48" y="67"/>
                      <a:pt x="48" y="69"/>
                      <a:pt x="50" y="70"/>
                    </a:cubicBezTo>
                    <a:cubicBezTo>
                      <a:pt x="52" y="72"/>
                      <a:pt x="55" y="72"/>
                      <a:pt x="57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9" y="74"/>
                      <a:pt x="59" y="72"/>
                      <a:pt x="61" y="73"/>
                    </a:cubicBezTo>
                    <a:cubicBezTo>
                      <a:pt x="62" y="73"/>
                      <a:pt x="64" y="77"/>
                      <a:pt x="65" y="77"/>
                    </a:cubicBezTo>
                    <a:cubicBezTo>
                      <a:pt x="66" y="77"/>
                      <a:pt x="66" y="77"/>
                      <a:pt x="66" y="77"/>
                    </a:cubicBezTo>
                    <a:cubicBezTo>
                      <a:pt x="67" y="78"/>
                      <a:pt x="66" y="80"/>
                      <a:pt x="67" y="80"/>
                    </a:cubicBezTo>
                    <a:cubicBezTo>
                      <a:pt x="68" y="81"/>
                      <a:pt x="69" y="80"/>
                      <a:pt x="70" y="81"/>
                    </a:cubicBezTo>
                    <a:cubicBezTo>
                      <a:pt x="71" y="82"/>
                      <a:pt x="71" y="84"/>
                      <a:pt x="72" y="85"/>
                    </a:cubicBezTo>
                    <a:cubicBezTo>
                      <a:pt x="73" y="87"/>
                      <a:pt x="76" y="87"/>
                      <a:pt x="77" y="88"/>
                    </a:cubicBezTo>
                    <a:cubicBezTo>
                      <a:pt x="78" y="89"/>
                      <a:pt x="81" y="100"/>
                      <a:pt x="81" y="102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9" y="104"/>
                      <a:pt x="79" y="106"/>
                      <a:pt x="79" y="107"/>
                    </a:cubicBezTo>
                    <a:cubicBezTo>
                      <a:pt x="79" y="108"/>
                      <a:pt x="77" y="109"/>
                      <a:pt x="77" y="110"/>
                    </a:cubicBezTo>
                    <a:cubicBezTo>
                      <a:pt x="76" y="113"/>
                      <a:pt x="78" y="113"/>
                      <a:pt x="78" y="114"/>
                    </a:cubicBezTo>
                    <a:cubicBezTo>
                      <a:pt x="79" y="113"/>
                      <a:pt x="81" y="114"/>
                      <a:pt x="81" y="113"/>
                    </a:cubicBezTo>
                    <a:cubicBezTo>
                      <a:pt x="82" y="113"/>
                      <a:pt x="82" y="111"/>
                      <a:pt x="82" y="110"/>
                    </a:cubicBezTo>
                    <a:cubicBezTo>
                      <a:pt x="82" y="110"/>
                      <a:pt x="85" y="108"/>
                      <a:pt x="85" y="108"/>
                    </a:cubicBezTo>
                    <a:cubicBezTo>
                      <a:pt x="86" y="106"/>
                      <a:pt x="85" y="104"/>
                      <a:pt x="86" y="103"/>
                    </a:cubicBezTo>
                    <a:cubicBezTo>
                      <a:pt x="87" y="102"/>
                      <a:pt x="89" y="102"/>
                      <a:pt x="89" y="101"/>
                    </a:cubicBezTo>
                    <a:cubicBezTo>
                      <a:pt x="90" y="99"/>
                      <a:pt x="89" y="96"/>
                      <a:pt x="89" y="95"/>
                    </a:cubicBezTo>
                    <a:cubicBezTo>
                      <a:pt x="88" y="95"/>
                      <a:pt x="88" y="95"/>
                      <a:pt x="87" y="94"/>
                    </a:cubicBezTo>
                    <a:cubicBezTo>
                      <a:pt x="87" y="93"/>
                      <a:pt x="87" y="92"/>
                      <a:pt x="86" y="91"/>
                    </a:cubicBezTo>
                    <a:cubicBezTo>
                      <a:pt x="86" y="90"/>
                      <a:pt x="84" y="90"/>
                      <a:pt x="83" y="89"/>
                    </a:cubicBezTo>
                    <a:cubicBezTo>
                      <a:pt x="85" y="86"/>
                      <a:pt x="86" y="80"/>
                      <a:pt x="90" y="81"/>
                    </a:cubicBezTo>
                    <a:cubicBezTo>
                      <a:pt x="90" y="83"/>
                      <a:pt x="90" y="83"/>
                      <a:pt x="90" y="83"/>
                    </a:cubicBezTo>
                    <a:cubicBezTo>
                      <a:pt x="92" y="83"/>
                      <a:pt x="93" y="83"/>
                      <a:pt x="96" y="84"/>
                    </a:cubicBezTo>
                    <a:cubicBezTo>
                      <a:pt x="96" y="85"/>
                      <a:pt x="96" y="87"/>
                      <a:pt x="97" y="88"/>
                    </a:cubicBezTo>
                    <a:cubicBezTo>
                      <a:pt x="97" y="88"/>
                      <a:pt x="98" y="88"/>
                      <a:pt x="99" y="88"/>
                    </a:cubicBezTo>
                    <a:cubicBezTo>
                      <a:pt x="99" y="87"/>
                      <a:pt x="99" y="87"/>
                      <a:pt x="100" y="86"/>
                    </a:cubicBezTo>
                    <a:cubicBezTo>
                      <a:pt x="100" y="86"/>
                      <a:pt x="99" y="85"/>
                      <a:pt x="99" y="85"/>
                    </a:cubicBezTo>
                    <a:cubicBezTo>
                      <a:pt x="99" y="84"/>
                      <a:pt x="100" y="83"/>
                      <a:pt x="99" y="82"/>
                    </a:cubicBezTo>
                    <a:cubicBezTo>
                      <a:pt x="99" y="81"/>
                      <a:pt x="97" y="81"/>
                      <a:pt x="97" y="81"/>
                    </a:cubicBezTo>
                    <a:cubicBezTo>
                      <a:pt x="95" y="80"/>
                      <a:pt x="94" y="77"/>
                      <a:pt x="93" y="76"/>
                    </a:cubicBezTo>
                    <a:cubicBezTo>
                      <a:pt x="89" y="73"/>
                      <a:pt x="84" y="72"/>
                      <a:pt x="81" y="69"/>
                    </a:cubicBezTo>
                    <a:cubicBezTo>
                      <a:pt x="81" y="68"/>
                      <a:pt x="81" y="65"/>
                      <a:pt x="81" y="65"/>
                    </a:cubicBezTo>
                    <a:cubicBezTo>
                      <a:pt x="77" y="65"/>
                      <a:pt x="74" y="65"/>
                      <a:pt x="70" y="63"/>
                    </a:cubicBezTo>
                    <a:cubicBezTo>
                      <a:pt x="68" y="62"/>
                      <a:pt x="63" y="55"/>
                      <a:pt x="62" y="52"/>
                    </a:cubicBezTo>
                    <a:cubicBezTo>
                      <a:pt x="61" y="50"/>
                      <a:pt x="62" y="49"/>
                      <a:pt x="61" y="47"/>
                    </a:cubicBezTo>
                    <a:cubicBezTo>
                      <a:pt x="60" y="46"/>
                      <a:pt x="60" y="47"/>
                      <a:pt x="59" y="46"/>
                    </a:cubicBezTo>
                    <a:cubicBezTo>
                      <a:pt x="58" y="46"/>
                      <a:pt x="57" y="43"/>
                      <a:pt x="57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3" y="39"/>
                      <a:pt x="51" y="41"/>
                      <a:pt x="48" y="37"/>
                    </a:cubicBezTo>
                    <a:cubicBezTo>
                      <a:pt x="48" y="37"/>
                      <a:pt x="47" y="36"/>
                      <a:pt x="47" y="36"/>
                    </a:cubicBezTo>
                    <a:cubicBezTo>
                      <a:pt x="46" y="33"/>
                      <a:pt x="50" y="28"/>
                      <a:pt x="50" y="27"/>
                    </a:cubicBezTo>
                    <a:cubicBezTo>
                      <a:pt x="51" y="24"/>
                      <a:pt x="49" y="24"/>
                      <a:pt x="48" y="22"/>
                    </a:cubicBezTo>
                    <a:cubicBezTo>
                      <a:pt x="48" y="21"/>
                      <a:pt x="49" y="20"/>
                      <a:pt x="49" y="20"/>
                    </a:cubicBezTo>
                    <a:cubicBezTo>
                      <a:pt x="50" y="20"/>
                      <a:pt x="50" y="21"/>
                      <a:pt x="50" y="21"/>
                    </a:cubicBezTo>
                    <a:cubicBezTo>
                      <a:pt x="53" y="19"/>
                      <a:pt x="56" y="18"/>
                      <a:pt x="60" y="17"/>
                    </a:cubicBezTo>
                    <a:cubicBezTo>
                      <a:pt x="58" y="15"/>
                      <a:pt x="60" y="14"/>
                      <a:pt x="60" y="12"/>
                    </a:cubicBezTo>
                    <a:cubicBezTo>
                      <a:pt x="60" y="10"/>
                      <a:pt x="60" y="9"/>
                      <a:pt x="57" y="9"/>
                    </a:cubicBezTo>
                    <a:cubicBezTo>
                      <a:pt x="54" y="9"/>
                      <a:pt x="58" y="3"/>
                      <a:pt x="58" y="3"/>
                    </a:cubicBezTo>
                    <a:cubicBezTo>
                      <a:pt x="58" y="3"/>
                      <a:pt x="54" y="3"/>
                      <a:pt x="52" y="3"/>
                    </a:cubicBezTo>
                    <a:cubicBezTo>
                      <a:pt x="50" y="4"/>
                      <a:pt x="50" y="4"/>
                      <a:pt x="48" y="4"/>
                    </a:cubicBezTo>
                    <a:cubicBezTo>
                      <a:pt x="46" y="4"/>
                      <a:pt x="48" y="2"/>
                      <a:pt x="45" y="2"/>
                    </a:cubicBezTo>
                    <a:cubicBezTo>
                      <a:pt x="41" y="2"/>
                      <a:pt x="44" y="2"/>
                      <a:pt x="41" y="1"/>
                    </a:cubicBezTo>
                    <a:cubicBezTo>
                      <a:pt x="38" y="0"/>
                      <a:pt x="39" y="0"/>
                      <a:pt x="39" y="1"/>
                    </a:cubicBezTo>
                    <a:cubicBezTo>
                      <a:pt x="39" y="3"/>
                      <a:pt x="34" y="0"/>
                      <a:pt x="34" y="0"/>
                    </a:cubicBezTo>
                    <a:cubicBezTo>
                      <a:pt x="34" y="0"/>
                      <a:pt x="35" y="2"/>
                      <a:pt x="33" y="3"/>
                    </a:cubicBezTo>
                    <a:cubicBezTo>
                      <a:pt x="31" y="5"/>
                      <a:pt x="35" y="4"/>
                      <a:pt x="34" y="6"/>
                    </a:cubicBezTo>
                    <a:cubicBezTo>
                      <a:pt x="32" y="8"/>
                      <a:pt x="33" y="8"/>
                      <a:pt x="31" y="7"/>
                    </a:cubicBezTo>
                    <a:cubicBezTo>
                      <a:pt x="29" y="5"/>
                      <a:pt x="27" y="7"/>
                      <a:pt x="27" y="9"/>
                    </a:cubicBezTo>
                    <a:cubicBezTo>
                      <a:pt x="26" y="11"/>
                      <a:pt x="23" y="9"/>
                      <a:pt x="23" y="12"/>
                    </a:cubicBezTo>
                    <a:cubicBezTo>
                      <a:pt x="23" y="15"/>
                      <a:pt x="24" y="14"/>
                      <a:pt x="23" y="15"/>
                    </a:cubicBezTo>
                    <a:cubicBezTo>
                      <a:pt x="22" y="16"/>
                      <a:pt x="22" y="14"/>
                      <a:pt x="19" y="14"/>
                    </a:cubicBezTo>
                    <a:cubicBezTo>
                      <a:pt x="16" y="13"/>
                      <a:pt x="17" y="13"/>
                      <a:pt x="15" y="11"/>
                    </a:cubicBezTo>
                    <a:cubicBezTo>
                      <a:pt x="14" y="9"/>
                      <a:pt x="14" y="11"/>
                      <a:pt x="14" y="13"/>
                    </a:cubicBezTo>
                    <a:cubicBezTo>
                      <a:pt x="14" y="16"/>
                      <a:pt x="9" y="15"/>
                      <a:pt x="8" y="17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5" y="24"/>
                      <a:pt x="3" y="24"/>
                    </a:cubicBezTo>
                    <a:cubicBezTo>
                      <a:pt x="0" y="24"/>
                      <a:pt x="0" y="29"/>
                      <a:pt x="3" y="29"/>
                    </a:cubicBezTo>
                    <a:cubicBezTo>
                      <a:pt x="5" y="29"/>
                      <a:pt x="2" y="35"/>
                      <a:pt x="3" y="36"/>
                    </a:cubicBezTo>
                    <a:cubicBezTo>
                      <a:pt x="4" y="37"/>
                      <a:pt x="8" y="35"/>
                      <a:pt x="7" y="37"/>
                    </a:cubicBezTo>
                    <a:cubicBezTo>
                      <a:pt x="6" y="39"/>
                      <a:pt x="7" y="37"/>
                      <a:pt x="5" y="39"/>
                    </a:cubicBezTo>
                    <a:cubicBezTo>
                      <a:pt x="4" y="41"/>
                      <a:pt x="6" y="42"/>
                      <a:pt x="6" y="42"/>
                    </a:cubicBezTo>
                    <a:close/>
                    <a:moveTo>
                      <a:pt x="23" y="71"/>
                    </a:moveTo>
                    <a:cubicBezTo>
                      <a:pt x="22" y="73"/>
                      <a:pt x="18" y="76"/>
                      <a:pt x="17" y="77"/>
                    </a:cubicBezTo>
                    <a:cubicBezTo>
                      <a:pt x="16" y="77"/>
                      <a:pt x="16" y="76"/>
                      <a:pt x="15" y="77"/>
                    </a:cubicBezTo>
                    <a:cubicBezTo>
                      <a:pt x="15" y="79"/>
                      <a:pt x="16" y="79"/>
                      <a:pt x="16" y="82"/>
                    </a:cubicBezTo>
                    <a:cubicBezTo>
                      <a:pt x="17" y="86"/>
                      <a:pt x="17" y="93"/>
                      <a:pt x="18" y="96"/>
                    </a:cubicBezTo>
                    <a:cubicBezTo>
                      <a:pt x="19" y="98"/>
                      <a:pt x="20" y="97"/>
                      <a:pt x="22" y="98"/>
                    </a:cubicBezTo>
                    <a:cubicBezTo>
                      <a:pt x="21" y="98"/>
                      <a:pt x="23" y="99"/>
                      <a:pt x="24" y="99"/>
                    </a:cubicBezTo>
                    <a:cubicBezTo>
                      <a:pt x="24" y="99"/>
                      <a:pt x="26" y="96"/>
                      <a:pt x="26" y="96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7" y="96"/>
                      <a:pt x="30" y="79"/>
                      <a:pt x="30" y="79"/>
                    </a:cubicBezTo>
                    <a:cubicBezTo>
                      <a:pt x="30" y="78"/>
                      <a:pt x="27" y="77"/>
                      <a:pt x="27" y="76"/>
                    </a:cubicBezTo>
                    <a:cubicBezTo>
                      <a:pt x="26" y="75"/>
                      <a:pt x="27" y="73"/>
                      <a:pt x="26" y="72"/>
                    </a:cubicBezTo>
                    <a:cubicBezTo>
                      <a:pt x="25" y="71"/>
                      <a:pt x="24" y="72"/>
                      <a:pt x="23" y="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50" name="Google Shape;649;p9">
                <a:extLst>
                  <a:ext uri="{FF2B5EF4-FFF2-40B4-BE49-F238E27FC236}">
                    <a16:creationId xmlns:a16="http://schemas.microsoft.com/office/drawing/2014/main" id="{119C3787-C09F-4F40-8505-E34F6241880E}"/>
                  </a:ext>
                </a:extLst>
              </p:cNvPr>
              <p:cNvSpPr/>
              <p:nvPr/>
            </p:nvSpPr>
            <p:spPr>
              <a:xfrm>
                <a:off x="3227" y="1212"/>
                <a:ext cx="196" cy="2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26" extrusionOk="0">
                    <a:moveTo>
                      <a:pt x="52" y="109"/>
                    </a:moveTo>
                    <a:cubicBezTo>
                      <a:pt x="52" y="111"/>
                      <a:pt x="52" y="110"/>
                      <a:pt x="51" y="110"/>
                    </a:cubicBezTo>
                    <a:cubicBezTo>
                      <a:pt x="51" y="111"/>
                      <a:pt x="51" y="112"/>
                      <a:pt x="51" y="113"/>
                    </a:cubicBezTo>
                    <a:cubicBezTo>
                      <a:pt x="52" y="114"/>
                      <a:pt x="54" y="116"/>
                      <a:pt x="55" y="117"/>
                    </a:cubicBezTo>
                    <a:cubicBezTo>
                      <a:pt x="56" y="117"/>
                      <a:pt x="58" y="117"/>
                      <a:pt x="59" y="118"/>
                    </a:cubicBezTo>
                    <a:cubicBezTo>
                      <a:pt x="59" y="118"/>
                      <a:pt x="60" y="121"/>
                      <a:pt x="60" y="121"/>
                    </a:cubicBezTo>
                    <a:cubicBezTo>
                      <a:pt x="61" y="121"/>
                      <a:pt x="63" y="120"/>
                      <a:pt x="64" y="121"/>
                    </a:cubicBezTo>
                    <a:cubicBezTo>
                      <a:pt x="66" y="122"/>
                      <a:pt x="66" y="123"/>
                      <a:pt x="69" y="124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71" y="126"/>
                      <a:pt x="72" y="125"/>
                      <a:pt x="73" y="125"/>
                    </a:cubicBezTo>
                    <a:cubicBezTo>
                      <a:pt x="73" y="124"/>
                      <a:pt x="72" y="123"/>
                      <a:pt x="72" y="122"/>
                    </a:cubicBezTo>
                    <a:cubicBezTo>
                      <a:pt x="72" y="122"/>
                      <a:pt x="74" y="121"/>
                      <a:pt x="74" y="121"/>
                    </a:cubicBezTo>
                    <a:cubicBezTo>
                      <a:pt x="75" y="119"/>
                      <a:pt x="74" y="117"/>
                      <a:pt x="75" y="115"/>
                    </a:cubicBezTo>
                    <a:cubicBezTo>
                      <a:pt x="73" y="116"/>
                      <a:pt x="74" y="115"/>
                      <a:pt x="74" y="114"/>
                    </a:cubicBezTo>
                    <a:cubicBezTo>
                      <a:pt x="73" y="112"/>
                      <a:pt x="75" y="113"/>
                      <a:pt x="75" y="111"/>
                    </a:cubicBezTo>
                    <a:cubicBezTo>
                      <a:pt x="76" y="111"/>
                      <a:pt x="75" y="110"/>
                      <a:pt x="75" y="109"/>
                    </a:cubicBezTo>
                    <a:cubicBezTo>
                      <a:pt x="72" y="111"/>
                      <a:pt x="65" y="113"/>
                      <a:pt x="60" y="112"/>
                    </a:cubicBezTo>
                    <a:cubicBezTo>
                      <a:pt x="60" y="112"/>
                      <a:pt x="59" y="110"/>
                      <a:pt x="58" y="110"/>
                    </a:cubicBezTo>
                    <a:cubicBezTo>
                      <a:pt x="56" y="110"/>
                      <a:pt x="56" y="111"/>
                      <a:pt x="54" y="111"/>
                    </a:cubicBezTo>
                    <a:cubicBezTo>
                      <a:pt x="54" y="111"/>
                      <a:pt x="53" y="110"/>
                      <a:pt x="52" y="109"/>
                    </a:cubicBezTo>
                    <a:close/>
                    <a:moveTo>
                      <a:pt x="6" y="42"/>
                    </a:moveTo>
                    <a:cubicBezTo>
                      <a:pt x="7" y="41"/>
                      <a:pt x="8" y="40"/>
                      <a:pt x="9" y="40"/>
                    </a:cubicBezTo>
                    <a:cubicBezTo>
                      <a:pt x="10" y="40"/>
                      <a:pt x="11" y="41"/>
                      <a:pt x="12" y="40"/>
                    </a:cubicBezTo>
                    <a:cubicBezTo>
                      <a:pt x="13" y="40"/>
                      <a:pt x="13" y="39"/>
                      <a:pt x="13" y="38"/>
                    </a:cubicBezTo>
                    <a:cubicBezTo>
                      <a:pt x="14" y="37"/>
                      <a:pt x="15" y="37"/>
                      <a:pt x="16" y="36"/>
                    </a:cubicBezTo>
                    <a:cubicBezTo>
                      <a:pt x="16" y="36"/>
                      <a:pt x="16" y="34"/>
                      <a:pt x="16" y="34"/>
                    </a:cubicBezTo>
                    <a:cubicBezTo>
                      <a:pt x="17" y="33"/>
                      <a:pt x="18" y="32"/>
                      <a:pt x="21" y="32"/>
                    </a:cubicBezTo>
                    <a:cubicBezTo>
                      <a:pt x="22" y="32"/>
                      <a:pt x="23" y="34"/>
                      <a:pt x="24" y="35"/>
                    </a:cubicBezTo>
                    <a:cubicBezTo>
                      <a:pt x="25" y="35"/>
                      <a:pt x="26" y="35"/>
                      <a:pt x="26" y="35"/>
                    </a:cubicBezTo>
                    <a:cubicBezTo>
                      <a:pt x="28" y="35"/>
                      <a:pt x="29" y="38"/>
                      <a:pt x="30" y="38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32" y="40"/>
                      <a:pt x="32" y="42"/>
                      <a:pt x="32" y="44"/>
                    </a:cubicBezTo>
                    <a:cubicBezTo>
                      <a:pt x="33" y="44"/>
                      <a:pt x="35" y="45"/>
                      <a:pt x="35" y="46"/>
                    </a:cubicBezTo>
                    <a:cubicBezTo>
                      <a:pt x="35" y="47"/>
                      <a:pt x="35" y="48"/>
                      <a:pt x="35" y="50"/>
                    </a:cubicBezTo>
                    <a:cubicBezTo>
                      <a:pt x="35" y="50"/>
                      <a:pt x="37" y="51"/>
                      <a:pt x="37" y="51"/>
                    </a:cubicBezTo>
                    <a:cubicBezTo>
                      <a:pt x="38" y="53"/>
                      <a:pt x="37" y="55"/>
                      <a:pt x="38" y="57"/>
                    </a:cubicBezTo>
                    <a:cubicBezTo>
                      <a:pt x="40" y="60"/>
                      <a:pt x="45" y="62"/>
                      <a:pt x="47" y="65"/>
                    </a:cubicBezTo>
                    <a:cubicBezTo>
                      <a:pt x="48" y="67"/>
                      <a:pt x="48" y="69"/>
                      <a:pt x="50" y="70"/>
                    </a:cubicBezTo>
                    <a:cubicBezTo>
                      <a:pt x="52" y="72"/>
                      <a:pt x="55" y="72"/>
                      <a:pt x="57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9" y="74"/>
                      <a:pt x="59" y="72"/>
                      <a:pt x="61" y="73"/>
                    </a:cubicBezTo>
                    <a:cubicBezTo>
                      <a:pt x="62" y="73"/>
                      <a:pt x="64" y="77"/>
                      <a:pt x="65" y="77"/>
                    </a:cubicBezTo>
                    <a:cubicBezTo>
                      <a:pt x="66" y="77"/>
                      <a:pt x="66" y="77"/>
                      <a:pt x="66" y="77"/>
                    </a:cubicBezTo>
                    <a:cubicBezTo>
                      <a:pt x="67" y="78"/>
                      <a:pt x="66" y="80"/>
                      <a:pt x="67" y="80"/>
                    </a:cubicBezTo>
                    <a:cubicBezTo>
                      <a:pt x="68" y="81"/>
                      <a:pt x="69" y="80"/>
                      <a:pt x="70" y="81"/>
                    </a:cubicBezTo>
                    <a:cubicBezTo>
                      <a:pt x="71" y="82"/>
                      <a:pt x="71" y="84"/>
                      <a:pt x="72" y="85"/>
                    </a:cubicBezTo>
                    <a:cubicBezTo>
                      <a:pt x="73" y="87"/>
                      <a:pt x="76" y="87"/>
                      <a:pt x="77" y="88"/>
                    </a:cubicBezTo>
                    <a:cubicBezTo>
                      <a:pt x="78" y="89"/>
                      <a:pt x="81" y="100"/>
                      <a:pt x="81" y="102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9" y="104"/>
                      <a:pt x="79" y="106"/>
                      <a:pt x="79" y="107"/>
                    </a:cubicBezTo>
                    <a:cubicBezTo>
                      <a:pt x="79" y="108"/>
                      <a:pt x="77" y="109"/>
                      <a:pt x="77" y="110"/>
                    </a:cubicBezTo>
                    <a:cubicBezTo>
                      <a:pt x="76" y="113"/>
                      <a:pt x="78" y="113"/>
                      <a:pt x="78" y="114"/>
                    </a:cubicBezTo>
                    <a:cubicBezTo>
                      <a:pt x="79" y="113"/>
                      <a:pt x="81" y="114"/>
                      <a:pt x="81" y="113"/>
                    </a:cubicBezTo>
                    <a:cubicBezTo>
                      <a:pt x="82" y="113"/>
                      <a:pt x="82" y="111"/>
                      <a:pt x="82" y="110"/>
                    </a:cubicBezTo>
                    <a:cubicBezTo>
                      <a:pt x="82" y="110"/>
                      <a:pt x="85" y="108"/>
                      <a:pt x="85" y="108"/>
                    </a:cubicBezTo>
                    <a:cubicBezTo>
                      <a:pt x="86" y="106"/>
                      <a:pt x="85" y="104"/>
                      <a:pt x="86" y="103"/>
                    </a:cubicBezTo>
                    <a:cubicBezTo>
                      <a:pt x="87" y="102"/>
                      <a:pt x="89" y="102"/>
                      <a:pt x="89" y="101"/>
                    </a:cubicBezTo>
                    <a:cubicBezTo>
                      <a:pt x="90" y="99"/>
                      <a:pt x="89" y="96"/>
                      <a:pt x="89" y="95"/>
                    </a:cubicBezTo>
                    <a:cubicBezTo>
                      <a:pt x="88" y="95"/>
                      <a:pt x="88" y="95"/>
                      <a:pt x="87" y="94"/>
                    </a:cubicBezTo>
                    <a:cubicBezTo>
                      <a:pt x="87" y="93"/>
                      <a:pt x="87" y="92"/>
                      <a:pt x="86" y="91"/>
                    </a:cubicBezTo>
                    <a:cubicBezTo>
                      <a:pt x="86" y="90"/>
                      <a:pt x="84" y="90"/>
                      <a:pt x="83" y="89"/>
                    </a:cubicBezTo>
                    <a:cubicBezTo>
                      <a:pt x="85" y="86"/>
                      <a:pt x="86" y="80"/>
                      <a:pt x="90" y="81"/>
                    </a:cubicBezTo>
                    <a:cubicBezTo>
                      <a:pt x="90" y="83"/>
                      <a:pt x="90" y="83"/>
                      <a:pt x="90" y="83"/>
                    </a:cubicBezTo>
                    <a:cubicBezTo>
                      <a:pt x="92" y="83"/>
                      <a:pt x="93" y="83"/>
                      <a:pt x="96" y="84"/>
                    </a:cubicBezTo>
                    <a:cubicBezTo>
                      <a:pt x="96" y="85"/>
                      <a:pt x="96" y="87"/>
                      <a:pt x="97" y="88"/>
                    </a:cubicBezTo>
                    <a:cubicBezTo>
                      <a:pt x="97" y="88"/>
                      <a:pt x="98" y="88"/>
                      <a:pt x="99" y="88"/>
                    </a:cubicBezTo>
                    <a:cubicBezTo>
                      <a:pt x="99" y="87"/>
                      <a:pt x="99" y="87"/>
                      <a:pt x="100" y="86"/>
                    </a:cubicBezTo>
                    <a:cubicBezTo>
                      <a:pt x="100" y="86"/>
                      <a:pt x="99" y="85"/>
                      <a:pt x="99" y="85"/>
                    </a:cubicBezTo>
                    <a:cubicBezTo>
                      <a:pt x="99" y="84"/>
                      <a:pt x="100" y="83"/>
                      <a:pt x="99" y="82"/>
                    </a:cubicBezTo>
                    <a:cubicBezTo>
                      <a:pt x="99" y="81"/>
                      <a:pt x="97" y="81"/>
                      <a:pt x="97" y="81"/>
                    </a:cubicBezTo>
                    <a:cubicBezTo>
                      <a:pt x="95" y="80"/>
                      <a:pt x="94" y="77"/>
                      <a:pt x="93" y="76"/>
                    </a:cubicBezTo>
                    <a:cubicBezTo>
                      <a:pt x="89" y="73"/>
                      <a:pt x="84" y="72"/>
                      <a:pt x="81" y="69"/>
                    </a:cubicBezTo>
                    <a:cubicBezTo>
                      <a:pt x="81" y="68"/>
                      <a:pt x="81" y="65"/>
                      <a:pt x="81" y="65"/>
                    </a:cubicBezTo>
                    <a:cubicBezTo>
                      <a:pt x="77" y="65"/>
                      <a:pt x="74" y="65"/>
                      <a:pt x="70" y="63"/>
                    </a:cubicBezTo>
                    <a:cubicBezTo>
                      <a:pt x="68" y="62"/>
                      <a:pt x="63" y="55"/>
                      <a:pt x="62" y="52"/>
                    </a:cubicBezTo>
                    <a:cubicBezTo>
                      <a:pt x="61" y="50"/>
                      <a:pt x="62" y="49"/>
                      <a:pt x="61" y="47"/>
                    </a:cubicBezTo>
                    <a:cubicBezTo>
                      <a:pt x="60" y="46"/>
                      <a:pt x="60" y="47"/>
                      <a:pt x="59" y="46"/>
                    </a:cubicBezTo>
                    <a:cubicBezTo>
                      <a:pt x="58" y="46"/>
                      <a:pt x="57" y="43"/>
                      <a:pt x="57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3" y="39"/>
                      <a:pt x="51" y="41"/>
                      <a:pt x="48" y="37"/>
                    </a:cubicBezTo>
                    <a:cubicBezTo>
                      <a:pt x="48" y="37"/>
                      <a:pt x="47" y="36"/>
                      <a:pt x="47" y="36"/>
                    </a:cubicBezTo>
                    <a:cubicBezTo>
                      <a:pt x="46" y="33"/>
                      <a:pt x="50" y="28"/>
                      <a:pt x="50" y="27"/>
                    </a:cubicBezTo>
                    <a:cubicBezTo>
                      <a:pt x="51" y="24"/>
                      <a:pt x="49" y="24"/>
                      <a:pt x="48" y="22"/>
                    </a:cubicBezTo>
                    <a:cubicBezTo>
                      <a:pt x="48" y="21"/>
                      <a:pt x="49" y="20"/>
                      <a:pt x="49" y="20"/>
                    </a:cubicBezTo>
                    <a:cubicBezTo>
                      <a:pt x="50" y="20"/>
                      <a:pt x="50" y="21"/>
                      <a:pt x="50" y="21"/>
                    </a:cubicBezTo>
                    <a:cubicBezTo>
                      <a:pt x="53" y="19"/>
                      <a:pt x="56" y="18"/>
                      <a:pt x="60" y="17"/>
                    </a:cubicBezTo>
                    <a:cubicBezTo>
                      <a:pt x="58" y="15"/>
                      <a:pt x="60" y="14"/>
                      <a:pt x="60" y="12"/>
                    </a:cubicBezTo>
                    <a:cubicBezTo>
                      <a:pt x="60" y="10"/>
                      <a:pt x="60" y="9"/>
                      <a:pt x="57" y="9"/>
                    </a:cubicBezTo>
                    <a:cubicBezTo>
                      <a:pt x="54" y="9"/>
                      <a:pt x="58" y="3"/>
                      <a:pt x="58" y="3"/>
                    </a:cubicBezTo>
                    <a:cubicBezTo>
                      <a:pt x="58" y="3"/>
                      <a:pt x="54" y="3"/>
                      <a:pt x="52" y="3"/>
                    </a:cubicBezTo>
                    <a:cubicBezTo>
                      <a:pt x="50" y="4"/>
                      <a:pt x="50" y="4"/>
                      <a:pt x="48" y="4"/>
                    </a:cubicBezTo>
                    <a:cubicBezTo>
                      <a:pt x="46" y="4"/>
                      <a:pt x="48" y="2"/>
                      <a:pt x="45" y="2"/>
                    </a:cubicBezTo>
                    <a:cubicBezTo>
                      <a:pt x="41" y="2"/>
                      <a:pt x="44" y="2"/>
                      <a:pt x="41" y="1"/>
                    </a:cubicBezTo>
                    <a:cubicBezTo>
                      <a:pt x="38" y="0"/>
                      <a:pt x="39" y="0"/>
                      <a:pt x="39" y="1"/>
                    </a:cubicBezTo>
                    <a:cubicBezTo>
                      <a:pt x="39" y="3"/>
                      <a:pt x="34" y="0"/>
                      <a:pt x="34" y="0"/>
                    </a:cubicBezTo>
                    <a:cubicBezTo>
                      <a:pt x="34" y="0"/>
                      <a:pt x="35" y="2"/>
                      <a:pt x="33" y="3"/>
                    </a:cubicBezTo>
                    <a:cubicBezTo>
                      <a:pt x="31" y="5"/>
                      <a:pt x="35" y="4"/>
                      <a:pt x="34" y="6"/>
                    </a:cubicBezTo>
                    <a:cubicBezTo>
                      <a:pt x="32" y="8"/>
                      <a:pt x="33" y="8"/>
                      <a:pt x="31" y="7"/>
                    </a:cubicBezTo>
                    <a:cubicBezTo>
                      <a:pt x="29" y="5"/>
                      <a:pt x="27" y="7"/>
                      <a:pt x="27" y="9"/>
                    </a:cubicBezTo>
                    <a:cubicBezTo>
                      <a:pt x="26" y="11"/>
                      <a:pt x="23" y="9"/>
                      <a:pt x="23" y="12"/>
                    </a:cubicBezTo>
                    <a:cubicBezTo>
                      <a:pt x="23" y="15"/>
                      <a:pt x="24" y="14"/>
                      <a:pt x="23" y="15"/>
                    </a:cubicBezTo>
                    <a:cubicBezTo>
                      <a:pt x="22" y="16"/>
                      <a:pt x="22" y="14"/>
                      <a:pt x="19" y="14"/>
                    </a:cubicBezTo>
                    <a:cubicBezTo>
                      <a:pt x="16" y="13"/>
                      <a:pt x="17" y="13"/>
                      <a:pt x="15" y="11"/>
                    </a:cubicBezTo>
                    <a:cubicBezTo>
                      <a:pt x="14" y="9"/>
                      <a:pt x="14" y="11"/>
                      <a:pt x="14" y="13"/>
                    </a:cubicBezTo>
                    <a:cubicBezTo>
                      <a:pt x="14" y="16"/>
                      <a:pt x="9" y="15"/>
                      <a:pt x="8" y="17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5" y="24"/>
                      <a:pt x="3" y="24"/>
                    </a:cubicBezTo>
                    <a:cubicBezTo>
                      <a:pt x="0" y="24"/>
                      <a:pt x="0" y="29"/>
                      <a:pt x="3" y="29"/>
                    </a:cubicBezTo>
                    <a:cubicBezTo>
                      <a:pt x="5" y="29"/>
                      <a:pt x="2" y="35"/>
                      <a:pt x="3" y="36"/>
                    </a:cubicBezTo>
                    <a:cubicBezTo>
                      <a:pt x="4" y="37"/>
                      <a:pt x="8" y="35"/>
                      <a:pt x="7" y="37"/>
                    </a:cubicBezTo>
                    <a:cubicBezTo>
                      <a:pt x="6" y="39"/>
                      <a:pt x="7" y="37"/>
                      <a:pt x="5" y="39"/>
                    </a:cubicBezTo>
                    <a:cubicBezTo>
                      <a:pt x="4" y="41"/>
                      <a:pt x="6" y="42"/>
                      <a:pt x="6" y="42"/>
                    </a:cubicBezTo>
                    <a:close/>
                    <a:moveTo>
                      <a:pt x="23" y="71"/>
                    </a:moveTo>
                    <a:cubicBezTo>
                      <a:pt x="22" y="73"/>
                      <a:pt x="18" y="76"/>
                      <a:pt x="17" y="77"/>
                    </a:cubicBezTo>
                    <a:cubicBezTo>
                      <a:pt x="16" y="77"/>
                      <a:pt x="16" y="76"/>
                      <a:pt x="15" y="77"/>
                    </a:cubicBezTo>
                    <a:cubicBezTo>
                      <a:pt x="15" y="79"/>
                      <a:pt x="16" y="79"/>
                      <a:pt x="16" y="82"/>
                    </a:cubicBezTo>
                    <a:cubicBezTo>
                      <a:pt x="17" y="86"/>
                      <a:pt x="17" y="93"/>
                      <a:pt x="18" y="96"/>
                    </a:cubicBezTo>
                    <a:cubicBezTo>
                      <a:pt x="19" y="98"/>
                      <a:pt x="20" y="97"/>
                      <a:pt x="22" y="98"/>
                    </a:cubicBezTo>
                    <a:cubicBezTo>
                      <a:pt x="21" y="98"/>
                      <a:pt x="23" y="99"/>
                      <a:pt x="24" y="99"/>
                    </a:cubicBezTo>
                    <a:cubicBezTo>
                      <a:pt x="24" y="99"/>
                      <a:pt x="26" y="96"/>
                      <a:pt x="26" y="96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7" y="96"/>
                      <a:pt x="30" y="79"/>
                      <a:pt x="30" y="79"/>
                    </a:cubicBezTo>
                    <a:cubicBezTo>
                      <a:pt x="30" y="78"/>
                      <a:pt x="27" y="77"/>
                      <a:pt x="27" y="76"/>
                    </a:cubicBezTo>
                    <a:cubicBezTo>
                      <a:pt x="26" y="75"/>
                      <a:pt x="27" y="73"/>
                      <a:pt x="26" y="72"/>
                    </a:cubicBezTo>
                    <a:cubicBezTo>
                      <a:pt x="25" y="71"/>
                      <a:pt x="24" y="72"/>
                      <a:pt x="23" y="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51" name="Google Shape;650;p9">
                <a:extLst>
                  <a:ext uri="{FF2B5EF4-FFF2-40B4-BE49-F238E27FC236}">
                    <a16:creationId xmlns:a16="http://schemas.microsoft.com/office/drawing/2014/main" id="{1FAECC34-0E0D-EC41-89BD-EEB5435B4267}"/>
                  </a:ext>
                </a:extLst>
              </p:cNvPr>
              <p:cNvSpPr/>
              <p:nvPr/>
            </p:nvSpPr>
            <p:spPr>
              <a:xfrm>
                <a:off x="3700" y="1550"/>
                <a:ext cx="27" cy="78"/>
              </a:xfrm>
              <a:custGeom>
                <a:avLst/>
                <a:gdLst/>
                <a:ahLst/>
                <a:cxnLst/>
                <a:rect l="l" t="t" r="r" b="b"/>
                <a:pathLst>
                  <a:path w="14" h="40" extrusionOk="0">
                    <a:moveTo>
                      <a:pt x="12" y="15"/>
                    </a:move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7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2" y="10"/>
                      <a:pt x="12" y="10"/>
                      <a:pt x="12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2"/>
                      <a:pt x="11" y="15"/>
                      <a:pt x="11" y="15"/>
                    </a:cubicBezTo>
                    <a:cubicBezTo>
                      <a:pt x="11" y="15"/>
                      <a:pt x="12" y="15"/>
                      <a:pt x="12" y="15"/>
                    </a:cubicBezTo>
                    <a:close/>
                    <a:moveTo>
                      <a:pt x="2" y="15"/>
                    </a:moveTo>
                    <a:cubicBezTo>
                      <a:pt x="2" y="16"/>
                      <a:pt x="0" y="17"/>
                      <a:pt x="0" y="17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4" y="16"/>
                      <a:pt x="4" y="16"/>
                      <a:pt x="4" y="16"/>
                    </a:cubicBezTo>
                    <a:lnTo>
                      <a:pt x="2" y="15"/>
                    </a:lnTo>
                    <a:close/>
                    <a:moveTo>
                      <a:pt x="4" y="40"/>
                    </a:moveTo>
                    <a:cubicBezTo>
                      <a:pt x="4" y="40"/>
                      <a:pt x="11" y="32"/>
                      <a:pt x="11" y="30"/>
                    </a:cubicBezTo>
                    <a:cubicBezTo>
                      <a:pt x="10" y="25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3" y="11"/>
                      <a:pt x="14" y="5"/>
                      <a:pt x="14" y="5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1"/>
                      <a:pt x="11" y="0"/>
                      <a:pt x="11" y="2"/>
                    </a:cubicBezTo>
                    <a:cubicBezTo>
                      <a:pt x="10" y="4"/>
                      <a:pt x="7" y="3"/>
                      <a:pt x="7" y="3"/>
                    </a:cubicBezTo>
                    <a:cubicBezTo>
                      <a:pt x="7" y="4"/>
                      <a:pt x="7" y="5"/>
                      <a:pt x="7" y="6"/>
                    </a:cubicBezTo>
                    <a:cubicBezTo>
                      <a:pt x="6" y="6"/>
                      <a:pt x="4" y="8"/>
                      <a:pt x="4" y="9"/>
                    </a:cubicBezTo>
                    <a:cubicBezTo>
                      <a:pt x="3" y="10"/>
                      <a:pt x="4" y="12"/>
                      <a:pt x="3" y="14"/>
                    </a:cubicBezTo>
                    <a:cubicBezTo>
                      <a:pt x="3" y="14"/>
                      <a:pt x="3" y="14"/>
                      <a:pt x="2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23"/>
                      <a:pt x="2" y="23"/>
                      <a:pt x="2" y="23"/>
                    </a:cubicBezTo>
                    <a:lnTo>
                      <a:pt x="4" y="4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52" name="Google Shape;651;p9">
                <a:extLst>
                  <a:ext uri="{FF2B5EF4-FFF2-40B4-BE49-F238E27FC236}">
                    <a16:creationId xmlns:a16="http://schemas.microsoft.com/office/drawing/2014/main" id="{2B4FABBB-9264-DC45-96FF-D22B4B547E69}"/>
                  </a:ext>
                </a:extLst>
              </p:cNvPr>
              <p:cNvSpPr/>
              <p:nvPr/>
            </p:nvSpPr>
            <p:spPr>
              <a:xfrm>
                <a:off x="3700" y="1550"/>
                <a:ext cx="27" cy="78"/>
              </a:xfrm>
              <a:custGeom>
                <a:avLst/>
                <a:gdLst/>
                <a:ahLst/>
                <a:cxnLst/>
                <a:rect l="l" t="t" r="r" b="b"/>
                <a:pathLst>
                  <a:path w="14" h="40" extrusionOk="0">
                    <a:moveTo>
                      <a:pt x="12" y="15"/>
                    </a:move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7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2" y="10"/>
                      <a:pt x="12" y="10"/>
                      <a:pt x="12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2"/>
                      <a:pt x="11" y="15"/>
                      <a:pt x="11" y="15"/>
                    </a:cubicBezTo>
                    <a:cubicBezTo>
                      <a:pt x="11" y="15"/>
                      <a:pt x="12" y="15"/>
                      <a:pt x="12" y="15"/>
                    </a:cubicBezTo>
                    <a:close/>
                    <a:moveTo>
                      <a:pt x="2" y="15"/>
                    </a:moveTo>
                    <a:cubicBezTo>
                      <a:pt x="2" y="16"/>
                      <a:pt x="0" y="17"/>
                      <a:pt x="0" y="17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4" y="16"/>
                      <a:pt x="4" y="16"/>
                      <a:pt x="4" y="16"/>
                    </a:cubicBezTo>
                    <a:lnTo>
                      <a:pt x="2" y="15"/>
                    </a:lnTo>
                    <a:close/>
                    <a:moveTo>
                      <a:pt x="4" y="40"/>
                    </a:moveTo>
                    <a:cubicBezTo>
                      <a:pt x="4" y="40"/>
                      <a:pt x="11" y="32"/>
                      <a:pt x="11" y="30"/>
                    </a:cubicBezTo>
                    <a:cubicBezTo>
                      <a:pt x="10" y="25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3" y="11"/>
                      <a:pt x="14" y="5"/>
                      <a:pt x="14" y="5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1"/>
                      <a:pt x="11" y="0"/>
                      <a:pt x="11" y="2"/>
                    </a:cubicBezTo>
                    <a:cubicBezTo>
                      <a:pt x="10" y="4"/>
                      <a:pt x="7" y="3"/>
                      <a:pt x="7" y="3"/>
                    </a:cubicBezTo>
                    <a:cubicBezTo>
                      <a:pt x="7" y="4"/>
                      <a:pt x="7" y="5"/>
                      <a:pt x="7" y="6"/>
                    </a:cubicBezTo>
                    <a:cubicBezTo>
                      <a:pt x="6" y="6"/>
                      <a:pt x="4" y="8"/>
                      <a:pt x="4" y="9"/>
                    </a:cubicBezTo>
                    <a:cubicBezTo>
                      <a:pt x="3" y="10"/>
                      <a:pt x="4" y="12"/>
                      <a:pt x="3" y="14"/>
                    </a:cubicBezTo>
                    <a:cubicBezTo>
                      <a:pt x="3" y="14"/>
                      <a:pt x="3" y="14"/>
                      <a:pt x="2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23"/>
                      <a:pt x="2" y="23"/>
                      <a:pt x="2" y="23"/>
                    </a:cubicBezTo>
                    <a:lnTo>
                      <a:pt x="4" y="4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53" name="Google Shape;652;p9">
                <a:extLst>
                  <a:ext uri="{FF2B5EF4-FFF2-40B4-BE49-F238E27FC236}">
                    <a16:creationId xmlns:a16="http://schemas.microsoft.com/office/drawing/2014/main" id="{9F8E52EC-9B46-174B-A2BE-9001D8141395}"/>
                  </a:ext>
                </a:extLst>
              </p:cNvPr>
              <p:cNvSpPr/>
              <p:nvPr/>
            </p:nvSpPr>
            <p:spPr>
              <a:xfrm>
                <a:off x="2943" y="995"/>
                <a:ext cx="66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34" h="54" extrusionOk="0">
                    <a:moveTo>
                      <a:pt x="30" y="4"/>
                    </a:moveTo>
                    <a:cubicBezTo>
                      <a:pt x="30" y="3"/>
                      <a:pt x="29" y="2"/>
                      <a:pt x="30" y="2"/>
                    </a:cubicBezTo>
                    <a:cubicBezTo>
                      <a:pt x="29" y="1"/>
                      <a:pt x="29" y="0"/>
                      <a:pt x="28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2"/>
                      <a:pt x="27" y="2"/>
                    </a:cubicBezTo>
                    <a:cubicBezTo>
                      <a:pt x="26" y="2"/>
                      <a:pt x="25" y="3"/>
                      <a:pt x="24" y="3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2" y="2"/>
                      <a:pt x="20" y="2"/>
                      <a:pt x="19" y="2"/>
                    </a:cubicBezTo>
                    <a:cubicBezTo>
                      <a:pt x="19" y="2"/>
                      <a:pt x="19" y="5"/>
                      <a:pt x="19" y="5"/>
                    </a:cubicBezTo>
                    <a:cubicBezTo>
                      <a:pt x="16" y="6"/>
                      <a:pt x="15" y="7"/>
                      <a:pt x="19" y="7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8" y="10"/>
                      <a:pt x="17" y="10"/>
                      <a:pt x="16" y="11"/>
                    </a:cubicBezTo>
                    <a:cubicBezTo>
                      <a:pt x="15" y="12"/>
                      <a:pt x="15" y="14"/>
                      <a:pt x="16" y="14"/>
                    </a:cubicBezTo>
                    <a:cubicBezTo>
                      <a:pt x="16" y="14"/>
                      <a:pt x="13" y="15"/>
                      <a:pt x="14" y="14"/>
                    </a:cubicBezTo>
                    <a:cubicBezTo>
                      <a:pt x="13" y="14"/>
                      <a:pt x="12" y="13"/>
                      <a:pt x="10" y="13"/>
                    </a:cubicBezTo>
                    <a:cubicBezTo>
                      <a:pt x="10" y="13"/>
                      <a:pt x="9" y="15"/>
                      <a:pt x="9" y="15"/>
                    </a:cubicBezTo>
                    <a:cubicBezTo>
                      <a:pt x="9" y="15"/>
                      <a:pt x="8" y="14"/>
                      <a:pt x="8" y="14"/>
                    </a:cubicBezTo>
                    <a:cubicBezTo>
                      <a:pt x="7" y="14"/>
                      <a:pt x="7" y="13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7"/>
                      <a:pt x="5" y="17"/>
                      <a:pt x="8" y="19"/>
                    </a:cubicBezTo>
                    <a:cubicBezTo>
                      <a:pt x="8" y="19"/>
                      <a:pt x="7" y="20"/>
                      <a:pt x="8" y="21"/>
                    </a:cubicBezTo>
                    <a:cubicBezTo>
                      <a:pt x="6" y="21"/>
                      <a:pt x="4" y="21"/>
                      <a:pt x="3" y="22"/>
                    </a:cubicBezTo>
                    <a:cubicBezTo>
                      <a:pt x="3" y="22"/>
                      <a:pt x="4" y="23"/>
                      <a:pt x="4" y="24"/>
                    </a:cubicBezTo>
                    <a:cubicBezTo>
                      <a:pt x="3" y="24"/>
                      <a:pt x="3" y="24"/>
                      <a:pt x="1" y="24"/>
                    </a:cubicBezTo>
                    <a:cubicBezTo>
                      <a:pt x="1" y="25"/>
                      <a:pt x="1" y="27"/>
                      <a:pt x="1" y="27"/>
                    </a:cubicBezTo>
                    <a:cubicBezTo>
                      <a:pt x="6" y="28"/>
                      <a:pt x="6" y="28"/>
                      <a:pt x="11" y="28"/>
                    </a:cubicBezTo>
                    <a:cubicBezTo>
                      <a:pt x="11" y="27"/>
                      <a:pt x="11" y="26"/>
                      <a:pt x="12" y="26"/>
                    </a:cubicBezTo>
                    <a:cubicBezTo>
                      <a:pt x="13" y="26"/>
                      <a:pt x="12" y="28"/>
                      <a:pt x="12" y="29"/>
                    </a:cubicBezTo>
                    <a:cubicBezTo>
                      <a:pt x="11" y="29"/>
                      <a:pt x="9" y="30"/>
                      <a:pt x="8" y="31"/>
                    </a:cubicBezTo>
                    <a:cubicBezTo>
                      <a:pt x="8" y="32"/>
                      <a:pt x="9" y="33"/>
                      <a:pt x="8" y="34"/>
                    </a:cubicBezTo>
                    <a:cubicBezTo>
                      <a:pt x="8" y="37"/>
                      <a:pt x="2" y="37"/>
                      <a:pt x="8" y="39"/>
                    </a:cubicBezTo>
                    <a:cubicBezTo>
                      <a:pt x="6" y="40"/>
                      <a:pt x="5" y="40"/>
                      <a:pt x="4" y="41"/>
                    </a:cubicBezTo>
                    <a:cubicBezTo>
                      <a:pt x="4" y="41"/>
                      <a:pt x="6" y="43"/>
                      <a:pt x="5" y="44"/>
                    </a:cubicBezTo>
                    <a:cubicBezTo>
                      <a:pt x="3" y="44"/>
                      <a:pt x="2" y="43"/>
                      <a:pt x="0" y="43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2" y="46"/>
                      <a:pt x="2" y="46"/>
                    </a:cubicBezTo>
                    <a:cubicBezTo>
                      <a:pt x="2" y="46"/>
                      <a:pt x="2" y="47"/>
                      <a:pt x="2" y="48"/>
                    </a:cubicBezTo>
                    <a:cubicBezTo>
                      <a:pt x="1" y="48"/>
                      <a:pt x="1" y="50"/>
                      <a:pt x="0" y="50"/>
                    </a:cubicBezTo>
                    <a:cubicBezTo>
                      <a:pt x="2" y="50"/>
                      <a:pt x="3" y="49"/>
                      <a:pt x="3" y="49"/>
                    </a:cubicBezTo>
                    <a:cubicBezTo>
                      <a:pt x="5" y="48"/>
                      <a:pt x="8" y="50"/>
                      <a:pt x="5" y="50"/>
                    </a:cubicBezTo>
                    <a:cubicBezTo>
                      <a:pt x="4" y="50"/>
                      <a:pt x="3" y="54"/>
                      <a:pt x="5" y="53"/>
                    </a:cubicBezTo>
                    <a:cubicBezTo>
                      <a:pt x="5" y="53"/>
                      <a:pt x="9" y="50"/>
                      <a:pt x="10" y="50"/>
                    </a:cubicBezTo>
                    <a:cubicBezTo>
                      <a:pt x="11" y="50"/>
                      <a:pt x="10" y="51"/>
                      <a:pt x="10" y="52"/>
                    </a:cubicBezTo>
                    <a:cubicBezTo>
                      <a:pt x="11" y="52"/>
                      <a:pt x="12" y="52"/>
                      <a:pt x="12" y="53"/>
                    </a:cubicBezTo>
                    <a:cubicBezTo>
                      <a:pt x="13" y="52"/>
                      <a:pt x="15" y="50"/>
                      <a:pt x="15" y="50"/>
                    </a:cubicBezTo>
                    <a:cubicBezTo>
                      <a:pt x="16" y="50"/>
                      <a:pt x="17" y="51"/>
                      <a:pt x="17" y="50"/>
                    </a:cubicBezTo>
                    <a:cubicBezTo>
                      <a:pt x="18" y="50"/>
                      <a:pt x="18" y="49"/>
                      <a:pt x="18" y="48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20" y="46"/>
                      <a:pt x="21" y="47"/>
                      <a:pt x="22" y="48"/>
                    </a:cubicBezTo>
                    <a:cubicBezTo>
                      <a:pt x="22" y="47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4"/>
                      <a:pt x="24" y="44"/>
                      <a:pt x="25" y="43"/>
                    </a:cubicBezTo>
                    <a:cubicBezTo>
                      <a:pt x="26" y="43"/>
                      <a:pt x="28" y="43"/>
                      <a:pt x="28" y="43"/>
                    </a:cubicBezTo>
                    <a:cubicBezTo>
                      <a:pt x="29" y="43"/>
                      <a:pt x="28" y="40"/>
                      <a:pt x="29" y="40"/>
                    </a:cubicBezTo>
                    <a:cubicBezTo>
                      <a:pt x="30" y="40"/>
                      <a:pt x="30" y="41"/>
                      <a:pt x="32" y="42"/>
                    </a:cubicBezTo>
                    <a:cubicBezTo>
                      <a:pt x="32" y="42"/>
                      <a:pt x="31" y="39"/>
                      <a:pt x="30" y="39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31" y="38"/>
                      <a:pt x="34" y="38"/>
                      <a:pt x="34" y="38"/>
                    </a:cubicBezTo>
                    <a:cubicBezTo>
                      <a:pt x="34" y="35"/>
                      <a:pt x="34" y="33"/>
                      <a:pt x="34" y="30"/>
                    </a:cubicBezTo>
                    <a:cubicBezTo>
                      <a:pt x="32" y="30"/>
                      <a:pt x="32" y="30"/>
                      <a:pt x="32" y="30"/>
                    </a:cubicBezTo>
                    <a:cubicBezTo>
                      <a:pt x="32" y="29"/>
                      <a:pt x="33" y="28"/>
                      <a:pt x="32" y="27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31" y="27"/>
                      <a:pt x="32" y="24"/>
                      <a:pt x="32" y="23"/>
                    </a:cubicBezTo>
                    <a:cubicBezTo>
                      <a:pt x="32" y="22"/>
                      <a:pt x="33" y="20"/>
                      <a:pt x="32" y="21"/>
                    </a:cubicBezTo>
                    <a:cubicBezTo>
                      <a:pt x="32" y="21"/>
                      <a:pt x="32" y="19"/>
                      <a:pt x="32" y="19"/>
                    </a:cubicBezTo>
                    <a:cubicBezTo>
                      <a:pt x="33" y="19"/>
                      <a:pt x="34" y="18"/>
                      <a:pt x="34" y="18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6"/>
                      <a:pt x="29" y="15"/>
                      <a:pt x="26" y="17"/>
                    </a:cubicBezTo>
                    <a:cubicBezTo>
                      <a:pt x="24" y="19"/>
                      <a:pt x="26" y="14"/>
                      <a:pt x="23" y="14"/>
                    </a:cubicBezTo>
                    <a:cubicBezTo>
                      <a:pt x="20" y="14"/>
                      <a:pt x="22" y="14"/>
                      <a:pt x="21" y="12"/>
                    </a:cubicBezTo>
                    <a:cubicBezTo>
                      <a:pt x="20" y="9"/>
                      <a:pt x="26" y="11"/>
                      <a:pt x="25" y="8"/>
                    </a:cubicBezTo>
                    <a:cubicBezTo>
                      <a:pt x="24" y="5"/>
                      <a:pt x="30" y="4"/>
                      <a:pt x="30" y="4"/>
                    </a:cubicBezTo>
                    <a:close/>
                    <a:moveTo>
                      <a:pt x="11" y="36"/>
                    </a:moveTo>
                    <a:cubicBezTo>
                      <a:pt x="14" y="35"/>
                      <a:pt x="11" y="38"/>
                      <a:pt x="10" y="38"/>
                    </a:cubicBezTo>
                    <a:cubicBezTo>
                      <a:pt x="8" y="39"/>
                      <a:pt x="10" y="36"/>
                      <a:pt x="11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54" name="Google Shape;653;p9">
                <a:extLst>
                  <a:ext uri="{FF2B5EF4-FFF2-40B4-BE49-F238E27FC236}">
                    <a16:creationId xmlns:a16="http://schemas.microsoft.com/office/drawing/2014/main" id="{ED6CEA2D-7910-B545-88F1-0B408DF80DA3}"/>
                  </a:ext>
                </a:extLst>
              </p:cNvPr>
              <p:cNvSpPr/>
              <p:nvPr/>
            </p:nvSpPr>
            <p:spPr>
              <a:xfrm>
                <a:off x="2943" y="995"/>
                <a:ext cx="66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34" h="54" extrusionOk="0">
                    <a:moveTo>
                      <a:pt x="30" y="4"/>
                    </a:moveTo>
                    <a:cubicBezTo>
                      <a:pt x="30" y="3"/>
                      <a:pt x="29" y="2"/>
                      <a:pt x="30" y="2"/>
                    </a:cubicBezTo>
                    <a:cubicBezTo>
                      <a:pt x="29" y="1"/>
                      <a:pt x="29" y="0"/>
                      <a:pt x="28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2"/>
                      <a:pt x="27" y="2"/>
                    </a:cubicBezTo>
                    <a:cubicBezTo>
                      <a:pt x="26" y="2"/>
                      <a:pt x="25" y="3"/>
                      <a:pt x="24" y="3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2" y="2"/>
                      <a:pt x="20" y="2"/>
                      <a:pt x="19" y="2"/>
                    </a:cubicBezTo>
                    <a:cubicBezTo>
                      <a:pt x="19" y="2"/>
                      <a:pt x="19" y="5"/>
                      <a:pt x="19" y="5"/>
                    </a:cubicBezTo>
                    <a:cubicBezTo>
                      <a:pt x="16" y="6"/>
                      <a:pt x="15" y="7"/>
                      <a:pt x="19" y="7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8" y="10"/>
                      <a:pt x="17" y="10"/>
                      <a:pt x="16" y="11"/>
                    </a:cubicBezTo>
                    <a:cubicBezTo>
                      <a:pt x="15" y="12"/>
                      <a:pt x="15" y="14"/>
                      <a:pt x="16" y="14"/>
                    </a:cubicBezTo>
                    <a:cubicBezTo>
                      <a:pt x="16" y="14"/>
                      <a:pt x="13" y="15"/>
                      <a:pt x="14" y="14"/>
                    </a:cubicBezTo>
                    <a:cubicBezTo>
                      <a:pt x="13" y="14"/>
                      <a:pt x="12" y="13"/>
                      <a:pt x="10" y="13"/>
                    </a:cubicBezTo>
                    <a:cubicBezTo>
                      <a:pt x="10" y="13"/>
                      <a:pt x="9" y="15"/>
                      <a:pt x="9" y="15"/>
                    </a:cubicBezTo>
                    <a:cubicBezTo>
                      <a:pt x="9" y="15"/>
                      <a:pt x="8" y="14"/>
                      <a:pt x="8" y="14"/>
                    </a:cubicBezTo>
                    <a:cubicBezTo>
                      <a:pt x="7" y="14"/>
                      <a:pt x="7" y="13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7"/>
                      <a:pt x="5" y="17"/>
                      <a:pt x="8" y="19"/>
                    </a:cubicBezTo>
                    <a:cubicBezTo>
                      <a:pt x="8" y="19"/>
                      <a:pt x="7" y="20"/>
                      <a:pt x="8" y="21"/>
                    </a:cubicBezTo>
                    <a:cubicBezTo>
                      <a:pt x="6" y="21"/>
                      <a:pt x="4" y="21"/>
                      <a:pt x="3" y="22"/>
                    </a:cubicBezTo>
                    <a:cubicBezTo>
                      <a:pt x="3" y="22"/>
                      <a:pt x="4" y="23"/>
                      <a:pt x="4" y="24"/>
                    </a:cubicBezTo>
                    <a:cubicBezTo>
                      <a:pt x="3" y="24"/>
                      <a:pt x="3" y="24"/>
                      <a:pt x="1" y="24"/>
                    </a:cubicBezTo>
                    <a:cubicBezTo>
                      <a:pt x="1" y="25"/>
                      <a:pt x="1" y="27"/>
                      <a:pt x="1" y="27"/>
                    </a:cubicBezTo>
                    <a:cubicBezTo>
                      <a:pt x="6" y="28"/>
                      <a:pt x="6" y="28"/>
                      <a:pt x="11" y="28"/>
                    </a:cubicBezTo>
                    <a:cubicBezTo>
                      <a:pt x="11" y="27"/>
                      <a:pt x="11" y="26"/>
                      <a:pt x="12" y="26"/>
                    </a:cubicBezTo>
                    <a:cubicBezTo>
                      <a:pt x="13" y="26"/>
                      <a:pt x="12" y="28"/>
                      <a:pt x="12" y="29"/>
                    </a:cubicBezTo>
                    <a:cubicBezTo>
                      <a:pt x="11" y="29"/>
                      <a:pt x="9" y="30"/>
                      <a:pt x="8" y="31"/>
                    </a:cubicBezTo>
                    <a:cubicBezTo>
                      <a:pt x="8" y="32"/>
                      <a:pt x="9" y="33"/>
                      <a:pt x="8" y="34"/>
                    </a:cubicBezTo>
                    <a:cubicBezTo>
                      <a:pt x="8" y="37"/>
                      <a:pt x="2" y="37"/>
                      <a:pt x="8" y="39"/>
                    </a:cubicBezTo>
                    <a:cubicBezTo>
                      <a:pt x="6" y="40"/>
                      <a:pt x="5" y="40"/>
                      <a:pt x="4" y="41"/>
                    </a:cubicBezTo>
                    <a:cubicBezTo>
                      <a:pt x="4" y="41"/>
                      <a:pt x="6" y="43"/>
                      <a:pt x="5" y="44"/>
                    </a:cubicBezTo>
                    <a:cubicBezTo>
                      <a:pt x="3" y="44"/>
                      <a:pt x="2" y="43"/>
                      <a:pt x="0" y="43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2" y="46"/>
                      <a:pt x="2" y="46"/>
                    </a:cubicBezTo>
                    <a:cubicBezTo>
                      <a:pt x="2" y="46"/>
                      <a:pt x="2" y="47"/>
                      <a:pt x="2" y="48"/>
                    </a:cubicBezTo>
                    <a:cubicBezTo>
                      <a:pt x="1" y="48"/>
                      <a:pt x="1" y="50"/>
                      <a:pt x="0" y="50"/>
                    </a:cubicBezTo>
                    <a:cubicBezTo>
                      <a:pt x="2" y="50"/>
                      <a:pt x="3" y="49"/>
                      <a:pt x="3" y="49"/>
                    </a:cubicBezTo>
                    <a:cubicBezTo>
                      <a:pt x="5" y="48"/>
                      <a:pt x="8" y="50"/>
                      <a:pt x="5" y="50"/>
                    </a:cubicBezTo>
                    <a:cubicBezTo>
                      <a:pt x="4" y="50"/>
                      <a:pt x="3" y="54"/>
                      <a:pt x="5" y="53"/>
                    </a:cubicBezTo>
                    <a:cubicBezTo>
                      <a:pt x="5" y="53"/>
                      <a:pt x="9" y="50"/>
                      <a:pt x="10" y="50"/>
                    </a:cubicBezTo>
                    <a:cubicBezTo>
                      <a:pt x="11" y="50"/>
                      <a:pt x="10" y="51"/>
                      <a:pt x="10" y="52"/>
                    </a:cubicBezTo>
                    <a:cubicBezTo>
                      <a:pt x="11" y="52"/>
                      <a:pt x="12" y="52"/>
                      <a:pt x="12" y="53"/>
                    </a:cubicBezTo>
                    <a:cubicBezTo>
                      <a:pt x="13" y="52"/>
                      <a:pt x="15" y="50"/>
                      <a:pt x="15" y="50"/>
                    </a:cubicBezTo>
                    <a:cubicBezTo>
                      <a:pt x="16" y="50"/>
                      <a:pt x="17" y="51"/>
                      <a:pt x="17" y="50"/>
                    </a:cubicBezTo>
                    <a:cubicBezTo>
                      <a:pt x="18" y="50"/>
                      <a:pt x="18" y="49"/>
                      <a:pt x="18" y="48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20" y="46"/>
                      <a:pt x="21" y="47"/>
                      <a:pt x="22" y="48"/>
                    </a:cubicBezTo>
                    <a:cubicBezTo>
                      <a:pt x="22" y="47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4"/>
                      <a:pt x="24" y="44"/>
                      <a:pt x="25" y="43"/>
                    </a:cubicBezTo>
                    <a:cubicBezTo>
                      <a:pt x="26" y="43"/>
                      <a:pt x="28" y="43"/>
                      <a:pt x="28" y="43"/>
                    </a:cubicBezTo>
                    <a:cubicBezTo>
                      <a:pt x="29" y="43"/>
                      <a:pt x="28" y="40"/>
                      <a:pt x="29" y="40"/>
                    </a:cubicBezTo>
                    <a:cubicBezTo>
                      <a:pt x="30" y="40"/>
                      <a:pt x="30" y="41"/>
                      <a:pt x="32" y="42"/>
                    </a:cubicBezTo>
                    <a:cubicBezTo>
                      <a:pt x="32" y="42"/>
                      <a:pt x="31" y="39"/>
                      <a:pt x="30" y="39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31" y="38"/>
                      <a:pt x="34" y="38"/>
                      <a:pt x="34" y="38"/>
                    </a:cubicBezTo>
                    <a:cubicBezTo>
                      <a:pt x="34" y="35"/>
                      <a:pt x="34" y="33"/>
                      <a:pt x="34" y="30"/>
                    </a:cubicBezTo>
                    <a:cubicBezTo>
                      <a:pt x="32" y="30"/>
                      <a:pt x="32" y="30"/>
                      <a:pt x="32" y="30"/>
                    </a:cubicBezTo>
                    <a:cubicBezTo>
                      <a:pt x="32" y="29"/>
                      <a:pt x="33" y="28"/>
                      <a:pt x="32" y="27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31" y="27"/>
                      <a:pt x="32" y="24"/>
                      <a:pt x="32" y="23"/>
                    </a:cubicBezTo>
                    <a:cubicBezTo>
                      <a:pt x="32" y="22"/>
                      <a:pt x="33" y="20"/>
                      <a:pt x="32" y="21"/>
                    </a:cubicBezTo>
                    <a:cubicBezTo>
                      <a:pt x="32" y="21"/>
                      <a:pt x="32" y="19"/>
                      <a:pt x="32" y="19"/>
                    </a:cubicBezTo>
                    <a:cubicBezTo>
                      <a:pt x="33" y="19"/>
                      <a:pt x="34" y="18"/>
                      <a:pt x="34" y="18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6"/>
                      <a:pt x="29" y="15"/>
                      <a:pt x="26" y="17"/>
                    </a:cubicBezTo>
                    <a:cubicBezTo>
                      <a:pt x="24" y="19"/>
                      <a:pt x="26" y="14"/>
                      <a:pt x="23" y="14"/>
                    </a:cubicBezTo>
                    <a:cubicBezTo>
                      <a:pt x="20" y="14"/>
                      <a:pt x="22" y="14"/>
                      <a:pt x="21" y="12"/>
                    </a:cubicBezTo>
                    <a:cubicBezTo>
                      <a:pt x="20" y="9"/>
                      <a:pt x="26" y="11"/>
                      <a:pt x="25" y="8"/>
                    </a:cubicBezTo>
                    <a:cubicBezTo>
                      <a:pt x="24" y="5"/>
                      <a:pt x="30" y="4"/>
                      <a:pt x="30" y="4"/>
                    </a:cubicBezTo>
                    <a:close/>
                    <a:moveTo>
                      <a:pt x="11" y="36"/>
                    </a:moveTo>
                    <a:cubicBezTo>
                      <a:pt x="14" y="35"/>
                      <a:pt x="11" y="38"/>
                      <a:pt x="10" y="38"/>
                    </a:cubicBezTo>
                    <a:cubicBezTo>
                      <a:pt x="8" y="39"/>
                      <a:pt x="10" y="36"/>
                      <a:pt x="11" y="3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55" name="Google Shape;654;p9">
                <a:extLst>
                  <a:ext uri="{FF2B5EF4-FFF2-40B4-BE49-F238E27FC236}">
                    <a16:creationId xmlns:a16="http://schemas.microsoft.com/office/drawing/2014/main" id="{B754C710-44BC-2B4A-BAA6-41A4D22AB906}"/>
                  </a:ext>
                </a:extLst>
              </p:cNvPr>
              <p:cNvSpPr/>
              <p:nvPr/>
            </p:nvSpPr>
            <p:spPr>
              <a:xfrm>
                <a:off x="3776" y="1444"/>
                <a:ext cx="175" cy="181"/>
              </a:xfrm>
              <a:custGeom>
                <a:avLst/>
                <a:gdLst/>
                <a:ahLst/>
                <a:cxnLst/>
                <a:rect l="l" t="t" r="r" b="b"/>
                <a:pathLst>
                  <a:path w="89" h="92" extrusionOk="0">
                    <a:moveTo>
                      <a:pt x="89" y="83"/>
                    </a:moveTo>
                    <a:cubicBezTo>
                      <a:pt x="88" y="82"/>
                      <a:pt x="88" y="82"/>
                      <a:pt x="88" y="82"/>
                    </a:cubicBezTo>
                    <a:cubicBezTo>
                      <a:pt x="88" y="82"/>
                      <a:pt x="87" y="82"/>
                      <a:pt x="86" y="80"/>
                    </a:cubicBezTo>
                    <a:cubicBezTo>
                      <a:pt x="85" y="78"/>
                      <a:pt x="83" y="78"/>
                      <a:pt x="83" y="78"/>
                    </a:cubicBezTo>
                    <a:cubicBezTo>
                      <a:pt x="83" y="73"/>
                      <a:pt x="83" y="73"/>
                      <a:pt x="83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0" y="70"/>
                      <a:pt x="80" y="69"/>
                      <a:pt x="80" y="66"/>
                    </a:cubicBezTo>
                    <a:cubicBezTo>
                      <a:pt x="81" y="63"/>
                      <a:pt x="80" y="63"/>
                      <a:pt x="78" y="61"/>
                    </a:cubicBezTo>
                    <a:cubicBezTo>
                      <a:pt x="76" y="58"/>
                      <a:pt x="76" y="57"/>
                      <a:pt x="75" y="55"/>
                    </a:cubicBezTo>
                    <a:cubicBezTo>
                      <a:pt x="74" y="53"/>
                      <a:pt x="73" y="54"/>
                      <a:pt x="70" y="54"/>
                    </a:cubicBezTo>
                    <a:cubicBezTo>
                      <a:pt x="67" y="54"/>
                      <a:pt x="71" y="54"/>
                      <a:pt x="71" y="52"/>
                    </a:cubicBezTo>
                    <a:cubicBezTo>
                      <a:pt x="70" y="50"/>
                      <a:pt x="66" y="46"/>
                      <a:pt x="64" y="45"/>
                    </a:cubicBezTo>
                    <a:cubicBezTo>
                      <a:pt x="61" y="45"/>
                      <a:pt x="61" y="39"/>
                      <a:pt x="59" y="38"/>
                    </a:cubicBezTo>
                    <a:cubicBezTo>
                      <a:pt x="57" y="37"/>
                      <a:pt x="58" y="35"/>
                      <a:pt x="57" y="34"/>
                    </a:cubicBezTo>
                    <a:cubicBezTo>
                      <a:pt x="56" y="32"/>
                      <a:pt x="60" y="34"/>
                      <a:pt x="58" y="29"/>
                    </a:cubicBezTo>
                    <a:cubicBezTo>
                      <a:pt x="57" y="27"/>
                      <a:pt x="60" y="30"/>
                      <a:pt x="61" y="28"/>
                    </a:cubicBezTo>
                    <a:cubicBezTo>
                      <a:pt x="62" y="27"/>
                      <a:pt x="62" y="26"/>
                      <a:pt x="61" y="23"/>
                    </a:cubicBezTo>
                    <a:cubicBezTo>
                      <a:pt x="60" y="21"/>
                      <a:pt x="63" y="23"/>
                      <a:pt x="65" y="21"/>
                    </a:cubicBezTo>
                    <a:cubicBezTo>
                      <a:pt x="66" y="20"/>
                      <a:pt x="64" y="19"/>
                      <a:pt x="64" y="19"/>
                    </a:cubicBezTo>
                    <a:cubicBezTo>
                      <a:pt x="64" y="19"/>
                      <a:pt x="62" y="20"/>
                      <a:pt x="60" y="19"/>
                    </a:cubicBezTo>
                    <a:cubicBezTo>
                      <a:pt x="58" y="18"/>
                      <a:pt x="58" y="18"/>
                      <a:pt x="56" y="18"/>
                    </a:cubicBezTo>
                    <a:cubicBezTo>
                      <a:pt x="55" y="18"/>
                      <a:pt x="55" y="16"/>
                      <a:pt x="53" y="16"/>
                    </a:cubicBezTo>
                    <a:cubicBezTo>
                      <a:pt x="51" y="16"/>
                      <a:pt x="53" y="13"/>
                      <a:pt x="51" y="13"/>
                    </a:cubicBezTo>
                    <a:cubicBezTo>
                      <a:pt x="49" y="13"/>
                      <a:pt x="52" y="10"/>
                      <a:pt x="50" y="10"/>
                    </a:cubicBezTo>
                    <a:cubicBezTo>
                      <a:pt x="48" y="10"/>
                      <a:pt x="51" y="8"/>
                      <a:pt x="50" y="7"/>
                    </a:cubicBezTo>
                    <a:cubicBezTo>
                      <a:pt x="49" y="5"/>
                      <a:pt x="48" y="2"/>
                      <a:pt x="48" y="2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8" y="1"/>
                      <a:pt x="37" y="2"/>
                    </a:cubicBezTo>
                    <a:cubicBezTo>
                      <a:pt x="36" y="4"/>
                      <a:pt x="33" y="0"/>
                      <a:pt x="31" y="1"/>
                    </a:cubicBezTo>
                    <a:cubicBezTo>
                      <a:pt x="31" y="2"/>
                      <a:pt x="30" y="2"/>
                      <a:pt x="29" y="2"/>
                    </a:cubicBezTo>
                    <a:cubicBezTo>
                      <a:pt x="29" y="2"/>
                      <a:pt x="29" y="6"/>
                      <a:pt x="27" y="8"/>
                    </a:cubicBezTo>
                    <a:cubicBezTo>
                      <a:pt x="25" y="9"/>
                      <a:pt x="23" y="10"/>
                      <a:pt x="23" y="13"/>
                    </a:cubicBezTo>
                    <a:cubicBezTo>
                      <a:pt x="23" y="16"/>
                      <a:pt x="24" y="15"/>
                      <a:pt x="24" y="17"/>
                    </a:cubicBezTo>
                    <a:cubicBezTo>
                      <a:pt x="23" y="20"/>
                      <a:pt x="21" y="20"/>
                      <a:pt x="22" y="23"/>
                    </a:cubicBezTo>
                    <a:cubicBezTo>
                      <a:pt x="23" y="26"/>
                      <a:pt x="23" y="25"/>
                      <a:pt x="22" y="27"/>
                    </a:cubicBezTo>
                    <a:cubicBezTo>
                      <a:pt x="21" y="30"/>
                      <a:pt x="21" y="30"/>
                      <a:pt x="20" y="32"/>
                    </a:cubicBezTo>
                    <a:cubicBezTo>
                      <a:pt x="19" y="34"/>
                      <a:pt x="18" y="35"/>
                      <a:pt x="18" y="35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29" y="78"/>
                      <a:pt x="29" y="78"/>
                      <a:pt x="29" y="78"/>
                    </a:cubicBezTo>
                    <a:cubicBezTo>
                      <a:pt x="30" y="81"/>
                      <a:pt x="30" y="81"/>
                      <a:pt x="30" y="81"/>
                    </a:cubicBezTo>
                    <a:cubicBezTo>
                      <a:pt x="36" y="81"/>
                      <a:pt x="36" y="81"/>
                      <a:pt x="36" y="81"/>
                    </a:cubicBezTo>
                    <a:cubicBezTo>
                      <a:pt x="37" y="87"/>
                      <a:pt x="37" y="87"/>
                      <a:pt x="37" y="87"/>
                    </a:cubicBezTo>
                    <a:cubicBezTo>
                      <a:pt x="43" y="90"/>
                      <a:pt x="43" y="90"/>
                      <a:pt x="43" y="90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65" y="88"/>
                      <a:pt x="67" y="86"/>
                    </a:cubicBezTo>
                    <a:cubicBezTo>
                      <a:pt x="69" y="83"/>
                      <a:pt x="71" y="78"/>
                      <a:pt x="73" y="79"/>
                    </a:cubicBezTo>
                    <a:cubicBezTo>
                      <a:pt x="76" y="80"/>
                      <a:pt x="78" y="80"/>
                      <a:pt x="78" y="80"/>
                    </a:cubicBezTo>
                    <a:cubicBezTo>
                      <a:pt x="78" y="80"/>
                      <a:pt x="79" y="80"/>
                      <a:pt x="80" y="80"/>
                    </a:cubicBezTo>
                    <a:cubicBezTo>
                      <a:pt x="80" y="80"/>
                      <a:pt x="81" y="82"/>
                      <a:pt x="81" y="82"/>
                    </a:cubicBezTo>
                    <a:cubicBezTo>
                      <a:pt x="82" y="83"/>
                      <a:pt x="83" y="83"/>
                      <a:pt x="85" y="83"/>
                    </a:cubicBezTo>
                    <a:cubicBezTo>
                      <a:pt x="85" y="83"/>
                      <a:pt x="85" y="81"/>
                      <a:pt x="86" y="81"/>
                    </a:cubicBezTo>
                    <a:cubicBezTo>
                      <a:pt x="86" y="81"/>
                      <a:pt x="88" y="83"/>
                      <a:pt x="88" y="83"/>
                    </a:cubicBezTo>
                    <a:cubicBezTo>
                      <a:pt x="88" y="83"/>
                      <a:pt x="88" y="83"/>
                      <a:pt x="89" y="8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56" name="Google Shape;655;p9">
                <a:extLst>
                  <a:ext uri="{FF2B5EF4-FFF2-40B4-BE49-F238E27FC236}">
                    <a16:creationId xmlns:a16="http://schemas.microsoft.com/office/drawing/2014/main" id="{2641DCAC-30FE-7A42-BDFA-1A09EA2A4CA7}"/>
                  </a:ext>
                </a:extLst>
              </p:cNvPr>
              <p:cNvSpPr/>
              <p:nvPr/>
            </p:nvSpPr>
            <p:spPr>
              <a:xfrm>
                <a:off x="3776" y="1444"/>
                <a:ext cx="175" cy="181"/>
              </a:xfrm>
              <a:custGeom>
                <a:avLst/>
                <a:gdLst/>
                <a:ahLst/>
                <a:cxnLst/>
                <a:rect l="l" t="t" r="r" b="b"/>
                <a:pathLst>
                  <a:path w="89" h="92" extrusionOk="0">
                    <a:moveTo>
                      <a:pt x="89" y="83"/>
                    </a:moveTo>
                    <a:cubicBezTo>
                      <a:pt x="88" y="82"/>
                      <a:pt x="88" y="82"/>
                      <a:pt x="88" y="82"/>
                    </a:cubicBezTo>
                    <a:cubicBezTo>
                      <a:pt x="88" y="82"/>
                      <a:pt x="87" y="82"/>
                      <a:pt x="86" y="80"/>
                    </a:cubicBezTo>
                    <a:cubicBezTo>
                      <a:pt x="85" y="78"/>
                      <a:pt x="83" y="78"/>
                      <a:pt x="83" y="78"/>
                    </a:cubicBezTo>
                    <a:cubicBezTo>
                      <a:pt x="83" y="73"/>
                      <a:pt x="83" y="73"/>
                      <a:pt x="83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0" y="70"/>
                      <a:pt x="80" y="69"/>
                      <a:pt x="80" y="66"/>
                    </a:cubicBezTo>
                    <a:cubicBezTo>
                      <a:pt x="81" y="63"/>
                      <a:pt x="80" y="63"/>
                      <a:pt x="78" y="61"/>
                    </a:cubicBezTo>
                    <a:cubicBezTo>
                      <a:pt x="76" y="58"/>
                      <a:pt x="76" y="57"/>
                      <a:pt x="75" y="55"/>
                    </a:cubicBezTo>
                    <a:cubicBezTo>
                      <a:pt x="74" y="53"/>
                      <a:pt x="73" y="54"/>
                      <a:pt x="70" y="54"/>
                    </a:cubicBezTo>
                    <a:cubicBezTo>
                      <a:pt x="67" y="54"/>
                      <a:pt x="71" y="54"/>
                      <a:pt x="71" y="52"/>
                    </a:cubicBezTo>
                    <a:cubicBezTo>
                      <a:pt x="70" y="50"/>
                      <a:pt x="66" y="46"/>
                      <a:pt x="64" y="45"/>
                    </a:cubicBezTo>
                    <a:cubicBezTo>
                      <a:pt x="61" y="45"/>
                      <a:pt x="61" y="39"/>
                      <a:pt x="59" y="38"/>
                    </a:cubicBezTo>
                    <a:cubicBezTo>
                      <a:pt x="57" y="37"/>
                      <a:pt x="58" y="35"/>
                      <a:pt x="57" y="34"/>
                    </a:cubicBezTo>
                    <a:cubicBezTo>
                      <a:pt x="56" y="32"/>
                      <a:pt x="60" y="34"/>
                      <a:pt x="58" y="29"/>
                    </a:cubicBezTo>
                    <a:cubicBezTo>
                      <a:pt x="57" y="27"/>
                      <a:pt x="60" y="30"/>
                      <a:pt x="61" y="28"/>
                    </a:cubicBezTo>
                    <a:cubicBezTo>
                      <a:pt x="62" y="27"/>
                      <a:pt x="62" y="26"/>
                      <a:pt x="61" y="23"/>
                    </a:cubicBezTo>
                    <a:cubicBezTo>
                      <a:pt x="60" y="21"/>
                      <a:pt x="63" y="23"/>
                      <a:pt x="65" y="21"/>
                    </a:cubicBezTo>
                    <a:cubicBezTo>
                      <a:pt x="66" y="20"/>
                      <a:pt x="64" y="19"/>
                      <a:pt x="64" y="19"/>
                    </a:cubicBezTo>
                    <a:cubicBezTo>
                      <a:pt x="64" y="19"/>
                      <a:pt x="62" y="20"/>
                      <a:pt x="60" y="19"/>
                    </a:cubicBezTo>
                    <a:cubicBezTo>
                      <a:pt x="58" y="18"/>
                      <a:pt x="58" y="18"/>
                      <a:pt x="56" y="18"/>
                    </a:cubicBezTo>
                    <a:cubicBezTo>
                      <a:pt x="55" y="18"/>
                      <a:pt x="55" y="16"/>
                      <a:pt x="53" y="16"/>
                    </a:cubicBezTo>
                    <a:cubicBezTo>
                      <a:pt x="51" y="16"/>
                      <a:pt x="53" y="13"/>
                      <a:pt x="51" y="13"/>
                    </a:cubicBezTo>
                    <a:cubicBezTo>
                      <a:pt x="49" y="13"/>
                      <a:pt x="52" y="10"/>
                      <a:pt x="50" y="10"/>
                    </a:cubicBezTo>
                    <a:cubicBezTo>
                      <a:pt x="48" y="10"/>
                      <a:pt x="51" y="8"/>
                      <a:pt x="50" y="7"/>
                    </a:cubicBezTo>
                    <a:cubicBezTo>
                      <a:pt x="49" y="5"/>
                      <a:pt x="48" y="2"/>
                      <a:pt x="48" y="2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8" y="1"/>
                      <a:pt x="37" y="2"/>
                    </a:cubicBezTo>
                    <a:cubicBezTo>
                      <a:pt x="36" y="4"/>
                      <a:pt x="33" y="0"/>
                      <a:pt x="31" y="1"/>
                    </a:cubicBezTo>
                    <a:cubicBezTo>
                      <a:pt x="31" y="2"/>
                      <a:pt x="30" y="2"/>
                      <a:pt x="29" y="2"/>
                    </a:cubicBezTo>
                    <a:cubicBezTo>
                      <a:pt x="29" y="2"/>
                      <a:pt x="29" y="6"/>
                      <a:pt x="27" y="8"/>
                    </a:cubicBezTo>
                    <a:cubicBezTo>
                      <a:pt x="25" y="9"/>
                      <a:pt x="23" y="10"/>
                      <a:pt x="23" y="13"/>
                    </a:cubicBezTo>
                    <a:cubicBezTo>
                      <a:pt x="23" y="16"/>
                      <a:pt x="24" y="15"/>
                      <a:pt x="24" y="17"/>
                    </a:cubicBezTo>
                    <a:cubicBezTo>
                      <a:pt x="23" y="20"/>
                      <a:pt x="21" y="20"/>
                      <a:pt x="22" y="23"/>
                    </a:cubicBezTo>
                    <a:cubicBezTo>
                      <a:pt x="23" y="26"/>
                      <a:pt x="23" y="25"/>
                      <a:pt x="22" y="27"/>
                    </a:cubicBezTo>
                    <a:cubicBezTo>
                      <a:pt x="21" y="30"/>
                      <a:pt x="21" y="30"/>
                      <a:pt x="20" y="32"/>
                    </a:cubicBezTo>
                    <a:cubicBezTo>
                      <a:pt x="19" y="34"/>
                      <a:pt x="18" y="35"/>
                      <a:pt x="18" y="35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29" y="78"/>
                      <a:pt x="29" y="78"/>
                      <a:pt x="29" y="78"/>
                    </a:cubicBezTo>
                    <a:cubicBezTo>
                      <a:pt x="30" y="81"/>
                      <a:pt x="30" y="81"/>
                      <a:pt x="30" y="81"/>
                    </a:cubicBezTo>
                    <a:cubicBezTo>
                      <a:pt x="36" y="81"/>
                      <a:pt x="36" y="81"/>
                      <a:pt x="36" y="81"/>
                    </a:cubicBezTo>
                    <a:cubicBezTo>
                      <a:pt x="37" y="87"/>
                      <a:pt x="37" y="87"/>
                      <a:pt x="37" y="87"/>
                    </a:cubicBezTo>
                    <a:cubicBezTo>
                      <a:pt x="43" y="90"/>
                      <a:pt x="43" y="90"/>
                      <a:pt x="43" y="90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65" y="88"/>
                      <a:pt x="67" y="86"/>
                    </a:cubicBezTo>
                    <a:cubicBezTo>
                      <a:pt x="69" y="83"/>
                      <a:pt x="71" y="78"/>
                      <a:pt x="73" y="79"/>
                    </a:cubicBezTo>
                    <a:cubicBezTo>
                      <a:pt x="76" y="80"/>
                      <a:pt x="78" y="80"/>
                      <a:pt x="78" y="80"/>
                    </a:cubicBezTo>
                    <a:cubicBezTo>
                      <a:pt x="78" y="80"/>
                      <a:pt x="79" y="80"/>
                      <a:pt x="80" y="80"/>
                    </a:cubicBezTo>
                    <a:cubicBezTo>
                      <a:pt x="80" y="80"/>
                      <a:pt x="81" y="82"/>
                      <a:pt x="81" y="82"/>
                    </a:cubicBezTo>
                    <a:cubicBezTo>
                      <a:pt x="82" y="83"/>
                      <a:pt x="83" y="83"/>
                      <a:pt x="85" y="83"/>
                    </a:cubicBezTo>
                    <a:cubicBezTo>
                      <a:pt x="85" y="83"/>
                      <a:pt x="85" y="81"/>
                      <a:pt x="86" y="81"/>
                    </a:cubicBezTo>
                    <a:cubicBezTo>
                      <a:pt x="86" y="81"/>
                      <a:pt x="88" y="83"/>
                      <a:pt x="88" y="83"/>
                    </a:cubicBezTo>
                    <a:cubicBezTo>
                      <a:pt x="88" y="83"/>
                      <a:pt x="88" y="83"/>
                      <a:pt x="89" y="8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57" name="Google Shape;656;p9">
                <a:extLst>
                  <a:ext uri="{FF2B5EF4-FFF2-40B4-BE49-F238E27FC236}">
                    <a16:creationId xmlns:a16="http://schemas.microsoft.com/office/drawing/2014/main" id="{3716C48B-98F2-C140-86DA-0E65273B388D}"/>
                  </a:ext>
                </a:extLst>
              </p:cNvPr>
              <p:cNvSpPr/>
              <p:nvPr/>
            </p:nvSpPr>
            <p:spPr>
              <a:xfrm>
                <a:off x="3861" y="1385"/>
                <a:ext cx="333" cy="338"/>
              </a:xfrm>
              <a:custGeom>
                <a:avLst/>
                <a:gdLst/>
                <a:ahLst/>
                <a:cxnLst/>
                <a:rect l="l" t="t" r="r" b="b"/>
                <a:pathLst>
                  <a:path w="170" h="172" extrusionOk="0">
                    <a:moveTo>
                      <a:pt x="149" y="172"/>
                    </a:moveTo>
                    <a:cubicBezTo>
                      <a:pt x="150" y="162"/>
                      <a:pt x="150" y="162"/>
                      <a:pt x="150" y="162"/>
                    </a:cubicBezTo>
                    <a:cubicBezTo>
                      <a:pt x="156" y="154"/>
                      <a:pt x="156" y="154"/>
                      <a:pt x="156" y="154"/>
                    </a:cubicBezTo>
                    <a:cubicBezTo>
                      <a:pt x="161" y="153"/>
                      <a:pt x="161" y="153"/>
                      <a:pt x="161" y="153"/>
                    </a:cubicBezTo>
                    <a:cubicBezTo>
                      <a:pt x="166" y="151"/>
                      <a:pt x="166" y="151"/>
                      <a:pt x="166" y="151"/>
                    </a:cubicBezTo>
                    <a:cubicBezTo>
                      <a:pt x="170" y="148"/>
                      <a:pt x="170" y="148"/>
                      <a:pt x="170" y="148"/>
                    </a:cubicBezTo>
                    <a:cubicBezTo>
                      <a:pt x="170" y="145"/>
                      <a:pt x="170" y="145"/>
                      <a:pt x="170" y="145"/>
                    </a:cubicBezTo>
                    <a:cubicBezTo>
                      <a:pt x="166" y="143"/>
                      <a:pt x="166" y="143"/>
                      <a:pt x="166" y="143"/>
                    </a:cubicBezTo>
                    <a:cubicBezTo>
                      <a:pt x="165" y="138"/>
                      <a:pt x="165" y="138"/>
                      <a:pt x="165" y="138"/>
                    </a:cubicBezTo>
                    <a:cubicBezTo>
                      <a:pt x="163" y="134"/>
                      <a:pt x="163" y="134"/>
                      <a:pt x="163" y="134"/>
                    </a:cubicBezTo>
                    <a:cubicBezTo>
                      <a:pt x="159" y="133"/>
                      <a:pt x="159" y="133"/>
                      <a:pt x="159" y="133"/>
                    </a:cubicBezTo>
                    <a:cubicBezTo>
                      <a:pt x="155" y="127"/>
                      <a:pt x="155" y="127"/>
                      <a:pt x="155" y="127"/>
                    </a:cubicBezTo>
                    <a:cubicBezTo>
                      <a:pt x="154" y="124"/>
                      <a:pt x="154" y="124"/>
                      <a:pt x="154" y="124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1" y="113"/>
                      <a:pt x="151" y="113"/>
                      <a:pt x="151" y="113"/>
                    </a:cubicBezTo>
                    <a:cubicBezTo>
                      <a:pt x="161" y="102"/>
                      <a:pt x="161" y="102"/>
                      <a:pt x="161" y="102"/>
                    </a:cubicBezTo>
                    <a:cubicBezTo>
                      <a:pt x="161" y="99"/>
                      <a:pt x="161" y="99"/>
                      <a:pt x="161" y="99"/>
                    </a:cubicBezTo>
                    <a:cubicBezTo>
                      <a:pt x="159" y="97"/>
                      <a:pt x="159" y="97"/>
                      <a:pt x="159" y="97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0" y="89"/>
                      <a:pt x="150" y="89"/>
                      <a:pt x="150" y="89"/>
                    </a:cubicBezTo>
                    <a:cubicBezTo>
                      <a:pt x="149" y="84"/>
                      <a:pt x="149" y="84"/>
                      <a:pt x="149" y="84"/>
                    </a:cubicBezTo>
                    <a:cubicBezTo>
                      <a:pt x="145" y="80"/>
                      <a:pt x="145" y="80"/>
                      <a:pt x="145" y="80"/>
                    </a:cubicBezTo>
                    <a:cubicBezTo>
                      <a:pt x="145" y="76"/>
                      <a:pt x="145" y="76"/>
                      <a:pt x="145" y="76"/>
                    </a:cubicBezTo>
                    <a:cubicBezTo>
                      <a:pt x="148" y="74"/>
                      <a:pt x="148" y="74"/>
                      <a:pt x="148" y="74"/>
                    </a:cubicBezTo>
                    <a:cubicBezTo>
                      <a:pt x="145" y="72"/>
                      <a:pt x="145" y="72"/>
                      <a:pt x="145" y="72"/>
                    </a:cubicBezTo>
                    <a:cubicBezTo>
                      <a:pt x="145" y="70"/>
                      <a:pt x="145" y="70"/>
                      <a:pt x="145" y="7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7" y="59"/>
                      <a:pt x="147" y="59"/>
                      <a:pt x="147" y="59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53" y="58"/>
                      <a:pt x="153" y="58"/>
                      <a:pt x="153" y="58"/>
                    </a:cubicBezTo>
                    <a:cubicBezTo>
                      <a:pt x="154" y="55"/>
                      <a:pt x="154" y="55"/>
                      <a:pt x="154" y="55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7" y="47"/>
                      <a:pt x="157" y="47"/>
                      <a:pt x="157" y="47"/>
                    </a:cubicBezTo>
                    <a:cubicBezTo>
                      <a:pt x="156" y="43"/>
                      <a:pt x="156" y="43"/>
                      <a:pt x="156" y="43"/>
                    </a:cubicBezTo>
                    <a:cubicBezTo>
                      <a:pt x="156" y="39"/>
                      <a:pt x="156" y="39"/>
                      <a:pt x="156" y="39"/>
                    </a:cubicBezTo>
                    <a:cubicBezTo>
                      <a:pt x="151" y="38"/>
                      <a:pt x="151" y="38"/>
                      <a:pt x="151" y="38"/>
                    </a:cubicBezTo>
                    <a:cubicBezTo>
                      <a:pt x="150" y="34"/>
                      <a:pt x="150" y="34"/>
                      <a:pt x="150" y="34"/>
                    </a:cubicBezTo>
                    <a:cubicBezTo>
                      <a:pt x="148" y="31"/>
                      <a:pt x="148" y="31"/>
                      <a:pt x="148" y="31"/>
                    </a:cubicBezTo>
                    <a:cubicBezTo>
                      <a:pt x="145" y="29"/>
                      <a:pt x="145" y="29"/>
                      <a:pt x="145" y="29"/>
                    </a:cubicBezTo>
                    <a:cubicBezTo>
                      <a:pt x="140" y="26"/>
                      <a:pt x="140" y="26"/>
                      <a:pt x="140" y="26"/>
                    </a:cubicBezTo>
                    <a:cubicBezTo>
                      <a:pt x="134" y="24"/>
                      <a:pt x="134" y="24"/>
                      <a:pt x="134" y="24"/>
                    </a:cubicBezTo>
                    <a:cubicBezTo>
                      <a:pt x="128" y="21"/>
                      <a:pt x="128" y="21"/>
                      <a:pt x="128" y="21"/>
                    </a:cubicBezTo>
                    <a:cubicBezTo>
                      <a:pt x="126" y="20"/>
                      <a:pt x="126" y="20"/>
                      <a:pt x="126" y="20"/>
                    </a:cubicBezTo>
                    <a:cubicBezTo>
                      <a:pt x="120" y="19"/>
                      <a:pt x="120" y="19"/>
                      <a:pt x="120" y="19"/>
                    </a:cubicBezTo>
                    <a:cubicBezTo>
                      <a:pt x="110" y="17"/>
                      <a:pt x="110" y="17"/>
                      <a:pt x="110" y="17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98" y="19"/>
                      <a:pt x="98" y="19"/>
                      <a:pt x="98" y="19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4" y="23"/>
                      <a:pt x="94" y="23"/>
                      <a:pt x="94" y="23"/>
                    </a:cubicBezTo>
                    <a:cubicBezTo>
                      <a:pt x="93" y="25"/>
                      <a:pt x="93" y="25"/>
                      <a:pt x="93" y="25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85" y="28"/>
                      <a:pt x="85" y="28"/>
                      <a:pt x="85" y="28"/>
                    </a:cubicBezTo>
                    <a:cubicBezTo>
                      <a:pt x="86" y="30"/>
                      <a:pt x="85" y="33"/>
                      <a:pt x="85" y="35"/>
                    </a:cubicBezTo>
                    <a:cubicBezTo>
                      <a:pt x="85" y="35"/>
                      <a:pt x="84" y="36"/>
                      <a:pt x="84" y="36"/>
                    </a:cubicBezTo>
                    <a:cubicBezTo>
                      <a:pt x="83" y="37"/>
                      <a:pt x="81" y="35"/>
                      <a:pt x="81" y="35"/>
                    </a:cubicBezTo>
                    <a:cubicBezTo>
                      <a:pt x="83" y="36"/>
                      <a:pt x="81" y="34"/>
                      <a:pt x="78" y="34"/>
                    </a:cubicBezTo>
                    <a:cubicBezTo>
                      <a:pt x="76" y="34"/>
                      <a:pt x="70" y="39"/>
                      <a:pt x="69" y="39"/>
                    </a:cubicBezTo>
                    <a:cubicBezTo>
                      <a:pt x="67" y="39"/>
                      <a:pt x="58" y="33"/>
                      <a:pt x="56" y="32"/>
                    </a:cubicBezTo>
                    <a:cubicBezTo>
                      <a:pt x="56" y="31"/>
                      <a:pt x="54" y="29"/>
                      <a:pt x="54" y="29"/>
                    </a:cubicBezTo>
                    <a:cubicBezTo>
                      <a:pt x="53" y="28"/>
                      <a:pt x="52" y="29"/>
                      <a:pt x="51" y="29"/>
                    </a:cubicBezTo>
                    <a:cubicBezTo>
                      <a:pt x="50" y="27"/>
                      <a:pt x="50" y="27"/>
                      <a:pt x="50" y="27"/>
                    </a:cubicBezTo>
                    <a:cubicBezTo>
                      <a:pt x="48" y="27"/>
                      <a:pt x="47" y="32"/>
                      <a:pt x="44" y="27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3"/>
                      <a:pt x="41" y="18"/>
                      <a:pt x="41" y="14"/>
                    </a:cubicBezTo>
                    <a:cubicBezTo>
                      <a:pt x="41" y="14"/>
                      <a:pt x="39" y="13"/>
                      <a:pt x="38" y="12"/>
                    </a:cubicBezTo>
                    <a:cubicBezTo>
                      <a:pt x="36" y="11"/>
                      <a:pt x="37" y="11"/>
                      <a:pt x="36" y="9"/>
                    </a:cubicBezTo>
                    <a:cubicBezTo>
                      <a:pt x="37" y="7"/>
                      <a:pt x="33" y="6"/>
                      <a:pt x="36" y="6"/>
                    </a:cubicBezTo>
                    <a:cubicBezTo>
                      <a:pt x="37" y="6"/>
                      <a:pt x="36" y="4"/>
                      <a:pt x="35" y="2"/>
                    </a:cubicBezTo>
                    <a:cubicBezTo>
                      <a:pt x="33" y="0"/>
                      <a:pt x="34" y="3"/>
                      <a:pt x="32" y="3"/>
                    </a:cubicBezTo>
                    <a:cubicBezTo>
                      <a:pt x="30" y="4"/>
                      <a:pt x="27" y="7"/>
                      <a:pt x="27" y="7"/>
                    </a:cubicBezTo>
                    <a:cubicBezTo>
                      <a:pt x="27" y="7"/>
                      <a:pt x="27" y="8"/>
                      <a:pt x="26" y="9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10"/>
                      <a:pt x="20" y="11"/>
                      <a:pt x="19" y="11"/>
                    </a:cubicBezTo>
                    <a:cubicBezTo>
                      <a:pt x="17" y="11"/>
                      <a:pt x="17" y="11"/>
                      <a:pt x="16" y="10"/>
                    </a:cubicBezTo>
                    <a:cubicBezTo>
                      <a:pt x="14" y="9"/>
                      <a:pt x="15" y="7"/>
                      <a:pt x="13" y="6"/>
                    </a:cubicBezTo>
                    <a:cubicBezTo>
                      <a:pt x="11" y="4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7" y="6"/>
                      <a:pt x="6" y="4"/>
                    </a:cubicBezTo>
                    <a:cubicBezTo>
                      <a:pt x="4" y="3"/>
                      <a:pt x="5" y="5"/>
                      <a:pt x="3" y="6"/>
                    </a:cubicBezTo>
                    <a:cubicBezTo>
                      <a:pt x="1" y="8"/>
                      <a:pt x="2" y="9"/>
                      <a:pt x="3" y="11"/>
                    </a:cubicBezTo>
                    <a:cubicBezTo>
                      <a:pt x="4" y="12"/>
                      <a:pt x="3" y="11"/>
                      <a:pt x="3" y="13"/>
                    </a:cubicBezTo>
                    <a:cubicBezTo>
                      <a:pt x="4" y="15"/>
                      <a:pt x="2" y="15"/>
                      <a:pt x="1" y="17"/>
                    </a:cubicBezTo>
                    <a:cubicBezTo>
                      <a:pt x="0" y="19"/>
                      <a:pt x="2" y="22"/>
                      <a:pt x="4" y="23"/>
                    </a:cubicBezTo>
                    <a:cubicBezTo>
                      <a:pt x="5" y="25"/>
                      <a:pt x="5" y="27"/>
                      <a:pt x="6" y="29"/>
                    </a:cubicBezTo>
                    <a:cubicBezTo>
                      <a:pt x="7" y="30"/>
                      <a:pt x="5" y="32"/>
                      <a:pt x="5" y="32"/>
                    </a:cubicBezTo>
                    <a:cubicBezTo>
                      <a:pt x="5" y="32"/>
                      <a:pt x="6" y="35"/>
                      <a:pt x="7" y="37"/>
                    </a:cubicBezTo>
                    <a:cubicBezTo>
                      <a:pt x="8" y="38"/>
                      <a:pt x="5" y="40"/>
                      <a:pt x="7" y="40"/>
                    </a:cubicBezTo>
                    <a:cubicBezTo>
                      <a:pt x="9" y="40"/>
                      <a:pt x="6" y="43"/>
                      <a:pt x="8" y="43"/>
                    </a:cubicBezTo>
                    <a:cubicBezTo>
                      <a:pt x="10" y="43"/>
                      <a:pt x="8" y="46"/>
                      <a:pt x="10" y="46"/>
                    </a:cubicBezTo>
                    <a:cubicBezTo>
                      <a:pt x="12" y="46"/>
                      <a:pt x="12" y="48"/>
                      <a:pt x="13" y="48"/>
                    </a:cubicBezTo>
                    <a:cubicBezTo>
                      <a:pt x="15" y="48"/>
                      <a:pt x="15" y="48"/>
                      <a:pt x="17" y="49"/>
                    </a:cubicBezTo>
                    <a:cubicBezTo>
                      <a:pt x="19" y="50"/>
                      <a:pt x="21" y="49"/>
                      <a:pt x="21" y="49"/>
                    </a:cubicBezTo>
                    <a:cubicBezTo>
                      <a:pt x="21" y="49"/>
                      <a:pt x="23" y="50"/>
                      <a:pt x="22" y="51"/>
                    </a:cubicBezTo>
                    <a:cubicBezTo>
                      <a:pt x="20" y="53"/>
                      <a:pt x="17" y="51"/>
                      <a:pt x="18" y="53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7" y="60"/>
                      <a:pt x="14" y="57"/>
                      <a:pt x="15" y="59"/>
                    </a:cubicBezTo>
                    <a:cubicBezTo>
                      <a:pt x="17" y="64"/>
                      <a:pt x="13" y="62"/>
                      <a:pt x="14" y="64"/>
                    </a:cubicBezTo>
                    <a:cubicBezTo>
                      <a:pt x="15" y="65"/>
                      <a:pt x="14" y="67"/>
                      <a:pt x="16" y="68"/>
                    </a:cubicBezTo>
                    <a:cubicBezTo>
                      <a:pt x="18" y="69"/>
                      <a:pt x="18" y="75"/>
                      <a:pt x="21" y="75"/>
                    </a:cubicBezTo>
                    <a:cubicBezTo>
                      <a:pt x="23" y="76"/>
                      <a:pt x="27" y="80"/>
                      <a:pt x="28" y="82"/>
                    </a:cubicBezTo>
                    <a:cubicBezTo>
                      <a:pt x="28" y="84"/>
                      <a:pt x="24" y="84"/>
                      <a:pt x="27" y="84"/>
                    </a:cubicBezTo>
                    <a:cubicBezTo>
                      <a:pt x="30" y="84"/>
                      <a:pt x="31" y="83"/>
                      <a:pt x="32" y="85"/>
                    </a:cubicBezTo>
                    <a:cubicBezTo>
                      <a:pt x="33" y="87"/>
                      <a:pt x="33" y="88"/>
                      <a:pt x="35" y="91"/>
                    </a:cubicBezTo>
                    <a:cubicBezTo>
                      <a:pt x="37" y="93"/>
                      <a:pt x="38" y="93"/>
                      <a:pt x="37" y="96"/>
                    </a:cubicBezTo>
                    <a:cubicBezTo>
                      <a:pt x="37" y="99"/>
                      <a:pt x="37" y="100"/>
                      <a:pt x="38" y="103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0" y="108"/>
                      <a:pt x="42" y="108"/>
                      <a:pt x="43" y="110"/>
                    </a:cubicBezTo>
                    <a:cubicBezTo>
                      <a:pt x="44" y="111"/>
                      <a:pt x="45" y="112"/>
                      <a:pt x="45" y="112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8" y="115"/>
                      <a:pt x="50" y="114"/>
                      <a:pt x="54" y="113"/>
                    </a:cubicBezTo>
                    <a:cubicBezTo>
                      <a:pt x="55" y="115"/>
                      <a:pt x="56" y="118"/>
                      <a:pt x="57" y="120"/>
                    </a:cubicBezTo>
                    <a:cubicBezTo>
                      <a:pt x="57" y="122"/>
                      <a:pt x="57" y="123"/>
                      <a:pt x="58" y="124"/>
                    </a:cubicBezTo>
                    <a:cubicBezTo>
                      <a:pt x="58" y="125"/>
                      <a:pt x="60" y="125"/>
                      <a:pt x="60" y="126"/>
                    </a:cubicBezTo>
                    <a:cubicBezTo>
                      <a:pt x="60" y="128"/>
                      <a:pt x="60" y="128"/>
                      <a:pt x="60" y="128"/>
                    </a:cubicBezTo>
                    <a:cubicBezTo>
                      <a:pt x="60" y="130"/>
                      <a:pt x="63" y="130"/>
                      <a:pt x="63" y="132"/>
                    </a:cubicBezTo>
                    <a:cubicBezTo>
                      <a:pt x="63" y="133"/>
                      <a:pt x="62" y="134"/>
                      <a:pt x="63" y="135"/>
                    </a:cubicBezTo>
                    <a:cubicBezTo>
                      <a:pt x="63" y="136"/>
                      <a:pt x="66" y="136"/>
                      <a:pt x="66" y="136"/>
                    </a:cubicBezTo>
                    <a:cubicBezTo>
                      <a:pt x="67" y="138"/>
                      <a:pt x="66" y="139"/>
                      <a:pt x="67" y="140"/>
                    </a:cubicBezTo>
                    <a:cubicBezTo>
                      <a:pt x="67" y="141"/>
                      <a:pt x="70" y="145"/>
                      <a:pt x="71" y="145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3" y="146"/>
                      <a:pt x="72" y="147"/>
                      <a:pt x="72" y="148"/>
                    </a:cubicBezTo>
                    <a:cubicBezTo>
                      <a:pt x="78" y="153"/>
                      <a:pt x="78" y="153"/>
                      <a:pt x="78" y="153"/>
                    </a:cubicBezTo>
                    <a:cubicBezTo>
                      <a:pt x="79" y="153"/>
                      <a:pt x="80" y="153"/>
                      <a:pt x="81" y="153"/>
                    </a:cubicBezTo>
                    <a:cubicBezTo>
                      <a:pt x="81" y="153"/>
                      <a:pt x="83" y="155"/>
                      <a:pt x="83" y="155"/>
                    </a:cubicBezTo>
                    <a:cubicBezTo>
                      <a:pt x="84" y="155"/>
                      <a:pt x="85" y="155"/>
                      <a:pt x="85" y="155"/>
                    </a:cubicBezTo>
                    <a:cubicBezTo>
                      <a:pt x="87" y="156"/>
                      <a:pt x="89" y="158"/>
                      <a:pt x="93" y="157"/>
                    </a:cubicBezTo>
                    <a:cubicBezTo>
                      <a:pt x="93" y="156"/>
                      <a:pt x="93" y="156"/>
                      <a:pt x="93" y="156"/>
                    </a:cubicBezTo>
                    <a:cubicBezTo>
                      <a:pt x="98" y="153"/>
                      <a:pt x="103" y="151"/>
                      <a:pt x="108" y="148"/>
                    </a:cubicBezTo>
                    <a:cubicBezTo>
                      <a:pt x="110" y="150"/>
                      <a:pt x="113" y="152"/>
                      <a:pt x="114" y="155"/>
                    </a:cubicBezTo>
                    <a:cubicBezTo>
                      <a:pt x="116" y="160"/>
                      <a:pt x="115" y="164"/>
                      <a:pt x="119" y="166"/>
                    </a:cubicBezTo>
                    <a:cubicBezTo>
                      <a:pt x="123" y="168"/>
                      <a:pt x="126" y="168"/>
                      <a:pt x="131" y="168"/>
                    </a:cubicBezTo>
                    <a:cubicBezTo>
                      <a:pt x="131" y="169"/>
                      <a:pt x="131" y="169"/>
                      <a:pt x="131" y="169"/>
                    </a:cubicBezTo>
                    <a:cubicBezTo>
                      <a:pt x="135" y="170"/>
                      <a:pt x="139" y="168"/>
                      <a:pt x="142" y="168"/>
                    </a:cubicBezTo>
                    <a:cubicBezTo>
                      <a:pt x="143" y="168"/>
                      <a:pt x="145" y="170"/>
                      <a:pt x="146" y="170"/>
                    </a:cubicBezTo>
                    <a:cubicBezTo>
                      <a:pt x="146" y="172"/>
                      <a:pt x="146" y="172"/>
                      <a:pt x="146" y="172"/>
                    </a:cubicBezTo>
                    <a:cubicBezTo>
                      <a:pt x="147" y="172"/>
                      <a:pt x="148" y="172"/>
                      <a:pt x="149" y="172"/>
                    </a:cubicBezTo>
                    <a:close/>
                    <a:moveTo>
                      <a:pt x="6" y="18"/>
                    </a:moveTo>
                    <a:cubicBezTo>
                      <a:pt x="11" y="18"/>
                      <a:pt x="11" y="22"/>
                      <a:pt x="13" y="25"/>
                    </a:cubicBezTo>
                    <a:cubicBezTo>
                      <a:pt x="14" y="25"/>
                      <a:pt x="16" y="26"/>
                      <a:pt x="16" y="27"/>
                    </a:cubicBezTo>
                    <a:cubicBezTo>
                      <a:pt x="16" y="28"/>
                      <a:pt x="15" y="30"/>
                      <a:pt x="16" y="31"/>
                    </a:cubicBezTo>
                    <a:cubicBezTo>
                      <a:pt x="16" y="32"/>
                      <a:pt x="23" y="31"/>
                      <a:pt x="18" y="35"/>
                    </a:cubicBezTo>
                    <a:cubicBezTo>
                      <a:pt x="16" y="38"/>
                      <a:pt x="17" y="36"/>
                      <a:pt x="13" y="37"/>
                    </a:cubicBezTo>
                    <a:cubicBezTo>
                      <a:pt x="12" y="36"/>
                      <a:pt x="11" y="33"/>
                      <a:pt x="10" y="32"/>
                    </a:cubicBezTo>
                    <a:cubicBezTo>
                      <a:pt x="10" y="31"/>
                      <a:pt x="11" y="30"/>
                      <a:pt x="10" y="29"/>
                    </a:cubicBezTo>
                    <a:cubicBezTo>
                      <a:pt x="10" y="29"/>
                      <a:pt x="8" y="28"/>
                      <a:pt x="8" y="27"/>
                    </a:cubicBezTo>
                    <a:cubicBezTo>
                      <a:pt x="7" y="26"/>
                      <a:pt x="9" y="24"/>
                      <a:pt x="8" y="23"/>
                    </a:cubicBezTo>
                    <a:cubicBezTo>
                      <a:pt x="8" y="22"/>
                      <a:pt x="6" y="21"/>
                      <a:pt x="6" y="20"/>
                    </a:cubicBezTo>
                    <a:cubicBezTo>
                      <a:pt x="6" y="20"/>
                      <a:pt x="4" y="18"/>
                      <a:pt x="6" y="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58" name="Google Shape;657;p9">
                <a:extLst>
                  <a:ext uri="{FF2B5EF4-FFF2-40B4-BE49-F238E27FC236}">
                    <a16:creationId xmlns:a16="http://schemas.microsoft.com/office/drawing/2014/main" id="{D8708B3C-D4A1-C64F-8238-FC8669F5D541}"/>
                  </a:ext>
                </a:extLst>
              </p:cNvPr>
              <p:cNvSpPr/>
              <p:nvPr/>
            </p:nvSpPr>
            <p:spPr>
              <a:xfrm>
                <a:off x="3861" y="1385"/>
                <a:ext cx="333" cy="338"/>
              </a:xfrm>
              <a:custGeom>
                <a:avLst/>
                <a:gdLst/>
                <a:ahLst/>
                <a:cxnLst/>
                <a:rect l="l" t="t" r="r" b="b"/>
                <a:pathLst>
                  <a:path w="170" h="172" extrusionOk="0">
                    <a:moveTo>
                      <a:pt x="149" y="172"/>
                    </a:moveTo>
                    <a:cubicBezTo>
                      <a:pt x="150" y="162"/>
                      <a:pt x="150" y="162"/>
                      <a:pt x="150" y="162"/>
                    </a:cubicBezTo>
                    <a:cubicBezTo>
                      <a:pt x="156" y="154"/>
                      <a:pt x="156" y="154"/>
                      <a:pt x="156" y="154"/>
                    </a:cubicBezTo>
                    <a:cubicBezTo>
                      <a:pt x="161" y="153"/>
                      <a:pt x="161" y="153"/>
                      <a:pt x="161" y="153"/>
                    </a:cubicBezTo>
                    <a:cubicBezTo>
                      <a:pt x="166" y="151"/>
                      <a:pt x="166" y="151"/>
                      <a:pt x="166" y="151"/>
                    </a:cubicBezTo>
                    <a:cubicBezTo>
                      <a:pt x="170" y="148"/>
                      <a:pt x="170" y="148"/>
                      <a:pt x="170" y="148"/>
                    </a:cubicBezTo>
                    <a:cubicBezTo>
                      <a:pt x="170" y="145"/>
                      <a:pt x="170" y="145"/>
                      <a:pt x="170" y="145"/>
                    </a:cubicBezTo>
                    <a:cubicBezTo>
                      <a:pt x="166" y="143"/>
                      <a:pt x="166" y="143"/>
                      <a:pt x="166" y="143"/>
                    </a:cubicBezTo>
                    <a:cubicBezTo>
                      <a:pt x="165" y="138"/>
                      <a:pt x="165" y="138"/>
                      <a:pt x="165" y="138"/>
                    </a:cubicBezTo>
                    <a:cubicBezTo>
                      <a:pt x="163" y="134"/>
                      <a:pt x="163" y="134"/>
                      <a:pt x="163" y="134"/>
                    </a:cubicBezTo>
                    <a:cubicBezTo>
                      <a:pt x="159" y="133"/>
                      <a:pt x="159" y="133"/>
                      <a:pt x="159" y="133"/>
                    </a:cubicBezTo>
                    <a:cubicBezTo>
                      <a:pt x="155" y="127"/>
                      <a:pt x="155" y="127"/>
                      <a:pt x="155" y="127"/>
                    </a:cubicBezTo>
                    <a:cubicBezTo>
                      <a:pt x="154" y="124"/>
                      <a:pt x="154" y="124"/>
                      <a:pt x="154" y="124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1" y="113"/>
                      <a:pt x="151" y="113"/>
                      <a:pt x="151" y="113"/>
                    </a:cubicBezTo>
                    <a:cubicBezTo>
                      <a:pt x="161" y="102"/>
                      <a:pt x="161" y="102"/>
                      <a:pt x="161" y="102"/>
                    </a:cubicBezTo>
                    <a:cubicBezTo>
                      <a:pt x="161" y="99"/>
                      <a:pt x="161" y="99"/>
                      <a:pt x="161" y="99"/>
                    </a:cubicBezTo>
                    <a:cubicBezTo>
                      <a:pt x="159" y="97"/>
                      <a:pt x="159" y="97"/>
                      <a:pt x="159" y="97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0" y="89"/>
                      <a:pt x="150" y="89"/>
                      <a:pt x="150" y="89"/>
                    </a:cubicBezTo>
                    <a:cubicBezTo>
                      <a:pt x="149" y="84"/>
                      <a:pt x="149" y="84"/>
                      <a:pt x="149" y="84"/>
                    </a:cubicBezTo>
                    <a:cubicBezTo>
                      <a:pt x="145" y="80"/>
                      <a:pt x="145" y="80"/>
                      <a:pt x="145" y="80"/>
                    </a:cubicBezTo>
                    <a:cubicBezTo>
                      <a:pt x="145" y="76"/>
                      <a:pt x="145" y="76"/>
                      <a:pt x="145" y="76"/>
                    </a:cubicBezTo>
                    <a:cubicBezTo>
                      <a:pt x="148" y="74"/>
                      <a:pt x="148" y="74"/>
                      <a:pt x="148" y="74"/>
                    </a:cubicBezTo>
                    <a:cubicBezTo>
                      <a:pt x="145" y="72"/>
                      <a:pt x="145" y="72"/>
                      <a:pt x="145" y="72"/>
                    </a:cubicBezTo>
                    <a:cubicBezTo>
                      <a:pt x="145" y="70"/>
                      <a:pt x="145" y="70"/>
                      <a:pt x="145" y="7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7" y="59"/>
                      <a:pt x="147" y="59"/>
                      <a:pt x="147" y="59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53" y="58"/>
                      <a:pt x="153" y="58"/>
                      <a:pt x="153" y="58"/>
                    </a:cubicBezTo>
                    <a:cubicBezTo>
                      <a:pt x="154" y="55"/>
                      <a:pt x="154" y="55"/>
                      <a:pt x="154" y="55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7" y="47"/>
                      <a:pt x="157" y="47"/>
                      <a:pt x="157" y="47"/>
                    </a:cubicBezTo>
                    <a:cubicBezTo>
                      <a:pt x="156" y="43"/>
                      <a:pt x="156" y="43"/>
                      <a:pt x="156" y="43"/>
                    </a:cubicBezTo>
                    <a:cubicBezTo>
                      <a:pt x="156" y="39"/>
                      <a:pt x="156" y="39"/>
                      <a:pt x="156" y="39"/>
                    </a:cubicBezTo>
                    <a:cubicBezTo>
                      <a:pt x="151" y="38"/>
                      <a:pt x="151" y="38"/>
                      <a:pt x="151" y="38"/>
                    </a:cubicBezTo>
                    <a:cubicBezTo>
                      <a:pt x="150" y="34"/>
                      <a:pt x="150" y="34"/>
                      <a:pt x="150" y="34"/>
                    </a:cubicBezTo>
                    <a:cubicBezTo>
                      <a:pt x="148" y="31"/>
                      <a:pt x="148" y="31"/>
                      <a:pt x="148" y="31"/>
                    </a:cubicBezTo>
                    <a:cubicBezTo>
                      <a:pt x="145" y="29"/>
                      <a:pt x="145" y="29"/>
                      <a:pt x="145" y="29"/>
                    </a:cubicBezTo>
                    <a:cubicBezTo>
                      <a:pt x="140" y="26"/>
                      <a:pt x="140" y="26"/>
                      <a:pt x="140" y="26"/>
                    </a:cubicBezTo>
                    <a:cubicBezTo>
                      <a:pt x="134" y="24"/>
                      <a:pt x="134" y="24"/>
                      <a:pt x="134" y="24"/>
                    </a:cubicBezTo>
                    <a:cubicBezTo>
                      <a:pt x="128" y="21"/>
                      <a:pt x="128" y="21"/>
                      <a:pt x="128" y="21"/>
                    </a:cubicBezTo>
                    <a:cubicBezTo>
                      <a:pt x="126" y="20"/>
                      <a:pt x="126" y="20"/>
                      <a:pt x="126" y="20"/>
                    </a:cubicBezTo>
                    <a:cubicBezTo>
                      <a:pt x="120" y="19"/>
                      <a:pt x="120" y="19"/>
                      <a:pt x="120" y="19"/>
                    </a:cubicBezTo>
                    <a:cubicBezTo>
                      <a:pt x="110" y="17"/>
                      <a:pt x="110" y="17"/>
                      <a:pt x="110" y="17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98" y="19"/>
                      <a:pt x="98" y="19"/>
                      <a:pt x="98" y="19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4" y="23"/>
                      <a:pt x="94" y="23"/>
                      <a:pt x="94" y="23"/>
                    </a:cubicBezTo>
                    <a:cubicBezTo>
                      <a:pt x="93" y="25"/>
                      <a:pt x="93" y="25"/>
                      <a:pt x="93" y="25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85" y="28"/>
                      <a:pt x="85" y="28"/>
                      <a:pt x="85" y="28"/>
                    </a:cubicBezTo>
                    <a:cubicBezTo>
                      <a:pt x="86" y="30"/>
                      <a:pt x="85" y="33"/>
                      <a:pt x="85" y="35"/>
                    </a:cubicBezTo>
                    <a:cubicBezTo>
                      <a:pt x="85" y="35"/>
                      <a:pt x="84" y="36"/>
                      <a:pt x="84" y="36"/>
                    </a:cubicBezTo>
                    <a:cubicBezTo>
                      <a:pt x="83" y="37"/>
                      <a:pt x="81" y="35"/>
                      <a:pt x="81" y="35"/>
                    </a:cubicBezTo>
                    <a:cubicBezTo>
                      <a:pt x="83" y="36"/>
                      <a:pt x="81" y="34"/>
                      <a:pt x="78" y="34"/>
                    </a:cubicBezTo>
                    <a:cubicBezTo>
                      <a:pt x="76" y="34"/>
                      <a:pt x="70" y="39"/>
                      <a:pt x="69" y="39"/>
                    </a:cubicBezTo>
                    <a:cubicBezTo>
                      <a:pt x="67" y="39"/>
                      <a:pt x="58" y="33"/>
                      <a:pt x="56" y="32"/>
                    </a:cubicBezTo>
                    <a:cubicBezTo>
                      <a:pt x="56" y="31"/>
                      <a:pt x="54" y="29"/>
                      <a:pt x="54" y="29"/>
                    </a:cubicBezTo>
                    <a:cubicBezTo>
                      <a:pt x="53" y="28"/>
                      <a:pt x="52" y="29"/>
                      <a:pt x="51" y="29"/>
                    </a:cubicBezTo>
                    <a:cubicBezTo>
                      <a:pt x="50" y="27"/>
                      <a:pt x="50" y="27"/>
                      <a:pt x="50" y="27"/>
                    </a:cubicBezTo>
                    <a:cubicBezTo>
                      <a:pt x="48" y="27"/>
                      <a:pt x="47" y="32"/>
                      <a:pt x="44" y="27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3"/>
                      <a:pt x="41" y="18"/>
                      <a:pt x="41" y="14"/>
                    </a:cubicBezTo>
                    <a:cubicBezTo>
                      <a:pt x="41" y="14"/>
                      <a:pt x="39" y="13"/>
                      <a:pt x="38" y="12"/>
                    </a:cubicBezTo>
                    <a:cubicBezTo>
                      <a:pt x="36" y="11"/>
                      <a:pt x="37" y="11"/>
                      <a:pt x="36" y="9"/>
                    </a:cubicBezTo>
                    <a:cubicBezTo>
                      <a:pt x="37" y="7"/>
                      <a:pt x="33" y="6"/>
                      <a:pt x="36" y="6"/>
                    </a:cubicBezTo>
                    <a:cubicBezTo>
                      <a:pt x="37" y="6"/>
                      <a:pt x="36" y="4"/>
                      <a:pt x="35" y="2"/>
                    </a:cubicBezTo>
                    <a:cubicBezTo>
                      <a:pt x="33" y="0"/>
                      <a:pt x="34" y="3"/>
                      <a:pt x="32" y="3"/>
                    </a:cubicBezTo>
                    <a:cubicBezTo>
                      <a:pt x="30" y="4"/>
                      <a:pt x="27" y="7"/>
                      <a:pt x="27" y="7"/>
                    </a:cubicBezTo>
                    <a:cubicBezTo>
                      <a:pt x="27" y="7"/>
                      <a:pt x="27" y="8"/>
                      <a:pt x="26" y="9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10"/>
                      <a:pt x="20" y="11"/>
                      <a:pt x="19" y="11"/>
                    </a:cubicBezTo>
                    <a:cubicBezTo>
                      <a:pt x="17" y="11"/>
                      <a:pt x="17" y="11"/>
                      <a:pt x="16" y="10"/>
                    </a:cubicBezTo>
                    <a:cubicBezTo>
                      <a:pt x="14" y="9"/>
                      <a:pt x="15" y="7"/>
                      <a:pt x="13" y="6"/>
                    </a:cubicBezTo>
                    <a:cubicBezTo>
                      <a:pt x="11" y="4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7" y="6"/>
                      <a:pt x="6" y="4"/>
                    </a:cubicBezTo>
                    <a:cubicBezTo>
                      <a:pt x="4" y="3"/>
                      <a:pt x="5" y="5"/>
                      <a:pt x="3" y="6"/>
                    </a:cubicBezTo>
                    <a:cubicBezTo>
                      <a:pt x="1" y="8"/>
                      <a:pt x="2" y="9"/>
                      <a:pt x="3" y="11"/>
                    </a:cubicBezTo>
                    <a:cubicBezTo>
                      <a:pt x="4" y="12"/>
                      <a:pt x="3" y="11"/>
                      <a:pt x="3" y="13"/>
                    </a:cubicBezTo>
                    <a:cubicBezTo>
                      <a:pt x="4" y="15"/>
                      <a:pt x="2" y="15"/>
                      <a:pt x="1" y="17"/>
                    </a:cubicBezTo>
                    <a:cubicBezTo>
                      <a:pt x="0" y="19"/>
                      <a:pt x="2" y="22"/>
                      <a:pt x="4" y="23"/>
                    </a:cubicBezTo>
                    <a:cubicBezTo>
                      <a:pt x="5" y="25"/>
                      <a:pt x="5" y="27"/>
                      <a:pt x="6" y="29"/>
                    </a:cubicBezTo>
                    <a:cubicBezTo>
                      <a:pt x="7" y="30"/>
                      <a:pt x="5" y="32"/>
                      <a:pt x="5" y="32"/>
                    </a:cubicBezTo>
                    <a:cubicBezTo>
                      <a:pt x="5" y="32"/>
                      <a:pt x="6" y="35"/>
                      <a:pt x="7" y="37"/>
                    </a:cubicBezTo>
                    <a:cubicBezTo>
                      <a:pt x="8" y="38"/>
                      <a:pt x="5" y="40"/>
                      <a:pt x="7" y="40"/>
                    </a:cubicBezTo>
                    <a:cubicBezTo>
                      <a:pt x="9" y="40"/>
                      <a:pt x="6" y="43"/>
                      <a:pt x="8" y="43"/>
                    </a:cubicBezTo>
                    <a:cubicBezTo>
                      <a:pt x="10" y="43"/>
                      <a:pt x="8" y="46"/>
                      <a:pt x="10" y="46"/>
                    </a:cubicBezTo>
                    <a:cubicBezTo>
                      <a:pt x="12" y="46"/>
                      <a:pt x="12" y="48"/>
                      <a:pt x="13" y="48"/>
                    </a:cubicBezTo>
                    <a:cubicBezTo>
                      <a:pt x="15" y="48"/>
                      <a:pt x="15" y="48"/>
                      <a:pt x="17" y="49"/>
                    </a:cubicBezTo>
                    <a:cubicBezTo>
                      <a:pt x="19" y="50"/>
                      <a:pt x="21" y="49"/>
                      <a:pt x="21" y="49"/>
                    </a:cubicBezTo>
                    <a:cubicBezTo>
                      <a:pt x="21" y="49"/>
                      <a:pt x="23" y="50"/>
                      <a:pt x="22" y="51"/>
                    </a:cubicBezTo>
                    <a:cubicBezTo>
                      <a:pt x="20" y="53"/>
                      <a:pt x="17" y="51"/>
                      <a:pt x="18" y="53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7" y="60"/>
                      <a:pt x="14" y="57"/>
                      <a:pt x="15" y="59"/>
                    </a:cubicBezTo>
                    <a:cubicBezTo>
                      <a:pt x="17" y="64"/>
                      <a:pt x="13" y="62"/>
                      <a:pt x="14" y="64"/>
                    </a:cubicBezTo>
                    <a:cubicBezTo>
                      <a:pt x="15" y="65"/>
                      <a:pt x="14" y="67"/>
                      <a:pt x="16" y="68"/>
                    </a:cubicBezTo>
                    <a:cubicBezTo>
                      <a:pt x="18" y="69"/>
                      <a:pt x="18" y="75"/>
                      <a:pt x="21" y="75"/>
                    </a:cubicBezTo>
                    <a:cubicBezTo>
                      <a:pt x="23" y="76"/>
                      <a:pt x="27" y="80"/>
                      <a:pt x="28" y="82"/>
                    </a:cubicBezTo>
                    <a:cubicBezTo>
                      <a:pt x="28" y="84"/>
                      <a:pt x="24" y="84"/>
                      <a:pt x="27" y="84"/>
                    </a:cubicBezTo>
                    <a:cubicBezTo>
                      <a:pt x="30" y="84"/>
                      <a:pt x="31" y="83"/>
                      <a:pt x="32" y="85"/>
                    </a:cubicBezTo>
                    <a:cubicBezTo>
                      <a:pt x="33" y="87"/>
                      <a:pt x="33" y="88"/>
                      <a:pt x="35" y="91"/>
                    </a:cubicBezTo>
                    <a:cubicBezTo>
                      <a:pt x="37" y="93"/>
                      <a:pt x="38" y="93"/>
                      <a:pt x="37" y="96"/>
                    </a:cubicBezTo>
                    <a:cubicBezTo>
                      <a:pt x="37" y="99"/>
                      <a:pt x="37" y="100"/>
                      <a:pt x="38" y="103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0" y="108"/>
                      <a:pt x="42" y="108"/>
                      <a:pt x="43" y="110"/>
                    </a:cubicBezTo>
                    <a:cubicBezTo>
                      <a:pt x="44" y="111"/>
                      <a:pt x="45" y="112"/>
                      <a:pt x="45" y="112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8" y="115"/>
                      <a:pt x="50" y="114"/>
                      <a:pt x="54" y="113"/>
                    </a:cubicBezTo>
                    <a:cubicBezTo>
                      <a:pt x="55" y="115"/>
                      <a:pt x="56" y="118"/>
                      <a:pt x="57" y="120"/>
                    </a:cubicBezTo>
                    <a:cubicBezTo>
                      <a:pt x="57" y="122"/>
                      <a:pt x="57" y="123"/>
                      <a:pt x="58" y="124"/>
                    </a:cubicBezTo>
                    <a:cubicBezTo>
                      <a:pt x="58" y="125"/>
                      <a:pt x="60" y="125"/>
                      <a:pt x="60" y="126"/>
                    </a:cubicBezTo>
                    <a:cubicBezTo>
                      <a:pt x="60" y="128"/>
                      <a:pt x="60" y="128"/>
                      <a:pt x="60" y="128"/>
                    </a:cubicBezTo>
                    <a:cubicBezTo>
                      <a:pt x="60" y="130"/>
                      <a:pt x="63" y="130"/>
                      <a:pt x="63" y="132"/>
                    </a:cubicBezTo>
                    <a:cubicBezTo>
                      <a:pt x="63" y="133"/>
                      <a:pt x="62" y="134"/>
                      <a:pt x="63" y="135"/>
                    </a:cubicBezTo>
                    <a:cubicBezTo>
                      <a:pt x="63" y="136"/>
                      <a:pt x="66" y="136"/>
                      <a:pt x="66" y="136"/>
                    </a:cubicBezTo>
                    <a:cubicBezTo>
                      <a:pt x="67" y="138"/>
                      <a:pt x="66" y="139"/>
                      <a:pt x="67" y="140"/>
                    </a:cubicBezTo>
                    <a:cubicBezTo>
                      <a:pt x="67" y="141"/>
                      <a:pt x="70" y="145"/>
                      <a:pt x="71" y="145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3" y="146"/>
                      <a:pt x="72" y="147"/>
                      <a:pt x="72" y="148"/>
                    </a:cubicBezTo>
                    <a:cubicBezTo>
                      <a:pt x="78" y="153"/>
                      <a:pt x="78" y="153"/>
                      <a:pt x="78" y="153"/>
                    </a:cubicBezTo>
                    <a:cubicBezTo>
                      <a:pt x="79" y="153"/>
                      <a:pt x="80" y="153"/>
                      <a:pt x="81" y="153"/>
                    </a:cubicBezTo>
                    <a:cubicBezTo>
                      <a:pt x="81" y="153"/>
                      <a:pt x="83" y="155"/>
                      <a:pt x="83" y="155"/>
                    </a:cubicBezTo>
                    <a:cubicBezTo>
                      <a:pt x="84" y="155"/>
                      <a:pt x="85" y="155"/>
                      <a:pt x="85" y="155"/>
                    </a:cubicBezTo>
                    <a:cubicBezTo>
                      <a:pt x="87" y="156"/>
                      <a:pt x="89" y="158"/>
                      <a:pt x="93" y="157"/>
                    </a:cubicBezTo>
                    <a:cubicBezTo>
                      <a:pt x="93" y="156"/>
                      <a:pt x="93" y="156"/>
                      <a:pt x="93" y="156"/>
                    </a:cubicBezTo>
                    <a:cubicBezTo>
                      <a:pt x="98" y="153"/>
                      <a:pt x="103" y="151"/>
                      <a:pt x="108" y="148"/>
                    </a:cubicBezTo>
                    <a:cubicBezTo>
                      <a:pt x="110" y="150"/>
                      <a:pt x="113" y="152"/>
                      <a:pt x="114" y="155"/>
                    </a:cubicBezTo>
                    <a:cubicBezTo>
                      <a:pt x="116" y="160"/>
                      <a:pt x="115" y="164"/>
                      <a:pt x="119" y="166"/>
                    </a:cubicBezTo>
                    <a:cubicBezTo>
                      <a:pt x="123" y="168"/>
                      <a:pt x="126" y="168"/>
                      <a:pt x="131" y="168"/>
                    </a:cubicBezTo>
                    <a:cubicBezTo>
                      <a:pt x="131" y="169"/>
                      <a:pt x="131" y="169"/>
                      <a:pt x="131" y="169"/>
                    </a:cubicBezTo>
                    <a:cubicBezTo>
                      <a:pt x="135" y="170"/>
                      <a:pt x="139" y="168"/>
                      <a:pt x="142" y="168"/>
                    </a:cubicBezTo>
                    <a:cubicBezTo>
                      <a:pt x="143" y="168"/>
                      <a:pt x="145" y="170"/>
                      <a:pt x="146" y="170"/>
                    </a:cubicBezTo>
                    <a:cubicBezTo>
                      <a:pt x="146" y="172"/>
                      <a:pt x="146" y="172"/>
                      <a:pt x="146" y="172"/>
                    </a:cubicBezTo>
                    <a:cubicBezTo>
                      <a:pt x="147" y="172"/>
                      <a:pt x="148" y="172"/>
                      <a:pt x="149" y="172"/>
                    </a:cubicBezTo>
                    <a:close/>
                    <a:moveTo>
                      <a:pt x="6" y="18"/>
                    </a:moveTo>
                    <a:cubicBezTo>
                      <a:pt x="11" y="18"/>
                      <a:pt x="11" y="22"/>
                      <a:pt x="13" y="25"/>
                    </a:cubicBezTo>
                    <a:cubicBezTo>
                      <a:pt x="14" y="25"/>
                      <a:pt x="16" y="26"/>
                      <a:pt x="16" y="27"/>
                    </a:cubicBezTo>
                    <a:cubicBezTo>
                      <a:pt x="16" y="28"/>
                      <a:pt x="15" y="30"/>
                      <a:pt x="16" y="31"/>
                    </a:cubicBezTo>
                    <a:cubicBezTo>
                      <a:pt x="16" y="32"/>
                      <a:pt x="23" y="31"/>
                      <a:pt x="18" y="35"/>
                    </a:cubicBezTo>
                    <a:cubicBezTo>
                      <a:pt x="16" y="38"/>
                      <a:pt x="17" y="36"/>
                      <a:pt x="13" y="37"/>
                    </a:cubicBezTo>
                    <a:cubicBezTo>
                      <a:pt x="12" y="36"/>
                      <a:pt x="11" y="33"/>
                      <a:pt x="10" y="32"/>
                    </a:cubicBezTo>
                    <a:cubicBezTo>
                      <a:pt x="10" y="31"/>
                      <a:pt x="11" y="30"/>
                      <a:pt x="10" y="29"/>
                    </a:cubicBezTo>
                    <a:cubicBezTo>
                      <a:pt x="10" y="29"/>
                      <a:pt x="8" y="28"/>
                      <a:pt x="8" y="27"/>
                    </a:cubicBezTo>
                    <a:cubicBezTo>
                      <a:pt x="7" y="26"/>
                      <a:pt x="9" y="24"/>
                      <a:pt x="8" y="23"/>
                    </a:cubicBezTo>
                    <a:cubicBezTo>
                      <a:pt x="8" y="22"/>
                      <a:pt x="6" y="21"/>
                      <a:pt x="6" y="20"/>
                    </a:cubicBezTo>
                    <a:cubicBezTo>
                      <a:pt x="6" y="20"/>
                      <a:pt x="4" y="18"/>
                      <a:pt x="6" y="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359" name="Google Shape;658;p9">
                <a:extLst>
                  <a:ext uri="{FF2B5EF4-FFF2-40B4-BE49-F238E27FC236}">
                    <a16:creationId xmlns:a16="http://schemas.microsoft.com/office/drawing/2014/main" id="{2DF9B487-D16B-4C4E-8ABB-C1D34F0C4B5A}"/>
                  </a:ext>
                </a:extLst>
              </p:cNvPr>
              <p:cNvSpPr/>
              <p:nvPr/>
            </p:nvSpPr>
            <p:spPr>
              <a:xfrm>
                <a:off x="4721" y="2131"/>
                <a:ext cx="769" cy="363"/>
              </a:xfrm>
              <a:custGeom>
                <a:avLst/>
                <a:gdLst/>
                <a:ahLst/>
                <a:cxnLst/>
                <a:rect l="l" t="t" r="r" b="b"/>
                <a:pathLst>
                  <a:path w="392" h="185" extrusionOk="0">
                    <a:moveTo>
                      <a:pt x="11" y="4"/>
                    </a:moveTo>
                    <a:cubicBezTo>
                      <a:pt x="10" y="4"/>
                      <a:pt x="9" y="2"/>
                      <a:pt x="8" y="1"/>
                    </a:cubicBezTo>
                    <a:cubicBezTo>
                      <a:pt x="6" y="0"/>
                      <a:pt x="4" y="0"/>
                      <a:pt x="1" y="0"/>
                    </a:cubicBezTo>
                    <a:cubicBezTo>
                      <a:pt x="1" y="2"/>
                      <a:pt x="0" y="5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4" y="11"/>
                      <a:pt x="4" y="15"/>
                      <a:pt x="7" y="17"/>
                    </a:cubicBezTo>
                    <a:cubicBezTo>
                      <a:pt x="8" y="17"/>
                      <a:pt x="9" y="17"/>
                      <a:pt x="9" y="18"/>
                    </a:cubicBezTo>
                    <a:cubicBezTo>
                      <a:pt x="11" y="19"/>
                      <a:pt x="11" y="21"/>
                      <a:pt x="12" y="22"/>
                    </a:cubicBezTo>
                    <a:cubicBezTo>
                      <a:pt x="13" y="23"/>
                      <a:pt x="15" y="23"/>
                      <a:pt x="16" y="24"/>
                    </a:cubicBezTo>
                    <a:cubicBezTo>
                      <a:pt x="17" y="25"/>
                      <a:pt x="16" y="26"/>
                      <a:pt x="17" y="27"/>
                    </a:cubicBezTo>
                    <a:cubicBezTo>
                      <a:pt x="18" y="28"/>
                      <a:pt x="20" y="29"/>
                      <a:pt x="21" y="30"/>
                    </a:cubicBezTo>
                    <a:cubicBezTo>
                      <a:pt x="21" y="31"/>
                      <a:pt x="21" y="32"/>
                      <a:pt x="21" y="33"/>
                    </a:cubicBezTo>
                    <a:cubicBezTo>
                      <a:pt x="22" y="33"/>
                      <a:pt x="23" y="34"/>
                      <a:pt x="23" y="34"/>
                    </a:cubicBezTo>
                    <a:cubicBezTo>
                      <a:pt x="24" y="36"/>
                      <a:pt x="24" y="37"/>
                      <a:pt x="24" y="40"/>
                    </a:cubicBezTo>
                    <a:cubicBezTo>
                      <a:pt x="26" y="40"/>
                      <a:pt x="28" y="40"/>
                      <a:pt x="29" y="41"/>
                    </a:cubicBezTo>
                    <a:cubicBezTo>
                      <a:pt x="30" y="41"/>
                      <a:pt x="31" y="43"/>
                      <a:pt x="31" y="44"/>
                    </a:cubicBezTo>
                    <a:cubicBezTo>
                      <a:pt x="32" y="44"/>
                      <a:pt x="33" y="43"/>
                      <a:pt x="33" y="44"/>
                    </a:cubicBezTo>
                    <a:cubicBezTo>
                      <a:pt x="34" y="46"/>
                      <a:pt x="33" y="49"/>
                      <a:pt x="33" y="52"/>
                    </a:cubicBezTo>
                    <a:cubicBezTo>
                      <a:pt x="34" y="53"/>
                      <a:pt x="36" y="56"/>
                      <a:pt x="36" y="57"/>
                    </a:cubicBezTo>
                    <a:cubicBezTo>
                      <a:pt x="36" y="58"/>
                      <a:pt x="36" y="59"/>
                      <a:pt x="36" y="60"/>
                    </a:cubicBezTo>
                    <a:cubicBezTo>
                      <a:pt x="37" y="61"/>
                      <a:pt x="39" y="61"/>
                      <a:pt x="39" y="62"/>
                    </a:cubicBezTo>
                    <a:cubicBezTo>
                      <a:pt x="41" y="63"/>
                      <a:pt x="41" y="65"/>
                      <a:pt x="42" y="67"/>
                    </a:cubicBezTo>
                    <a:cubicBezTo>
                      <a:pt x="43" y="68"/>
                      <a:pt x="46" y="69"/>
                      <a:pt x="47" y="70"/>
                    </a:cubicBezTo>
                    <a:cubicBezTo>
                      <a:pt x="48" y="72"/>
                      <a:pt x="51" y="81"/>
                      <a:pt x="53" y="82"/>
                    </a:cubicBezTo>
                    <a:cubicBezTo>
                      <a:pt x="53" y="82"/>
                      <a:pt x="53" y="82"/>
                      <a:pt x="53" y="82"/>
                    </a:cubicBezTo>
                    <a:cubicBezTo>
                      <a:pt x="54" y="84"/>
                      <a:pt x="53" y="86"/>
                      <a:pt x="53" y="87"/>
                    </a:cubicBezTo>
                    <a:cubicBezTo>
                      <a:pt x="53" y="88"/>
                      <a:pt x="55" y="88"/>
                      <a:pt x="55" y="89"/>
                    </a:cubicBezTo>
                    <a:cubicBezTo>
                      <a:pt x="56" y="91"/>
                      <a:pt x="58" y="97"/>
                      <a:pt x="59" y="98"/>
                    </a:cubicBezTo>
                    <a:cubicBezTo>
                      <a:pt x="59" y="98"/>
                      <a:pt x="61" y="99"/>
                      <a:pt x="61" y="99"/>
                    </a:cubicBezTo>
                    <a:cubicBezTo>
                      <a:pt x="63" y="102"/>
                      <a:pt x="63" y="105"/>
                      <a:pt x="64" y="108"/>
                    </a:cubicBezTo>
                    <a:cubicBezTo>
                      <a:pt x="64" y="109"/>
                      <a:pt x="66" y="111"/>
                      <a:pt x="67" y="112"/>
                    </a:cubicBezTo>
                    <a:cubicBezTo>
                      <a:pt x="67" y="113"/>
                      <a:pt x="67" y="113"/>
                      <a:pt x="67" y="113"/>
                    </a:cubicBezTo>
                    <a:cubicBezTo>
                      <a:pt x="67" y="114"/>
                      <a:pt x="72" y="115"/>
                      <a:pt x="73" y="116"/>
                    </a:cubicBezTo>
                    <a:cubicBezTo>
                      <a:pt x="73" y="116"/>
                      <a:pt x="75" y="116"/>
                      <a:pt x="75" y="117"/>
                    </a:cubicBezTo>
                    <a:cubicBezTo>
                      <a:pt x="76" y="117"/>
                      <a:pt x="79" y="121"/>
                      <a:pt x="80" y="122"/>
                    </a:cubicBezTo>
                    <a:cubicBezTo>
                      <a:pt x="81" y="123"/>
                      <a:pt x="83" y="123"/>
                      <a:pt x="85" y="123"/>
                    </a:cubicBezTo>
                    <a:cubicBezTo>
                      <a:pt x="84" y="122"/>
                      <a:pt x="84" y="120"/>
                      <a:pt x="83" y="120"/>
                    </a:cubicBezTo>
                    <a:cubicBezTo>
                      <a:pt x="82" y="120"/>
                      <a:pt x="83" y="119"/>
                      <a:pt x="85" y="119"/>
                    </a:cubicBezTo>
                    <a:cubicBezTo>
                      <a:pt x="85" y="120"/>
                      <a:pt x="87" y="122"/>
                      <a:pt x="89" y="121"/>
                    </a:cubicBezTo>
                    <a:cubicBezTo>
                      <a:pt x="90" y="121"/>
                      <a:pt x="89" y="120"/>
                      <a:pt x="90" y="119"/>
                    </a:cubicBezTo>
                    <a:cubicBezTo>
                      <a:pt x="90" y="120"/>
                      <a:pt x="90" y="120"/>
                      <a:pt x="90" y="120"/>
                    </a:cubicBezTo>
                    <a:cubicBezTo>
                      <a:pt x="92" y="120"/>
                      <a:pt x="93" y="120"/>
                      <a:pt x="94" y="120"/>
                    </a:cubicBezTo>
                    <a:cubicBezTo>
                      <a:pt x="92" y="119"/>
                      <a:pt x="95" y="101"/>
                      <a:pt x="96" y="98"/>
                    </a:cubicBezTo>
                    <a:cubicBezTo>
                      <a:pt x="95" y="97"/>
                      <a:pt x="94" y="97"/>
                      <a:pt x="93" y="97"/>
                    </a:cubicBezTo>
                    <a:cubicBezTo>
                      <a:pt x="92" y="96"/>
                      <a:pt x="91" y="91"/>
                      <a:pt x="91" y="89"/>
                    </a:cubicBezTo>
                    <a:cubicBezTo>
                      <a:pt x="89" y="90"/>
                      <a:pt x="87" y="89"/>
                      <a:pt x="87" y="89"/>
                    </a:cubicBezTo>
                    <a:cubicBezTo>
                      <a:pt x="86" y="89"/>
                      <a:pt x="85" y="88"/>
                      <a:pt x="85" y="88"/>
                    </a:cubicBezTo>
                    <a:cubicBezTo>
                      <a:pt x="85" y="87"/>
                      <a:pt x="86" y="87"/>
                      <a:pt x="85" y="85"/>
                    </a:cubicBezTo>
                    <a:cubicBezTo>
                      <a:pt x="85" y="85"/>
                      <a:pt x="82" y="84"/>
                      <a:pt x="82" y="83"/>
                    </a:cubicBezTo>
                    <a:cubicBezTo>
                      <a:pt x="82" y="82"/>
                      <a:pt x="82" y="77"/>
                      <a:pt x="83" y="76"/>
                    </a:cubicBezTo>
                    <a:cubicBezTo>
                      <a:pt x="81" y="76"/>
                      <a:pt x="80" y="76"/>
                      <a:pt x="79" y="76"/>
                    </a:cubicBezTo>
                    <a:cubicBezTo>
                      <a:pt x="79" y="75"/>
                      <a:pt x="79" y="75"/>
                      <a:pt x="79" y="75"/>
                    </a:cubicBezTo>
                    <a:cubicBezTo>
                      <a:pt x="77" y="75"/>
                      <a:pt x="77" y="75"/>
                      <a:pt x="77" y="75"/>
                    </a:cubicBezTo>
                    <a:cubicBezTo>
                      <a:pt x="77" y="75"/>
                      <a:pt x="77" y="76"/>
                      <a:pt x="76" y="76"/>
                    </a:cubicBezTo>
                    <a:cubicBezTo>
                      <a:pt x="76" y="76"/>
                      <a:pt x="74" y="74"/>
                      <a:pt x="73" y="74"/>
                    </a:cubicBezTo>
                    <a:cubicBezTo>
                      <a:pt x="73" y="73"/>
                      <a:pt x="73" y="70"/>
                      <a:pt x="73" y="69"/>
                    </a:cubicBezTo>
                    <a:cubicBezTo>
                      <a:pt x="73" y="68"/>
                      <a:pt x="76" y="67"/>
                      <a:pt x="76" y="66"/>
                    </a:cubicBezTo>
                    <a:cubicBezTo>
                      <a:pt x="76" y="66"/>
                      <a:pt x="76" y="64"/>
                      <a:pt x="76" y="64"/>
                    </a:cubicBezTo>
                    <a:cubicBezTo>
                      <a:pt x="76" y="64"/>
                      <a:pt x="73" y="59"/>
                      <a:pt x="73" y="59"/>
                    </a:cubicBezTo>
                    <a:cubicBezTo>
                      <a:pt x="72" y="58"/>
                      <a:pt x="73" y="57"/>
                      <a:pt x="73" y="56"/>
                    </a:cubicBezTo>
                    <a:cubicBezTo>
                      <a:pt x="71" y="55"/>
                      <a:pt x="70" y="56"/>
                      <a:pt x="69" y="56"/>
                    </a:cubicBezTo>
                    <a:cubicBezTo>
                      <a:pt x="69" y="54"/>
                      <a:pt x="69" y="54"/>
                      <a:pt x="70" y="52"/>
                    </a:cubicBezTo>
                    <a:cubicBezTo>
                      <a:pt x="70" y="52"/>
                      <a:pt x="69" y="51"/>
                      <a:pt x="69" y="51"/>
                    </a:cubicBezTo>
                    <a:cubicBezTo>
                      <a:pt x="68" y="53"/>
                      <a:pt x="68" y="53"/>
                      <a:pt x="67" y="55"/>
                    </a:cubicBezTo>
                    <a:cubicBezTo>
                      <a:pt x="67" y="55"/>
                      <a:pt x="65" y="55"/>
                      <a:pt x="65" y="55"/>
                    </a:cubicBezTo>
                    <a:cubicBezTo>
                      <a:pt x="65" y="55"/>
                      <a:pt x="65" y="54"/>
                      <a:pt x="65" y="54"/>
                    </a:cubicBezTo>
                    <a:cubicBezTo>
                      <a:pt x="64" y="54"/>
                      <a:pt x="63" y="54"/>
                      <a:pt x="63" y="54"/>
                    </a:cubicBezTo>
                    <a:cubicBezTo>
                      <a:pt x="61" y="52"/>
                      <a:pt x="62" y="50"/>
                      <a:pt x="61" y="48"/>
                    </a:cubicBezTo>
                    <a:cubicBezTo>
                      <a:pt x="60" y="47"/>
                      <a:pt x="58" y="46"/>
                      <a:pt x="57" y="45"/>
                    </a:cubicBezTo>
                    <a:cubicBezTo>
                      <a:pt x="55" y="43"/>
                      <a:pt x="55" y="41"/>
                      <a:pt x="55" y="40"/>
                    </a:cubicBezTo>
                    <a:cubicBezTo>
                      <a:pt x="52" y="40"/>
                      <a:pt x="52" y="40"/>
                      <a:pt x="52" y="40"/>
                    </a:cubicBezTo>
                    <a:cubicBezTo>
                      <a:pt x="52" y="40"/>
                      <a:pt x="52" y="40"/>
                      <a:pt x="52" y="40"/>
                    </a:cubicBezTo>
                    <a:cubicBezTo>
                      <a:pt x="54" y="41"/>
                      <a:pt x="49" y="42"/>
                      <a:pt x="51" y="41"/>
                    </a:cubicBezTo>
                    <a:cubicBezTo>
                      <a:pt x="51" y="41"/>
                      <a:pt x="50" y="41"/>
                      <a:pt x="50" y="40"/>
                    </a:cubicBezTo>
                    <a:cubicBezTo>
                      <a:pt x="49" y="39"/>
                      <a:pt x="49" y="37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6" y="35"/>
                      <a:pt x="47" y="32"/>
                      <a:pt x="47" y="31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3" y="29"/>
                      <a:pt x="43" y="28"/>
                      <a:pt x="43" y="27"/>
                    </a:cubicBezTo>
                    <a:cubicBezTo>
                      <a:pt x="41" y="26"/>
                      <a:pt x="36" y="23"/>
                      <a:pt x="35" y="22"/>
                    </a:cubicBezTo>
                    <a:cubicBezTo>
                      <a:pt x="34" y="21"/>
                      <a:pt x="35" y="19"/>
                      <a:pt x="34" y="18"/>
                    </a:cubicBezTo>
                    <a:cubicBezTo>
                      <a:pt x="34" y="18"/>
                      <a:pt x="32" y="18"/>
                      <a:pt x="31" y="17"/>
                    </a:cubicBezTo>
                    <a:cubicBezTo>
                      <a:pt x="30" y="16"/>
                      <a:pt x="31" y="13"/>
                      <a:pt x="29" y="13"/>
                    </a:cubicBezTo>
                    <a:cubicBezTo>
                      <a:pt x="29" y="13"/>
                      <a:pt x="27" y="13"/>
                      <a:pt x="27" y="13"/>
                    </a:cubicBezTo>
                    <a:cubicBezTo>
                      <a:pt x="26" y="13"/>
                      <a:pt x="27" y="11"/>
                      <a:pt x="27" y="10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9" y="2"/>
                      <a:pt x="14" y="5"/>
                      <a:pt x="11" y="4"/>
                    </a:cubicBezTo>
                    <a:close/>
                    <a:moveTo>
                      <a:pt x="7" y="32"/>
                    </a:moveTo>
                    <a:cubicBezTo>
                      <a:pt x="9" y="35"/>
                      <a:pt x="11" y="38"/>
                      <a:pt x="8" y="32"/>
                    </a:cubicBezTo>
                    <a:lnTo>
                      <a:pt x="7" y="32"/>
                    </a:lnTo>
                    <a:close/>
                    <a:moveTo>
                      <a:pt x="285" y="35"/>
                    </a:moveTo>
                    <a:cubicBezTo>
                      <a:pt x="285" y="38"/>
                      <a:pt x="285" y="40"/>
                      <a:pt x="286" y="42"/>
                    </a:cubicBezTo>
                    <a:cubicBezTo>
                      <a:pt x="286" y="42"/>
                      <a:pt x="288" y="42"/>
                      <a:pt x="289" y="42"/>
                    </a:cubicBezTo>
                    <a:cubicBezTo>
                      <a:pt x="289" y="42"/>
                      <a:pt x="290" y="41"/>
                      <a:pt x="289" y="41"/>
                    </a:cubicBezTo>
                    <a:cubicBezTo>
                      <a:pt x="289" y="41"/>
                      <a:pt x="289" y="38"/>
                      <a:pt x="289" y="38"/>
                    </a:cubicBezTo>
                    <a:cubicBezTo>
                      <a:pt x="287" y="36"/>
                      <a:pt x="286" y="36"/>
                      <a:pt x="285" y="35"/>
                    </a:cubicBezTo>
                    <a:close/>
                    <a:moveTo>
                      <a:pt x="280" y="39"/>
                    </a:moveTo>
                    <a:cubicBezTo>
                      <a:pt x="277" y="43"/>
                      <a:pt x="277" y="47"/>
                      <a:pt x="275" y="52"/>
                    </a:cubicBezTo>
                    <a:cubicBezTo>
                      <a:pt x="276" y="53"/>
                      <a:pt x="278" y="54"/>
                      <a:pt x="279" y="55"/>
                    </a:cubicBezTo>
                    <a:cubicBezTo>
                      <a:pt x="279" y="57"/>
                      <a:pt x="278" y="56"/>
                      <a:pt x="277" y="57"/>
                    </a:cubicBezTo>
                    <a:cubicBezTo>
                      <a:pt x="277" y="58"/>
                      <a:pt x="277" y="58"/>
                      <a:pt x="277" y="58"/>
                    </a:cubicBezTo>
                    <a:cubicBezTo>
                      <a:pt x="277" y="58"/>
                      <a:pt x="279" y="62"/>
                      <a:pt x="277" y="63"/>
                    </a:cubicBezTo>
                    <a:cubicBezTo>
                      <a:pt x="277" y="64"/>
                      <a:pt x="277" y="64"/>
                      <a:pt x="277" y="64"/>
                    </a:cubicBezTo>
                    <a:cubicBezTo>
                      <a:pt x="277" y="65"/>
                      <a:pt x="279" y="67"/>
                      <a:pt x="280" y="68"/>
                    </a:cubicBezTo>
                    <a:cubicBezTo>
                      <a:pt x="281" y="69"/>
                      <a:pt x="281" y="70"/>
                      <a:pt x="283" y="70"/>
                    </a:cubicBezTo>
                    <a:cubicBezTo>
                      <a:pt x="285" y="71"/>
                      <a:pt x="279" y="66"/>
                      <a:pt x="279" y="66"/>
                    </a:cubicBezTo>
                    <a:cubicBezTo>
                      <a:pt x="279" y="64"/>
                      <a:pt x="279" y="62"/>
                      <a:pt x="279" y="61"/>
                    </a:cubicBezTo>
                    <a:cubicBezTo>
                      <a:pt x="279" y="61"/>
                      <a:pt x="283" y="58"/>
                      <a:pt x="282" y="59"/>
                    </a:cubicBezTo>
                    <a:cubicBezTo>
                      <a:pt x="283" y="59"/>
                      <a:pt x="283" y="59"/>
                      <a:pt x="284" y="59"/>
                    </a:cubicBezTo>
                    <a:cubicBezTo>
                      <a:pt x="285" y="59"/>
                      <a:pt x="285" y="61"/>
                      <a:pt x="286" y="62"/>
                    </a:cubicBezTo>
                    <a:cubicBezTo>
                      <a:pt x="287" y="62"/>
                      <a:pt x="287" y="61"/>
                      <a:pt x="288" y="62"/>
                    </a:cubicBezTo>
                    <a:cubicBezTo>
                      <a:pt x="287" y="60"/>
                      <a:pt x="287" y="58"/>
                      <a:pt x="287" y="56"/>
                    </a:cubicBezTo>
                    <a:cubicBezTo>
                      <a:pt x="286" y="56"/>
                      <a:pt x="284" y="57"/>
                      <a:pt x="283" y="56"/>
                    </a:cubicBezTo>
                    <a:cubicBezTo>
                      <a:pt x="285" y="55"/>
                      <a:pt x="286" y="53"/>
                      <a:pt x="288" y="52"/>
                    </a:cubicBezTo>
                    <a:cubicBezTo>
                      <a:pt x="286" y="51"/>
                      <a:pt x="289" y="51"/>
                      <a:pt x="286" y="50"/>
                    </a:cubicBezTo>
                    <a:cubicBezTo>
                      <a:pt x="286" y="49"/>
                      <a:pt x="286" y="49"/>
                      <a:pt x="286" y="49"/>
                    </a:cubicBezTo>
                    <a:cubicBezTo>
                      <a:pt x="285" y="50"/>
                      <a:pt x="283" y="51"/>
                      <a:pt x="283" y="52"/>
                    </a:cubicBezTo>
                    <a:cubicBezTo>
                      <a:pt x="282" y="52"/>
                      <a:pt x="283" y="53"/>
                      <a:pt x="283" y="54"/>
                    </a:cubicBezTo>
                    <a:cubicBezTo>
                      <a:pt x="281" y="54"/>
                      <a:pt x="281" y="54"/>
                      <a:pt x="281" y="54"/>
                    </a:cubicBezTo>
                    <a:cubicBezTo>
                      <a:pt x="282" y="50"/>
                      <a:pt x="283" y="46"/>
                      <a:pt x="281" y="45"/>
                    </a:cubicBezTo>
                    <a:cubicBezTo>
                      <a:pt x="281" y="45"/>
                      <a:pt x="282" y="42"/>
                      <a:pt x="282" y="43"/>
                    </a:cubicBezTo>
                    <a:cubicBezTo>
                      <a:pt x="283" y="42"/>
                      <a:pt x="283" y="42"/>
                      <a:pt x="283" y="42"/>
                    </a:cubicBezTo>
                    <a:cubicBezTo>
                      <a:pt x="282" y="41"/>
                      <a:pt x="282" y="41"/>
                      <a:pt x="282" y="40"/>
                    </a:cubicBezTo>
                    <a:lnTo>
                      <a:pt x="280" y="39"/>
                    </a:lnTo>
                    <a:close/>
                    <a:moveTo>
                      <a:pt x="57" y="41"/>
                    </a:moveTo>
                    <a:cubicBezTo>
                      <a:pt x="57" y="41"/>
                      <a:pt x="57" y="43"/>
                      <a:pt x="57" y="43"/>
                    </a:cubicBezTo>
                    <a:cubicBezTo>
                      <a:pt x="58" y="43"/>
                      <a:pt x="58" y="43"/>
                      <a:pt x="59" y="44"/>
                    </a:cubicBezTo>
                    <a:cubicBezTo>
                      <a:pt x="58" y="42"/>
                      <a:pt x="60" y="41"/>
                      <a:pt x="57" y="41"/>
                    </a:cubicBezTo>
                    <a:close/>
                    <a:moveTo>
                      <a:pt x="63" y="45"/>
                    </a:moveTo>
                    <a:cubicBezTo>
                      <a:pt x="63" y="45"/>
                      <a:pt x="63" y="47"/>
                      <a:pt x="63" y="47"/>
                    </a:cubicBezTo>
                    <a:cubicBezTo>
                      <a:pt x="64" y="47"/>
                      <a:pt x="64" y="47"/>
                      <a:pt x="65" y="48"/>
                    </a:cubicBezTo>
                    <a:cubicBezTo>
                      <a:pt x="68" y="48"/>
                      <a:pt x="63" y="45"/>
                      <a:pt x="63" y="45"/>
                    </a:cubicBezTo>
                    <a:close/>
                    <a:moveTo>
                      <a:pt x="19" y="46"/>
                    </a:move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9"/>
                      <a:pt x="21" y="49"/>
                      <a:pt x="21" y="50"/>
                    </a:cubicBezTo>
                    <a:cubicBezTo>
                      <a:pt x="22" y="50"/>
                      <a:pt x="24" y="54"/>
                      <a:pt x="25" y="55"/>
                    </a:cubicBezTo>
                    <a:cubicBezTo>
                      <a:pt x="26" y="55"/>
                      <a:pt x="26" y="52"/>
                      <a:pt x="25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3" y="50"/>
                      <a:pt x="23" y="48"/>
                      <a:pt x="22" y="48"/>
                    </a:cubicBezTo>
                    <a:cubicBezTo>
                      <a:pt x="21" y="48"/>
                      <a:pt x="21" y="48"/>
                      <a:pt x="21" y="48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1" y="46"/>
                      <a:pt x="20" y="47"/>
                      <a:pt x="19" y="46"/>
                    </a:cubicBezTo>
                    <a:close/>
                    <a:moveTo>
                      <a:pt x="254" y="47"/>
                    </a:moveTo>
                    <a:cubicBezTo>
                      <a:pt x="254" y="47"/>
                      <a:pt x="254" y="49"/>
                      <a:pt x="253" y="50"/>
                    </a:cubicBezTo>
                    <a:cubicBezTo>
                      <a:pt x="253" y="50"/>
                      <a:pt x="251" y="50"/>
                      <a:pt x="251" y="50"/>
                    </a:cubicBezTo>
                    <a:cubicBezTo>
                      <a:pt x="251" y="50"/>
                      <a:pt x="251" y="52"/>
                      <a:pt x="251" y="52"/>
                    </a:cubicBezTo>
                    <a:cubicBezTo>
                      <a:pt x="249" y="53"/>
                      <a:pt x="246" y="55"/>
                      <a:pt x="245" y="55"/>
                    </a:cubicBezTo>
                    <a:cubicBezTo>
                      <a:pt x="239" y="56"/>
                      <a:pt x="234" y="55"/>
                      <a:pt x="228" y="55"/>
                    </a:cubicBezTo>
                    <a:cubicBezTo>
                      <a:pt x="227" y="54"/>
                      <a:pt x="227" y="54"/>
                      <a:pt x="227" y="54"/>
                    </a:cubicBezTo>
                    <a:cubicBezTo>
                      <a:pt x="226" y="53"/>
                      <a:pt x="227" y="55"/>
                      <a:pt x="225" y="54"/>
                    </a:cubicBezTo>
                    <a:cubicBezTo>
                      <a:pt x="225" y="52"/>
                      <a:pt x="225" y="52"/>
                      <a:pt x="225" y="52"/>
                    </a:cubicBezTo>
                    <a:cubicBezTo>
                      <a:pt x="221" y="51"/>
                      <a:pt x="218" y="53"/>
                      <a:pt x="216" y="54"/>
                    </a:cubicBezTo>
                    <a:cubicBezTo>
                      <a:pt x="216" y="55"/>
                      <a:pt x="216" y="55"/>
                      <a:pt x="216" y="55"/>
                    </a:cubicBezTo>
                    <a:cubicBezTo>
                      <a:pt x="215" y="55"/>
                      <a:pt x="215" y="54"/>
                      <a:pt x="214" y="54"/>
                    </a:cubicBezTo>
                    <a:cubicBezTo>
                      <a:pt x="213" y="56"/>
                      <a:pt x="212" y="57"/>
                      <a:pt x="211" y="58"/>
                    </a:cubicBezTo>
                    <a:cubicBezTo>
                      <a:pt x="212" y="58"/>
                      <a:pt x="210" y="60"/>
                      <a:pt x="210" y="60"/>
                    </a:cubicBezTo>
                    <a:cubicBezTo>
                      <a:pt x="210" y="61"/>
                      <a:pt x="211" y="62"/>
                      <a:pt x="211" y="62"/>
                    </a:cubicBezTo>
                    <a:cubicBezTo>
                      <a:pt x="211" y="66"/>
                      <a:pt x="211" y="72"/>
                      <a:pt x="209" y="75"/>
                    </a:cubicBezTo>
                    <a:cubicBezTo>
                      <a:pt x="208" y="75"/>
                      <a:pt x="208" y="75"/>
                      <a:pt x="208" y="75"/>
                    </a:cubicBezTo>
                    <a:cubicBezTo>
                      <a:pt x="207" y="78"/>
                      <a:pt x="207" y="81"/>
                      <a:pt x="207" y="86"/>
                    </a:cubicBezTo>
                    <a:cubicBezTo>
                      <a:pt x="207" y="87"/>
                      <a:pt x="206" y="91"/>
                      <a:pt x="205" y="91"/>
                    </a:cubicBezTo>
                    <a:cubicBezTo>
                      <a:pt x="204" y="92"/>
                      <a:pt x="204" y="92"/>
                      <a:pt x="204" y="92"/>
                    </a:cubicBezTo>
                    <a:cubicBezTo>
                      <a:pt x="203" y="96"/>
                      <a:pt x="204" y="99"/>
                      <a:pt x="204" y="103"/>
                    </a:cubicBezTo>
                    <a:cubicBezTo>
                      <a:pt x="205" y="103"/>
                      <a:pt x="207" y="103"/>
                      <a:pt x="208" y="103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09" y="105"/>
                      <a:pt x="208" y="106"/>
                      <a:pt x="208" y="107"/>
                    </a:cubicBezTo>
                    <a:cubicBezTo>
                      <a:pt x="209" y="109"/>
                      <a:pt x="209" y="109"/>
                      <a:pt x="209" y="109"/>
                    </a:cubicBezTo>
                    <a:cubicBezTo>
                      <a:pt x="209" y="111"/>
                      <a:pt x="206" y="113"/>
                      <a:pt x="206" y="114"/>
                    </a:cubicBezTo>
                    <a:cubicBezTo>
                      <a:pt x="205" y="117"/>
                      <a:pt x="206" y="121"/>
                      <a:pt x="206" y="123"/>
                    </a:cubicBezTo>
                    <a:cubicBezTo>
                      <a:pt x="209" y="123"/>
                      <a:pt x="213" y="123"/>
                      <a:pt x="217" y="123"/>
                    </a:cubicBezTo>
                    <a:cubicBezTo>
                      <a:pt x="216" y="122"/>
                      <a:pt x="217" y="120"/>
                      <a:pt x="217" y="119"/>
                    </a:cubicBezTo>
                    <a:cubicBezTo>
                      <a:pt x="217" y="119"/>
                      <a:pt x="215" y="119"/>
                      <a:pt x="215" y="118"/>
                    </a:cubicBezTo>
                    <a:cubicBezTo>
                      <a:pt x="215" y="118"/>
                      <a:pt x="218" y="115"/>
                      <a:pt x="217" y="115"/>
                    </a:cubicBezTo>
                    <a:cubicBezTo>
                      <a:pt x="217" y="114"/>
                      <a:pt x="215" y="110"/>
                      <a:pt x="215" y="109"/>
                    </a:cubicBezTo>
                    <a:cubicBezTo>
                      <a:pt x="216" y="109"/>
                      <a:pt x="218" y="108"/>
                      <a:pt x="218" y="107"/>
                    </a:cubicBezTo>
                    <a:cubicBezTo>
                      <a:pt x="219" y="105"/>
                      <a:pt x="218" y="102"/>
                      <a:pt x="217" y="100"/>
                    </a:cubicBezTo>
                    <a:cubicBezTo>
                      <a:pt x="220" y="99"/>
                      <a:pt x="221" y="100"/>
                      <a:pt x="223" y="99"/>
                    </a:cubicBezTo>
                    <a:cubicBezTo>
                      <a:pt x="224" y="103"/>
                      <a:pt x="225" y="107"/>
                      <a:pt x="225" y="109"/>
                    </a:cubicBezTo>
                    <a:cubicBezTo>
                      <a:pt x="226" y="112"/>
                      <a:pt x="227" y="114"/>
                      <a:pt x="227" y="118"/>
                    </a:cubicBezTo>
                    <a:cubicBezTo>
                      <a:pt x="228" y="118"/>
                      <a:pt x="230" y="119"/>
                      <a:pt x="232" y="119"/>
                    </a:cubicBezTo>
                    <a:cubicBezTo>
                      <a:pt x="232" y="119"/>
                      <a:pt x="232" y="119"/>
                      <a:pt x="232" y="119"/>
                    </a:cubicBezTo>
                    <a:cubicBezTo>
                      <a:pt x="234" y="117"/>
                      <a:pt x="233" y="116"/>
                      <a:pt x="233" y="115"/>
                    </a:cubicBezTo>
                    <a:cubicBezTo>
                      <a:pt x="233" y="114"/>
                      <a:pt x="233" y="114"/>
                      <a:pt x="233" y="114"/>
                    </a:cubicBezTo>
                    <a:cubicBezTo>
                      <a:pt x="234" y="113"/>
                      <a:pt x="237" y="113"/>
                      <a:pt x="239" y="113"/>
                    </a:cubicBezTo>
                    <a:cubicBezTo>
                      <a:pt x="240" y="111"/>
                      <a:pt x="240" y="111"/>
                      <a:pt x="240" y="111"/>
                    </a:cubicBezTo>
                    <a:cubicBezTo>
                      <a:pt x="239" y="111"/>
                      <a:pt x="239" y="111"/>
                      <a:pt x="239" y="111"/>
                    </a:cubicBezTo>
                    <a:cubicBezTo>
                      <a:pt x="238" y="110"/>
                      <a:pt x="237" y="108"/>
                      <a:pt x="236" y="107"/>
                    </a:cubicBezTo>
                    <a:cubicBezTo>
                      <a:pt x="234" y="104"/>
                      <a:pt x="235" y="104"/>
                      <a:pt x="235" y="101"/>
                    </a:cubicBezTo>
                    <a:cubicBezTo>
                      <a:pt x="234" y="101"/>
                      <a:pt x="234" y="101"/>
                      <a:pt x="234" y="101"/>
                    </a:cubicBezTo>
                    <a:cubicBezTo>
                      <a:pt x="234" y="101"/>
                      <a:pt x="234" y="99"/>
                      <a:pt x="234" y="99"/>
                    </a:cubicBezTo>
                    <a:cubicBezTo>
                      <a:pt x="233" y="98"/>
                      <a:pt x="231" y="98"/>
                      <a:pt x="230" y="97"/>
                    </a:cubicBezTo>
                    <a:cubicBezTo>
                      <a:pt x="229" y="96"/>
                      <a:pt x="230" y="93"/>
                      <a:pt x="229" y="91"/>
                    </a:cubicBezTo>
                    <a:cubicBezTo>
                      <a:pt x="229" y="91"/>
                      <a:pt x="223" y="89"/>
                      <a:pt x="223" y="89"/>
                    </a:cubicBezTo>
                    <a:cubicBezTo>
                      <a:pt x="224" y="88"/>
                      <a:pt x="224" y="88"/>
                      <a:pt x="225" y="87"/>
                    </a:cubicBezTo>
                    <a:cubicBezTo>
                      <a:pt x="225" y="87"/>
                      <a:pt x="227" y="87"/>
                      <a:pt x="229" y="87"/>
                    </a:cubicBezTo>
                    <a:cubicBezTo>
                      <a:pt x="235" y="84"/>
                      <a:pt x="235" y="79"/>
                      <a:pt x="241" y="78"/>
                    </a:cubicBezTo>
                    <a:cubicBezTo>
                      <a:pt x="242" y="76"/>
                      <a:pt x="241" y="76"/>
                      <a:pt x="242" y="75"/>
                    </a:cubicBezTo>
                    <a:cubicBezTo>
                      <a:pt x="235" y="75"/>
                      <a:pt x="232" y="75"/>
                      <a:pt x="226" y="74"/>
                    </a:cubicBezTo>
                    <a:cubicBezTo>
                      <a:pt x="226" y="75"/>
                      <a:pt x="226" y="76"/>
                      <a:pt x="225" y="77"/>
                    </a:cubicBezTo>
                    <a:cubicBezTo>
                      <a:pt x="225" y="78"/>
                      <a:pt x="223" y="77"/>
                      <a:pt x="222" y="78"/>
                    </a:cubicBezTo>
                    <a:cubicBezTo>
                      <a:pt x="222" y="78"/>
                      <a:pt x="221" y="75"/>
                      <a:pt x="221" y="75"/>
                    </a:cubicBezTo>
                    <a:cubicBezTo>
                      <a:pt x="220" y="74"/>
                      <a:pt x="218" y="75"/>
                      <a:pt x="217" y="74"/>
                    </a:cubicBezTo>
                    <a:cubicBezTo>
                      <a:pt x="217" y="74"/>
                      <a:pt x="216" y="72"/>
                      <a:pt x="216" y="72"/>
                    </a:cubicBezTo>
                    <a:cubicBezTo>
                      <a:pt x="215" y="70"/>
                      <a:pt x="217" y="67"/>
                      <a:pt x="217" y="66"/>
                    </a:cubicBezTo>
                    <a:cubicBezTo>
                      <a:pt x="217" y="63"/>
                      <a:pt x="217" y="62"/>
                      <a:pt x="217" y="60"/>
                    </a:cubicBezTo>
                    <a:cubicBezTo>
                      <a:pt x="219" y="60"/>
                      <a:pt x="219" y="61"/>
                      <a:pt x="220" y="61"/>
                    </a:cubicBezTo>
                    <a:cubicBezTo>
                      <a:pt x="221" y="61"/>
                      <a:pt x="224" y="59"/>
                      <a:pt x="225" y="60"/>
                    </a:cubicBezTo>
                    <a:cubicBezTo>
                      <a:pt x="226" y="60"/>
                      <a:pt x="227" y="61"/>
                      <a:pt x="229" y="61"/>
                    </a:cubicBezTo>
                    <a:cubicBezTo>
                      <a:pt x="230" y="61"/>
                      <a:pt x="235" y="60"/>
                      <a:pt x="237" y="60"/>
                    </a:cubicBezTo>
                    <a:cubicBezTo>
                      <a:pt x="240" y="61"/>
                      <a:pt x="244" y="63"/>
                      <a:pt x="248" y="62"/>
                    </a:cubicBezTo>
                    <a:cubicBezTo>
                      <a:pt x="248" y="61"/>
                      <a:pt x="248" y="61"/>
                      <a:pt x="248" y="61"/>
                    </a:cubicBezTo>
                    <a:cubicBezTo>
                      <a:pt x="249" y="60"/>
                      <a:pt x="250" y="61"/>
                      <a:pt x="251" y="60"/>
                    </a:cubicBezTo>
                    <a:cubicBezTo>
                      <a:pt x="252" y="59"/>
                      <a:pt x="252" y="56"/>
                      <a:pt x="253" y="55"/>
                    </a:cubicBezTo>
                    <a:cubicBezTo>
                      <a:pt x="254" y="54"/>
                      <a:pt x="255" y="54"/>
                      <a:pt x="255" y="54"/>
                    </a:cubicBezTo>
                    <a:cubicBezTo>
                      <a:pt x="257" y="53"/>
                      <a:pt x="257" y="53"/>
                      <a:pt x="257" y="53"/>
                    </a:cubicBezTo>
                    <a:cubicBezTo>
                      <a:pt x="257" y="52"/>
                      <a:pt x="257" y="49"/>
                      <a:pt x="257" y="48"/>
                    </a:cubicBezTo>
                    <a:cubicBezTo>
                      <a:pt x="257" y="48"/>
                      <a:pt x="256" y="48"/>
                      <a:pt x="256" y="47"/>
                    </a:cubicBezTo>
                    <a:cubicBezTo>
                      <a:pt x="255" y="47"/>
                      <a:pt x="254" y="47"/>
                      <a:pt x="254" y="47"/>
                    </a:cubicBezTo>
                    <a:close/>
                    <a:moveTo>
                      <a:pt x="81" y="50"/>
                    </a:moveTo>
                    <a:cubicBezTo>
                      <a:pt x="81" y="51"/>
                      <a:pt x="81" y="51"/>
                      <a:pt x="81" y="51"/>
                    </a:cubicBezTo>
                    <a:cubicBezTo>
                      <a:pt x="83" y="51"/>
                      <a:pt x="83" y="50"/>
                      <a:pt x="81" y="50"/>
                    </a:cubicBezTo>
                    <a:close/>
                    <a:moveTo>
                      <a:pt x="304" y="66"/>
                    </a:moveTo>
                    <a:cubicBezTo>
                      <a:pt x="303" y="67"/>
                      <a:pt x="303" y="67"/>
                      <a:pt x="303" y="67"/>
                    </a:cubicBezTo>
                    <a:cubicBezTo>
                      <a:pt x="294" y="69"/>
                      <a:pt x="305" y="69"/>
                      <a:pt x="309" y="69"/>
                    </a:cubicBezTo>
                    <a:cubicBezTo>
                      <a:pt x="309" y="69"/>
                      <a:pt x="310" y="68"/>
                      <a:pt x="310" y="67"/>
                    </a:cubicBezTo>
                    <a:cubicBezTo>
                      <a:pt x="309" y="67"/>
                      <a:pt x="304" y="65"/>
                      <a:pt x="304" y="66"/>
                    </a:cubicBezTo>
                    <a:close/>
                    <a:moveTo>
                      <a:pt x="277" y="69"/>
                    </a:moveTo>
                    <a:cubicBezTo>
                      <a:pt x="277" y="71"/>
                      <a:pt x="277" y="73"/>
                      <a:pt x="277" y="74"/>
                    </a:cubicBezTo>
                    <a:cubicBezTo>
                      <a:pt x="281" y="72"/>
                      <a:pt x="279" y="73"/>
                      <a:pt x="277" y="69"/>
                    </a:cubicBezTo>
                    <a:close/>
                    <a:moveTo>
                      <a:pt x="33" y="75"/>
                    </a:moveTo>
                    <a:cubicBezTo>
                      <a:pt x="33" y="76"/>
                      <a:pt x="32" y="76"/>
                      <a:pt x="32" y="77"/>
                    </a:cubicBezTo>
                    <a:cubicBezTo>
                      <a:pt x="32" y="78"/>
                      <a:pt x="34" y="82"/>
                      <a:pt x="34" y="83"/>
                    </a:cubicBezTo>
                    <a:cubicBezTo>
                      <a:pt x="34" y="83"/>
                      <a:pt x="37" y="84"/>
                      <a:pt x="38" y="84"/>
                    </a:cubicBezTo>
                    <a:cubicBezTo>
                      <a:pt x="38" y="83"/>
                      <a:pt x="39" y="83"/>
                      <a:pt x="37" y="83"/>
                    </a:cubicBezTo>
                    <a:cubicBezTo>
                      <a:pt x="36" y="80"/>
                      <a:pt x="36" y="78"/>
                      <a:pt x="35" y="75"/>
                    </a:cubicBezTo>
                    <a:cubicBezTo>
                      <a:pt x="35" y="75"/>
                      <a:pt x="33" y="76"/>
                      <a:pt x="33" y="75"/>
                    </a:cubicBezTo>
                    <a:close/>
                    <a:moveTo>
                      <a:pt x="301" y="75"/>
                    </a:moveTo>
                    <a:cubicBezTo>
                      <a:pt x="300" y="76"/>
                      <a:pt x="302" y="77"/>
                      <a:pt x="302" y="77"/>
                    </a:cubicBezTo>
                    <a:cubicBezTo>
                      <a:pt x="303" y="77"/>
                      <a:pt x="304" y="75"/>
                      <a:pt x="301" y="75"/>
                    </a:cubicBezTo>
                    <a:close/>
                    <a:moveTo>
                      <a:pt x="305" y="77"/>
                    </a:moveTo>
                    <a:cubicBezTo>
                      <a:pt x="304" y="78"/>
                      <a:pt x="304" y="78"/>
                      <a:pt x="304" y="78"/>
                    </a:cubicBezTo>
                    <a:cubicBezTo>
                      <a:pt x="304" y="79"/>
                      <a:pt x="304" y="80"/>
                      <a:pt x="304" y="80"/>
                    </a:cubicBezTo>
                    <a:cubicBezTo>
                      <a:pt x="304" y="80"/>
                      <a:pt x="306" y="80"/>
                      <a:pt x="307" y="81"/>
                    </a:cubicBezTo>
                    <a:cubicBezTo>
                      <a:pt x="306" y="80"/>
                      <a:pt x="309" y="79"/>
                      <a:pt x="305" y="77"/>
                    </a:cubicBezTo>
                    <a:close/>
                    <a:moveTo>
                      <a:pt x="279" y="79"/>
                    </a:moveTo>
                    <a:cubicBezTo>
                      <a:pt x="277" y="79"/>
                      <a:pt x="280" y="80"/>
                      <a:pt x="281" y="80"/>
                    </a:cubicBezTo>
                    <a:cubicBezTo>
                      <a:pt x="280" y="80"/>
                      <a:pt x="281" y="78"/>
                      <a:pt x="279" y="79"/>
                    </a:cubicBezTo>
                    <a:close/>
                    <a:moveTo>
                      <a:pt x="237" y="81"/>
                    </a:moveTo>
                    <a:cubicBezTo>
                      <a:pt x="237" y="81"/>
                      <a:pt x="237" y="82"/>
                      <a:pt x="237" y="82"/>
                    </a:cubicBezTo>
                    <a:cubicBezTo>
                      <a:pt x="236" y="81"/>
                      <a:pt x="236" y="83"/>
                      <a:pt x="236" y="83"/>
                    </a:cubicBezTo>
                    <a:cubicBezTo>
                      <a:pt x="237" y="85"/>
                      <a:pt x="237" y="85"/>
                      <a:pt x="237" y="85"/>
                    </a:cubicBezTo>
                    <a:cubicBezTo>
                      <a:pt x="238" y="84"/>
                      <a:pt x="239" y="84"/>
                      <a:pt x="239" y="84"/>
                    </a:cubicBezTo>
                    <a:cubicBezTo>
                      <a:pt x="241" y="84"/>
                      <a:pt x="241" y="85"/>
                      <a:pt x="241" y="85"/>
                    </a:cubicBezTo>
                    <a:cubicBezTo>
                      <a:pt x="241" y="85"/>
                      <a:pt x="242" y="84"/>
                      <a:pt x="242" y="83"/>
                    </a:cubicBezTo>
                    <a:cubicBezTo>
                      <a:pt x="244" y="84"/>
                      <a:pt x="243" y="82"/>
                      <a:pt x="243" y="82"/>
                    </a:cubicBezTo>
                    <a:cubicBezTo>
                      <a:pt x="242" y="82"/>
                      <a:pt x="239" y="81"/>
                      <a:pt x="237" y="81"/>
                    </a:cubicBezTo>
                    <a:close/>
                    <a:moveTo>
                      <a:pt x="92" y="82"/>
                    </a:moveTo>
                    <a:cubicBezTo>
                      <a:pt x="90" y="84"/>
                      <a:pt x="90" y="84"/>
                      <a:pt x="90" y="87"/>
                    </a:cubicBezTo>
                    <a:cubicBezTo>
                      <a:pt x="92" y="88"/>
                      <a:pt x="93" y="88"/>
                      <a:pt x="94" y="88"/>
                    </a:cubicBezTo>
                    <a:cubicBezTo>
                      <a:pt x="94" y="90"/>
                      <a:pt x="93" y="90"/>
                      <a:pt x="94" y="93"/>
                    </a:cubicBezTo>
                    <a:cubicBezTo>
                      <a:pt x="94" y="94"/>
                      <a:pt x="96" y="95"/>
                      <a:pt x="97" y="95"/>
                    </a:cubicBezTo>
                    <a:cubicBezTo>
                      <a:pt x="98" y="96"/>
                      <a:pt x="98" y="97"/>
                      <a:pt x="98" y="97"/>
                    </a:cubicBezTo>
                    <a:cubicBezTo>
                      <a:pt x="100" y="97"/>
                      <a:pt x="100" y="97"/>
                      <a:pt x="100" y="97"/>
                    </a:cubicBezTo>
                    <a:cubicBezTo>
                      <a:pt x="99" y="91"/>
                      <a:pt x="99" y="90"/>
                      <a:pt x="96" y="86"/>
                    </a:cubicBezTo>
                    <a:cubicBezTo>
                      <a:pt x="95" y="84"/>
                      <a:pt x="94" y="83"/>
                      <a:pt x="92" y="82"/>
                    </a:cubicBezTo>
                    <a:close/>
                    <a:moveTo>
                      <a:pt x="299" y="82"/>
                    </a:moveTo>
                    <a:cubicBezTo>
                      <a:pt x="298" y="85"/>
                      <a:pt x="298" y="85"/>
                      <a:pt x="298" y="85"/>
                    </a:cubicBezTo>
                    <a:cubicBezTo>
                      <a:pt x="299" y="85"/>
                      <a:pt x="300" y="85"/>
                      <a:pt x="301" y="85"/>
                    </a:cubicBezTo>
                    <a:cubicBezTo>
                      <a:pt x="301" y="85"/>
                      <a:pt x="301" y="83"/>
                      <a:pt x="301" y="83"/>
                    </a:cubicBezTo>
                    <a:cubicBezTo>
                      <a:pt x="301" y="83"/>
                      <a:pt x="300" y="82"/>
                      <a:pt x="299" y="82"/>
                    </a:cubicBezTo>
                    <a:close/>
                    <a:moveTo>
                      <a:pt x="260" y="83"/>
                    </a:moveTo>
                    <a:cubicBezTo>
                      <a:pt x="260" y="83"/>
                      <a:pt x="259" y="84"/>
                      <a:pt x="259" y="84"/>
                    </a:cubicBezTo>
                    <a:cubicBezTo>
                      <a:pt x="266" y="84"/>
                      <a:pt x="269" y="83"/>
                      <a:pt x="260" y="83"/>
                    </a:cubicBezTo>
                    <a:close/>
                    <a:moveTo>
                      <a:pt x="249" y="84"/>
                    </a:moveTo>
                    <a:cubicBezTo>
                      <a:pt x="249" y="84"/>
                      <a:pt x="249" y="87"/>
                      <a:pt x="249" y="87"/>
                    </a:cubicBezTo>
                    <a:cubicBezTo>
                      <a:pt x="258" y="86"/>
                      <a:pt x="258" y="85"/>
                      <a:pt x="249" y="84"/>
                    </a:cubicBezTo>
                    <a:close/>
                    <a:moveTo>
                      <a:pt x="43" y="91"/>
                    </a:moveTo>
                    <a:cubicBezTo>
                      <a:pt x="43" y="94"/>
                      <a:pt x="43" y="94"/>
                      <a:pt x="43" y="94"/>
                    </a:cubicBezTo>
                    <a:cubicBezTo>
                      <a:pt x="45" y="95"/>
                      <a:pt x="44" y="92"/>
                      <a:pt x="43" y="91"/>
                    </a:cubicBezTo>
                    <a:close/>
                    <a:moveTo>
                      <a:pt x="108" y="94"/>
                    </a:moveTo>
                    <a:cubicBezTo>
                      <a:pt x="106" y="101"/>
                      <a:pt x="108" y="100"/>
                      <a:pt x="114" y="98"/>
                    </a:cubicBezTo>
                    <a:cubicBezTo>
                      <a:pt x="114" y="96"/>
                      <a:pt x="114" y="95"/>
                      <a:pt x="114" y="94"/>
                    </a:cubicBezTo>
                    <a:cubicBezTo>
                      <a:pt x="112" y="94"/>
                      <a:pt x="110" y="94"/>
                      <a:pt x="108" y="94"/>
                    </a:cubicBezTo>
                    <a:close/>
                    <a:moveTo>
                      <a:pt x="285" y="97"/>
                    </a:moveTo>
                    <a:cubicBezTo>
                      <a:pt x="285" y="97"/>
                      <a:pt x="284" y="98"/>
                      <a:pt x="284" y="98"/>
                    </a:cubicBezTo>
                    <a:cubicBezTo>
                      <a:pt x="283" y="98"/>
                      <a:pt x="282" y="98"/>
                      <a:pt x="282" y="98"/>
                    </a:cubicBezTo>
                    <a:cubicBezTo>
                      <a:pt x="281" y="100"/>
                      <a:pt x="281" y="100"/>
                      <a:pt x="281" y="100"/>
                    </a:cubicBezTo>
                    <a:cubicBezTo>
                      <a:pt x="282" y="100"/>
                      <a:pt x="283" y="100"/>
                      <a:pt x="284" y="100"/>
                    </a:cubicBezTo>
                    <a:cubicBezTo>
                      <a:pt x="284" y="100"/>
                      <a:pt x="285" y="102"/>
                      <a:pt x="285" y="102"/>
                    </a:cubicBezTo>
                    <a:cubicBezTo>
                      <a:pt x="288" y="102"/>
                      <a:pt x="287" y="100"/>
                      <a:pt x="288" y="100"/>
                    </a:cubicBezTo>
                    <a:cubicBezTo>
                      <a:pt x="290" y="99"/>
                      <a:pt x="291" y="102"/>
                      <a:pt x="293" y="102"/>
                    </a:cubicBezTo>
                    <a:cubicBezTo>
                      <a:pt x="294" y="102"/>
                      <a:pt x="295" y="101"/>
                      <a:pt x="296" y="101"/>
                    </a:cubicBezTo>
                    <a:cubicBezTo>
                      <a:pt x="298" y="101"/>
                      <a:pt x="301" y="103"/>
                      <a:pt x="304" y="103"/>
                    </a:cubicBezTo>
                    <a:cubicBezTo>
                      <a:pt x="304" y="103"/>
                      <a:pt x="305" y="102"/>
                      <a:pt x="305" y="101"/>
                    </a:cubicBezTo>
                    <a:cubicBezTo>
                      <a:pt x="304" y="100"/>
                      <a:pt x="303" y="100"/>
                      <a:pt x="303" y="99"/>
                    </a:cubicBezTo>
                    <a:cubicBezTo>
                      <a:pt x="299" y="98"/>
                      <a:pt x="296" y="98"/>
                      <a:pt x="293" y="98"/>
                    </a:cubicBezTo>
                    <a:cubicBezTo>
                      <a:pt x="291" y="97"/>
                      <a:pt x="291" y="97"/>
                      <a:pt x="291" y="97"/>
                    </a:cubicBezTo>
                    <a:cubicBezTo>
                      <a:pt x="291" y="97"/>
                      <a:pt x="285" y="97"/>
                      <a:pt x="285" y="97"/>
                    </a:cubicBezTo>
                    <a:close/>
                    <a:moveTo>
                      <a:pt x="273" y="97"/>
                    </a:moveTo>
                    <a:cubicBezTo>
                      <a:pt x="271" y="97"/>
                      <a:pt x="265" y="98"/>
                      <a:pt x="263" y="99"/>
                    </a:cubicBezTo>
                    <a:cubicBezTo>
                      <a:pt x="263" y="99"/>
                      <a:pt x="263" y="101"/>
                      <a:pt x="263" y="101"/>
                    </a:cubicBezTo>
                    <a:cubicBezTo>
                      <a:pt x="265" y="101"/>
                      <a:pt x="267" y="101"/>
                      <a:pt x="268" y="102"/>
                    </a:cubicBezTo>
                    <a:cubicBezTo>
                      <a:pt x="268" y="102"/>
                      <a:pt x="268" y="104"/>
                      <a:pt x="269" y="104"/>
                    </a:cubicBezTo>
                    <a:cubicBezTo>
                      <a:pt x="271" y="104"/>
                      <a:pt x="274" y="103"/>
                      <a:pt x="276" y="103"/>
                    </a:cubicBezTo>
                    <a:cubicBezTo>
                      <a:pt x="276" y="102"/>
                      <a:pt x="276" y="100"/>
                      <a:pt x="277" y="100"/>
                    </a:cubicBezTo>
                    <a:cubicBezTo>
                      <a:pt x="276" y="100"/>
                      <a:pt x="275" y="100"/>
                      <a:pt x="275" y="100"/>
                    </a:cubicBezTo>
                    <a:cubicBezTo>
                      <a:pt x="273" y="98"/>
                      <a:pt x="276" y="98"/>
                      <a:pt x="273" y="97"/>
                    </a:cubicBezTo>
                    <a:close/>
                    <a:moveTo>
                      <a:pt x="241" y="113"/>
                    </a:moveTo>
                    <a:cubicBezTo>
                      <a:pt x="241" y="115"/>
                      <a:pt x="241" y="114"/>
                      <a:pt x="240" y="114"/>
                    </a:cubicBezTo>
                    <a:cubicBezTo>
                      <a:pt x="240" y="115"/>
                      <a:pt x="240" y="117"/>
                      <a:pt x="240" y="118"/>
                    </a:cubicBezTo>
                    <a:cubicBezTo>
                      <a:pt x="240" y="118"/>
                      <a:pt x="238" y="121"/>
                      <a:pt x="239" y="118"/>
                    </a:cubicBezTo>
                    <a:cubicBezTo>
                      <a:pt x="238" y="118"/>
                      <a:pt x="238" y="117"/>
                      <a:pt x="238" y="117"/>
                    </a:cubicBezTo>
                    <a:cubicBezTo>
                      <a:pt x="238" y="117"/>
                      <a:pt x="236" y="117"/>
                      <a:pt x="236" y="117"/>
                    </a:cubicBezTo>
                    <a:cubicBezTo>
                      <a:pt x="235" y="119"/>
                      <a:pt x="236" y="120"/>
                      <a:pt x="235" y="121"/>
                    </a:cubicBezTo>
                    <a:cubicBezTo>
                      <a:pt x="239" y="123"/>
                      <a:pt x="237" y="120"/>
                      <a:pt x="239" y="125"/>
                    </a:cubicBezTo>
                    <a:cubicBezTo>
                      <a:pt x="239" y="125"/>
                      <a:pt x="241" y="126"/>
                      <a:pt x="241" y="125"/>
                    </a:cubicBezTo>
                    <a:cubicBezTo>
                      <a:pt x="241" y="125"/>
                      <a:pt x="244" y="122"/>
                      <a:pt x="244" y="122"/>
                    </a:cubicBezTo>
                    <a:cubicBezTo>
                      <a:pt x="244" y="121"/>
                      <a:pt x="242" y="120"/>
                      <a:pt x="242" y="119"/>
                    </a:cubicBezTo>
                    <a:cubicBezTo>
                      <a:pt x="241" y="116"/>
                      <a:pt x="245" y="115"/>
                      <a:pt x="241" y="113"/>
                    </a:cubicBezTo>
                    <a:close/>
                    <a:moveTo>
                      <a:pt x="102" y="123"/>
                    </a:moveTo>
                    <a:cubicBezTo>
                      <a:pt x="101" y="125"/>
                      <a:pt x="101" y="125"/>
                      <a:pt x="101" y="125"/>
                    </a:cubicBezTo>
                    <a:cubicBezTo>
                      <a:pt x="97" y="124"/>
                      <a:pt x="95" y="124"/>
                      <a:pt x="91" y="124"/>
                    </a:cubicBezTo>
                    <a:cubicBezTo>
                      <a:pt x="90" y="130"/>
                      <a:pt x="89" y="130"/>
                      <a:pt x="87" y="134"/>
                    </a:cubicBezTo>
                    <a:cubicBezTo>
                      <a:pt x="87" y="134"/>
                      <a:pt x="87" y="135"/>
                      <a:pt x="87" y="135"/>
                    </a:cubicBezTo>
                    <a:cubicBezTo>
                      <a:pt x="91" y="135"/>
                      <a:pt x="92" y="135"/>
                      <a:pt x="96" y="135"/>
                    </a:cubicBezTo>
                    <a:cubicBezTo>
                      <a:pt x="95" y="137"/>
                      <a:pt x="97" y="136"/>
                      <a:pt x="94" y="137"/>
                    </a:cubicBezTo>
                    <a:cubicBezTo>
                      <a:pt x="95" y="138"/>
                      <a:pt x="95" y="140"/>
                      <a:pt x="95" y="140"/>
                    </a:cubicBezTo>
                    <a:cubicBezTo>
                      <a:pt x="99" y="140"/>
                      <a:pt x="103" y="139"/>
                      <a:pt x="106" y="141"/>
                    </a:cubicBezTo>
                    <a:cubicBezTo>
                      <a:pt x="107" y="142"/>
                      <a:pt x="108" y="144"/>
                      <a:pt x="108" y="145"/>
                    </a:cubicBezTo>
                    <a:cubicBezTo>
                      <a:pt x="121" y="145"/>
                      <a:pt x="121" y="145"/>
                      <a:pt x="121" y="145"/>
                    </a:cubicBezTo>
                    <a:cubicBezTo>
                      <a:pt x="121" y="145"/>
                      <a:pt x="122" y="143"/>
                      <a:pt x="123" y="143"/>
                    </a:cubicBezTo>
                    <a:cubicBezTo>
                      <a:pt x="125" y="145"/>
                      <a:pt x="125" y="145"/>
                      <a:pt x="125" y="145"/>
                    </a:cubicBezTo>
                    <a:cubicBezTo>
                      <a:pt x="129" y="146"/>
                      <a:pt x="131" y="146"/>
                      <a:pt x="135" y="147"/>
                    </a:cubicBezTo>
                    <a:cubicBezTo>
                      <a:pt x="136" y="147"/>
                      <a:pt x="138" y="149"/>
                      <a:pt x="139" y="149"/>
                    </a:cubicBezTo>
                    <a:cubicBezTo>
                      <a:pt x="141" y="150"/>
                      <a:pt x="142" y="148"/>
                      <a:pt x="144" y="149"/>
                    </a:cubicBezTo>
                    <a:cubicBezTo>
                      <a:pt x="146" y="149"/>
                      <a:pt x="150" y="152"/>
                      <a:pt x="153" y="151"/>
                    </a:cubicBezTo>
                    <a:cubicBezTo>
                      <a:pt x="154" y="151"/>
                      <a:pt x="155" y="149"/>
                      <a:pt x="157" y="150"/>
                    </a:cubicBezTo>
                    <a:cubicBezTo>
                      <a:pt x="159" y="150"/>
                      <a:pt x="159" y="153"/>
                      <a:pt x="160" y="153"/>
                    </a:cubicBezTo>
                    <a:cubicBezTo>
                      <a:pt x="162" y="155"/>
                      <a:pt x="164" y="154"/>
                      <a:pt x="166" y="155"/>
                    </a:cubicBezTo>
                    <a:cubicBezTo>
                      <a:pt x="167" y="155"/>
                      <a:pt x="168" y="156"/>
                      <a:pt x="169" y="157"/>
                    </a:cubicBezTo>
                    <a:cubicBezTo>
                      <a:pt x="168" y="155"/>
                      <a:pt x="169" y="153"/>
                      <a:pt x="168" y="151"/>
                    </a:cubicBezTo>
                    <a:cubicBezTo>
                      <a:pt x="167" y="151"/>
                      <a:pt x="166" y="150"/>
                      <a:pt x="166" y="150"/>
                    </a:cubicBezTo>
                    <a:cubicBezTo>
                      <a:pt x="165" y="149"/>
                      <a:pt x="166" y="145"/>
                      <a:pt x="167" y="144"/>
                    </a:cubicBezTo>
                    <a:cubicBezTo>
                      <a:pt x="162" y="142"/>
                      <a:pt x="159" y="142"/>
                      <a:pt x="153" y="142"/>
                    </a:cubicBezTo>
                    <a:cubicBezTo>
                      <a:pt x="153" y="142"/>
                      <a:pt x="153" y="136"/>
                      <a:pt x="153" y="136"/>
                    </a:cubicBezTo>
                    <a:cubicBezTo>
                      <a:pt x="153" y="136"/>
                      <a:pt x="152" y="135"/>
                      <a:pt x="152" y="135"/>
                    </a:cubicBezTo>
                    <a:cubicBezTo>
                      <a:pt x="151" y="134"/>
                      <a:pt x="152" y="132"/>
                      <a:pt x="152" y="131"/>
                    </a:cubicBezTo>
                    <a:cubicBezTo>
                      <a:pt x="150" y="132"/>
                      <a:pt x="147" y="133"/>
                      <a:pt x="146" y="133"/>
                    </a:cubicBezTo>
                    <a:cubicBezTo>
                      <a:pt x="146" y="133"/>
                      <a:pt x="146" y="131"/>
                      <a:pt x="146" y="131"/>
                    </a:cubicBezTo>
                    <a:cubicBezTo>
                      <a:pt x="145" y="130"/>
                      <a:pt x="144" y="131"/>
                      <a:pt x="143" y="131"/>
                    </a:cubicBezTo>
                    <a:cubicBezTo>
                      <a:pt x="142" y="129"/>
                      <a:pt x="142" y="129"/>
                      <a:pt x="142" y="129"/>
                    </a:cubicBezTo>
                    <a:cubicBezTo>
                      <a:pt x="138" y="129"/>
                      <a:pt x="138" y="130"/>
                      <a:pt x="134" y="128"/>
                    </a:cubicBezTo>
                    <a:cubicBezTo>
                      <a:pt x="134" y="129"/>
                      <a:pt x="134" y="130"/>
                      <a:pt x="133" y="131"/>
                    </a:cubicBezTo>
                    <a:cubicBezTo>
                      <a:pt x="130" y="131"/>
                      <a:pt x="127" y="132"/>
                      <a:pt x="124" y="131"/>
                    </a:cubicBezTo>
                    <a:cubicBezTo>
                      <a:pt x="122" y="130"/>
                      <a:pt x="122" y="130"/>
                      <a:pt x="122" y="130"/>
                    </a:cubicBezTo>
                    <a:cubicBezTo>
                      <a:pt x="116" y="129"/>
                      <a:pt x="116" y="129"/>
                      <a:pt x="114" y="125"/>
                    </a:cubicBezTo>
                    <a:cubicBezTo>
                      <a:pt x="114" y="125"/>
                      <a:pt x="109" y="126"/>
                      <a:pt x="108" y="125"/>
                    </a:cubicBezTo>
                    <a:cubicBezTo>
                      <a:pt x="107" y="124"/>
                      <a:pt x="107" y="124"/>
                      <a:pt x="107" y="124"/>
                    </a:cubicBezTo>
                    <a:cubicBezTo>
                      <a:pt x="105" y="123"/>
                      <a:pt x="104" y="123"/>
                      <a:pt x="102" y="123"/>
                    </a:cubicBezTo>
                    <a:close/>
                    <a:moveTo>
                      <a:pt x="229" y="124"/>
                    </a:moveTo>
                    <a:cubicBezTo>
                      <a:pt x="230" y="125"/>
                      <a:pt x="230" y="125"/>
                      <a:pt x="230" y="125"/>
                    </a:cubicBezTo>
                    <a:cubicBezTo>
                      <a:pt x="230" y="124"/>
                      <a:pt x="231" y="124"/>
                      <a:pt x="229" y="124"/>
                    </a:cubicBezTo>
                    <a:close/>
                    <a:moveTo>
                      <a:pt x="335" y="127"/>
                    </a:moveTo>
                    <a:cubicBezTo>
                      <a:pt x="335" y="128"/>
                      <a:pt x="334" y="128"/>
                      <a:pt x="334" y="129"/>
                    </a:cubicBezTo>
                    <a:cubicBezTo>
                      <a:pt x="337" y="130"/>
                      <a:pt x="336" y="133"/>
                      <a:pt x="336" y="137"/>
                    </a:cubicBezTo>
                    <a:cubicBezTo>
                      <a:pt x="335" y="137"/>
                      <a:pt x="334" y="137"/>
                      <a:pt x="333" y="138"/>
                    </a:cubicBezTo>
                    <a:cubicBezTo>
                      <a:pt x="333" y="138"/>
                      <a:pt x="335" y="140"/>
                      <a:pt x="335" y="141"/>
                    </a:cubicBezTo>
                    <a:cubicBezTo>
                      <a:pt x="333" y="141"/>
                      <a:pt x="336" y="143"/>
                      <a:pt x="336" y="143"/>
                    </a:cubicBezTo>
                    <a:cubicBezTo>
                      <a:pt x="338" y="137"/>
                      <a:pt x="336" y="139"/>
                      <a:pt x="340" y="136"/>
                    </a:cubicBezTo>
                    <a:cubicBezTo>
                      <a:pt x="340" y="136"/>
                      <a:pt x="340" y="134"/>
                      <a:pt x="340" y="134"/>
                    </a:cubicBezTo>
                    <a:cubicBezTo>
                      <a:pt x="337" y="135"/>
                      <a:pt x="341" y="130"/>
                      <a:pt x="339" y="129"/>
                    </a:cubicBezTo>
                    <a:cubicBezTo>
                      <a:pt x="338" y="128"/>
                      <a:pt x="337" y="128"/>
                      <a:pt x="335" y="127"/>
                    </a:cubicBezTo>
                    <a:close/>
                    <a:moveTo>
                      <a:pt x="155" y="133"/>
                    </a:moveTo>
                    <a:cubicBezTo>
                      <a:pt x="155" y="133"/>
                      <a:pt x="153" y="135"/>
                      <a:pt x="156" y="136"/>
                    </a:cubicBezTo>
                    <a:cubicBezTo>
                      <a:pt x="157" y="137"/>
                      <a:pt x="161" y="135"/>
                      <a:pt x="161" y="135"/>
                    </a:cubicBezTo>
                    <a:cubicBezTo>
                      <a:pt x="164" y="136"/>
                      <a:pt x="162" y="133"/>
                      <a:pt x="162" y="133"/>
                    </a:cubicBezTo>
                    <a:cubicBezTo>
                      <a:pt x="159" y="133"/>
                      <a:pt x="158" y="133"/>
                      <a:pt x="155" y="133"/>
                    </a:cubicBezTo>
                    <a:close/>
                    <a:moveTo>
                      <a:pt x="370" y="143"/>
                    </a:moveTo>
                    <a:cubicBezTo>
                      <a:pt x="370" y="145"/>
                      <a:pt x="370" y="145"/>
                      <a:pt x="370" y="145"/>
                    </a:cubicBezTo>
                    <a:cubicBezTo>
                      <a:pt x="370" y="145"/>
                      <a:pt x="371" y="145"/>
                      <a:pt x="372" y="145"/>
                    </a:cubicBezTo>
                    <a:cubicBezTo>
                      <a:pt x="371" y="144"/>
                      <a:pt x="372" y="142"/>
                      <a:pt x="370" y="143"/>
                    </a:cubicBezTo>
                    <a:close/>
                    <a:moveTo>
                      <a:pt x="309" y="147"/>
                    </a:moveTo>
                    <a:cubicBezTo>
                      <a:pt x="308" y="147"/>
                      <a:pt x="309" y="149"/>
                      <a:pt x="308" y="150"/>
                    </a:cubicBezTo>
                    <a:cubicBezTo>
                      <a:pt x="307" y="151"/>
                      <a:pt x="303" y="153"/>
                      <a:pt x="307" y="155"/>
                    </a:cubicBezTo>
                    <a:cubicBezTo>
                      <a:pt x="307" y="154"/>
                      <a:pt x="313" y="145"/>
                      <a:pt x="309" y="147"/>
                    </a:cubicBezTo>
                    <a:close/>
                    <a:moveTo>
                      <a:pt x="169" y="149"/>
                    </a:moveTo>
                    <a:cubicBezTo>
                      <a:pt x="169" y="150"/>
                      <a:pt x="169" y="152"/>
                      <a:pt x="169" y="153"/>
                    </a:cubicBezTo>
                    <a:cubicBezTo>
                      <a:pt x="169" y="153"/>
                      <a:pt x="170" y="153"/>
                      <a:pt x="171" y="153"/>
                    </a:cubicBezTo>
                    <a:cubicBezTo>
                      <a:pt x="172" y="154"/>
                      <a:pt x="172" y="156"/>
                      <a:pt x="172" y="158"/>
                    </a:cubicBezTo>
                    <a:cubicBezTo>
                      <a:pt x="172" y="158"/>
                      <a:pt x="174" y="157"/>
                      <a:pt x="174" y="157"/>
                    </a:cubicBezTo>
                    <a:cubicBezTo>
                      <a:pt x="174" y="156"/>
                      <a:pt x="176" y="154"/>
                      <a:pt x="176" y="153"/>
                    </a:cubicBezTo>
                    <a:cubicBezTo>
                      <a:pt x="176" y="152"/>
                      <a:pt x="175" y="151"/>
                      <a:pt x="176" y="151"/>
                    </a:cubicBezTo>
                    <a:cubicBezTo>
                      <a:pt x="172" y="151"/>
                      <a:pt x="172" y="151"/>
                      <a:pt x="169" y="149"/>
                    </a:cubicBezTo>
                    <a:close/>
                    <a:moveTo>
                      <a:pt x="263" y="152"/>
                    </a:moveTo>
                    <a:cubicBezTo>
                      <a:pt x="263" y="152"/>
                      <a:pt x="263" y="154"/>
                      <a:pt x="263" y="155"/>
                    </a:cubicBezTo>
                    <a:cubicBezTo>
                      <a:pt x="271" y="155"/>
                      <a:pt x="271" y="155"/>
                      <a:pt x="271" y="155"/>
                    </a:cubicBezTo>
                    <a:cubicBezTo>
                      <a:pt x="271" y="154"/>
                      <a:pt x="271" y="152"/>
                      <a:pt x="271" y="152"/>
                    </a:cubicBezTo>
                    <a:cubicBezTo>
                      <a:pt x="267" y="152"/>
                      <a:pt x="267" y="152"/>
                      <a:pt x="263" y="152"/>
                    </a:cubicBezTo>
                    <a:close/>
                    <a:moveTo>
                      <a:pt x="182" y="154"/>
                    </a:moveTo>
                    <a:cubicBezTo>
                      <a:pt x="182" y="156"/>
                      <a:pt x="181" y="158"/>
                      <a:pt x="180" y="160"/>
                    </a:cubicBezTo>
                    <a:cubicBezTo>
                      <a:pt x="186" y="160"/>
                      <a:pt x="184" y="161"/>
                      <a:pt x="186" y="155"/>
                    </a:cubicBezTo>
                    <a:cubicBezTo>
                      <a:pt x="185" y="155"/>
                      <a:pt x="183" y="154"/>
                      <a:pt x="182" y="154"/>
                    </a:cubicBezTo>
                    <a:close/>
                    <a:moveTo>
                      <a:pt x="194" y="155"/>
                    </a:moveTo>
                    <a:cubicBezTo>
                      <a:pt x="194" y="155"/>
                      <a:pt x="194" y="157"/>
                      <a:pt x="194" y="158"/>
                    </a:cubicBezTo>
                    <a:cubicBezTo>
                      <a:pt x="194" y="158"/>
                      <a:pt x="196" y="158"/>
                      <a:pt x="196" y="158"/>
                    </a:cubicBezTo>
                    <a:cubicBezTo>
                      <a:pt x="195" y="159"/>
                      <a:pt x="198" y="161"/>
                      <a:pt x="193" y="161"/>
                    </a:cubicBezTo>
                    <a:cubicBezTo>
                      <a:pt x="191" y="160"/>
                      <a:pt x="190" y="158"/>
                      <a:pt x="189" y="158"/>
                    </a:cubicBezTo>
                    <a:cubicBezTo>
                      <a:pt x="188" y="158"/>
                      <a:pt x="189" y="159"/>
                      <a:pt x="187" y="159"/>
                    </a:cubicBezTo>
                    <a:cubicBezTo>
                      <a:pt x="186" y="160"/>
                      <a:pt x="186" y="162"/>
                      <a:pt x="186" y="165"/>
                    </a:cubicBezTo>
                    <a:cubicBezTo>
                      <a:pt x="187" y="164"/>
                      <a:pt x="188" y="164"/>
                      <a:pt x="190" y="164"/>
                    </a:cubicBezTo>
                    <a:cubicBezTo>
                      <a:pt x="190" y="164"/>
                      <a:pt x="191" y="165"/>
                      <a:pt x="192" y="165"/>
                    </a:cubicBezTo>
                    <a:cubicBezTo>
                      <a:pt x="194" y="164"/>
                      <a:pt x="194" y="164"/>
                      <a:pt x="194" y="164"/>
                    </a:cubicBezTo>
                    <a:cubicBezTo>
                      <a:pt x="197" y="163"/>
                      <a:pt x="204" y="163"/>
                      <a:pt x="205" y="163"/>
                    </a:cubicBezTo>
                    <a:cubicBezTo>
                      <a:pt x="205" y="161"/>
                      <a:pt x="205" y="160"/>
                      <a:pt x="204" y="159"/>
                    </a:cubicBezTo>
                    <a:cubicBezTo>
                      <a:pt x="199" y="158"/>
                      <a:pt x="198" y="157"/>
                      <a:pt x="194" y="155"/>
                    </a:cubicBezTo>
                    <a:close/>
                    <a:moveTo>
                      <a:pt x="282" y="156"/>
                    </a:moveTo>
                    <a:cubicBezTo>
                      <a:pt x="282" y="157"/>
                      <a:pt x="282" y="157"/>
                      <a:pt x="282" y="157"/>
                    </a:cubicBezTo>
                    <a:cubicBezTo>
                      <a:pt x="283" y="157"/>
                      <a:pt x="283" y="157"/>
                      <a:pt x="283" y="157"/>
                    </a:cubicBezTo>
                    <a:cubicBezTo>
                      <a:pt x="282" y="157"/>
                      <a:pt x="284" y="156"/>
                      <a:pt x="282" y="156"/>
                    </a:cubicBezTo>
                    <a:close/>
                    <a:moveTo>
                      <a:pt x="215" y="157"/>
                    </a:moveTo>
                    <a:cubicBezTo>
                      <a:pt x="214" y="157"/>
                      <a:pt x="212" y="157"/>
                      <a:pt x="211" y="158"/>
                    </a:cubicBezTo>
                    <a:cubicBezTo>
                      <a:pt x="211" y="158"/>
                      <a:pt x="212" y="161"/>
                      <a:pt x="211" y="161"/>
                    </a:cubicBezTo>
                    <a:cubicBezTo>
                      <a:pt x="217" y="162"/>
                      <a:pt x="220" y="163"/>
                      <a:pt x="225" y="163"/>
                    </a:cubicBezTo>
                    <a:cubicBezTo>
                      <a:pt x="225" y="164"/>
                      <a:pt x="225" y="164"/>
                      <a:pt x="225" y="164"/>
                    </a:cubicBezTo>
                    <a:cubicBezTo>
                      <a:pt x="229" y="164"/>
                      <a:pt x="233" y="160"/>
                      <a:pt x="236" y="161"/>
                    </a:cubicBezTo>
                    <a:cubicBezTo>
                      <a:pt x="236" y="161"/>
                      <a:pt x="237" y="162"/>
                      <a:pt x="238" y="163"/>
                    </a:cubicBezTo>
                    <a:cubicBezTo>
                      <a:pt x="239" y="161"/>
                      <a:pt x="239" y="159"/>
                      <a:pt x="239" y="159"/>
                    </a:cubicBezTo>
                    <a:cubicBezTo>
                      <a:pt x="239" y="159"/>
                      <a:pt x="237" y="158"/>
                      <a:pt x="235" y="158"/>
                    </a:cubicBezTo>
                    <a:cubicBezTo>
                      <a:pt x="234" y="158"/>
                      <a:pt x="233" y="159"/>
                      <a:pt x="231" y="159"/>
                    </a:cubicBezTo>
                    <a:cubicBezTo>
                      <a:pt x="231" y="159"/>
                      <a:pt x="228" y="157"/>
                      <a:pt x="227" y="157"/>
                    </a:cubicBezTo>
                    <a:cubicBezTo>
                      <a:pt x="225" y="157"/>
                      <a:pt x="225" y="158"/>
                      <a:pt x="222" y="158"/>
                    </a:cubicBezTo>
                    <a:cubicBezTo>
                      <a:pt x="221" y="158"/>
                      <a:pt x="217" y="156"/>
                      <a:pt x="215" y="157"/>
                    </a:cubicBezTo>
                    <a:close/>
                    <a:moveTo>
                      <a:pt x="251" y="158"/>
                    </a:moveTo>
                    <a:cubicBezTo>
                      <a:pt x="251" y="159"/>
                      <a:pt x="251" y="159"/>
                      <a:pt x="251" y="159"/>
                    </a:cubicBezTo>
                    <a:cubicBezTo>
                      <a:pt x="253" y="159"/>
                      <a:pt x="254" y="159"/>
                      <a:pt x="255" y="159"/>
                    </a:cubicBezTo>
                    <a:cubicBezTo>
                      <a:pt x="255" y="159"/>
                      <a:pt x="255" y="158"/>
                      <a:pt x="253" y="158"/>
                    </a:cubicBezTo>
                    <a:cubicBezTo>
                      <a:pt x="254" y="158"/>
                      <a:pt x="252" y="158"/>
                      <a:pt x="251" y="158"/>
                    </a:cubicBezTo>
                    <a:close/>
                    <a:moveTo>
                      <a:pt x="243" y="159"/>
                    </a:moveTo>
                    <a:cubicBezTo>
                      <a:pt x="242" y="159"/>
                      <a:pt x="244" y="160"/>
                      <a:pt x="244" y="160"/>
                    </a:cubicBezTo>
                    <a:cubicBezTo>
                      <a:pt x="244" y="160"/>
                      <a:pt x="246" y="158"/>
                      <a:pt x="243" y="159"/>
                    </a:cubicBezTo>
                    <a:close/>
                    <a:moveTo>
                      <a:pt x="248" y="159"/>
                    </a:moveTo>
                    <a:cubicBezTo>
                      <a:pt x="247" y="159"/>
                      <a:pt x="247" y="160"/>
                      <a:pt x="249" y="161"/>
                    </a:cubicBezTo>
                    <a:cubicBezTo>
                      <a:pt x="249" y="161"/>
                      <a:pt x="250" y="158"/>
                      <a:pt x="248" y="159"/>
                    </a:cubicBezTo>
                    <a:close/>
                    <a:moveTo>
                      <a:pt x="271" y="159"/>
                    </a:moveTo>
                    <a:cubicBezTo>
                      <a:pt x="269" y="160"/>
                      <a:pt x="269" y="160"/>
                      <a:pt x="269" y="160"/>
                    </a:cubicBezTo>
                    <a:cubicBezTo>
                      <a:pt x="268" y="160"/>
                      <a:pt x="266" y="159"/>
                      <a:pt x="265" y="160"/>
                    </a:cubicBezTo>
                    <a:cubicBezTo>
                      <a:pt x="264" y="160"/>
                      <a:pt x="264" y="162"/>
                      <a:pt x="263" y="162"/>
                    </a:cubicBezTo>
                    <a:cubicBezTo>
                      <a:pt x="261" y="162"/>
                      <a:pt x="257" y="161"/>
                      <a:pt x="255" y="163"/>
                    </a:cubicBezTo>
                    <a:cubicBezTo>
                      <a:pt x="254" y="163"/>
                      <a:pt x="255" y="165"/>
                      <a:pt x="254" y="166"/>
                    </a:cubicBezTo>
                    <a:cubicBezTo>
                      <a:pt x="253" y="167"/>
                      <a:pt x="251" y="166"/>
                      <a:pt x="250" y="167"/>
                    </a:cubicBezTo>
                    <a:cubicBezTo>
                      <a:pt x="249" y="168"/>
                      <a:pt x="250" y="169"/>
                      <a:pt x="249" y="170"/>
                    </a:cubicBezTo>
                    <a:cubicBezTo>
                      <a:pt x="249" y="171"/>
                      <a:pt x="244" y="173"/>
                      <a:pt x="242" y="174"/>
                    </a:cubicBezTo>
                    <a:cubicBezTo>
                      <a:pt x="242" y="175"/>
                      <a:pt x="243" y="176"/>
                      <a:pt x="243" y="177"/>
                    </a:cubicBezTo>
                    <a:cubicBezTo>
                      <a:pt x="240" y="179"/>
                      <a:pt x="239" y="180"/>
                      <a:pt x="235" y="181"/>
                    </a:cubicBezTo>
                    <a:cubicBezTo>
                      <a:pt x="235" y="182"/>
                      <a:pt x="234" y="182"/>
                      <a:pt x="234" y="183"/>
                    </a:cubicBezTo>
                    <a:cubicBezTo>
                      <a:pt x="235" y="183"/>
                      <a:pt x="235" y="184"/>
                      <a:pt x="235" y="184"/>
                    </a:cubicBezTo>
                    <a:cubicBezTo>
                      <a:pt x="237" y="185"/>
                      <a:pt x="240" y="184"/>
                      <a:pt x="241" y="183"/>
                    </a:cubicBezTo>
                    <a:cubicBezTo>
                      <a:pt x="242" y="183"/>
                      <a:pt x="241" y="182"/>
                      <a:pt x="241" y="181"/>
                    </a:cubicBezTo>
                    <a:cubicBezTo>
                      <a:pt x="241" y="181"/>
                      <a:pt x="245" y="178"/>
                      <a:pt x="245" y="178"/>
                    </a:cubicBezTo>
                    <a:cubicBezTo>
                      <a:pt x="248" y="176"/>
                      <a:pt x="250" y="178"/>
                      <a:pt x="253" y="177"/>
                    </a:cubicBezTo>
                    <a:cubicBezTo>
                      <a:pt x="255" y="176"/>
                      <a:pt x="256" y="173"/>
                      <a:pt x="257" y="171"/>
                    </a:cubicBezTo>
                    <a:cubicBezTo>
                      <a:pt x="258" y="171"/>
                      <a:pt x="259" y="171"/>
                      <a:pt x="259" y="171"/>
                    </a:cubicBezTo>
                    <a:cubicBezTo>
                      <a:pt x="260" y="171"/>
                      <a:pt x="260" y="170"/>
                      <a:pt x="260" y="169"/>
                    </a:cubicBezTo>
                    <a:cubicBezTo>
                      <a:pt x="261" y="168"/>
                      <a:pt x="263" y="169"/>
                      <a:pt x="264" y="168"/>
                    </a:cubicBezTo>
                    <a:cubicBezTo>
                      <a:pt x="265" y="167"/>
                      <a:pt x="265" y="166"/>
                      <a:pt x="265" y="165"/>
                    </a:cubicBezTo>
                    <a:cubicBezTo>
                      <a:pt x="267" y="164"/>
                      <a:pt x="268" y="165"/>
                      <a:pt x="270" y="164"/>
                    </a:cubicBezTo>
                    <a:cubicBezTo>
                      <a:pt x="270" y="164"/>
                      <a:pt x="271" y="162"/>
                      <a:pt x="271" y="162"/>
                    </a:cubicBezTo>
                    <a:cubicBezTo>
                      <a:pt x="273" y="161"/>
                      <a:pt x="276" y="158"/>
                      <a:pt x="271" y="159"/>
                    </a:cubicBezTo>
                    <a:close/>
                    <a:moveTo>
                      <a:pt x="207" y="171"/>
                    </a:moveTo>
                    <a:cubicBezTo>
                      <a:pt x="205" y="174"/>
                      <a:pt x="205" y="174"/>
                      <a:pt x="205" y="174"/>
                    </a:cubicBezTo>
                    <a:cubicBezTo>
                      <a:pt x="211" y="176"/>
                      <a:pt x="212" y="179"/>
                      <a:pt x="220" y="179"/>
                    </a:cubicBezTo>
                    <a:cubicBezTo>
                      <a:pt x="220" y="178"/>
                      <a:pt x="221" y="174"/>
                      <a:pt x="219" y="175"/>
                    </a:cubicBezTo>
                    <a:cubicBezTo>
                      <a:pt x="219" y="174"/>
                      <a:pt x="219" y="174"/>
                      <a:pt x="219" y="174"/>
                    </a:cubicBezTo>
                    <a:cubicBezTo>
                      <a:pt x="215" y="172"/>
                      <a:pt x="212" y="172"/>
                      <a:pt x="207" y="171"/>
                    </a:cubicBezTo>
                    <a:close/>
                    <a:moveTo>
                      <a:pt x="63" y="50"/>
                    </a:moveTo>
                    <a:cubicBezTo>
                      <a:pt x="63" y="50"/>
                      <a:pt x="63" y="52"/>
                      <a:pt x="63" y="52"/>
                    </a:cubicBezTo>
                    <a:cubicBezTo>
                      <a:pt x="63" y="52"/>
                      <a:pt x="65" y="53"/>
                      <a:pt x="66" y="53"/>
                    </a:cubicBezTo>
                    <a:cubicBezTo>
                      <a:pt x="66" y="52"/>
                      <a:pt x="66" y="51"/>
                      <a:pt x="66" y="51"/>
                    </a:cubicBezTo>
                    <a:lnTo>
                      <a:pt x="63" y="50"/>
                    </a:lnTo>
                    <a:close/>
                    <a:moveTo>
                      <a:pt x="75" y="68"/>
                    </a:moveTo>
                    <a:cubicBezTo>
                      <a:pt x="75" y="70"/>
                      <a:pt x="75" y="70"/>
                      <a:pt x="75" y="70"/>
                    </a:cubicBezTo>
                    <a:cubicBezTo>
                      <a:pt x="77" y="70"/>
                      <a:pt x="77" y="68"/>
                      <a:pt x="75" y="68"/>
                    </a:cubicBezTo>
                    <a:close/>
                    <a:moveTo>
                      <a:pt x="127" y="42"/>
                    </a:moveTo>
                    <a:cubicBezTo>
                      <a:pt x="127" y="42"/>
                      <a:pt x="127" y="42"/>
                      <a:pt x="126" y="42"/>
                    </a:cubicBezTo>
                    <a:cubicBezTo>
                      <a:pt x="126" y="41"/>
                      <a:pt x="125" y="42"/>
                      <a:pt x="124" y="42"/>
                    </a:cubicBezTo>
                    <a:cubicBezTo>
                      <a:pt x="124" y="42"/>
                      <a:pt x="124" y="44"/>
                      <a:pt x="124" y="45"/>
                    </a:cubicBezTo>
                    <a:cubicBezTo>
                      <a:pt x="123" y="45"/>
                      <a:pt x="122" y="45"/>
                      <a:pt x="122" y="46"/>
                    </a:cubicBezTo>
                    <a:cubicBezTo>
                      <a:pt x="120" y="47"/>
                      <a:pt x="121" y="49"/>
                      <a:pt x="120" y="51"/>
                    </a:cubicBezTo>
                    <a:cubicBezTo>
                      <a:pt x="118" y="52"/>
                      <a:pt x="118" y="52"/>
                      <a:pt x="118" y="52"/>
                    </a:cubicBezTo>
                    <a:cubicBezTo>
                      <a:pt x="118" y="53"/>
                      <a:pt x="118" y="61"/>
                      <a:pt x="118" y="62"/>
                    </a:cubicBezTo>
                    <a:cubicBezTo>
                      <a:pt x="119" y="62"/>
                      <a:pt x="121" y="64"/>
                      <a:pt x="121" y="65"/>
                    </a:cubicBezTo>
                    <a:cubicBezTo>
                      <a:pt x="121" y="66"/>
                      <a:pt x="120" y="68"/>
                      <a:pt x="120" y="69"/>
                    </a:cubicBezTo>
                    <a:cubicBezTo>
                      <a:pt x="120" y="69"/>
                      <a:pt x="122" y="71"/>
                      <a:pt x="122" y="71"/>
                    </a:cubicBezTo>
                    <a:cubicBezTo>
                      <a:pt x="123" y="72"/>
                      <a:pt x="122" y="73"/>
                      <a:pt x="122" y="74"/>
                    </a:cubicBezTo>
                    <a:cubicBezTo>
                      <a:pt x="122" y="74"/>
                      <a:pt x="123" y="74"/>
                      <a:pt x="124" y="75"/>
                    </a:cubicBezTo>
                    <a:cubicBezTo>
                      <a:pt x="123" y="77"/>
                      <a:pt x="123" y="77"/>
                      <a:pt x="122" y="79"/>
                    </a:cubicBezTo>
                    <a:cubicBezTo>
                      <a:pt x="123" y="78"/>
                      <a:pt x="124" y="79"/>
                      <a:pt x="124" y="79"/>
                    </a:cubicBezTo>
                    <a:cubicBezTo>
                      <a:pt x="125" y="79"/>
                      <a:pt x="126" y="77"/>
                      <a:pt x="126" y="77"/>
                    </a:cubicBezTo>
                    <a:cubicBezTo>
                      <a:pt x="128" y="77"/>
                      <a:pt x="127" y="78"/>
                      <a:pt x="128" y="77"/>
                    </a:cubicBezTo>
                    <a:cubicBezTo>
                      <a:pt x="129" y="81"/>
                      <a:pt x="129" y="84"/>
                      <a:pt x="130" y="88"/>
                    </a:cubicBezTo>
                    <a:cubicBezTo>
                      <a:pt x="131" y="89"/>
                      <a:pt x="132" y="90"/>
                      <a:pt x="132" y="91"/>
                    </a:cubicBezTo>
                    <a:cubicBezTo>
                      <a:pt x="133" y="93"/>
                      <a:pt x="133" y="94"/>
                      <a:pt x="133" y="96"/>
                    </a:cubicBezTo>
                    <a:cubicBezTo>
                      <a:pt x="135" y="97"/>
                      <a:pt x="138" y="98"/>
                      <a:pt x="140" y="97"/>
                    </a:cubicBezTo>
                    <a:cubicBezTo>
                      <a:pt x="141" y="97"/>
                      <a:pt x="140" y="95"/>
                      <a:pt x="143" y="95"/>
                    </a:cubicBezTo>
                    <a:cubicBezTo>
                      <a:pt x="143" y="96"/>
                      <a:pt x="143" y="96"/>
                      <a:pt x="143" y="96"/>
                    </a:cubicBezTo>
                    <a:cubicBezTo>
                      <a:pt x="144" y="97"/>
                      <a:pt x="144" y="96"/>
                      <a:pt x="146" y="97"/>
                    </a:cubicBezTo>
                    <a:cubicBezTo>
                      <a:pt x="146" y="97"/>
                      <a:pt x="146" y="100"/>
                      <a:pt x="146" y="100"/>
                    </a:cubicBezTo>
                    <a:cubicBezTo>
                      <a:pt x="147" y="101"/>
                      <a:pt x="148" y="99"/>
                      <a:pt x="148" y="101"/>
                    </a:cubicBezTo>
                    <a:cubicBezTo>
                      <a:pt x="152" y="101"/>
                      <a:pt x="152" y="100"/>
                      <a:pt x="156" y="100"/>
                    </a:cubicBezTo>
                    <a:cubicBezTo>
                      <a:pt x="156" y="98"/>
                      <a:pt x="156" y="98"/>
                      <a:pt x="156" y="98"/>
                    </a:cubicBezTo>
                    <a:cubicBezTo>
                      <a:pt x="157" y="98"/>
                      <a:pt x="158" y="98"/>
                      <a:pt x="158" y="98"/>
                    </a:cubicBezTo>
                    <a:cubicBezTo>
                      <a:pt x="160" y="99"/>
                      <a:pt x="161" y="102"/>
                      <a:pt x="164" y="100"/>
                    </a:cubicBezTo>
                    <a:cubicBezTo>
                      <a:pt x="164" y="100"/>
                      <a:pt x="164" y="99"/>
                      <a:pt x="165" y="99"/>
                    </a:cubicBezTo>
                    <a:cubicBezTo>
                      <a:pt x="166" y="100"/>
                      <a:pt x="166" y="100"/>
                      <a:pt x="166" y="100"/>
                    </a:cubicBezTo>
                    <a:cubicBezTo>
                      <a:pt x="170" y="101"/>
                      <a:pt x="168" y="101"/>
                      <a:pt x="170" y="102"/>
                    </a:cubicBezTo>
                    <a:cubicBezTo>
                      <a:pt x="170" y="103"/>
                      <a:pt x="170" y="103"/>
                      <a:pt x="170" y="103"/>
                    </a:cubicBezTo>
                    <a:cubicBezTo>
                      <a:pt x="171" y="103"/>
                      <a:pt x="171" y="104"/>
                      <a:pt x="172" y="103"/>
                    </a:cubicBezTo>
                    <a:cubicBezTo>
                      <a:pt x="172" y="103"/>
                      <a:pt x="174" y="102"/>
                      <a:pt x="174" y="101"/>
                    </a:cubicBezTo>
                    <a:cubicBezTo>
                      <a:pt x="177" y="100"/>
                      <a:pt x="179" y="100"/>
                      <a:pt x="182" y="99"/>
                    </a:cubicBezTo>
                    <a:cubicBezTo>
                      <a:pt x="183" y="94"/>
                      <a:pt x="186" y="90"/>
                      <a:pt x="190" y="88"/>
                    </a:cubicBezTo>
                    <a:cubicBezTo>
                      <a:pt x="189" y="86"/>
                      <a:pt x="188" y="85"/>
                      <a:pt x="187" y="83"/>
                    </a:cubicBezTo>
                    <a:cubicBezTo>
                      <a:pt x="189" y="81"/>
                      <a:pt x="191" y="79"/>
                      <a:pt x="193" y="76"/>
                    </a:cubicBezTo>
                    <a:cubicBezTo>
                      <a:pt x="193" y="75"/>
                      <a:pt x="193" y="74"/>
                      <a:pt x="193" y="73"/>
                    </a:cubicBezTo>
                    <a:cubicBezTo>
                      <a:pt x="193" y="73"/>
                      <a:pt x="190" y="72"/>
                      <a:pt x="191" y="71"/>
                    </a:cubicBezTo>
                    <a:cubicBezTo>
                      <a:pt x="192" y="71"/>
                      <a:pt x="192" y="72"/>
                      <a:pt x="193" y="71"/>
                    </a:cubicBezTo>
                    <a:cubicBezTo>
                      <a:pt x="195" y="68"/>
                      <a:pt x="194" y="62"/>
                      <a:pt x="194" y="58"/>
                    </a:cubicBezTo>
                    <a:cubicBezTo>
                      <a:pt x="197" y="56"/>
                      <a:pt x="199" y="55"/>
                      <a:pt x="204" y="54"/>
                    </a:cubicBezTo>
                    <a:cubicBezTo>
                      <a:pt x="203" y="54"/>
                      <a:pt x="204" y="52"/>
                      <a:pt x="203" y="52"/>
                    </a:cubicBezTo>
                    <a:cubicBezTo>
                      <a:pt x="200" y="50"/>
                      <a:pt x="196" y="49"/>
                      <a:pt x="195" y="46"/>
                    </a:cubicBezTo>
                    <a:cubicBezTo>
                      <a:pt x="194" y="44"/>
                      <a:pt x="196" y="42"/>
                      <a:pt x="196" y="41"/>
                    </a:cubicBezTo>
                    <a:cubicBezTo>
                      <a:pt x="197" y="37"/>
                      <a:pt x="194" y="33"/>
                      <a:pt x="192" y="30"/>
                    </a:cubicBezTo>
                    <a:cubicBezTo>
                      <a:pt x="192" y="30"/>
                      <a:pt x="191" y="28"/>
                      <a:pt x="192" y="28"/>
                    </a:cubicBezTo>
                    <a:cubicBezTo>
                      <a:pt x="192" y="27"/>
                      <a:pt x="193" y="27"/>
                      <a:pt x="193" y="26"/>
                    </a:cubicBezTo>
                    <a:cubicBezTo>
                      <a:pt x="194" y="27"/>
                      <a:pt x="193" y="26"/>
                      <a:pt x="194" y="26"/>
                    </a:cubicBezTo>
                    <a:cubicBezTo>
                      <a:pt x="195" y="26"/>
                      <a:pt x="194" y="24"/>
                      <a:pt x="194" y="24"/>
                    </a:cubicBezTo>
                    <a:cubicBezTo>
                      <a:pt x="194" y="23"/>
                      <a:pt x="192" y="23"/>
                      <a:pt x="192" y="23"/>
                    </a:cubicBezTo>
                    <a:cubicBezTo>
                      <a:pt x="191" y="23"/>
                      <a:pt x="191" y="22"/>
                      <a:pt x="191" y="22"/>
                    </a:cubicBezTo>
                    <a:cubicBezTo>
                      <a:pt x="186" y="22"/>
                      <a:pt x="186" y="22"/>
                      <a:pt x="186" y="22"/>
                    </a:cubicBezTo>
                    <a:cubicBezTo>
                      <a:pt x="180" y="21"/>
                      <a:pt x="180" y="21"/>
                      <a:pt x="180" y="21"/>
                    </a:cubicBezTo>
                    <a:cubicBezTo>
                      <a:pt x="178" y="24"/>
                      <a:pt x="178" y="24"/>
                      <a:pt x="178" y="24"/>
                    </a:cubicBezTo>
                    <a:cubicBezTo>
                      <a:pt x="177" y="30"/>
                      <a:pt x="177" y="30"/>
                      <a:pt x="177" y="30"/>
                    </a:cubicBezTo>
                    <a:cubicBezTo>
                      <a:pt x="175" y="33"/>
                      <a:pt x="175" y="33"/>
                      <a:pt x="175" y="33"/>
                    </a:cubicBezTo>
                    <a:cubicBezTo>
                      <a:pt x="173" y="35"/>
                      <a:pt x="173" y="35"/>
                      <a:pt x="173" y="35"/>
                    </a:cubicBezTo>
                    <a:cubicBezTo>
                      <a:pt x="171" y="38"/>
                      <a:pt x="171" y="38"/>
                      <a:pt x="171" y="38"/>
                    </a:cubicBezTo>
                    <a:cubicBezTo>
                      <a:pt x="169" y="39"/>
                      <a:pt x="169" y="39"/>
                      <a:pt x="169" y="39"/>
                    </a:cubicBezTo>
                    <a:cubicBezTo>
                      <a:pt x="168" y="42"/>
                      <a:pt x="168" y="42"/>
                      <a:pt x="168" y="42"/>
                    </a:cubicBezTo>
                    <a:cubicBezTo>
                      <a:pt x="166" y="47"/>
                      <a:pt x="166" y="47"/>
                      <a:pt x="166" y="47"/>
                    </a:cubicBezTo>
                    <a:cubicBezTo>
                      <a:pt x="165" y="49"/>
                      <a:pt x="165" y="49"/>
                      <a:pt x="165" y="49"/>
                    </a:cubicBezTo>
                    <a:cubicBezTo>
                      <a:pt x="161" y="51"/>
                      <a:pt x="161" y="51"/>
                      <a:pt x="161" y="51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4" y="50"/>
                      <a:pt x="154" y="50"/>
                      <a:pt x="154" y="50"/>
                    </a:cubicBezTo>
                    <a:cubicBezTo>
                      <a:pt x="149" y="51"/>
                      <a:pt x="149" y="51"/>
                      <a:pt x="149" y="51"/>
                    </a:cubicBezTo>
                    <a:cubicBezTo>
                      <a:pt x="147" y="53"/>
                      <a:pt x="147" y="53"/>
                      <a:pt x="147" y="53"/>
                    </a:cubicBezTo>
                    <a:cubicBezTo>
                      <a:pt x="143" y="54"/>
                      <a:pt x="143" y="54"/>
                      <a:pt x="143" y="54"/>
                    </a:cubicBezTo>
                    <a:cubicBezTo>
                      <a:pt x="138" y="55"/>
                      <a:pt x="138" y="55"/>
                      <a:pt x="138" y="55"/>
                    </a:cubicBezTo>
                    <a:cubicBezTo>
                      <a:pt x="134" y="54"/>
                      <a:pt x="134" y="54"/>
                      <a:pt x="134" y="54"/>
                    </a:cubicBezTo>
                    <a:cubicBezTo>
                      <a:pt x="131" y="52"/>
                      <a:pt x="131" y="52"/>
                      <a:pt x="131" y="52"/>
                    </a:cubicBezTo>
                    <a:cubicBezTo>
                      <a:pt x="128" y="51"/>
                      <a:pt x="128" y="51"/>
                      <a:pt x="128" y="51"/>
                    </a:cubicBezTo>
                    <a:cubicBezTo>
                      <a:pt x="127" y="47"/>
                      <a:pt x="127" y="47"/>
                      <a:pt x="127" y="47"/>
                    </a:cubicBezTo>
                    <a:lnTo>
                      <a:pt x="127" y="42"/>
                    </a:lnTo>
                    <a:close/>
                    <a:moveTo>
                      <a:pt x="314" y="75"/>
                    </a:moveTo>
                    <a:cubicBezTo>
                      <a:pt x="314" y="76"/>
                      <a:pt x="309" y="76"/>
                      <a:pt x="309" y="76"/>
                    </a:cubicBezTo>
                    <a:cubicBezTo>
                      <a:pt x="309" y="75"/>
                      <a:pt x="309" y="81"/>
                      <a:pt x="309" y="81"/>
                    </a:cubicBezTo>
                    <a:cubicBezTo>
                      <a:pt x="307" y="81"/>
                      <a:pt x="308" y="83"/>
                      <a:pt x="309" y="83"/>
                    </a:cubicBezTo>
                    <a:cubicBezTo>
                      <a:pt x="310" y="84"/>
                      <a:pt x="313" y="83"/>
                      <a:pt x="314" y="83"/>
                    </a:cubicBezTo>
                    <a:cubicBezTo>
                      <a:pt x="315" y="84"/>
                      <a:pt x="316" y="84"/>
                      <a:pt x="316" y="85"/>
                    </a:cubicBezTo>
                    <a:cubicBezTo>
                      <a:pt x="316" y="85"/>
                      <a:pt x="317" y="88"/>
                      <a:pt x="317" y="88"/>
                    </a:cubicBezTo>
                    <a:cubicBezTo>
                      <a:pt x="317" y="88"/>
                      <a:pt x="314" y="88"/>
                      <a:pt x="316" y="89"/>
                    </a:cubicBezTo>
                    <a:cubicBezTo>
                      <a:pt x="318" y="90"/>
                      <a:pt x="323" y="88"/>
                      <a:pt x="326" y="89"/>
                    </a:cubicBezTo>
                    <a:cubicBezTo>
                      <a:pt x="327" y="89"/>
                      <a:pt x="330" y="90"/>
                      <a:pt x="332" y="90"/>
                    </a:cubicBezTo>
                    <a:cubicBezTo>
                      <a:pt x="332" y="91"/>
                      <a:pt x="332" y="91"/>
                      <a:pt x="332" y="91"/>
                    </a:cubicBezTo>
                    <a:cubicBezTo>
                      <a:pt x="329" y="92"/>
                      <a:pt x="327" y="92"/>
                      <a:pt x="325" y="92"/>
                    </a:cubicBezTo>
                    <a:cubicBezTo>
                      <a:pt x="324" y="93"/>
                      <a:pt x="324" y="93"/>
                      <a:pt x="324" y="93"/>
                    </a:cubicBezTo>
                    <a:cubicBezTo>
                      <a:pt x="321" y="94"/>
                      <a:pt x="316" y="94"/>
                      <a:pt x="314" y="94"/>
                    </a:cubicBezTo>
                    <a:cubicBezTo>
                      <a:pt x="315" y="96"/>
                      <a:pt x="315" y="96"/>
                      <a:pt x="315" y="96"/>
                    </a:cubicBezTo>
                    <a:cubicBezTo>
                      <a:pt x="317" y="96"/>
                      <a:pt x="318" y="96"/>
                      <a:pt x="319" y="95"/>
                    </a:cubicBezTo>
                    <a:cubicBezTo>
                      <a:pt x="321" y="101"/>
                      <a:pt x="319" y="99"/>
                      <a:pt x="323" y="101"/>
                    </a:cubicBezTo>
                    <a:cubicBezTo>
                      <a:pt x="323" y="102"/>
                      <a:pt x="322" y="102"/>
                      <a:pt x="322" y="104"/>
                    </a:cubicBezTo>
                    <a:cubicBezTo>
                      <a:pt x="322" y="104"/>
                      <a:pt x="324" y="106"/>
                      <a:pt x="324" y="106"/>
                    </a:cubicBezTo>
                    <a:cubicBezTo>
                      <a:pt x="324" y="106"/>
                      <a:pt x="326" y="106"/>
                      <a:pt x="326" y="106"/>
                    </a:cubicBezTo>
                    <a:cubicBezTo>
                      <a:pt x="326" y="105"/>
                      <a:pt x="327" y="102"/>
                      <a:pt x="328" y="101"/>
                    </a:cubicBezTo>
                    <a:cubicBezTo>
                      <a:pt x="328" y="101"/>
                      <a:pt x="329" y="100"/>
                      <a:pt x="329" y="100"/>
                    </a:cubicBezTo>
                    <a:cubicBezTo>
                      <a:pt x="329" y="100"/>
                      <a:pt x="329" y="102"/>
                      <a:pt x="329" y="102"/>
                    </a:cubicBezTo>
                    <a:cubicBezTo>
                      <a:pt x="333" y="104"/>
                      <a:pt x="333" y="104"/>
                      <a:pt x="333" y="104"/>
                    </a:cubicBezTo>
                    <a:cubicBezTo>
                      <a:pt x="333" y="105"/>
                      <a:pt x="333" y="105"/>
                      <a:pt x="333" y="105"/>
                    </a:cubicBezTo>
                    <a:cubicBezTo>
                      <a:pt x="337" y="106"/>
                      <a:pt x="338" y="105"/>
                      <a:pt x="338" y="105"/>
                    </a:cubicBezTo>
                    <a:cubicBezTo>
                      <a:pt x="338" y="105"/>
                      <a:pt x="336" y="111"/>
                      <a:pt x="340" y="112"/>
                    </a:cubicBezTo>
                    <a:cubicBezTo>
                      <a:pt x="342" y="112"/>
                      <a:pt x="342" y="111"/>
                      <a:pt x="344" y="111"/>
                    </a:cubicBezTo>
                    <a:cubicBezTo>
                      <a:pt x="346" y="113"/>
                      <a:pt x="346" y="113"/>
                      <a:pt x="346" y="113"/>
                    </a:cubicBezTo>
                    <a:cubicBezTo>
                      <a:pt x="348" y="113"/>
                      <a:pt x="348" y="111"/>
                      <a:pt x="350" y="112"/>
                    </a:cubicBezTo>
                    <a:cubicBezTo>
                      <a:pt x="350" y="113"/>
                      <a:pt x="350" y="113"/>
                      <a:pt x="350" y="113"/>
                    </a:cubicBezTo>
                    <a:cubicBezTo>
                      <a:pt x="354" y="115"/>
                      <a:pt x="355" y="116"/>
                      <a:pt x="357" y="120"/>
                    </a:cubicBezTo>
                    <a:cubicBezTo>
                      <a:pt x="363" y="119"/>
                      <a:pt x="360" y="120"/>
                      <a:pt x="364" y="121"/>
                    </a:cubicBezTo>
                    <a:cubicBezTo>
                      <a:pt x="366" y="122"/>
                      <a:pt x="367" y="121"/>
                      <a:pt x="368" y="122"/>
                    </a:cubicBezTo>
                    <a:cubicBezTo>
                      <a:pt x="370" y="127"/>
                      <a:pt x="370" y="127"/>
                      <a:pt x="370" y="127"/>
                    </a:cubicBezTo>
                    <a:cubicBezTo>
                      <a:pt x="370" y="133"/>
                      <a:pt x="370" y="133"/>
                      <a:pt x="370" y="133"/>
                    </a:cubicBezTo>
                    <a:cubicBezTo>
                      <a:pt x="370" y="134"/>
                      <a:pt x="369" y="134"/>
                      <a:pt x="370" y="135"/>
                    </a:cubicBezTo>
                    <a:cubicBezTo>
                      <a:pt x="370" y="136"/>
                      <a:pt x="371" y="136"/>
                      <a:pt x="372" y="137"/>
                    </a:cubicBezTo>
                    <a:cubicBezTo>
                      <a:pt x="372" y="138"/>
                      <a:pt x="372" y="139"/>
                      <a:pt x="372" y="141"/>
                    </a:cubicBezTo>
                    <a:cubicBezTo>
                      <a:pt x="372" y="141"/>
                      <a:pt x="374" y="143"/>
                      <a:pt x="374" y="143"/>
                    </a:cubicBezTo>
                    <a:cubicBezTo>
                      <a:pt x="375" y="147"/>
                      <a:pt x="374" y="147"/>
                      <a:pt x="375" y="151"/>
                    </a:cubicBezTo>
                    <a:cubicBezTo>
                      <a:pt x="374" y="151"/>
                      <a:pt x="373" y="149"/>
                      <a:pt x="372" y="149"/>
                    </a:cubicBezTo>
                    <a:cubicBezTo>
                      <a:pt x="371" y="149"/>
                      <a:pt x="370" y="148"/>
                      <a:pt x="368" y="149"/>
                    </a:cubicBezTo>
                    <a:cubicBezTo>
                      <a:pt x="368" y="149"/>
                      <a:pt x="364" y="155"/>
                      <a:pt x="364" y="156"/>
                    </a:cubicBezTo>
                    <a:cubicBezTo>
                      <a:pt x="367" y="155"/>
                      <a:pt x="370" y="155"/>
                      <a:pt x="373" y="155"/>
                    </a:cubicBezTo>
                    <a:cubicBezTo>
                      <a:pt x="373" y="154"/>
                      <a:pt x="374" y="152"/>
                      <a:pt x="374" y="152"/>
                    </a:cubicBezTo>
                    <a:cubicBezTo>
                      <a:pt x="375" y="152"/>
                      <a:pt x="375" y="153"/>
                      <a:pt x="375" y="153"/>
                    </a:cubicBezTo>
                    <a:cubicBezTo>
                      <a:pt x="378" y="154"/>
                      <a:pt x="380" y="152"/>
                      <a:pt x="382" y="153"/>
                    </a:cubicBezTo>
                    <a:cubicBezTo>
                      <a:pt x="384" y="153"/>
                      <a:pt x="387" y="157"/>
                      <a:pt x="387" y="159"/>
                    </a:cubicBezTo>
                    <a:cubicBezTo>
                      <a:pt x="387" y="159"/>
                      <a:pt x="387" y="161"/>
                      <a:pt x="387" y="161"/>
                    </a:cubicBezTo>
                    <a:cubicBezTo>
                      <a:pt x="388" y="161"/>
                      <a:pt x="388" y="161"/>
                      <a:pt x="388" y="161"/>
                    </a:cubicBezTo>
                    <a:cubicBezTo>
                      <a:pt x="389" y="161"/>
                      <a:pt x="389" y="163"/>
                      <a:pt x="390" y="163"/>
                    </a:cubicBezTo>
                    <a:cubicBezTo>
                      <a:pt x="390" y="164"/>
                      <a:pt x="391" y="164"/>
                      <a:pt x="392" y="164"/>
                    </a:cubicBezTo>
                    <a:cubicBezTo>
                      <a:pt x="392" y="141"/>
                      <a:pt x="392" y="141"/>
                      <a:pt x="392" y="141"/>
                    </a:cubicBezTo>
                    <a:cubicBezTo>
                      <a:pt x="390" y="137"/>
                      <a:pt x="390" y="137"/>
                      <a:pt x="390" y="137"/>
                    </a:cubicBezTo>
                    <a:cubicBezTo>
                      <a:pt x="392" y="134"/>
                      <a:pt x="392" y="134"/>
                      <a:pt x="392" y="134"/>
                    </a:cubicBezTo>
                    <a:cubicBezTo>
                      <a:pt x="391" y="95"/>
                      <a:pt x="391" y="95"/>
                      <a:pt x="391" y="95"/>
                    </a:cubicBezTo>
                    <a:cubicBezTo>
                      <a:pt x="391" y="95"/>
                      <a:pt x="391" y="95"/>
                      <a:pt x="390" y="95"/>
                    </a:cubicBezTo>
                    <a:cubicBezTo>
                      <a:pt x="390" y="95"/>
                      <a:pt x="389" y="92"/>
                      <a:pt x="388" y="91"/>
                    </a:cubicBezTo>
                    <a:cubicBezTo>
                      <a:pt x="386" y="91"/>
                      <a:pt x="385" y="92"/>
                      <a:pt x="384" y="92"/>
                    </a:cubicBezTo>
                    <a:cubicBezTo>
                      <a:pt x="381" y="92"/>
                      <a:pt x="376" y="90"/>
                      <a:pt x="374" y="89"/>
                    </a:cubicBezTo>
                    <a:cubicBezTo>
                      <a:pt x="372" y="88"/>
                      <a:pt x="366" y="83"/>
                      <a:pt x="363" y="83"/>
                    </a:cubicBezTo>
                    <a:cubicBezTo>
                      <a:pt x="363" y="85"/>
                      <a:pt x="363" y="85"/>
                      <a:pt x="363" y="85"/>
                    </a:cubicBezTo>
                    <a:cubicBezTo>
                      <a:pt x="362" y="85"/>
                      <a:pt x="361" y="85"/>
                      <a:pt x="360" y="85"/>
                    </a:cubicBezTo>
                    <a:cubicBezTo>
                      <a:pt x="359" y="86"/>
                      <a:pt x="358" y="89"/>
                      <a:pt x="357" y="89"/>
                    </a:cubicBezTo>
                    <a:cubicBezTo>
                      <a:pt x="356" y="90"/>
                      <a:pt x="353" y="90"/>
                      <a:pt x="352" y="91"/>
                    </a:cubicBezTo>
                    <a:cubicBezTo>
                      <a:pt x="351" y="93"/>
                      <a:pt x="350" y="97"/>
                      <a:pt x="348" y="99"/>
                    </a:cubicBezTo>
                    <a:cubicBezTo>
                      <a:pt x="347" y="100"/>
                      <a:pt x="345" y="100"/>
                      <a:pt x="343" y="101"/>
                    </a:cubicBezTo>
                    <a:cubicBezTo>
                      <a:pt x="343" y="100"/>
                      <a:pt x="343" y="101"/>
                      <a:pt x="342" y="101"/>
                    </a:cubicBezTo>
                    <a:cubicBezTo>
                      <a:pt x="341" y="99"/>
                      <a:pt x="341" y="98"/>
                      <a:pt x="341" y="97"/>
                    </a:cubicBezTo>
                    <a:cubicBezTo>
                      <a:pt x="339" y="98"/>
                      <a:pt x="339" y="98"/>
                      <a:pt x="339" y="98"/>
                    </a:cubicBezTo>
                    <a:cubicBezTo>
                      <a:pt x="339" y="97"/>
                      <a:pt x="339" y="95"/>
                      <a:pt x="339" y="93"/>
                    </a:cubicBezTo>
                    <a:cubicBezTo>
                      <a:pt x="337" y="93"/>
                      <a:pt x="337" y="93"/>
                      <a:pt x="337" y="93"/>
                    </a:cubicBezTo>
                    <a:cubicBezTo>
                      <a:pt x="336" y="94"/>
                      <a:pt x="337" y="94"/>
                      <a:pt x="336" y="95"/>
                    </a:cubicBezTo>
                    <a:cubicBezTo>
                      <a:pt x="335" y="90"/>
                      <a:pt x="333" y="87"/>
                      <a:pt x="334" y="82"/>
                    </a:cubicBezTo>
                    <a:cubicBezTo>
                      <a:pt x="335" y="81"/>
                      <a:pt x="336" y="81"/>
                      <a:pt x="336" y="79"/>
                    </a:cubicBezTo>
                    <a:cubicBezTo>
                      <a:pt x="336" y="78"/>
                      <a:pt x="334" y="74"/>
                      <a:pt x="332" y="73"/>
                    </a:cubicBezTo>
                    <a:cubicBezTo>
                      <a:pt x="331" y="73"/>
                      <a:pt x="331" y="73"/>
                      <a:pt x="331" y="73"/>
                    </a:cubicBezTo>
                    <a:cubicBezTo>
                      <a:pt x="332" y="74"/>
                      <a:pt x="330" y="74"/>
                      <a:pt x="329" y="74"/>
                    </a:cubicBezTo>
                    <a:cubicBezTo>
                      <a:pt x="329" y="74"/>
                      <a:pt x="329" y="72"/>
                      <a:pt x="327" y="73"/>
                    </a:cubicBezTo>
                    <a:cubicBezTo>
                      <a:pt x="327" y="73"/>
                      <a:pt x="328" y="74"/>
                      <a:pt x="326" y="74"/>
                    </a:cubicBezTo>
                    <a:cubicBezTo>
                      <a:pt x="324" y="74"/>
                      <a:pt x="321" y="71"/>
                      <a:pt x="319" y="71"/>
                    </a:cubicBezTo>
                    <a:cubicBezTo>
                      <a:pt x="315" y="72"/>
                      <a:pt x="315" y="75"/>
                      <a:pt x="314" y="75"/>
                    </a:cubicBezTo>
                    <a:close/>
                    <a:moveTo>
                      <a:pt x="110" y="19"/>
                    </a:moveTo>
                    <a:cubicBezTo>
                      <a:pt x="111" y="19"/>
                      <a:pt x="110" y="22"/>
                      <a:pt x="110" y="23"/>
                    </a:cubicBezTo>
                    <a:cubicBezTo>
                      <a:pt x="110" y="23"/>
                      <a:pt x="113" y="22"/>
                      <a:pt x="113" y="22"/>
                    </a:cubicBezTo>
                    <a:cubicBezTo>
                      <a:pt x="113" y="22"/>
                      <a:pt x="113" y="18"/>
                      <a:pt x="112" y="20"/>
                    </a:cubicBezTo>
                    <a:lnTo>
                      <a:pt x="110" y="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4" name="Google Shape;659;p9">
              <a:extLst>
                <a:ext uri="{FF2B5EF4-FFF2-40B4-BE49-F238E27FC236}">
                  <a16:creationId xmlns:a16="http://schemas.microsoft.com/office/drawing/2014/main" id="{EF91785C-01A0-C54D-BA0C-6D6BA2DE1E26}"/>
                </a:ext>
              </a:extLst>
            </p:cNvPr>
            <p:cNvSpPr/>
            <p:nvPr/>
          </p:nvSpPr>
          <p:spPr>
            <a:xfrm>
              <a:off x="8855487" y="4014628"/>
              <a:ext cx="1381436" cy="652096"/>
            </a:xfrm>
            <a:custGeom>
              <a:avLst/>
              <a:gdLst/>
              <a:ahLst/>
              <a:cxnLst/>
              <a:rect l="l" t="t" r="r" b="b"/>
              <a:pathLst>
                <a:path w="392" h="185" extrusionOk="0">
                  <a:moveTo>
                    <a:pt x="11" y="4"/>
                  </a:moveTo>
                  <a:cubicBezTo>
                    <a:pt x="10" y="4"/>
                    <a:pt x="9" y="2"/>
                    <a:pt x="8" y="1"/>
                  </a:cubicBezTo>
                  <a:cubicBezTo>
                    <a:pt x="6" y="0"/>
                    <a:pt x="4" y="0"/>
                    <a:pt x="1" y="0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11"/>
                    <a:pt x="4" y="15"/>
                    <a:pt x="7" y="17"/>
                  </a:cubicBezTo>
                  <a:cubicBezTo>
                    <a:pt x="8" y="17"/>
                    <a:pt x="9" y="17"/>
                    <a:pt x="9" y="18"/>
                  </a:cubicBezTo>
                  <a:cubicBezTo>
                    <a:pt x="11" y="19"/>
                    <a:pt x="11" y="21"/>
                    <a:pt x="12" y="22"/>
                  </a:cubicBezTo>
                  <a:cubicBezTo>
                    <a:pt x="13" y="23"/>
                    <a:pt x="15" y="23"/>
                    <a:pt x="16" y="24"/>
                  </a:cubicBezTo>
                  <a:cubicBezTo>
                    <a:pt x="17" y="25"/>
                    <a:pt x="16" y="26"/>
                    <a:pt x="17" y="27"/>
                  </a:cubicBezTo>
                  <a:cubicBezTo>
                    <a:pt x="18" y="28"/>
                    <a:pt x="20" y="29"/>
                    <a:pt x="21" y="30"/>
                  </a:cubicBezTo>
                  <a:cubicBezTo>
                    <a:pt x="21" y="31"/>
                    <a:pt x="21" y="32"/>
                    <a:pt x="21" y="33"/>
                  </a:cubicBezTo>
                  <a:cubicBezTo>
                    <a:pt x="22" y="33"/>
                    <a:pt x="23" y="34"/>
                    <a:pt x="23" y="34"/>
                  </a:cubicBezTo>
                  <a:cubicBezTo>
                    <a:pt x="24" y="36"/>
                    <a:pt x="24" y="37"/>
                    <a:pt x="24" y="40"/>
                  </a:cubicBezTo>
                  <a:cubicBezTo>
                    <a:pt x="26" y="40"/>
                    <a:pt x="28" y="40"/>
                    <a:pt x="29" y="41"/>
                  </a:cubicBezTo>
                  <a:cubicBezTo>
                    <a:pt x="30" y="41"/>
                    <a:pt x="31" y="43"/>
                    <a:pt x="31" y="44"/>
                  </a:cubicBezTo>
                  <a:cubicBezTo>
                    <a:pt x="32" y="44"/>
                    <a:pt x="33" y="43"/>
                    <a:pt x="33" y="44"/>
                  </a:cubicBezTo>
                  <a:cubicBezTo>
                    <a:pt x="34" y="46"/>
                    <a:pt x="33" y="49"/>
                    <a:pt x="33" y="52"/>
                  </a:cubicBezTo>
                  <a:cubicBezTo>
                    <a:pt x="34" y="53"/>
                    <a:pt x="36" y="56"/>
                    <a:pt x="36" y="57"/>
                  </a:cubicBezTo>
                  <a:cubicBezTo>
                    <a:pt x="36" y="58"/>
                    <a:pt x="36" y="59"/>
                    <a:pt x="36" y="60"/>
                  </a:cubicBezTo>
                  <a:cubicBezTo>
                    <a:pt x="37" y="61"/>
                    <a:pt x="39" y="61"/>
                    <a:pt x="39" y="62"/>
                  </a:cubicBezTo>
                  <a:cubicBezTo>
                    <a:pt x="41" y="63"/>
                    <a:pt x="41" y="65"/>
                    <a:pt x="42" y="67"/>
                  </a:cubicBezTo>
                  <a:cubicBezTo>
                    <a:pt x="43" y="68"/>
                    <a:pt x="46" y="69"/>
                    <a:pt x="47" y="70"/>
                  </a:cubicBezTo>
                  <a:cubicBezTo>
                    <a:pt x="48" y="72"/>
                    <a:pt x="51" y="81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4"/>
                    <a:pt x="53" y="86"/>
                    <a:pt x="53" y="87"/>
                  </a:cubicBezTo>
                  <a:cubicBezTo>
                    <a:pt x="53" y="88"/>
                    <a:pt x="55" y="88"/>
                    <a:pt x="55" y="89"/>
                  </a:cubicBezTo>
                  <a:cubicBezTo>
                    <a:pt x="56" y="91"/>
                    <a:pt x="58" y="97"/>
                    <a:pt x="59" y="98"/>
                  </a:cubicBezTo>
                  <a:cubicBezTo>
                    <a:pt x="59" y="98"/>
                    <a:pt x="61" y="99"/>
                    <a:pt x="61" y="99"/>
                  </a:cubicBezTo>
                  <a:cubicBezTo>
                    <a:pt x="63" y="102"/>
                    <a:pt x="63" y="105"/>
                    <a:pt x="64" y="108"/>
                  </a:cubicBezTo>
                  <a:cubicBezTo>
                    <a:pt x="64" y="109"/>
                    <a:pt x="66" y="111"/>
                    <a:pt x="67" y="112"/>
                  </a:cubicBezTo>
                  <a:cubicBezTo>
                    <a:pt x="67" y="113"/>
                    <a:pt x="67" y="113"/>
                    <a:pt x="67" y="113"/>
                  </a:cubicBezTo>
                  <a:cubicBezTo>
                    <a:pt x="67" y="114"/>
                    <a:pt x="72" y="115"/>
                    <a:pt x="73" y="116"/>
                  </a:cubicBezTo>
                  <a:cubicBezTo>
                    <a:pt x="73" y="116"/>
                    <a:pt x="75" y="116"/>
                    <a:pt x="75" y="117"/>
                  </a:cubicBezTo>
                  <a:cubicBezTo>
                    <a:pt x="76" y="117"/>
                    <a:pt x="79" y="121"/>
                    <a:pt x="80" y="122"/>
                  </a:cubicBezTo>
                  <a:cubicBezTo>
                    <a:pt x="81" y="123"/>
                    <a:pt x="83" y="123"/>
                    <a:pt x="85" y="123"/>
                  </a:cubicBezTo>
                  <a:cubicBezTo>
                    <a:pt x="84" y="122"/>
                    <a:pt x="84" y="120"/>
                    <a:pt x="83" y="120"/>
                  </a:cubicBezTo>
                  <a:cubicBezTo>
                    <a:pt x="82" y="120"/>
                    <a:pt x="83" y="119"/>
                    <a:pt x="85" y="119"/>
                  </a:cubicBezTo>
                  <a:cubicBezTo>
                    <a:pt x="85" y="120"/>
                    <a:pt x="87" y="122"/>
                    <a:pt x="89" y="121"/>
                  </a:cubicBezTo>
                  <a:cubicBezTo>
                    <a:pt x="90" y="121"/>
                    <a:pt x="89" y="120"/>
                    <a:pt x="90" y="119"/>
                  </a:cubicBezTo>
                  <a:cubicBezTo>
                    <a:pt x="90" y="120"/>
                    <a:pt x="90" y="120"/>
                    <a:pt x="90" y="120"/>
                  </a:cubicBezTo>
                  <a:cubicBezTo>
                    <a:pt x="92" y="120"/>
                    <a:pt x="93" y="120"/>
                    <a:pt x="94" y="120"/>
                  </a:cubicBezTo>
                  <a:cubicBezTo>
                    <a:pt x="92" y="119"/>
                    <a:pt x="95" y="101"/>
                    <a:pt x="96" y="98"/>
                  </a:cubicBezTo>
                  <a:cubicBezTo>
                    <a:pt x="95" y="97"/>
                    <a:pt x="94" y="97"/>
                    <a:pt x="93" y="97"/>
                  </a:cubicBezTo>
                  <a:cubicBezTo>
                    <a:pt x="92" y="96"/>
                    <a:pt x="91" y="91"/>
                    <a:pt x="91" y="89"/>
                  </a:cubicBezTo>
                  <a:cubicBezTo>
                    <a:pt x="89" y="90"/>
                    <a:pt x="87" y="89"/>
                    <a:pt x="87" y="89"/>
                  </a:cubicBezTo>
                  <a:cubicBezTo>
                    <a:pt x="86" y="89"/>
                    <a:pt x="85" y="88"/>
                    <a:pt x="85" y="88"/>
                  </a:cubicBezTo>
                  <a:cubicBezTo>
                    <a:pt x="85" y="87"/>
                    <a:pt x="86" y="87"/>
                    <a:pt x="85" y="85"/>
                  </a:cubicBezTo>
                  <a:cubicBezTo>
                    <a:pt x="85" y="85"/>
                    <a:pt x="82" y="84"/>
                    <a:pt x="82" y="83"/>
                  </a:cubicBezTo>
                  <a:cubicBezTo>
                    <a:pt x="82" y="82"/>
                    <a:pt x="82" y="77"/>
                    <a:pt x="83" y="76"/>
                  </a:cubicBezTo>
                  <a:cubicBezTo>
                    <a:pt x="81" y="76"/>
                    <a:pt x="80" y="76"/>
                    <a:pt x="79" y="76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7" y="75"/>
                    <a:pt x="77" y="76"/>
                    <a:pt x="76" y="76"/>
                  </a:cubicBezTo>
                  <a:cubicBezTo>
                    <a:pt x="76" y="76"/>
                    <a:pt x="74" y="74"/>
                    <a:pt x="73" y="74"/>
                  </a:cubicBezTo>
                  <a:cubicBezTo>
                    <a:pt x="73" y="73"/>
                    <a:pt x="73" y="70"/>
                    <a:pt x="73" y="69"/>
                  </a:cubicBezTo>
                  <a:cubicBezTo>
                    <a:pt x="73" y="68"/>
                    <a:pt x="76" y="67"/>
                    <a:pt x="76" y="66"/>
                  </a:cubicBezTo>
                  <a:cubicBezTo>
                    <a:pt x="76" y="66"/>
                    <a:pt x="76" y="64"/>
                    <a:pt x="76" y="64"/>
                  </a:cubicBezTo>
                  <a:cubicBezTo>
                    <a:pt x="76" y="64"/>
                    <a:pt x="73" y="59"/>
                    <a:pt x="73" y="59"/>
                  </a:cubicBezTo>
                  <a:cubicBezTo>
                    <a:pt x="72" y="58"/>
                    <a:pt x="73" y="57"/>
                    <a:pt x="73" y="56"/>
                  </a:cubicBezTo>
                  <a:cubicBezTo>
                    <a:pt x="71" y="55"/>
                    <a:pt x="70" y="56"/>
                    <a:pt x="69" y="56"/>
                  </a:cubicBezTo>
                  <a:cubicBezTo>
                    <a:pt x="69" y="54"/>
                    <a:pt x="69" y="54"/>
                    <a:pt x="70" y="52"/>
                  </a:cubicBezTo>
                  <a:cubicBezTo>
                    <a:pt x="70" y="52"/>
                    <a:pt x="69" y="51"/>
                    <a:pt x="69" y="51"/>
                  </a:cubicBezTo>
                  <a:cubicBezTo>
                    <a:pt x="68" y="53"/>
                    <a:pt x="68" y="53"/>
                    <a:pt x="67" y="55"/>
                  </a:cubicBezTo>
                  <a:cubicBezTo>
                    <a:pt x="67" y="55"/>
                    <a:pt x="65" y="55"/>
                    <a:pt x="65" y="55"/>
                  </a:cubicBezTo>
                  <a:cubicBezTo>
                    <a:pt x="65" y="55"/>
                    <a:pt x="65" y="54"/>
                    <a:pt x="65" y="54"/>
                  </a:cubicBezTo>
                  <a:cubicBezTo>
                    <a:pt x="64" y="54"/>
                    <a:pt x="63" y="54"/>
                    <a:pt x="63" y="54"/>
                  </a:cubicBezTo>
                  <a:cubicBezTo>
                    <a:pt x="61" y="52"/>
                    <a:pt x="62" y="50"/>
                    <a:pt x="61" y="48"/>
                  </a:cubicBezTo>
                  <a:cubicBezTo>
                    <a:pt x="60" y="47"/>
                    <a:pt x="58" y="46"/>
                    <a:pt x="57" y="45"/>
                  </a:cubicBezTo>
                  <a:cubicBezTo>
                    <a:pt x="55" y="43"/>
                    <a:pt x="55" y="41"/>
                    <a:pt x="55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4" y="41"/>
                    <a:pt x="49" y="42"/>
                    <a:pt x="51" y="41"/>
                  </a:cubicBezTo>
                  <a:cubicBezTo>
                    <a:pt x="51" y="41"/>
                    <a:pt x="50" y="41"/>
                    <a:pt x="50" y="40"/>
                  </a:cubicBezTo>
                  <a:cubicBezTo>
                    <a:pt x="49" y="39"/>
                    <a:pt x="49" y="37"/>
                    <a:pt x="47" y="3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6" y="35"/>
                    <a:pt x="47" y="32"/>
                    <a:pt x="47" y="31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29"/>
                    <a:pt x="43" y="28"/>
                    <a:pt x="43" y="27"/>
                  </a:cubicBezTo>
                  <a:cubicBezTo>
                    <a:pt x="41" y="26"/>
                    <a:pt x="36" y="23"/>
                    <a:pt x="35" y="22"/>
                  </a:cubicBezTo>
                  <a:cubicBezTo>
                    <a:pt x="34" y="21"/>
                    <a:pt x="35" y="19"/>
                    <a:pt x="34" y="18"/>
                  </a:cubicBezTo>
                  <a:cubicBezTo>
                    <a:pt x="34" y="18"/>
                    <a:pt x="32" y="18"/>
                    <a:pt x="31" y="17"/>
                  </a:cubicBezTo>
                  <a:cubicBezTo>
                    <a:pt x="30" y="16"/>
                    <a:pt x="31" y="13"/>
                    <a:pt x="29" y="13"/>
                  </a:cubicBezTo>
                  <a:cubicBezTo>
                    <a:pt x="29" y="13"/>
                    <a:pt x="27" y="13"/>
                    <a:pt x="27" y="13"/>
                  </a:cubicBezTo>
                  <a:cubicBezTo>
                    <a:pt x="26" y="13"/>
                    <a:pt x="27" y="11"/>
                    <a:pt x="27" y="10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19" y="2"/>
                    <a:pt x="14" y="5"/>
                    <a:pt x="11" y="4"/>
                  </a:cubicBezTo>
                  <a:close/>
                  <a:moveTo>
                    <a:pt x="7" y="32"/>
                  </a:moveTo>
                  <a:cubicBezTo>
                    <a:pt x="9" y="35"/>
                    <a:pt x="11" y="38"/>
                    <a:pt x="8" y="32"/>
                  </a:cubicBezTo>
                  <a:lnTo>
                    <a:pt x="7" y="32"/>
                  </a:lnTo>
                  <a:close/>
                  <a:moveTo>
                    <a:pt x="285" y="35"/>
                  </a:moveTo>
                  <a:cubicBezTo>
                    <a:pt x="285" y="38"/>
                    <a:pt x="285" y="40"/>
                    <a:pt x="286" y="42"/>
                  </a:cubicBezTo>
                  <a:cubicBezTo>
                    <a:pt x="286" y="42"/>
                    <a:pt x="288" y="42"/>
                    <a:pt x="289" y="42"/>
                  </a:cubicBezTo>
                  <a:cubicBezTo>
                    <a:pt x="289" y="42"/>
                    <a:pt x="290" y="41"/>
                    <a:pt x="289" y="41"/>
                  </a:cubicBezTo>
                  <a:cubicBezTo>
                    <a:pt x="289" y="41"/>
                    <a:pt x="289" y="38"/>
                    <a:pt x="289" y="38"/>
                  </a:cubicBezTo>
                  <a:cubicBezTo>
                    <a:pt x="287" y="36"/>
                    <a:pt x="286" y="36"/>
                    <a:pt x="285" y="35"/>
                  </a:cubicBezTo>
                  <a:close/>
                  <a:moveTo>
                    <a:pt x="280" y="39"/>
                  </a:moveTo>
                  <a:cubicBezTo>
                    <a:pt x="277" y="43"/>
                    <a:pt x="277" y="47"/>
                    <a:pt x="275" y="52"/>
                  </a:cubicBezTo>
                  <a:cubicBezTo>
                    <a:pt x="276" y="53"/>
                    <a:pt x="278" y="54"/>
                    <a:pt x="279" y="55"/>
                  </a:cubicBezTo>
                  <a:cubicBezTo>
                    <a:pt x="279" y="57"/>
                    <a:pt x="278" y="56"/>
                    <a:pt x="277" y="57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77" y="58"/>
                    <a:pt x="279" y="62"/>
                    <a:pt x="277" y="63"/>
                  </a:cubicBezTo>
                  <a:cubicBezTo>
                    <a:pt x="277" y="64"/>
                    <a:pt x="277" y="64"/>
                    <a:pt x="277" y="64"/>
                  </a:cubicBezTo>
                  <a:cubicBezTo>
                    <a:pt x="277" y="65"/>
                    <a:pt x="279" y="67"/>
                    <a:pt x="280" y="68"/>
                  </a:cubicBezTo>
                  <a:cubicBezTo>
                    <a:pt x="281" y="69"/>
                    <a:pt x="281" y="70"/>
                    <a:pt x="283" y="70"/>
                  </a:cubicBezTo>
                  <a:cubicBezTo>
                    <a:pt x="285" y="71"/>
                    <a:pt x="279" y="66"/>
                    <a:pt x="279" y="66"/>
                  </a:cubicBezTo>
                  <a:cubicBezTo>
                    <a:pt x="279" y="64"/>
                    <a:pt x="279" y="62"/>
                    <a:pt x="279" y="61"/>
                  </a:cubicBezTo>
                  <a:cubicBezTo>
                    <a:pt x="279" y="61"/>
                    <a:pt x="283" y="58"/>
                    <a:pt x="282" y="59"/>
                  </a:cubicBezTo>
                  <a:cubicBezTo>
                    <a:pt x="283" y="59"/>
                    <a:pt x="283" y="59"/>
                    <a:pt x="284" y="59"/>
                  </a:cubicBezTo>
                  <a:cubicBezTo>
                    <a:pt x="285" y="59"/>
                    <a:pt x="285" y="61"/>
                    <a:pt x="286" y="62"/>
                  </a:cubicBezTo>
                  <a:cubicBezTo>
                    <a:pt x="287" y="62"/>
                    <a:pt x="287" y="61"/>
                    <a:pt x="288" y="62"/>
                  </a:cubicBezTo>
                  <a:cubicBezTo>
                    <a:pt x="287" y="60"/>
                    <a:pt x="287" y="58"/>
                    <a:pt x="287" y="56"/>
                  </a:cubicBezTo>
                  <a:cubicBezTo>
                    <a:pt x="286" y="56"/>
                    <a:pt x="284" y="57"/>
                    <a:pt x="283" y="56"/>
                  </a:cubicBezTo>
                  <a:cubicBezTo>
                    <a:pt x="285" y="55"/>
                    <a:pt x="286" y="53"/>
                    <a:pt x="288" y="52"/>
                  </a:cubicBezTo>
                  <a:cubicBezTo>
                    <a:pt x="286" y="51"/>
                    <a:pt x="289" y="51"/>
                    <a:pt x="286" y="50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85" y="50"/>
                    <a:pt x="283" y="51"/>
                    <a:pt x="283" y="52"/>
                  </a:cubicBezTo>
                  <a:cubicBezTo>
                    <a:pt x="282" y="52"/>
                    <a:pt x="283" y="53"/>
                    <a:pt x="283" y="54"/>
                  </a:cubicBezTo>
                  <a:cubicBezTo>
                    <a:pt x="281" y="54"/>
                    <a:pt x="281" y="54"/>
                    <a:pt x="281" y="54"/>
                  </a:cubicBezTo>
                  <a:cubicBezTo>
                    <a:pt x="282" y="50"/>
                    <a:pt x="283" y="46"/>
                    <a:pt x="281" y="45"/>
                  </a:cubicBezTo>
                  <a:cubicBezTo>
                    <a:pt x="281" y="45"/>
                    <a:pt x="282" y="42"/>
                    <a:pt x="282" y="43"/>
                  </a:cubicBezTo>
                  <a:cubicBezTo>
                    <a:pt x="283" y="42"/>
                    <a:pt x="283" y="42"/>
                    <a:pt x="283" y="42"/>
                  </a:cubicBezTo>
                  <a:cubicBezTo>
                    <a:pt x="282" y="41"/>
                    <a:pt x="282" y="41"/>
                    <a:pt x="282" y="40"/>
                  </a:cubicBezTo>
                  <a:lnTo>
                    <a:pt x="280" y="39"/>
                  </a:lnTo>
                  <a:close/>
                  <a:moveTo>
                    <a:pt x="57" y="41"/>
                  </a:moveTo>
                  <a:cubicBezTo>
                    <a:pt x="57" y="41"/>
                    <a:pt x="57" y="43"/>
                    <a:pt x="57" y="43"/>
                  </a:cubicBezTo>
                  <a:cubicBezTo>
                    <a:pt x="58" y="43"/>
                    <a:pt x="58" y="43"/>
                    <a:pt x="59" y="44"/>
                  </a:cubicBezTo>
                  <a:cubicBezTo>
                    <a:pt x="58" y="42"/>
                    <a:pt x="60" y="41"/>
                    <a:pt x="57" y="41"/>
                  </a:cubicBezTo>
                  <a:close/>
                  <a:moveTo>
                    <a:pt x="63" y="45"/>
                  </a:moveTo>
                  <a:cubicBezTo>
                    <a:pt x="63" y="45"/>
                    <a:pt x="63" y="47"/>
                    <a:pt x="63" y="47"/>
                  </a:cubicBezTo>
                  <a:cubicBezTo>
                    <a:pt x="64" y="47"/>
                    <a:pt x="64" y="47"/>
                    <a:pt x="65" y="48"/>
                  </a:cubicBezTo>
                  <a:cubicBezTo>
                    <a:pt x="68" y="48"/>
                    <a:pt x="63" y="45"/>
                    <a:pt x="63" y="45"/>
                  </a:cubicBezTo>
                  <a:close/>
                  <a:moveTo>
                    <a:pt x="19" y="46"/>
                  </a:moveTo>
                  <a:cubicBezTo>
                    <a:pt x="19" y="48"/>
                    <a:pt x="19" y="48"/>
                    <a:pt x="19" y="48"/>
                  </a:cubicBezTo>
                  <a:cubicBezTo>
                    <a:pt x="19" y="49"/>
                    <a:pt x="21" y="49"/>
                    <a:pt x="21" y="50"/>
                  </a:cubicBezTo>
                  <a:cubicBezTo>
                    <a:pt x="22" y="50"/>
                    <a:pt x="24" y="54"/>
                    <a:pt x="25" y="55"/>
                  </a:cubicBezTo>
                  <a:cubicBezTo>
                    <a:pt x="26" y="55"/>
                    <a:pt x="26" y="52"/>
                    <a:pt x="25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3" y="50"/>
                    <a:pt x="23" y="48"/>
                    <a:pt x="22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0" y="47"/>
                    <a:pt x="19" y="46"/>
                  </a:cubicBezTo>
                  <a:close/>
                  <a:moveTo>
                    <a:pt x="254" y="47"/>
                  </a:moveTo>
                  <a:cubicBezTo>
                    <a:pt x="254" y="47"/>
                    <a:pt x="254" y="49"/>
                    <a:pt x="253" y="50"/>
                  </a:cubicBezTo>
                  <a:cubicBezTo>
                    <a:pt x="253" y="50"/>
                    <a:pt x="251" y="50"/>
                    <a:pt x="251" y="50"/>
                  </a:cubicBezTo>
                  <a:cubicBezTo>
                    <a:pt x="251" y="50"/>
                    <a:pt x="251" y="52"/>
                    <a:pt x="251" y="52"/>
                  </a:cubicBezTo>
                  <a:cubicBezTo>
                    <a:pt x="249" y="53"/>
                    <a:pt x="246" y="55"/>
                    <a:pt x="245" y="55"/>
                  </a:cubicBezTo>
                  <a:cubicBezTo>
                    <a:pt x="239" y="56"/>
                    <a:pt x="234" y="55"/>
                    <a:pt x="228" y="55"/>
                  </a:cubicBezTo>
                  <a:cubicBezTo>
                    <a:pt x="227" y="54"/>
                    <a:pt x="227" y="54"/>
                    <a:pt x="227" y="54"/>
                  </a:cubicBezTo>
                  <a:cubicBezTo>
                    <a:pt x="226" y="53"/>
                    <a:pt x="227" y="55"/>
                    <a:pt x="225" y="54"/>
                  </a:cubicBezTo>
                  <a:cubicBezTo>
                    <a:pt x="225" y="52"/>
                    <a:pt x="225" y="52"/>
                    <a:pt x="225" y="52"/>
                  </a:cubicBezTo>
                  <a:cubicBezTo>
                    <a:pt x="221" y="51"/>
                    <a:pt x="218" y="53"/>
                    <a:pt x="216" y="54"/>
                  </a:cubicBezTo>
                  <a:cubicBezTo>
                    <a:pt x="216" y="55"/>
                    <a:pt x="216" y="55"/>
                    <a:pt x="216" y="55"/>
                  </a:cubicBezTo>
                  <a:cubicBezTo>
                    <a:pt x="215" y="55"/>
                    <a:pt x="215" y="54"/>
                    <a:pt x="214" y="54"/>
                  </a:cubicBezTo>
                  <a:cubicBezTo>
                    <a:pt x="213" y="56"/>
                    <a:pt x="212" y="57"/>
                    <a:pt x="211" y="58"/>
                  </a:cubicBezTo>
                  <a:cubicBezTo>
                    <a:pt x="212" y="58"/>
                    <a:pt x="210" y="60"/>
                    <a:pt x="210" y="60"/>
                  </a:cubicBezTo>
                  <a:cubicBezTo>
                    <a:pt x="210" y="61"/>
                    <a:pt x="211" y="62"/>
                    <a:pt x="211" y="62"/>
                  </a:cubicBezTo>
                  <a:cubicBezTo>
                    <a:pt x="211" y="66"/>
                    <a:pt x="211" y="72"/>
                    <a:pt x="209" y="75"/>
                  </a:cubicBezTo>
                  <a:cubicBezTo>
                    <a:pt x="208" y="75"/>
                    <a:pt x="208" y="75"/>
                    <a:pt x="208" y="75"/>
                  </a:cubicBezTo>
                  <a:cubicBezTo>
                    <a:pt x="207" y="78"/>
                    <a:pt x="207" y="81"/>
                    <a:pt x="207" y="86"/>
                  </a:cubicBezTo>
                  <a:cubicBezTo>
                    <a:pt x="207" y="87"/>
                    <a:pt x="206" y="91"/>
                    <a:pt x="205" y="91"/>
                  </a:cubicBezTo>
                  <a:cubicBezTo>
                    <a:pt x="204" y="92"/>
                    <a:pt x="204" y="92"/>
                    <a:pt x="204" y="92"/>
                  </a:cubicBezTo>
                  <a:cubicBezTo>
                    <a:pt x="203" y="96"/>
                    <a:pt x="204" y="99"/>
                    <a:pt x="204" y="103"/>
                  </a:cubicBezTo>
                  <a:cubicBezTo>
                    <a:pt x="205" y="103"/>
                    <a:pt x="207" y="103"/>
                    <a:pt x="208" y="103"/>
                  </a:cubicBezTo>
                  <a:cubicBezTo>
                    <a:pt x="209" y="105"/>
                    <a:pt x="209" y="105"/>
                    <a:pt x="209" y="105"/>
                  </a:cubicBezTo>
                  <a:cubicBezTo>
                    <a:pt x="209" y="105"/>
                    <a:pt x="208" y="106"/>
                    <a:pt x="208" y="107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09" y="111"/>
                    <a:pt x="206" y="113"/>
                    <a:pt x="206" y="114"/>
                  </a:cubicBezTo>
                  <a:cubicBezTo>
                    <a:pt x="205" y="117"/>
                    <a:pt x="206" y="121"/>
                    <a:pt x="206" y="123"/>
                  </a:cubicBezTo>
                  <a:cubicBezTo>
                    <a:pt x="209" y="123"/>
                    <a:pt x="213" y="123"/>
                    <a:pt x="217" y="123"/>
                  </a:cubicBezTo>
                  <a:cubicBezTo>
                    <a:pt x="216" y="122"/>
                    <a:pt x="217" y="120"/>
                    <a:pt x="217" y="119"/>
                  </a:cubicBezTo>
                  <a:cubicBezTo>
                    <a:pt x="217" y="119"/>
                    <a:pt x="215" y="119"/>
                    <a:pt x="215" y="118"/>
                  </a:cubicBezTo>
                  <a:cubicBezTo>
                    <a:pt x="215" y="118"/>
                    <a:pt x="218" y="115"/>
                    <a:pt x="217" y="115"/>
                  </a:cubicBezTo>
                  <a:cubicBezTo>
                    <a:pt x="217" y="114"/>
                    <a:pt x="215" y="110"/>
                    <a:pt x="215" y="109"/>
                  </a:cubicBezTo>
                  <a:cubicBezTo>
                    <a:pt x="216" y="109"/>
                    <a:pt x="218" y="108"/>
                    <a:pt x="218" y="107"/>
                  </a:cubicBezTo>
                  <a:cubicBezTo>
                    <a:pt x="219" y="105"/>
                    <a:pt x="218" y="102"/>
                    <a:pt x="217" y="100"/>
                  </a:cubicBezTo>
                  <a:cubicBezTo>
                    <a:pt x="220" y="99"/>
                    <a:pt x="221" y="100"/>
                    <a:pt x="223" y="99"/>
                  </a:cubicBezTo>
                  <a:cubicBezTo>
                    <a:pt x="224" y="103"/>
                    <a:pt x="225" y="107"/>
                    <a:pt x="225" y="109"/>
                  </a:cubicBezTo>
                  <a:cubicBezTo>
                    <a:pt x="226" y="112"/>
                    <a:pt x="227" y="114"/>
                    <a:pt x="227" y="118"/>
                  </a:cubicBezTo>
                  <a:cubicBezTo>
                    <a:pt x="228" y="118"/>
                    <a:pt x="230" y="119"/>
                    <a:pt x="232" y="119"/>
                  </a:cubicBezTo>
                  <a:cubicBezTo>
                    <a:pt x="232" y="119"/>
                    <a:pt x="232" y="119"/>
                    <a:pt x="232" y="119"/>
                  </a:cubicBezTo>
                  <a:cubicBezTo>
                    <a:pt x="234" y="117"/>
                    <a:pt x="233" y="116"/>
                    <a:pt x="233" y="115"/>
                  </a:cubicBezTo>
                  <a:cubicBezTo>
                    <a:pt x="233" y="114"/>
                    <a:pt x="233" y="114"/>
                    <a:pt x="233" y="114"/>
                  </a:cubicBezTo>
                  <a:cubicBezTo>
                    <a:pt x="234" y="113"/>
                    <a:pt x="237" y="113"/>
                    <a:pt x="239" y="113"/>
                  </a:cubicBezTo>
                  <a:cubicBezTo>
                    <a:pt x="240" y="111"/>
                    <a:pt x="240" y="111"/>
                    <a:pt x="240" y="111"/>
                  </a:cubicBezTo>
                  <a:cubicBezTo>
                    <a:pt x="239" y="111"/>
                    <a:pt x="239" y="111"/>
                    <a:pt x="239" y="111"/>
                  </a:cubicBezTo>
                  <a:cubicBezTo>
                    <a:pt x="238" y="110"/>
                    <a:pt x="237" y="108"/>
                    <a:pt x="236" y="107"/>
                  </a:cubicBezTo>
                  <a:cubicBezTo>
                    <a:pt x="234" y="104"/>
                    <a:pt x="235" y="104"/>
                    <a:pt x="235" y="101"/>
                  </a:cubicBezTo>
                  <a:cubicBezTo>
                    <a:pt x="234" y="101"/>
                    <a:pt x="234" y="101"/>
                    <a:pt x="234" y="101"/>
                  </a:cubicBezTo>
                  <a:cubicBezTo>
                    <a:pt x="234" y="101"/>
                    <a:pt x="234" y="99"/>
                    <a:pt x="234" y="99"/>
                  </a:cubicBezTo>
                  <a:cubicBezTo>
                    <a:pt x="233" y="98"/>
                    <a:pt x="231" y="98"/>
                    <a:pt x="230" y="97"/>
                  </a:cubicBezTo>
                  <a:cubicBezTo>
                    <a:pt x="229" y="96"/>
                    <a:pt x="230" y="93"/>
                    <a:pt x="229" y="91"/>
                  </a:cubicBezTo>
                  <a:cubicBezTo>
                    <a:pt x="229" y="91"/>
                    <a:pt x="223" y="89"/>
                    <a:pt x="223" y="89"/>
                  </a:cubicBezTo>
                  <a:cubicBezTo>
                    <a:pt x="224" y="88"/>
                    <a:pt x="224" y="88"/>
                    <a:pt x="225" y="87"/>
                  </a:cubicBezTo>
                  <a:cubicBezTo>
                    <a:pt x="225" y="87"/>
                    <a:pt x="227" y="87"/>
                    <a:pt x="229" y="87"/>
                  </a:cubicBezTo>
                  <a:cubicBezTo>
                    <a:pt x="235" y="84"/>
                    <a:pt x="235" y="79"/>
                    <a:pt x="241" y="78"/>
                  </a:cubicBezTo>
                  <a:cubicBezTo>
                    <a:pt x="242" y="76"/>
                    <a:pt x="241" y="76"/>
                    <a:pt x="242" y="75"/>
                  </a:cubicBezTo>
                  <a:cubicBezTo>
                    <a:pt x="235" y="75"/>
                    <a:pt x="232" y="75"/>
                    <a:pt x="226" y="74"/>
                  </a:cubicBezTo>
                  <a:cubicBezTo>
                    <a:pt x="226" y="75"/>
                    <a:pt x="226" y="76"/>
                    <a:pt x="225" y="77"/>
                  </a:cubicBezTo>
                  <a:cubicBezTo>
                    <a:pt x="225" y="78"/>
                    <a:pt x="223" y="77"/>
                    <a:pt x="222" y="78"/>
                  </a:cubicBezTo>
                  <a:cubicBezTo>
                    <a:pt x="222" y="78"/>
                    <a:pt x="221" y="75"/>
                    <a:pt x="221" y="75"/>
                  </a:cubicBezTo>
                  <a:cubicBezTo>
                    <a:pt x="220" y="74"/>
                    <a:pt x="218" y="75"/>
                    <a:pt x="217" y="74"/>
                  </a:cubicBezTo>
                  <a:cubicBezTo>
                    <a:pt x="217" y="74"/>
                    <a:pt x="216" y="72"/>
                    <a:pt x="216" y="72"/>
                  </a:cubicBezTo>
                  <a:cubicBezTo>
                    <a:pt x="215" y="70"/>
                    <a:pt x="217" y="67"/>
                    <a:pt x="217" y="66"/>
                  </a:cubicBezTo>
                  <a:cubicBezTo>
                    <a:pt x="217" y="63"/>
                    <a:pt x="217" y="62"/>
                    <a:pt x="217" y="60"/>
                  </a:cubicBezTo>
                  <a:cubicBezTo>
                    <a:pt x="219" y="60"/>
                    <a:pt x="219" y="61"/>
                    <a:pt x="220" y="61"/>
                  </a:cubicBezTo>
                  <a:cubicBezTo>
                    <a:pt x="221" y="61"/>
                    <a:pt x="224" y="59"/>
                    <a:pt x="225" y="60"/>
                  </a:cubicBezTo>
                  <a:cubicBezTo>
                    <a:pt x="226" y="60"/>
                    <a:pt x="227" y="61"/>
                    <a:pt x="229" y="61"/>
                  </a:cubicBezTo>
                  <a:cubicBezTo>
                    <a:pt x="230" y="61"/>
                    <a:pt x="235" y="60"/>
                    <a:pt x="237" y="60"/>
                  </a:cubicBezTo>
                  <a:cubicBezTo>
                    <a:pt x="240" y="61"/>
                    <a:pt x="244" y="63"/>
                    <a:pt x="248" y="62"/>
                  </a:cubicBezTo>
                  <a:cubicBezTo>
                    <a:pt x="248" y="61"/>
                    <a:pt x="248" y="61"/>
                    <a:pt x="248" y="61"/>
                  </a:cubicBezTo>
                  <a:cubicBezTo>
                    <a:pt x="249" y="60"/>
                    <a:pt x="250" y="61"/>
                    <a:pt x="251" y="60"/>
                  </a:cubicBezTo>
                  <a:cubicBezTo>
                    <a:pt x="252" y="59"/>
                    <a:pt x="252" y="56"/>
                    <a:pt x="253" y="55"/>
                  </a:cubicBezTo>
                  <a:cubicBezTo>
                    <a:pt x="254" y="54"/>
                    <a:pt x="255" y="54"/>
                    <a:pt x="255" y="54"/>
                  </a:cubicBezTo>
                  <a:cubicBezTo>
                    <a:pt x="257" y="53"/>
                    <a:pt x="257" y="53"/>
                    <a:pt x="257" y="53"/>
                  </a:cubicBezTo>
                  <a:cubicBezTo>
                    <a:pt x="257" y="52"/>
                    <a:pt x="257" y="49"/>
                    <a:pt x="257" y="48"/>
                  </a:cubicBezTo>
                  <a:cubicBezTo>
                    <a:pt x="257" y="48"/>
                    <a:pt x="256" y="48"/>
                    <a:pt x="256" y="47"/>
                  </a:cubicBezTo>
                  <a:cubicBezTo>
                    <a:pt x="255" y="47"/>
                    <a:pt x="254" y="47"/>
                    <a:pt x="254" y="47"/>
                  </a:cubicBezTo>
                  <a:close/>
                  <a:moveTo>
                    <a:pt x="81" y="50"/>
                  </a:moveTo>
                  <a:cubicBezTo>
                    <a:pt x="81" y="51"/>
                    <a:pt x="81" y="51"/>
                    <a:pt x="81" y="51"/>
                  </a:cubicBezTo>
                  <a:cubicBezTo>
                    <a:pt x="83" y="51"/>
                    <a:pt x="83" y="50"/>
                    <a:pt x="81" y="50"/>
                  </a:cubicBezTo>
                  <a:close/>
                  <a:moveTo>
                    <a:pt x="304" y="66"/>
                  </a:moveTo>
                  <a:cubicBezTo>
                    <a:pt x="303" y="67"/>
                    <a:pt x="303" y="67"/>
                    <a:pt x="303" y="67"/>
                  </a:cubicBezTo>
                  <a:cubicBezTo>
                    <a:pt x="294" y="69"/>
                    <a:pt x="305" y="69"/>
                    <a:pt x="309" y="69"/>
                  </a:cubicBezTo>
                  <a:cubicBezTo>
                    <a:pt x="309" y="69"/>
                    <a:pt x="310" y="68"/>
                    <a:pt x="310" y="67"/>
                  </a:cubicBezTo>
                  <a:cubicBezTo>
                    <a:pt x="309" y="67"/>
                    <a:pt x="304" y="65"/>
                    <a:pt x="304" y="66"/>
                  </a:cubicBezTo>
                  <a:close/>
                  <a:moveTo>
                    <a:pt x="277" y="69"/>
                  </a:moveTo>
                  <a:cubicBezTo>
                    <a:pt x="277" y="71"/>
                    <a:pt x="277" y="73"/>
                    <a:pt x="277" y="74"/>
                  </a:cubicBezTo>
                  <a:cubicBezTo>
                    <a:pt x="281" y="72"/>
                    <a:pt x="279" y="73"/>
                    <a:pt x="277" y="69"/>
                  </a:cubicBezTo>
                  <a:close/>
                  <a:moveTo>
                    <a:pt x="33" y="75"/>
                  </a:moveTo>
                  <a:cubicBezTo>
                    <a:pt x="33" y="76"/>
                    <a:pt x="32" y="76"/>
                    <a:pt x="32" y="77"/>
                  </a:cubicBezTo>
                  <a:cubicBezTo>
                    <a:pt x="32" y="78"/>
                    <a:pt x="34" y="82"/>
                    <a:pt x="34" y="83"/>
                  </a:cubicBezTo>
                  <a:cubicBezTo>
                    <a:pt x="34" y="83"/>
                    <a:pt x="37" y="84"/>
                    <a:pt x="38" y="84"/>
                  </a:cubicBezTo>
                  <a:cubicBezTo>
                    <a:pt x="38" y="83"/>
                    <a:pt x="39" y="83"/>
                    <a:pt x="37" y="83"/>
                  </a:cubicBezTo>
                  <a:cubicBezTo>
                    <a:pt x="36" y="80"/>
                    <a:pt x="36" y="78"/>
                    <a:pt x="35" y="75"/>
                  </a:cubicBezTo>
                  <a:cubicBezTo>
                    <a:pt x="35" y="75"/>
                    <a:pt x="33" y="76"/>
                    <a:pt x="33" y="75"/>
                  </a:cubicBezTo>
                  <a:close/>
                  <a:moveTo>
                    <a:pt x="301" y="75"/>
                  </a:moveTo>
                  <a:cubicBezTo>
                    <a:pt x="300" y="76"/>
                    <a:pt x="302" y="77"/>
                    <a:pt x="302" y="77"/>
                  </a:cubicBezTo>
                  <a:cubicBezTo>
                    <a:pt x="303" y="77"/>
                    <a:pt x="304" y="75"/>
                    <a:pt x="301" y="75"/>
                  </a:cubicBezTo>
                  <a:close/>
                  <a:moveTo>
                    <a:pt x="305" y="77"/>
                  </a:moveTo>
                  <a:cubicBezTo>
                    <a:pt x="304" y="78"/>
                    <a:pt x="304" y="78"/>
                    <a:pt x="304" y="78"/>
                  </a:cubicBezTo>
                  <a:cubicBezTo>
                    <a:pt x="304" y="79"/>
                    <a:pt x="304" y="80"/>
                    <a:pt x="304" y="80"/>
                  </a:cubicBezTo>
                  <a:cubicBezTo>
                    <a:pt x="304" y="80"/>
                    <a:pt x="306" y="80"/>
                    <a:pt x="307" y="81"/>
                  </a:cubicBezTo>
                  <a:cubicBezTo>
                    <a:pt x="306" y="80"/>
                    <a:pt x="309" y="79"/>
                    <a:pt x="305" y="77"/>
                  </a:cubicBezTo>
                  <a:close/>
                  <a:moveTo>
                    <a:pt x="279" y="79"/>
                  </a:moveTo>
                  <a:cubicBezTo>
                    <a:pt x="277" y="79"/>
                    <a:pt x="280" y="80"/>
                    <a:pt x="281" y="80"/>
                  </a:cubicBezTo>
                  <a:cubicBezTo>
                    <a:pt x="280" y="80"/>
                    <a:pt x="281" y="78"/>
                    <a:pt x="279" y="79"/>
                  </a:cubicBezTo>
                  <a:close/>
                  <a:moveTo>
                    <a:pt x="237" y="81"/>
                  </a:moveTo>
                  <a:cubicBezTo>
                    <a:pt x="237" y="81"/>
                    <a:pt x="237" y="82"/>
                    <a:pt x="237" y="82"/>
                  </a:cubicBezTo>
                  <a:cubicBezTo>
                    <a:pt x="236" y="81"/>
                    <a:pt x="236" y="83"/>
                    <a:pt x="236" y="83"/>
                  </a:cubicBezTo>
                  <a:cubicBezTo>
                    <a:pt x="237" y="85"/>
                    <a:pt x="237" y="85"/>
                    <a:pt x="237" y="85"/>
                  </a:cubicBezTo>
                  <a:cubicBezTo>
                    <a:pt x="238" y="84"/>
                    <a:pt x="239" y="84"/>
                    <a:pt x="239" y="84"/>
                  </a:cubicBezTo>
                  <a:cubicBezTo>
                    <a:pt x="241" y="84"/>
                    <a:pt x="241" y="85"/>
                    <a:pt x="241" y="85"/>
                  </a:cubicBezTo>
                  <a:cubicBezTo>
                    <a:pt x="241" y="85"/>
                    <a:pt x="242" y="84"/>
                    <a:pt x="242" y="83"/>
                  </a:cubicBezTo>
                  <a:cubicBezTo>
                    <a:pt x="244" y="84"/>
                    <a:pt x="243" y="82"/>
                    <a:pt x="243" y="82"/>
                  </a:cubicBezTo>
                  <a:cubicBezTo>
                    <a:pt x="242" y="82"/>
                    <a:pt x="239" y="81"/>
                    <a:pt x="237" y="81"/>
                  </a:cubicBezTo>
                  <a:close/>
                  <a:moveTo>
                    <a:pt x="92" y="82"/>
                  </a:moveTo>
                  <a:cubicBezTo>
                    <a:pt x="90" y="84"/>
                    <a:pt x="90" y="84"/>
                    <a:pt x="90" y="87"/>
                  </a:cubicBezTo>
                  <a:cubicBezTo>
                    <a:pt x="92" y="88"/>
                    <a:pt x="93" y="88"/>
                    <a:pt x="94" y="88"/>
                  </a:cubicBezTo>
                  <a:cubicBezTo>
                    <a:pt x="94" y="90"/>
                    <a:pt x="93" y="90"/>
                    <a:pt x="94" y="93"/>
                  </a:cubicBezTo>
                  <a:cubicBezTo>
                    <a:pt x="94" y="94"/>
                    <a:pt x="96" y="95"/>
                    <a:pt x="97" y="95"/>
                  </a:cubicBezTo>
                  <a:cubicBezTo>
                    <a:pt x="98" y="96"/>
                    <a:pt x="98" y="97"/>
                    <a:pt x="98" y="97"/>
                  </a:cubicBezTo>
                  <a:cubicBezTo>
                    <a:pt x="100" y="97"/>
                    <a:pt x="100" y="97"/>
                    <a:pt x="100" y="97"/>
                  </a:cubicBezTo>
                  <a:cubicBezTo>
                    <a:pt x="99" y="91"/>
                    <a:pt x="99" y="90"/>
                    <a:pt x="96" y="86"/>
                  </a:cubicBezTo>
                  <a:cubicBezTo>
                    <a:pt x="95" y="84"/>
                    <a:pt x="94" y="83"/>
                    <a:pt x="92" y="82"/>
                  </a:cubicBezTo>
                  <a:close/>
                  <a:moveTo>
                    <a:pt x="299" y="82"/>
                  </a:moveTo>
                  <a:cubicBezTo>
                    <a:pt x="298" y="85"/>
                    <a:pt x="298" y="85"/>
                    <a:pt x="298" y="85"/>
                  </a:cubicBezTo>
                  <a:cubicBezTo>
                    <a:pt x="299" y="85"/>
                    <a:pt x="300" y="85"/>
                    <a:pt x="301" y="85"/>
                  </a:cubicBezTo>
                  <a:cubicBezTo>
                    <a:pt x="301" y="85"/>
                    <a:pt x="301" y="83"/>
                    <a:pt x="301" y="83"/>
                  </a:cubicBezTo>
                  <a:cubicBezTo>
                    <a:pt x="301" y="83"/>
                    <a:pt x="300" y="82"/>
                    <a:pt x="299" y="82"/>
                  </a:cubicBezTo>
                  <a:close/>
                  <a:moveTo>
                    <a:pt x="260" y="83"/>
                  </a:moveTo>
                  <a:cubicBezTo>
                    <a:pt x="260" y="83"/>
                    <a:pt x="259" y="84"/>
                    <a:pt x="259" y="84"/>
                  </a:cubicBezTo>
                  <a:cubicBezTo>
                    <a:pt x="266" y="84"/>
                    <a:pt x="269" y="83"/>
                    <a:pt x="260" y="83"/>
                  </a:cubicBezTo>
                  <a:close/>
                  <a:moveTo>
                    <a:pt x="249" y="84"/>
                  </a:moveTo>
                  <a:cubicBezTo>
                    <a:pt x="249" y="84"/>
                    <a:pt x="249" y="87"/>
                    <a:pt x="249" y="87"/>
                  </a:cubicBezTo>
                  <a:cubicBezTo>
                    <a:pt x="258" y="86"/>
                    <a:pt x="258" y="85"/>
                    <a:pt x="249" y="84"/>
                  </a:cubicBezTo>
                  <a:close/>
                  <a:moveTo>
                    <a:pt x="43" y="91"/>
                  </a:moveTo>
                  <a:cubicBezTo>
                    <a:pt x="43" y="94"/>
                    <a:pt x="43" y="94"/>
                    <a:pt x="43" y="94"/>
                  </a:cubicBezTo>
                  <a:cubicBezTo>
                    <a:pt x="45" y="95"/>
                    <a:pt x="44" y="92"/>
                    <a:pt x="43" y="91"/>
                  </a:cubicBezTo>
                  <a:close/>
                  <a:moveTo>
                    <a:pt x="108" y="94"/>
                  </a:moveTo>
                  <a:cubicBezTo>
                    <a:pt x="106" y="101"/>
                    <a:pt x="108" y="100"/>
                    <a:pt x="114" y="98"/>
                  </a:cubicBezTo>
                  <a:cubicBezTo>
                    <a:pt x="114" y="96"/>
                    <a:pt x="114" y="95"/>
                    <a:pt x="114" y="94"/>
                  </a:cubicBezTo>
                  <a:cubicBezTo>
                    <a:pt x="112" y="94"/>
                    <a:pt x="110" y="94"/>
                    <a:pt x="108" y="94"/>
                  </a:cubicBezTo>
                  <a:close/>
                  <a:moveTo>
                    <a:pt x="285" y="97"/>
                  </a:moveTo>
                  <a:cubicBezTo>
                    <a:pt x="285" y="97"/>
                    <a:pt x="284" y="98"/>
                    <a:pt x="284" y="98"/>
                  </a:cubicBezTo>
                  <a:cubicBezTo>
                    <a:pt x="283" y="98"/>
                    <a:pt x="282" y="98"/>
                    <a:pt x="282" y="98"/>
                  </a:cubicBezTo>
                  <a:cubicBezTo>
                    <a:pt x="281" y="100"/>
                    <a:pt x="281" y="100"/>
                    <a:pt x="281" y="100"/>
                  </a:cubicBezTo>
                  <a:cubicBezTo>
                    <a:pt x="282" y="100"/>
                    <a:pt x="283" y="100"/>
                    <a:pt x="284" y="100"/>
                  </a:cubicBezTo>
                  <a:cubicBezTo>
                    <a:pt x="284" y="100"/>
                    <a:pt x="285" y="102"/>
                    <a:pt x="285" y="102"/>
                  </a:cubicBezTo>
                  <a:cubicBezTo>
                    <a:pt x="288" y="102"/>
                    <a:pt x="287" y="100"/>
                    <a:pt x="288" y="100"/>
                  </a:cubicBezTo>
                  <a:cubicBezTo>
                    <a:pt x="290" y="99"/>
                    <a:pt x="291" y="102"/>
                    <a:pt x="293" y="102"/>
                  </a:cubicBezTo>
                  <a:cubicBezTo>
                    <a:pt x="294" y="102"/>
                    <a:pt x="295" y="101"/>
                    <a:pt x="296" y="101"/>
                  </a:cubicBezTo>
                  <a:cubicBezTo>
                    <a:pt x="298" y="101"/>
                    <a:pt x="301" y="103"/>
                    <a:pt x="304" y="103"/>
                  </a:cubicBezTo>
                  <a:cubicBezTo>
                    <a:pt x="304" y="103"/>
                    <a:pt x="305" y="102"/>
                    <a:pt x="305" y="101"/>
                  </a:cubicBezTo>
                  <a:cubicBezTo>
                    <a:pt x="304" y="100"/>
                    <a:pt x="303" y="100"/>
                    <a:pt x="303" y="99"/>
                  </a:cubicBezTo>
                  <a:cubicBezTo>
                    <a:pt x="299" y="98"/>
                    <a:pt x="296" y="98"/>
                    <a:pt x="293" y="98"/>
                  </a:cubicBezTo>
                  <a:cubicBezTo>
                    <a:pt x="291" y="97"/>
                    <a:pt x="291" y="97"/>
                    <a:pt x="291" y="97"/>
                  </a:cubicBezTo>
                  <a:cubicBezTo>
                    <a:pt x="291" y="97"/>
                    <a:pt x="285" y="97"/>
                    <a:pt x="285" y="97"/>
                  </a:cubicBezTo>
                  <a:close/>
                  <a:moveTo>
                    <a:pt x="273" y="97"/>
                  </a:moveTo>
                  <a:cubicBezTo>
                    <a:pt x="271" y="97"/>
                    <a:pt x="265" y="98"/>
                    <a:pt x="263" y="99"/>
                  </a:cubicBezTo>
                  <a:cubicBezTo>
                    <a:pt x="263" y="99"/>
                    <a:pt x="263" y="101"/>
                    <a:pt x="263" y="101"/>
                  </a:cubicBezTo>
                  <a:cubicBezTo>
                    <a:pt x="265" y="101"/>
                    <a:pt x="267" y="101"/>
                    <a:pt x="268" y="102"/>
                  </a:cubicBezTo>
                  <a:cubicBezTo>
                    <a:pt x="268" y="102"/>
                    <a:pt x="268" y="104"/>
                    <a:pt x="269" y="104"/>
                  </a:cubicBezTo>
                  <a:cubicBezTo>
                    <a:pt x="271" y="104"/>
                    <a:pt x="274" y="103"/>
                    <a:pt x="276" y="103"/>
                  </a:cubicBezTo>
                  <a:cubicBezTo>
                    <a:pt x="276" y="102"/>
                    <a:pt x="276" y="100"/>
                    <a:pt x="277" y="100"/>
                  </a:cubicBezTo>
                  <a:cubicBezTo>
                    <a:pt x="276" y="100"/>
                    <a:pt x="275" y="100"/>
                    <a:pt x="275" y="100"/>
                  </a:cubicBezTo>
                  <a:cubicBezTo>
                    <a:pt x="273" y="98"/>
                    <a:pt x="276" y="98"/>
                    <a:pt x="273" y="97"/>
                  </a:cubicBezTo>
                  <a:close/>
                  <a:moveTo>
                    <a:pt x="241" y="113"/>
                  </a:moveTo>
                  <a:cubicBezTo>
                    <a:pt x="241" y="115"/>
                    <a:pt x="241" y="114"/>
                    <a:pt x="240" y="114"/>
                  </a:cubicBezTo>
                  <a:cubicBezTo>
                    <a:pt x="240" y="115"/>
                    <a:pt x="240" y="117"/>
                    <a:pt x="240" y="118"/>
                  </a:cubicBezTo>
                  <a:cubicBezTo>
                    <a:pt x="240" y="118"/>
                    <a:pt x="238" y="121"/>
                    <a:pt x="239" y="118"/>
                  </a:cubicBezTo>
                  <a:cubicBezTo>
                    <a:pt x="238" y="118"/>
                    <a:pt x="238" y="117"/>
                    <a:pt x="238" y="117"/>
                  </a:cubicBezTo>
                  <a:cubicBezTo>
                    <a:pt x="238" y="117"/>
                    <a:pt x="236" y="117"/>
                    <a:pt x="236" y="117"/>
                  </a:cubicBezTo>
                  <a:cubicBezTo>
                    <a:pt x="235" y="119"/>
                    <a:pt x="236" y="120"/>
                    <a:pt x="235" y="121"/>
                  </a:cubicBezTo>
                  <a:cubicBezTo>
                    <a:pt x="239" y="123"/>
                    <a:pt x="237" y="120"/>
                    <a:pt x="239" y="125"/>
                  </a:cubicBezTo>
                  <a:cubicBezTo>
                    <a:pt x="239" y="125"/>
                    <a:pt x="241" y="126"/>
                    <a:pt x="241" y="125"/>
                  </a:cubicBezTo>
                  <a:cubicBezTo>
                    <a:pt x="241" y="125"/>
                    <a:pt x="244" y="122"/>
                    <a:pt x="244" y="122"/>
                  </a:cubicBezTo>
                  <a:cubicBezTo>
                    <a:pt x="244" y="121"/>
                    <a:pt x="242" y="120"/>
                    <a:pt x="242" y="119"/>
                  </a:cubicBezTo>
                  <a:cubicBezTo>
                    <a:pt x="241" y="116"/>
                    <a:pt x="245" y="115"/>
                    <a:pt x="241" y="113"/>
                  </a:cubicBezTo>
                  <a:close/>
                  <a:moveTo>
                    <a:pt x="102" y="123"/>
                  </a:moveTo>
                  <a:cubicBezTo>
                    <a:pt x="101" y="125"/>
                    <a:pt x="101" y="125"/>
                    <a:pt x="101" y="125"/>
                  </a:cubicBezTo>
                  <a:cubicBezTo>
                    <a:pt x="97" y="124"/>
                    <a:pt x="95" y="124"/>
                    <a:pt x="91" y="124"/>
                  </a:cubicBezTo>
                  <a:cubicBezTo>
                    <a:pt x="90" y="130"/>
                    <a:pt x="89" y="130"/>
                    <a:pt x="87" y="134"/>
                  </a:cubicBezTo>
                  <a:cubicBezTo>
                    <a:pt x="87" y="134"/>
                    <a:pt x="87" y="135"/>
                    <a:pt x="87" y="135"/>
                  </a:cubicBezTo>
                  <a:cubicBezTo>
                    <a:pt x="91" y="135"/>
                    <a:pt x="92" y="135"/>
                    <a:pt x="96" y="135"/>
                  </a:cubicBezTo>
                  <a:cubicBezTo>
                    <a:pt x="95" y="137"/>
                    <a:pt x="97" y="136"/>
                    <a:pt x="94" y="137"/>
                  </a:cubicBezTo>
                  <a:cubicBezTo>
                    <a:pt x="95" y="138"/>
                    <a:pt x="95" y="140"/>
                    <a:pt x="95" y="140"/>
                  </a:cubicBezTo>
                  <a:cubicBezTo>
                    <a:pt x="99" y="140"/>
                    <a:pt x="103" y="139"/>
                    <a:pt x="106" y="141"/>
                  </a:cubicBezTo>
                  <a:cubicBezTo>
                    <a:pt x="107" y="142"/>
                    <a:pt x="108" y="144"/>
                    <a:pt x="108" y="145"/>
                  </a:cubicBezTo>
                  <a:cubicBezTo>
                    <a:pt x="121" y="145"/>
                    <a:pt x="121" y="145"/>
                    <a:pt x="121" y="145"/>
                  </a:cubicBezTo>
                  <a:cubicBezTo>
                    <a:pt x="121" y="145"/>
                    <a:pt x="122" y="143"/>
                    <a:pt x="123" y="143"/>
                  </a:cubicBezTo>
                  <a:cubicBezTo>
                    <a:pt x="125" y="145"/>
                    <a:pt x="125" y="145"/>
                    <a:pt x="125" y="145"/>
                  </a:cubicBezTo>
                  <a:cubicBezTo>
                    <a:pt x="129" y="146"/>
                    <a:pt x="131" y="146"/>
                    <a:pt x="135" y="147"/>
                  </a:cubicBezTo>
                  <a:cubicBezTo>
                    <a:pt x="136" y="147"/>
                    <a:pt x="138" y="149"/>
                    <a:pt x="139" y="149"/>
                  </a:cubicBezTo>
                  <a:cubicBezTo>
                    <a:pt x="141" y="150"/>
                    <a:pt x="142" y="148"/>
                    <a:pt x="144" y="149"/>
                  </a:cubicBezTo>
                  <a:cubicBezTo>
                    <a:pt x="146" y="149"/>
                    <a:pt x="150" y="152"/>
                    <a:pt x="153" y="151"/>
                  </a:cubicBezTo>
                  <a:cubicBezTo>
                    <a:pt x="154" y="151"/>
                    <a:pt x="155" y="149"/>
                    <a:pt x="157" y="150"/>
                  </a:cubicBezTo>
                  <a:cubicBezTo>
                    <a:pt x="159" y="150"/>
                    <a:pt x="159" y="153"/>
                    <a:pt x="160" y="153"/>
                  </a:cubicBezTo>
                  <a:cubicBezTo>
                    <a:pt x="162" y="155"/>
                    <a:pt x="164" y="154"/>
                    <a:pt x="166" y="155"/>
                  </a:cubicBezTo>
                  <a:cubicBezTo>
                    <a:pt x="167" y="155"/>
                    <a:pt x="168" y="156"/>
                    <a:pt x="169" y="157"/>
                  </a:cubicBezTo>
                  <a:cubicBezTo>
                    <a:pt x="168" y="155"/>
                    <a:pt x="169" y="153"/>
                    <a:pt x="168" y="151"/>
                  </a:cubicBezTo>
                  <a:cubicBezTo>
                    <a:pt x="167" y="151"/>
                    <a:pt x="166" y="150"/>
                    <a:pt x="166" y="150"/>
                  </a:cubicBezTo>
                  <a:cubicBezTo>
                    <a:pt x="165" y="149"/>
                    <a:pt x="166" y="145"/>
                    <a:pt x="167" y="144"/>
                  </a:cubicBezTo>
                  <a:cubicBezTo>
                    <a:pt x="162" y="142"/>
                    <a:pt x="159" y="142"/>
                    <a:pt x="153" y="142"/>
                  </a:cubicBezTo>
                  <a:cubicBezTo>
                    <a:pt x="153" y="142"/>
                    <a:pt x="153" y="136"/>
                    <a:pt x="153" y="136"/>
                  </a:cubicBezTo>
                  <a:cubicBezTo>
                    <a:pt x="153" y="136"/>
                    <a:pt x="152" y="135"/>
                    <a:pt x="152" y="135"/>
                  </a:cubicBezTo>
                  <a:cubicBezTo>
                    <a:pt x="151" y="134"/>
                    <a:pt x="152" y="132"/>
                    <a:pt x="152" y="131"/>
                  </a:cubicBezTo>
                  <a:cubicBezTo>
                    <a:pt x="150" y="132"/>
                    <a:pt x="147" y="133"/>
                    <a:pt x="146" y="133"/>
                  </a:cubicBezTo>
                  <a:cubicBezTo>
                    <a:pt x="146" y="133"/>
                    <a:pt x="146" y="131"/>
                    <a:pt x="146" y="131"/>
                  </a:cubicBezTo>
                  <a:cubicBezTo>
                    <a:pt x="145" y="130"/>
                    <a:pt x="144" y="131"/>
                    <a:pt x="143" y="131"/>
                  </a:cubicBezTo>
                  <a:cubicBezTo>
                    <a:pt x="142" y="129"/>
                    <a:pt x="142" y="129"/>
                    <a:pt x="142" y="129"/>
                  </a:cubicBezTo>
                  <a:cubicBezTo>
                    <a:pt x="138" y="129"/>
                    <a:pt x="138" y="130"/>
                    <a:pt x="134" y="128"/>
                  </a:cubicBezTo>
                  <a:cubicBezTo>
                    <a:pt x="134" y="129"/>
                    <a:pt x="134" y="130"/>
                    <a:pt x="133" y="131"/>
                  </a:cubicBezTo>
                  <a:cubicBezTo>
                    <a:pt x="130" y="131"/>
                    <a:pt x="127" y="132"/>
                    <a:pt x="124" y="131"/>
                  </a:cubicBezTo>
                  <a:cubicBezTo>
                    <a:pt x="122" y="130"/>
                    <a:pt x="122" y="130"/>
                    <a:pt x="122" y="130"/>
                  </a:cubicBezTo>
                  <a:cubicBezTo>
                    <a:pt x="116" y="129"/>
                    <a:pt x="116" y="129"/>
                    <a:pt x="114" y="125"/>
                  </a:cubicBezTo>
                  <a:cubicBezTo>
                    <a:pt x="114" y="125"/>
                    <a:pt x="109" y="126"/>
                    <a:pt x="108" y="125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5" y="123"/>
                    <a:pt x="104" y="123"/>
                    <a:pt x="102" y="123"/>
                  </a:cubicBezTo>
                  <a:close/>
                  <a:moveTo>
                    <a:pt x="229" y="124"/>
                  </a:moveTo>
                  <a:cubicBezTo>
                    <a:pt x="230" y="125"/>
                    <a:pt x="230" y="125"/>
                    <a:pt x="230" y="125"/>
                  </a:cubicBezTo>
                  <a:cubicBezTo>
                    <a:pt x="230" y="124"/>
                    <a:pt x="231" y="124"/>
                    <a:pt x="229" y="124"/>
                  </a:cubicBezTo>
                  <a:close/>
                  <a:moveTo>
                    <a:pt x="335" y="127"/>
                  </a:moveTo>
                  <a:cubicBezTo>
                    <a:pt x="335" y="128"/>
                    <a:pt x="334" y="128"/>
                    <a:pt x="334" y="129"/>
                  </a:cubicBezTo>
                  <a:cubicBezTo>
                    <a:pt x="337" y="130"/>
                    <a:pt x="336" y="133"/>
                    <a:pt x="336" y="137"/>
                  </a:cubicBezTo>
                  <a:cubicBezTo>
                    <a:pt x="335" y="137"/>
                    <a:pt x="334" y="137"/>
                    <a:pt x="333" y="138"/>
                  </a:cubicBezTo>
                  <a:cubicBezTo>
                    <a:pt x="333" y="138"/>
                    <a:pt x="335" y="140"/>
                    <a:pt x="335" y="141"/>
                  </a:cubicBezTo>
                  <a:cubicBezTo>
                    <a:pt x="333" y="141"/>
                    <a:pt x="336" y="143"/>
                    <a:pt x="336" y="143"/>
                  </a:cubicBezTo>
                  <a:cubicBezTo>
                    <a:pt x="338" y="137"/>
                    <a:pt x="336" y="139"/>
                    <a:pt x="340" y="136"/>
                  </a:cubicBezTo>
                  <a:cubicBezTo>
                    <a:pt x="340" y="136"/>
                    <a:pt x="340" y="134"/>
                    <a:pt x="340" y="134"/>
                  </a:cubicBezTo>
                  <a:cubicBezTo>
                    <a:pt x="337" y="135"/>
                    <a:pt x="341" y="130"/>
                    <a:pt x="339" y="129"/>
                  </a:cubicBezTo>
                  <a:cubicBezTo>
                    <a:pt x="338" y="128"/>
                    <a:pt x="337" y="128"/>
                    <a:pt x="335" y="127"/>
                  </a:cubicBezTo>
                  <a:close/>
                  <a:moveTo>
                    <a:pt x="155" y="133"/>
                  </a:moveTo>
                  <a:cubicBezTo>
                    <a:pt x="155" y="133"/>
                    <a:pt x="153" y="135"/>
                    <a:pt x="156" y="136"/>
                  </a:cubicBezTo>
                  <a:cubicBezTo>
                    <a:pt x="157" y="137"/>
                    <a:pt x="161" y="135"/>
                    <a:pt x="161" y="135"/>
                  </a:cubicBezTo>
                  <a:cubicBezTo>
                    <a:pt x="164" y="136"/>
                    <a:pt x="162" y="133"/>
                    <a:pt x="162" y="133"/>
                  </a:cubicBezTo>
                  <a:cubicBezTo>
                    <a:pt x="159" y="133"/>
                    <a:pt x="158" y="133"/>
                    <a:pt x="155" y="133"/>
                  </a:cubicBezTo>
                  <a:close/>
                  <a:moveTo>
                    <a:pt x="370" y="143"/>
                  </a:moveTo>
                  <a:cubicBezTo>
                    <a:pt x="370" y="145"/>
                    <a:pt x="370" y="145"/>
                    <a:pt x="370" y="145"/>
                  </a:cubicBezTo>
                  <a:cubicBezTo>
                    <a:pt x="370" y="145"/>
                    <a:pt x="371" y="145"/>
                    <a:pt x="372" y="145"/>
                  </a:cubicBezTo>
                  <a:cubicBezTo>
                    <a:pt x="371" y="144"/>
                    <a:pt x="372" y="142"/>
                    <a:pt x="370" y="143"/>
                  </a:cubicBezTo>
                  <a:close/>
                  <a:moveTo>
                    <a:pt x="309" y="147"/>
                  </a:moveTo>
                  <a:cubicBezTo>
                    <a:pt x="308" y="147"/>
                    <a:pt x="309" y="149"/>
                    <a:pt x="308" y="150"/>
                  </a:cubicBezTo>
                  <a:cubicBezTo>
                    <a:pt x="307" y="151"/>
                    <a:pt x="303" y="153"/>
                    <a:pt x="307" y="155"/>
                  </a:cubicBezTo>
                  <a:cubicBezTo>
                    <a:pt x="307" y="154"/>
                    <a:pt x="313" y="145"/>
                    <a:pt x="309" y="147"/>
                  </a:cubicBezTo>
                  <a:close/>
                  <a:moveTo>
                    <a:pt x="169" y="149"/>
                  </a:moveTo>
                  <a:cubicBezTo>
                    <a:pt x="169" y="150"/>
                    <a:pt x="169" y="152"/>
                    <a:pt x="169" y="153"/>
                  </a:cubicBezTo>
                  <a:cubicBezTo>
                    <a:pt x="169" y="153"/>
                    <a:pt x="170" y="153"/>
                    <a:pt x="171" y="153"/>
                  </a:cubicBezTo>
                  <a:cubicBezTo>
                    <a:pt x="172" y="154"/>
                    <a:pt x="172" y="156"/>
                    <a:pt x="172" y="158"/>
                  </a:cubicBezTo>
                  <a:cubicBezTo>
                    <a:pt x="172" y="158"/>
                    <a:pt x="174" y="157"/>
                    <a:pt x="174" y="157"/>
                  </a:cubicBezTo>
                  <a:cubicBezTo>
                    <a:pt x="174" y="156"/>
                    <a:pt x="176" y="154"/>
                    <a:pt x="176" y="153"/>
                  </a:cubicBezTo>
                  <a:cubicBezTo>
                    <a:pt x="176" y="152"/>
                    <a:pt x="175" y="151"/>
                    <a:pt x="176" y="151"/>
                  </a:cubicBezTo>
                  <a:cubicBezTo>
                    <a:pt x="172" y="151"/>
                    <a:pt x="172" y="151"/>
                    <a:pt x="169" y="149"/>
                  </a:cubicBezTo>
                  <a:close/>
                  <a:moveTo>
                    <a:pt x="263" y="152"/>
                  </a:moveTo>
                  <a:cubicBezTo>
                    <a:pt x="263" y="152"/>
                    <a:pt x="263" y="154"/>
                    <a:pt x="263" y="155"/>
                  </a:cubicBezTo>
                  <a:cubicBezTo>
                    <a:pt x="271" y="155"/>
                    <a:pt x="271" y="155"/>
                    <a:pt x="271" y="155"/>
                  </a:cubicBezTo>
                  <a:cubicBezTo>
                    <a:pt x="271" y="154"/>
                    <a:pt x="271" y="152"/>
                    <a:pt x="271" y="152"/>
                  </a:cubicBezTo>
                  <a:cubicBezTo>
                    <a:pt x="267" y="152"/>
                    <a:pt x="267" y="152"/>
                    <a:pt x="263" y="152"/>
                  </a:cubicBezTo>
                  <a:close/>
                  <a:moveTo>
                    <a:pt x="182" y="154"/>
                  </a:moveTo>
                  <a:cubicBezTo>
                    <a:pt x="182" y="156"/>
                    <a:pt x="181" y="158"/>
                    <a:pt x="180" y="160"/>
                  </a:cubicBezTo>
                  <a:cubicBezTo>
                    <a:pt x="186" y="160"/>
                    <a:pt x="184" y="161"/>
                    <a:pt x="186" y="155"/>
                  </a:cubicBezTo>
                  <a:cubicBezTo>
                    <a:pt x="185" y="155"/>
                    <a:pt x="183" y="154"/>
                    <a:pt x="182" y="154"/>
                  </a:cubicBezTo>
                  <a:close/>
                  <a:moveTo>
                    <a:pt x="194" y="155"/>
                  </a:moveTo>
                  <a:cubicBezTo>
                    <a:pt x="194" y="155"/>
                    <a:pt x="194" y="157"/>
                    <a:pt x="194" y="158"/>
                  </a:cubicBezTo>
                  <a:cubicBezTo>
                    <a:pt x="194" y="158"/>
                    <a:pt x="196" y="158"/>
                    <a:pt x="196" y="158"/>
                  </a:cubicBezTo>
                  <a:cubicBezTo>
                    <a:pt x="195" y="159"/>
                    <a:pt x="198" y="161"/>
                    <a:pt x="193" y="161"/>
                  </a:cubicBezTo>
                  <a:cubicBezTo>
                    <a:pt x="191" y="160"/>
                    <a:pt x="190" y="158"/>
                    <a:pt x="189" y="158"/>
                  </a:cubicBezTo>
                  <a:cubicBezTo>
                    <a:pt x="188" y="158"/>
                    <a:pt x="189" y="159"/>
                    <a:pt x="187" y="159"/>
                  </a:cubicBezTo>
                  <a:cubicBezTo>
                    <a:pt x="186" y="160"/>
                    <a:pt x="186" y="162"/>
                    <a:pt x="186" y="165"/>
                  </a:cubicBezTo>
                  <a:cubicBezTo>
                    <a:pt x="187" y="164"/>
                    <a:pt x="188" y="164"/>
                    <a:pt x="190" y="164"/>
                  </a:cubicBezTo>
                  <a:cubicBezTo>
                    <a:pt x="190" y="164"/>
                    <a:pt x="191" y="165"/>
                    <a:pt x="192" y="165"/>
                  </a:cubicBezTo>
                  <a:cubicBezTo>
                    <a:pt x="194" y="164"/>
                    <a:pt x="194" y="164"/>
                    <a:pt x="194" y="164"/>
                  </a:cubicBezTo>
                  <a:cubicBezTo>
                    <a:pt x="197" y="163"/>
                    <a:pt x="204" y="163"/>
                    <a:pt x="205" y="163"/>
                  </a:cubicBezTo>
                  <a:cubicBezTo>
                    <a:pt x="205" y="161"/>
                    <a:pt x="205" y="160"/>
                    <a:pt x="204" y="159"/>
                  </a:cubicBezTo>
                  <a:cubicBezTo>
                    <a:pt x="199" y="158"/>
                    <a:pt x="198" y="157"/>
                    <a:pt x="194" y="155"/>
                  </a:cubicBezTo>
                  <a:close/>
                  <a:moveTo>
                    <a:pt x="282" y="156"/>
                  </a:moveTo>
                  <a:cubicBezTo>
                    <a:pt x="282" y="157"/>
                    <a:pt x="282" y="157"/>
                    <a:pt x="282" y="157"/>
                  </a:cubicBezTo>
                  <a:cubicBezTo>
                    <a:pt x="283" y="157"/>
                    <a:pt x="283" y="157"/>
                    <a:pt x="283" y="157"/>
                  </a:cubicBezTo>
                  <a:cubicBezTo>
                    <a:pt x="282" y="157"/>
                    <a:pt x="284" y="156"/>
                    <a:pt x="282" y="156"/>
                  </a:cubicBezTo>
                  <a:close/>
                  <a:moveTo>
                    <a:pt x="215" y="157"/>
                  </a:moveTo>
                  <a:cubicBezTo>
                    <a:pt x="214" y="157"/>
                    <a:pt x="212" y="157"/>
                    <a:pt x="211" y="158"/>
                  </a:cubicBezTo>
                  <a:cubicBezTo>
                    <a:pt x="211" y="158"/>
                    <a:pt x="212" y="161"/>
                    <a:pt x="211" y="161"/>
                  </a:cubicBezTo>
                  <a:cubicBezTo>
                    <a:pt x="217" y="162"/>
                    <a:pt x="220" y="163"/>
                    <a:pt x="225" y="163"/>
                  </a:cubicBezTo>
                  <a:cubicBezTo>
                    <a:pt x="225" y="164"/>
                    <a:pt x="225" y="164"/>
                    <a:pt x="225" y="164"/>
                  </a:cubicBezTo>
                  <a:cubicBezTo>
                    <a:pt x="229" y="164"/>
                    <a:pt x="233" y="160"/>
                    <a:pt x="236" y="161"/>
                  </a:cubicBezTo>
                  <a:cubicBezTo>
                    <a:pt x="236" y="161"/>
                    <a:pt x="237" y="162"/>
                    <a:pt x="238" y="163"/>
                  </a:cubicBezTo>
                  <a:cubicBezTo>
                    <a:pt x="239" y="161"/>
                    <a:pt x="239" y="159"/>
                    <a:pt x="239" y="159"/>
                  </a:cubicBezTo>
                  <a:cubicBezTo>
                    <a:pt x="239" y="159"/>
                    <a:pt x="237" y="158"/>
                    <a:pt x="235" y="158"/>
                  </a:cubicBezTo>
                  <a:cubicBezTo>
                    <a:pt x="234" y="158"/>
                    <a:pt x="233" y="159"/>
                    <a:pt x="231" y="159"/>
                  </a:cubicBezTo>
                  <a:cubicBezTo>
                    <a:pt x="231" y="159"/>
                    <a:pt x="228" y="157"/>
                    <a:pt x="227" y="157"/>
                  </a:cubicBezTo>
                  <a:cubicBezTo>
                    <a:pt x="225" y="157"/>
                    <a:pt x="225" y="158"/>
                    <a:pt x="222" y="158"/>
                  </a:cubicBezTo>
                  <a:cubicBezTo>
                    <a:pt x="221" y="158"/>
                    <a:pt x="217" y="156"/>
                    <a:pt x="215" y="157"/>
                  </a:cubicBezTo>
                  <a:close/>
                  <a:moveTo>
                    <a:pt x="251" y="158"/>
                  </a:moveTo>
                  <a:cubicBezTo>
                    <a:pt x="251" y="159"/>
                    <a:pt x="251" y="159"/>
                    <a:pt x="251" y="159"/>
                  </a:cubicBezTo>
                  <a:cubicBezTo>
                    <a:pt x="253" y="159"/>
                    <a:pt x="254" y="159"/>
                    <a:pt x="255" y="159"/>
                  </a:cubicBezTo>
                  <a:cubicBezTo>
                    <a:pt x="255" y="159"/>
                    <a:pt x="255" y="158"/>
                    <a:pt x="253" y="158"/>
                  </a:cubicBezTo>
                  <a:cubicBezTo>
                    <a:pt x="254" y="158"/>
                    <a:pt x="252" y="158"/>
                    <a:pt x="251" y="158"/>
                  </a:cubicBezTo>
                  <a:close/>
                  <a:moveTo>
                    <a:pt x="243" y="159"/>
                  </a:moveTo>
                  <a:cubicBezTo>
                    <a:pt x="242" y="159"/>
                    <a:pt x="244" y="160"/>
                    <a:pt x="244" y="160"/>
                  </a:cubicBezTo>
                  <a:cubicBezTo>
                    <a:pt x="244" y="160"/>
                    <a:pt x="246" y="158"/>
                    <a:pt x="243" y="159"/>
                  </a:cubicBezTo>
                  <a:close/>
                  <a:moveTo>
                    <a:pt x="248" y="159"/>
                  </a:moveTo>
                  <a:cubicBezTo>
                    <a:pt x="247" y="159"/>
                    <a:pt x="247" y="160"/>
                    <a:pt x="249" y="161"/>
                  </a:cubicBezTo>
                  <a:cubicBezTo>
                    <a:pt x="249" y="161"/>
                    <a:pt x="250" y="158"/>
                    <a:pt x="248" y="159"/>
                  </a:cubicBezTo>
                  <a:close/>
                  <a:moveTo>
                    <a:pt x="271" y="159"/>
                  </a:moveTo>
                  <a:cubicBezTo>
                    <a:pt x="269" y="160"/>
                    <a:pt x="269" y="160"/>
                    <a:pt x="269" y="160"/>
                  </a:cubicBezTo>
                  <a:cubicBezTo>
                    <a:pt x="268" y="160"/>
                    <a:pt x="266" y="159"/>
                    <a:pt x="265" y="160"/>
                  </a:cubicBezTo>
                  <a:cubicBezTo>
                    <a:pt x="264" y="160"/>
                    <a:pt x="264" y="162"/>
                    <a:pt x="263" y="162"/>
                  </a:cubicBezTo>
                  <a:cubicBezTo>
                    <a:pt x="261" y="162"/>
                    <a:pt x="257" y="161"/>
                    <a:pt x="255" y="163"/>
                  </a:cubicBezTo>
                  <a:cubicBezTo>
                    <a:pt x="254" y="163"/>
                    <a:pt x="255" y="165"/>
                    <a:pt x="254" y="166"/>
                  </a:cubicBezTo>
                  <a:cubicBezTo>
                    <a:pt x="253" y="167"/>
                    <a:pt x="251" y="166"/>
                    <a:pt x="250" y="167"/>
                  </a:cubicBezTo>
                  <a:cubicBezTo>
                    <a:pt x="249" y="168"/>
                    <a:pt x="250" y="169"/>
                    <a:pt x="249" y="170"/>
                  </a:cubicBezTo>
                  <a:cubicBezTo>
                    <a:pt x="249" y="171"/>
                    <a:pt x="244" y="173"/>
                    <a:pt x="242" y="174"/>
                  </a:cubicBezTo>
                  <a:cubicBezTo>
                    <a:pt x="242" y="175"/>
                    <a:pt x="243" y="176"/>
                    <a:pt x="243" y="177"/>
                  </a:cubicBezTo>
                  <a:cubicBezTo>
                    <a:pt x="240" y="179"/>
                    <a:pt x="239" y="180"/>
                    <a:pt x="235" y="181"/>
                  </a:cubicBezTo>
                  <a:cubicBezTo>
                    <a:pt x="235" y="182"/>
                    <a:pt x="234" y="182"/>
                    <a:pt x="234" y="183"/>
                  </a:cubicBezTo>
                  <a:cubicBezTo>
                    <a:pt x="235" y="183"/>
                    <a:pt x="235" y="184"/>
                    <a:pt x="235" y="184"/>
                  </a:cubicBezTo>
                  <a:cubicBezTo>
                    <a:pt x="237" y="185"/>
                    <a:pt x="240" y="184"/>
                    <a:pt x="241" y="183"/>
                  </a:cubicBezTo>
                  <a:cubicBezTo>
                    <a:pt x="242" y="183"/>
                    <a:pt x="241" y="182"/>
                    <a:pt x="241" y="181"/>
                  </a:cubicBezTo>
                  <a:cubicBezTo>
                    <a:pt x="241" y="181"/>
                    <a:pt x="245" y="178"/>
                    <a:pt x="245" y="178"/>
                  </a:cubicBezTo>
                  <a:cubicBezTo>
                    <a:pt x="248" y="176"/>
                    <a:pt x="250" y="178"/>
                    <a:pt x="253" y="177"/>
                  </a:cubicBezTo>
                  <a:cubicBezTo>
                    <a:pt x="255" y="176"/>
                    <a:pt x="256" y="173"/>
                    <a:pt x="257" y="171"/>
                  </a:cubicBezTo>
                  <a:cubicBezTo>
                    <a:pt x="258" y="171"/>
                    <a:pt x="259" y="171"/>
                    <a:pt x="259" y="171"/>
                  </a:cubicBezTo>
                  <a:cubicBezTo>
                    <a:pt x="260" y="171"/>
                    <a:pt x="260" y="170"/>
                    <a:pt x="260" y="169"/>
                  </a:cubicBezTo>
                  <a:cubicBezTo>
                    <a:pt x="261" y="168"/>
                    <a:pt x="263" y="169"/>
                    <a:pt x="264" y="168"/>
                  </a:cubicBezTo>
                  <a:cubicBezTo>
                    <a:pt x="265" y="167"/>
                    <a:pt x="265" y="166"/>
                    <a:pt x="265" y="165"/>
                  </a:cubicBezTo>
                  <a:cubicBezTo>
                    <a:pt x="267" y="164"/>
                    <a:pt x="268" y="165"/>
                    <a:pt x="270" y="164"/>
                  </a:cubicBezTo>
                  <a:cubicBezTo>
                    <a:pt x="270" y="164"/>
                    <a:pt x="271" y="162"/>
                    <a:pt x="271" y="162"/>
                  </a:cubicBezTo>
                  <a:cubicBezTo>
                    <a:pt x="273" y="161"/>
                    <a:pt x="276" y="158"/>
                    <a:pt x="271" y="159"/>
                  </a:cubicBezTo>
                  <a:close/>
                  <a:moveTo>
                    <a:pt x="207" y="171"/>
                  </a:moveTo>
                  <a:cubicBezTo>
                    <a:pt x="205" y="174"/>
                    <a:pt x="205" y="174"/>
                    <a:pt x="205" y="174"/>
                  </a:cubicBezTo>
                  <a:cubicBezTo>
                    <a:pt x="211" y="176"/>
                    <a:pt x="212" y="179"/>
                    <a:pt x="220" y="179"/>
                  </a:cubicBezTo>
                  <a:cubicBezTo>
                    <a:pt x="220" y="178"/>
                    <a:pt x="221" y="174"/>
                    <a:pt x="219" y="175"/>
                  </a:cubicBezTo>
                  <a:cubicBezTo>
                    <a:pt x="219" y="174"/>
                    <a:pt x="219" y="174"/>
                    <a:pt x="219" y="174"/>
                  </a:cubicBezTo>
                  <a:cubicBezTo>
                    <a:pt x="215" y="172"/>
                    <a:pt x="212" y="172"/>
                    <a:pt x="207" y="171"/>
                  </a:cubicBezTo>
                  <a:close/>
                  <a:moveTo>
                    <a:pt x="63" y="50"/>
                  </a:moveTo>
                  <a:cubicBezTo>
                    <a:pt x="63" y="50"/>
                    <a:pt x="63" y="52"/>
                    <a:pt x="63" y="52"/>
                  </a:cubicBezTo>
                  <a:cubicBezTo>
                    <a:pt x="63" y="52"/>
                    <a:pt x="65" y="53"/>
                    <a:pt x="66" y="53"/>
                  </a:cubicBezTo>
                  <a:cubicBezTo>
                    <a:pt x="66" y="52"/>
                    <a:pt x="66" y="51"/>
                    <a:pt x="66" y="51"/>
                  </a:cubicBezTo>
                  <a:lnTo>
                    <a:pt x="63" y="50"/>
                  </a:lnTo>
                  <a:close/>
                  <a:moveTo>
                    <a:pt x="75" y="68"/>
                  </a:moveTo>
                  <a:cubicBezTo>
                    <a:pt x="75" y="70"/>
                    <a:pt x="75" y="70"/>
                    <a:pt x="75" y="70"/>
                  </a:cubicBezTo>
                  <a:cubicBezTo>
                    <a:pt x="77" y="70"/>
                    <a:pt x="77" y="68"/>
                    <a:pt x="75" y="68"/>
                  </a:cubicBezTo>
                  <a:close/>
                  <a:moveTo>
                    <a:pt x="127" y="42"/>
                  </a:moveTo>
                  <a:cubicBezTo>
                    <a:pt x="127" y="42"/>
                    <a:pt x="127" y="42"/>
                    <a:pt x="126" y="42"/>
                  </a:cubicBezTo>
                  <a:cubicBezTo>
                    <a:pt x="126" y="41"/>
                    <a:pt x="125" y="42"/>
                    <a:pt x="124" y="42"/>
                  </a:cubicBezTo>
                  <a:cubicBezTo>
                    <a:pt x="124" y="42"/>
                    <a:pt x="124" y="44"/>
                    <a:pt x="124" y="45"/>
                  </a:cubicBezTo>
                  <a:cubicBezTo>
                    <a:pt x="123" y="45"/>
                    <a:pt x="122" y="45"/>
                    <a:pt x="122" y="46"/>
                  </a:cubicBezTo>
                  <a:cubicBezTo>
                    <a:pt x="120" y="47"/>
                    <a:pt x="121" y="49"/>
                    <a:pt x="120" y="51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53"/>
                    <a:pt x="118" y="61"/>
                    <a:pt x="118" y="62"/>
                  </a:cubicBezTo>
                  <a:cubicBezTo>
                    <a:pt x="119" y="62"/>
                    <a:pt x="121" y="64"/>
                    <a:pt x="121" y="65"/>
                  </a:cubicBezTo>
                  <a:cubicBezTo>
                    <a:pt x="121" y="66"/>
                    <a:pt x="120" y="68"/>
                    <a:pt x="120" y="69"/>
                  </a:cubicBezTo>
                  <a:cubicBezTo>
                    <a:pt x="120" y="69"/>
                    <a:pt x="122" y="71"/>
                    <a:pt x="122" y="71"/>
                  </a:cubicBezTo>
                  <a:cubicBezTo>
                    <a:pt x="123" y="72"/>
                    <a:pt x="122" y="73"/>
                    <a:pt x="122" y="74"/>
                  </a:cubicBezTo>
                  <a:cubicBezTo>
                    <a:pt x="122" y="74"/>
                    <a:pt x="123" y="74"/>
                    <a:pt x="124" y="75"/>
                  </a:cubicBezTo>
                  <a:cubicBezTo>
                    <a:pt x="123" y="77"/>
                    <a:pt x="123" y="77"/>
                    <a:pt x="122" y="79"/>
                  </a:cubicBezTo>
                  <a:cubicBezTo>
                    <a:pt x="123" y="78"/>
                    <a:pt x="124" y="79"/>
                    <a:pt x="124" y="79"/>
                  </a:cubicBezTo>
                  <a:cubicBezTo>
                    <a:pt x="125" y="79"/>
                    <a:pt x="126" y="77"/>
                    <a:pt x="126" y="77"/>
                  </a:cubicBezTo>
                  <a:cubicBezTo>
                    <a:pt x="128" y="77"/>
                    <a:pt x="127" y="78"/>
                    <a:pt x="128" y="77"/>
                  </a:cubicBezTo>
                  <a:cubicBezTo>
                    <a:pt x="129" y="81"/>
                    <a:pt x="129" y="84"/>
                    <a:pt x="130" y="88"/>
                  </a:cubicBezTo>
                  <a:cubicBezTo>
                    <a:pt x="131" y="89"/>
                    <a:pt x="132" y="90"/>
                    <a:pt x="132" y="91"/>
                  </a:cubicBezTo>
                  <a:cubicBezTo>
                    <a:pt x="133" y="93"/>
                    <a:pt x="133" y="94"/>
                    <a:pt x="133" y="96"/>
                  </a:cubicBezTo>
                  <a:cubicBezTo>
                    <a:pt x="135" y="97"/>
                    <a:pt x="138" y="98"/>
                    <a:pt x="140" y="97"/>
                  </a:cubicBezTo>
                  <a:cubicBezTo>
                    <a:pt x="141" y="97"/>
                    <a:pt x="140" y="95"/>
                    <a:pt x="143" y="95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4" y="97"/>
                    <a:pt x="144" y="96"/>
                    <a:pt x="146" y="97"/>
                  </a:cubicBezTo>
                  <a:cubicBezTo>
                    <a:pt x="146" y="97"/>
                    <a:pt x="146" y="100"/>
                    <a:pt x="146" y="100"/>
                  </a:cubicBezTo>
                  <a:cubicBezTo>
                    <a:pt x="147" y="101"/>
                    <a:pt x="148" y="99"/>
                    <a:pt x="148" y="101"/>
                  </a:cubicBezTo>
                  <a:cubicBezTo>
                    <a:pt x="152" y="101"/>
                    <a:pt x="152" y="100"/>
                    <a:pt x="156" y="100"/>
                  </a:cubicBezTo>
                  <a:cubicBezTo>
                    <a:pt x="156" y="98"/>
                    <a:pt x="156" y="98"/>
                    <a:pt x="156" y="98"/>
                  </a:cubicBezTo>
                  <a:cubicBezTo>
                    <a:pt x="157" y="98"/>
                    <a:pt x="158" y="98"/>
                    <a:pt x="158" y="98"/>
                  </a:cubicBezTo>
                  <a:cubicBezTo>
                    <a:pt x="160" y="99"/>
                    <a:pt x="161" y="102"/>
                    <a:pt x="164" y="100"/>
                  </a:cubicBezTo>
                  <a:cubicBezTo>
                    <a:pt x="164" y="100"/>
                    <a:pt x="164" y="99"/>
                    <a:pt x="165" y="99"/>
                  </a:cubicBezTo>
                  <a:cubicBezTo>
                    <a:pt x="166" y="100"/>
                    <a:pt x="166" y="100"/>
                    <a:pt x="166" y="100"/>
                  </a:cubicBezTo>
                  <a:cubicBezTo>
                    <a:pt x="170" y="101"/>
                    <a:pt x="168" y="101"/>
                    <a:pt x="170" y="102"/>
                  </a:cubicBezTo>
                  <a:cubicBezTo>
                    <a:pt x="170" y="103"/>
                    <a:pt x="170" y="103"/>
                    <a:pt x="170" y="103"/>
                  </a:cubicBezTo>
                  <a:cubicBezTo>
                    <a:pt x="171" y="103"/>
                    <a:pt x="171" y="104"/>
                    <a:pt x="172" y="103"/>
                  </a:cubicBezTo>
                  <a:cubicBezTo>
                    <a:pt x="172" y="103"/>
                    <a:pt x="174" y="102"/>
                    <a:pt x="174" y="101"/>
                  </a:cubicBezTo>
                  <a:cubicBezTo>
                    <a:pt x="177" y="100"/>
                    <a:pt x="179" y="100"/>
                    <a:pt x="182" y="99"/>
                  </a:cubicBezTo>
                  <a:cubicBezTo>
                    <a:pt x="183" y="94"/>
                    <a:pt x="186" y="90"/>
                    <a:pt x="190" y="88"/>
                  </a:cubicBezTo>
                  <a:cubicBezTo>
                    <a:pt x="189" y="86"/>
                    <a:pt x="188" y="85"/>
                    <a:pt x="187" y="83"/>
                  </a:cubicBezTo>
                  <a:cubicBezTo>
                    <a:pt x="189" y="81"/>
                    <a:pt x="191" y="79"/>
                    <a:pt x="193" y="76"/>
                  </a:cubicBezTo>
                  <a:cubicBezTo>
                    <a:pt x="193" y="75"/>
                    <a:pt x="193" y="74"/>
                    <a:pt x="193" y="73"/>
                  </a:cubicBezTo>
                  <a:cubicBezTo>
                    <a:pt x="193" y="73"/>
                    <a:pt x="190" y="72"/>
                    <a:pt x="191" y="71"/>
                  </a:cubicBezTo>
                  <a:cubicBezTo>
                    <a:pt x="192" y="71"/>
                    <a:pt x="192" y="72"/>
                    <a:pt x="193" y="71"/>
                  </a:cubicBezTo>
                  <a:cubicBezTo>
                    <a:pt x="195" y="68"/>
                    <a:pt x="194" y="62"/>
                    <a:pt x="194" y="58"/>
                  </a:cubicBezTo>
                  <a:cubicBezTo>
                    <a:pt x="197" y="56"/>
                    <a:pt x="199" y="55"/>
                    <a:pt x="204" y="54"/>
                  </a:cubicBezTo>
                  <a:cubicBezTo>
                    <a:pt x="203" y="54"/>
                    <a:pt x="204" y="52"/>
                    <a:pt x="203" y="52"/>
                  </a:cubicBezTo>
                  <a:cubicBezTo>
                    <a:pt x="200" y="50"/>
                    <a:pt x="196" y="49"/>
                    <a:pt x="195" y="46"/>
                  </a:cubicBezTo>
                  <a:cubicBezTo>
                    <a:pt x="194" y="44"/>
                    <a:pt x="196" y="42"/>
                    <a:pt x="196" y="41"/>
                  </a:cubicBezTo>
                  <a:cubicBezTo>
                    <a:pt x="197" y="37"/>
                    <a:pt x="194" y="33"/>
                    <a:pt x="192" y="30"/>
                  </a:cubicBezTo>
                  <a:cubicBezTo>
                    <a:pt x="192" y="30"/>
                    <a:pt x="191" y="28"/>
                    <a:pt x="192" y="28"/>
                  </a:cubicBezTo>
                  <a:cubicBezTo>
                    <a:pt x="192" y="27"/>
                    <a:pt x="193" y="27"/>
                    <a:pt x="193" y="26"/>
                  </a:cubicBezTo>
                  <a:cubicBezTo>
                    <a:pt x="194" y="27"/>
                    <a:pt x="193" y="26"/>
                    <a:pt x="194" y="26"/>
                  </a:cubicBezTo>
                  <a:cubicBezTo>
                    <a:pt x="195" y="26"/>
                    <a:pt x="194" y="24"/>
                    <a:pt x="194" y="24"/>
                  </a:cubicBezTo>
                  <a:cubicBezTo>
                    <a:pt x="194" y="23"/>
                    <a:pt x="192" y="23"/>
                    <a:pt x="192" y="23"/>
                  </a:cubicBezTo>
                  <a:cubicBezTo>
                    <a:pt x="191" y="23"/>
                    <a:pt x="191" y="22"/>
                    <a:pt x="191" y="22"/>
                  </a:cubicBezTo>
                  <a:cubicBezTo>
                    <a:pt x="186" y="22"/>
                    <a:pt x="186" y="22"/>
                    <a:pt x="186" y="22"/>
                  </a:cubicBezTo>
                  <a:cubicBezTo>
                    <a:pt x="180" y="21"/>
                    <a:pt x="180" y="21"/>
                    <a:pt x="180" y="21"/>
                  </a:cubicBezTo>
                  <a:cubicBezTo>
                    <a:pt x="178" y="24"/>
                    <a:pt x="178" y="24"/>
                    <a:pt x="178" y="24"/>
                  </a:cubicBezTo>
                  <a:cubicBezTo>
                    <a:pt x="177" y="30"/>
                    <a:pt x="177" y="30"/>
                    <a:pt x="177" y="3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3" y="35"/>
                    <a:pt x="173" y="35"/>
                    <a:pt x="173" y="35"/>
                  </a:cubicBezTo>
                  <a:cubicBezTo>
                    <a:pt x="171" y="38"/>
                    <a:pt x="171" y="38"/>
                    <a:pt x="171" y="38"/>
                  </a:cubicBezTo>
                  <a:cubicBezTo>
                    <a:pt x="169" y="39"/>
                    <a:pt x="169" y="39"/>
                    <a:pt x="169" y="39"/>
                  </a:cubicBezTo>
                  <a:cubicBezTo>
                    <a:pt x="168" y="42"/>
                    <a:pt x="168" y="42"/>
                    <a:pt x="168" y="42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1" y="51"/>
                    <a:pt x="161" y="51"/>
                    <a:pt x="161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4" y="50"/>
                    <a:pt x="154" y="50"/>
                    <a:pt x="154" y="50"/>
                  </a:cubicBezTo>
                  <a:cubicBezTo>
                    <a:pt x="149" y="51"/>
                    <a:pt x="149" y="51"/>
                    <a:pt x="149" y="51"/>
                  </a:cubicBezTo>
                  <a:cubicBezTo>
                    <a:pt x="147" y="53"/>
                    <a:pt x="147" y="53"/>
                    <a:pt x="147" y="53"/>
                  </a:cubicBezTo>
                  <a:cubicBezTo>
                    <a:pt x="143" y="54"/>
                    <a:pt x="143" y="54"/>
                    <a:pt x="143" y="54"/>
                  </a:cubicBezTo>
                  <a:cubicBezTo>
                    <a:pt x="138" y="55"/>
                    <a:pt x="138" y="55"/>
                    <a:pt x="138" y="55"/>
                  </a:cubicBezTo>
                  <a:cubicBezTo>
                    <a:pt x="134" y="54"/>
                    <a:pt x="134" y="54"/>
                    <a:pt x="134" y="54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28" y="51"/>
                    <a:pt x="128" y="51"/>
                    <a:pt x="128" y="51"/>
                  </a:cubicBezTo>
                  <a:cubicBezTo>
                    <a:pt x="127" y="47"/>
                    <a:pt x="127" y="47"/>
                    <a:pt x="127" y="47"/>
                  </a:cubicBezTo>
                  <a:lnTo>
                    <a:pt x="127" y="42"/>
                  </a:lnTo>
                  <a:close/>
                  <a:moveTo>
                    <a:pt x="314" y="75"/>
                  </a:moveTo>
                  <a:cubicBezTo>
                    <a:pt x="314" y="76"/>
                    <a:pt x="309" y="76"/>
                    <a:pt x="309" y="76"/>
                  </a:cubicBezTo>
                  <a:cubicBezTo>
                    <a:pt x="309" y="75"/>
                    <a:pt x="309" y="81"/>
                    <a:pt x="309" y="81"/>
                  </a:cubicBezTo>
                  <a:cubicBezTo>
                    <a:pt x="307" y="81"/>
                    <a:pt x="308" y="83"/>
                    <a:pt x="309" y="83"/>
                  </a:cubicBezTo>
                  <a:cubicBezTo>
                    <a:pt x="310" y="84"/>
                    <a:pt x="313" y="83"/>
                    <a:pt x="314" y="83"/>
                  </a:cubicBezTo>
                  <a:cubicBezTo>
                    <a:pt x="315" y="84"/>
                    <a:pt x="316" y="84"/>
                    <a:pt x="316" y="85"/>
                  </a:cubicBezTo>
                  <a:cubicBezTo>
                    <a:pt x="316" y="85"/>
                    <a:pt x="317" y="88"/>
                    <a:pt x="317" y="88"/>
                  </a:cubicBezTo>
                  <a:cubicBezTo>
                    <a:pt x="317" y="88"/>
                    <a:pt x="314" y="88"/>
                    <a:pt x="316" y="89"/>
                  </a:cubicBezTo>
                  <a:cubicBezTo>
                    <a:pt x="318" y="90"/>
                    <a:pt x="323" y="88"/>
                    <a:pt x="326" y="89"/>
                  </a:cubicBezTo>
                  <a:cubicBezTo>
                    <a:pt x="327" y="89"/>
                    <a:pt x="330" y="90"/>
                    <a:pt x="332" y="90"/>
                  </a:cubicBezTo>
                  <a:cubicBezTo>
                    <a:pt x="332" y="91"/>
                    <a:pt x="332" y="91"/>
                    <a:pt x="332" y="91"/>
                  </a:cubicBezTo>
                  <a:cubicBezTo>
                    <a:pt x="329" y="92"/>
                    <a:pt x="327" y="92"/>
                    <a:pt x="325" y="92"/>
                  </a:cubicBezTo>
                  <a:cubicBezTo>
                    <a:pt x="324" y="93"/>
                    <a:pt x="324" y="93"/>
                    <a:pt x="324" y="93"/>
                  </a:cubicBezTo>
                  <a:cubicBezTo>
                    <a:pt x="321" y="94"/>
                    <a:pt x="316" y="94"/>
                    <a:pt x="314" y="94"/>
                  </a:cubicBezTo>
                  <a:cubicBezTo>
                    <a:pt x="315" y="96"/>
                    <a:pt x="315" y="96"/>
                    <a:pt x="315" y="96"/>
                  </a:cubicBezTo>
                  <a:cubicBezTo>
                    <a:pt x="317" y="96"/>
                    <a:pt x="318" y="96"/>
                    <a:pt x="319" y="95"/>
                  </a:cubicBezTo>
                  <a:cubicBezTo>
                    <a:pt x="321" y="101"/>
                    <a:pt x="319" y="99"/>
                    <a:pt x="323" y="101"/>
                  </a:cubicBezTo>
                  <a:cubicBezTo>
                    <a:pt x="323" y="102"/>
                    <a:pt x="322" y="102"/>
                    <a:pt x="322" y="104"/>
                  </a:cubicBezTo>
                  <a:cubicBezTo>
                    <a:pt x="322" y="104"/>
                    <a:pt x="324" y="106"/>
                    <a:pt x="324" y="106"/>
                  </a:cubicBezTo>
                  <a:cubicBezTo>
                    <a:pt x="324" y="106"/>
                    <a:pt x="326" y="106"/>
                    <a:pt x="326" y="106"/>
                  </a:cubicBezTo>
                  <a:cubicBezTo>
                    <a:pt x="326" y="105"/>
                    <a:pt x="327" y="102"/>
                    <a:pt x="328" y="101"/>
                  </a:cubicBezTo>
                  <a:cubicBezTo>
                    <a:pt x="328" y="101"/>
                    <a:pt x="329" y="100"/>
                    <a:pt x="329" y="100"/>
                  </a:cubicBezTo>
                  <a:cubicBezTo>
                    <a:pt x="329" y="100"/>
                    <a:pt x="329" y="102"/>
                    <a:pt x="329" y="102"/>
                  </a:cubicBezTo>
                  <a:cubicBezTo>
                    <a:pt x="333" y="104"/>
                    <a:pt x="333" y="104"/>
                    <a:pt x="333" y="104"/>
                  </a:cubicBezTo>
                  <a:cubicBezTo>
                    <a:pt x="333" y="105"/>
                    <a:pt x="333" y="105"/>
                    <a:pt x="333" y="105"/>
                  </a:cubicBezTo>
                  <a:cubicBezTo>
                    <a:pt x="337" y="106"/>
                    <a:pt x="338" y="105"/>
                    <a:pt x="338" y="105"/>
                  </a:cubicBezTo>
                  <a:cubicBezTo>
                    <a:pt x="338" y="105"/>
                    <a:pt x="336" y="111"/>
                    <a:pt x="340" y="112"/>
                  </a:cubicBezTo>
                  <a:cubicBezTo>
                    <a:pt x="342" y="112"/>
                    <a:pt x="342" y="111"/>
                    <a:pt x="344" y="111"/>
                  </a:cubicBezTo>
                  <a:cubicBezTo>
                    <a:pt x="346" y="113"/>
                    <a:pt x="346" y="113"/>
                    <a:pt x="346" y="113"/>
                  </a:cubicBezTo>
                  <a:cubicBezTo>
                    <a:pt x="348" y="113"/>
                    <a:pt x="348" y="111"/>
                    <a:pt x="350" y="112"/>
                  </a:cubicBezTo>
                  <a:cubicBezTo>
                    <a:pt x="350" y="113"/>
                    <a:pt x="350" y="113"/>
                    <a:pt x="350" y="113"/>
                  </a:cubicBezTo>
                  <a:cubicBezTo>
                    <a:pt x="354" y="115"/>
                    <a:pt x="355" y="116"/>
                    <a:pt x="357" y="120"/>
                  </a:cubicBezTo>
                  <a:cubicBezTo>
                    <a:pt x="363" y="119"/>
                    <a:pt x="360" y="120"/>
                    <a:pt x="364" y="121"/>
                  </a:cubicBezTo>
                  <a:cubicBezTo>
                    <a:pt x="366" y="122"/>
                    <a:pt x="367" y="121"/>
                    <a:pt x="368" y="122"/>
                  </a:cubicBezTo>
                  <a:cubicBezTo>
                    <a:pt x="370" y="127"/>
                    <a:pt x="370" y="127"/>
                    <a:pt x="370" y="127"/>
                  </a:cubicBezTo>
                  <a:cubicBezTo>
                    <a:pt x="370" y="133"/>
                    <a:pt x="370" y="133"/>
                    <a:pt x="370" y="133"/>
                  </a:cubicBezTo>
                  <a:cubicBezTo>
                    <a:pt x="370" y="134"/>
                    <a:pt x="369" y="134"/>
                    <a:pt x="370" y="135"/>
                  </a:cubicBezTo>
                  <a:cubicBezTo>
                    <a:pt x="370" y="136"/>
                    <a:pt x="371" y="136"/>
                    <a:pt x="372" y="137"/>
                  </a:cubicBezTo>
                  <a:cubicBezTo>
                    <a:pt x="372" y="138"/>
                    <a:pt x="372" y="139"/>
                    <a:pt x="372" y="141"/>
                  </a:cubicBezTo>
                  <a:cubicBezTo>
                    <a:pt x="372" y="141"/>
                    <a:pt x="374" y="143"/>
                    <a:pt x="374" y="143"/>
                  </a:cubicBezTo>
                  <a:cubicBezTo>
                    <a:pt x="375" y="147"/>
                    <a:pt x="374" y="147"/>
                    <a:pt x="375" y="151"/>
                  </a:cubicBezTo>
                  <a:cubicBezTo>
                    <a:pt x="374" y="151"/>
                    <a:pt x="373" y="149"/>
                    <a:pt x="372" y="149"/>
                  </a:cubicBezTo>
                  <a:cubicBezTo>
                    <a:pt x="371" y="149"/>
                    <a:pt x="370" y="148"/>
                    <a:pt x="368" y="149"/>
                  </a:cubicBezTo>
                  <a:cubicBezTo>
                    <a:pt x="368" y="149"/>
                    <a:pt x="364" y="155"/>
                    <a:pt x="364" y="156"/>
                  </a:cubicBezTo>
                  <a:cubicBezTo>
                    <a:pt x="367" y="155"/>
                    <a:pt x="370" y="155"/>
                    <a:pt x="373" y="155"/>
                  </a:cubicBezTo>
                  <a:cubicBezTo>
                    <a:pt x="373" y="154"/>
                    <a:pt x="374" y="152"/>
                    <a:pt x="374" y="152"/>
                  </a:cubicBezTo>
                  <a:cubicBezTo>
                    <a:pt x="375" y="152"/>
                    <a:pt x="375" y="153"/>
                    <a:pt x="375" y="153"/>
                  </a:cubicBezTo>
                  <a:cubicBezTo>
                    <a:pt x="378" y="154"/>
                    <a:pt x="380" y="152"/>
                    <a:pt x="382" y="153"/>
                  </a:cubicBezTo>
                  <a:cubicBezTo>
                    <a:pt x="384" y="153"/>
                    <a:pt x="387" y="157"/>
                    <a:pt x="387" y="159"/>
                  </a:cubicBezTo>
                  <a:cubicBezTo>
                    <a:pt x="387" y="159"/>
                    <a:pt x="387" y="161"/>
                    <a:pt x="387" y="161"/>
                  </a:cubicBezTo>
                  <a:cubicBezTo>
                    <a:pt x="388" y="161"/>
                    <a:pt x="388" y="161"/>
                    <a:pt x="388" y="161"/>
                  </a:cubicBezTo>
                  <a:cubicBezTo>
                    <a:pt x="389" y="161"/>
                    <a:pt x="389" y="163"/>
                    <a:pt x="390" y="163"/>
                  </a:cubicBezTo>
                  <a:cubicBezTo>
                    <a:pt x="390" y="164"/>
                    <a:pt x="391" y="164"/>
                    <a:pt x="392" y="164"/>
                  </a:cubicBezTo>
                  <a:cubicBezTo>
                    <a:pt x="392" y="141"/>
                    <a:pt x="392" y="141"/>
                    <a:pt x="392" y="141"/>
                  </a:cubicBezTo>
                  <a:cubicBezTo>
                    <a:pt x="390" y="137"/>
                    <a:pt x="390" y="137"/>
                    <a:pt x="390" y="137"/>
                  </a:cubicBezTo>
                  <a:cubicBezTo>
                    <a:pt x="392" y="134"/>
                    <a:pt x="392" y="134"/>
                    <a:pt x="392" y="134"/>
                  </a:cubicBezTo>
                  <a:cubicBezTo>
                    <a:pt x="391" y="95"/>
                    <a:pt x="391" y="95"/>
                    <a:pt x="391" y="95"/>
                  </a:cubicBezTo>
                  <a:cubicBezTo>
                    <a:pt x="391" y="95"/>
                    <a:pt x="391" y="95"/>
                    <a:pt x="390" y="95"/>
                  </a:cubicBezTo>
                  <a:cubicBezTo>
                    <a:pt x="390" y="95"/>
                    <a:pt x="389" y="92"/>
                    <a:pt x="388" y="91"/>
                  </a:cubicBezTo>
                  <a:cubicBezTo>
                    <a:pt x="386" y="91"/>
                    <a:pt x="385" y="92"/>
                    <a:pt x="384" y="92"/>
                  </a:cubicBezTo>
                  <a:cubicBezTo>
                    <a:pt x="381" y="92"/>
                    <a:pt x="376" y="90"/>
                    <a:pt x="374" y="89"/>
                  </a:cubicBezTo>
                  <a:cubicBezTo>
                    <a:pt x="372" y="88"/>
                    <a:pt x="366" y="83"/>
                    <a:pt x="363" y="83"/>
                  </a:cubicBezTo>
                  <a:cubicBezTo>
                    <a:pt x="363" y="85"/>
                    <a:pt x="363" y="85"/>
                    <a:pt x="363" y="85"/>
                  </a:cubicBezTo>
                  <a:cubicBezTo>
                    <a:pt x="362" y="85"/>
                    <a:pt x="361" y="85"/>
                    <a:pt x="360" y="85"/>
                  </a:cubicBezTo>
                  <a:cubicBezTo>
                    <a:pt x="359" y="86"/>
                    <a:pt x="358" y="89"/>
                    <a:pt x="357" y="89"/>
                  </a:cubicBezTo>
                  <a:cubicBezTo>
                    <a:pt x="356" y="90"/>
                    <a:pt x="353" y="90"/>
                    <a:pt x="352" y="91"/>
                  </a:cubicBezTo>
                  <a:cubicBezTo>
                    <a:pt x="351" y="93"/>
                    <a:pt x="350" y="97"/>
                    <a:pt x="348" y="99"/>
                  </a:cubicBezTo>
                  <a:cubicBezTo>
                    <a:pt x="347" y="100"/>
                    <a:pt x="345" y="100"/>
                    <a:pt x="343" y="101"/>
                  </a:cubicBezTo>
                  <a:cubicBezTo>
                    <a:pt x="343" y="100"/>
                    <a:pt x="343" y="101"/>
                    <a:pt x="342" y="101"/>
                  </a:cubicBezTo>
                  <a:cubicBezTo>
                    <a:pt x="341" y="99"/>
                    <a:pt x="341" y="98"/>
                    <a:pt x="341" y="97"/>
                  </a:cubicBezTo>
                  <a:cubicBezTo>
                    <a:pt x="339" y="98"/>
                    <a:pt x="339" y="98"/>
                    <a:pt x="339" y="98"/>
                  </a:cubicBezTo>
                  <a:cubicBezTo>
                    <a:pt x="339" y="97"/>
                    <a:pt x="339" y="95"/>
                    <a:pt x="339" y="93"/>
                  </a:cubicBezTo>
                  <a:cubicBezTo>
                    <a:pt x="337" y="93"/>
                    <a:pt x="337" y="93"/>
                    <a:pt x="337" y="93"/>
                  </a:cubicBezTo>
                  <a:cubicBezTo>
                    <a:pt x="336" y="94"/>
                    <a:pt x="337" y="94"/>
                    <a:pt x="336" y="95"/>
                  </a:cubicBezTo>
                  <a:cubicBezTo>
                    <a:pt x="335" y="90"/>
                    <a:pt x="333" y="87"/>
                    <a:pt x="334" y="82"/>
                  </a:cubicBezTo>
                  <a:cubicBezTo>
                    <a:pt x="335" y="81"/>
                    <a:pt x="336" y="81"/>
                    <a:pt x="336" y="79"/>
                  </a:cubicBezTo>
                  <a:cubicBezTo>
                    <a:pt x="336" y="78"/>
                    <a:pt x="334" y="74"/>
                    <a:pt x="332" y="73"/>
                  </a:cubicBezTo>
                  <a:cubicBezTo>
                    <a:pt x="331" y="73"/>
                    <a:pt x="331" y="73"/>
                    <a:pt x="331" y="73"/>
                  </a:cubicBezTo>
                  <a:cubicBezTo>
                    <a:pt x="332" y="74"/>
                    <a:pt x="330" y="74"/>
                    <a:pt x="329" y="74"/>
                  </a:cubicBezTo>
                  <a:cubicBezTo>
                    <a:pt x="329" y="74"/>
                    <a:pt x="329" y="72"/>
                    <a:pt x="327" y="73"/>
                  </a:cubicBezTo>
                  <a:cubicBezTo>
                    <a:pt x="327" y="73"/>
                    <a:pt x="328" y="74"/>
                    <a:pt x="326" y="74"/>
                  </a:cubicBezTo>
                  <a:cubicBezTo>
                    <a:pt x="324" y="74"/>
                    <a:pt x="321" y="71"/>
                    <a:pt x="319" y="71"/>
                  </a:cubicBezTo>
                  <a:cubicBezTo>
                    <a:pt x="315" y="72"/>
                    <a:pt x="315" y="75"/>
                    <a:pt x="314" y="75"/>
                  </a:cubicBezTo>
                  <a:close/>
                  <a:moveTo>
                    <a:pt x="110" y="19"/>
                  </a:moveTo>
                  <a:cubicBezTo>
                    <a:pt x="111" y="19"/>
                    <a:pt x="110" y="22"/>
                    <a:pt x="110" y="23"/>
                  </a:cubicBezTo>
                  <a:cubicBezTo>
                    <a:pt x="110" y="23"/>
                    <a:pt x="113" y="22"/>
                    <a:pt x="113" y="22"/>
                  </a:cubicBezTo>
                  <a:cubicBezTo>
                    <a:pt x="113" y="22"/>
                    <a:pt x="113" y="18"/>
                    <a:pt x="112" y="20"/>
                  </a:cubicBezTo>
                  <a:lnTo>
                    <a:pt x="110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" name="Google Shape;660;p9">
              <a:extLst>
                <a:ext uri="{FF2B5EF4-FFF2-40B4-BE49-F238E27FC236}">
                  <a16:creationId xmlns:a16="http://schemas.microsoft.com/office/drawing/2014/main" id="{591DB31E-BAF4-824A-B3AE-03D247A18F47}"/>
                </a:ext>
              </a:extLst>
            </p:cNvPr>
            <p:cNvSpPr/>
            <p:nvPr/>
          </p:nvSpPr>
          <p:spPr>
            <a:xfrm>
              <a:off x="8052494" y="2832593"/>
              <a:ext cx="885628" cy="1142514"/>
            </a:xfrm>
            <a:custGeom>
              <a:avLst/>
              <a:gdLst/>
              <a:ahLst/>
              <a:cxnLst/>
              <a:rect l="l" t="t" r="r" b="b"/>
              <a:pathLst>
                <a:path w="251" h="324" extrusionOk="0">
                  <a:moveTo>
                    <a:pt x="213" y="262"/>
                  </a:moveTo>
                  <a:cubicBezTo>
                    <a:pt x="213" y="263"/>
                    <a:pt x="213" y="263"/>
                    <a:pt x="213" y="263"/>
                  </a:cubicBezTo>
                  <a:cubicBezTo>
                    <a:pt x="213" y="262"/>
                    <a:pt x="214" y="262"/>
                    <a:pt x="213" y="262"/>
                  </a:cubicBezTo>
                  <a:close/>
                  <a:moveTo>
                    <a:pt x="213" y="266"/>
                  </a:moveTo>
                  <a:cubicBezTo>
                    <a:pt x="213" y="266"/>
                    <a:pt x="213" y="268"/>
                    <a:pt x="213" y="268"/>
                  </a:cubicBezTo>
                  <a:cubicBezTo>
                    <a:pt x="215" y="269"/>
                    <a:pt x="214" y="266"/>
                    <a:pt x="213" y="266"/>
                  </a:cubicBezTo>
                  <a:close/>
                  <a:moveTo>
                    <a:pt x="211" y="272"/>
                  </a:moveTo>
                  <a:cubicBezTo>
                    <a:pt x="211" y="272"/>
                    <a:pt x="212" y="273"/>
                    <a:pt x="212" y="274"/>
                  </a:cubicBezTo>
                  <a:cubicBezTo>
                    <a:pt x="213" y="274"/>
                    <a:pt x="213" y="272"/>
                    <a:pt x="211" y="272"/>
                  </a:cubicBezTo>
                  <a:close/>
                  <a:moveTo>
                    <a:pt x="209" y="285"/>
                  </a:moveTo>
                  <a:cubicBezTo>
                    <a:pt x="209" y="286"/>
                    <a:pt x="209" y="286"/>
                    <a:pt x="209" y="286"/>
                  </a:cubicBezTo>
                  <a:cubicBezTo>
                    <a:pt x="212" y="287"/>
                    <a:pt x="211" y="285"/>
                    <a:pt x="209" y="285"/>
                  </a:cubicBezTo>
                  <a:close/>
                  <a:moveTo>
                    <a:pt x="218" y="322"/>
                  </a:moveTo>
                  <a:cubicBezTo>
                    <a:pt x="219" y="324"/>
                    <a:pt x="219" y="324"/>
                    <a:pt x="219" y="324"/>
                  </a:cubicBezTo>
                  <a:cubicBezTo>
                    <a:pt x="221" y="324"/>
                    <a:pt x="220" y="323"/>
                    <a:pt x="220" y="322"/>
                  </a:cubicBezTo>
                  <a:cubicBezTo>
                    <a:pt x="220" y="322"/>
                    <a:pt x="219" y="322"/>
                    <a:pt x="218" y="322"/>
                  </a:cubicBezTo>
                  <a:close/>
                  <a:moveTo>
                    <a:pt x="0" y="141"/>
                  </a:moveTo>
                  <a:cubicBezTo>
                    <a:pt x="1" y="141"/>
                    <a:pt x="1" y="141"/>
                    <a:pt x="1" y="141"/>
                  </a:cubicBezTo>
                  <a:cubicBezTo>
                    <a:pt x="1" y="142"/>
                    <a:pt x="1" y="141"/>
                    <a:pt x="0" y="142"/>
                  </a:cubicBezTo>
                  <a:cubicBezTo>
                    <a:pt x="1" y="145"/>
                    <a:pt x="1" y="147"/>
                    <a:pt x="1" y="149"/>
                  </a:cubicBezTo>
                  <a:cubicBezTo>
                    <a:pt x="4" y="150"/>
                    <a:pt x="10" y="154"/>
                    <a:pt x="16" y="152"/>
                  </a:cubicBezTo>
                  <a:cubicBezTo>
                    <a:pt x="18" y="151"/>
                    <a:pt x="18" y="148"/>
                    <a:pt x="19" y="147"/>
                  </a:cubicBezTo>
                  <a:cubicBezTo>
                    <a:pt x="20" y="147"/>
                    <a:pt x="21" y="148"/>
                    <a:pt x="21" y="147"/>
                  </a:cubicBezTo>
                  <a:cubicBezTo>
                    <a:pt x="20" y="149"/>
                    <a:pt x="20" y="151"/>
                    <a:pt x="19" y="153"/>
                  </a:cubicBezTo>
                  <a:cubicBezTo>
                    <a:pt x="18" y="153"/>
                    <a:pt x="17" y="153"/>
                    <a:pt x="16" y="154"/>
                  </a:cubicBezTo>
                  <a:cubicBezTo>
                    <a:pt x="15" y="155"/>
                    <a:pt x="16" y="157"/>
                    <a:pt x="15" y="157"/>
                  </a:cubicBezTo>
                  <a:cubicBezTo>
                    <a:pt x="14" y="158"/>
                    <a:pt x="12" y="157"/>
                    <a:pt x="11" y="157"/>
                  </a:cubicBezTo>
                  <a:cubicBezTo>
                    <a:pt x="11" y="157"/>
                    <a:pt x="10" y="159"/>
                    <a:pt x="9" y="159"/>
                  </a:cubicBezTo>
                  <a:cubicBezTo>
                    <a:pt x="8" y="160"/>
                    <a:pt x="8" y="158"/>
                    <a:pt x="7" y="159"/>
                  </a:cubicBezTo>
                  <a:cubicBezTo>
                    <a:pt x="6" y="159"/>
                    <a:pt x="6" y="160"/>
                    <a:pt x="5" y="160"/>
                  </a:cubicBezTo>
                  <a:cubicBezTo>
                    <a:pt x="6" y="161"/>
                    <a:pt x="7" y="163"/>
                    <a:pt x="7" y="164"/>
                  </a:cubicBezTo>
                  <a:cubicBezTo>
                    <a:pt x="11" y="169"/>
                    <a:pt x="15" y="172"/>
                    <a:pt x="18" y="177"/>
                  </a:cubicBezTo>
                  <a:cubicBezTo>
                    <a:pt x="19" y="177"/>
                    <a:pt x="20" y="177"/>
                    <a:pt x="21" y="177"/>
                  </a:cubicBezTo>
                  <a:cubicBezTo>
                    <a:pt x="22" y="177"/>
                    <a:pt x="23" y="175"/>
                    <a:pt x="23" y="175"/>
                  </a:cubicBezTo>
                  <a:cubicBezTo>
                    <a:pt x="27" y="173"/>
                    <a:pt x="31" y="172"/>
                    <a:pt x="32" y="167"/>
                  </a:cubicBezTo>
                  <a:cubicBezTo>
                    <a:pt x="33" y="163"/>
                    <a:pt x="31" y="161"/>
                    <a:pt x="33" y="157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8"/>
                    <a:pt x="34" y="158"/>
                    <a:pt x="35" y="158"/>
                  </a:cubicBezTo>
                  <a:cubicBezTo>
                    <a:pt x="35" y="159"/>
                    <a:pt x="35" y="159"/>
                    <a:pt x="35" y="160"/>
                  </a:cubicBezTo>
                  <a:cubicBezTo>
                    <a:pt x="35" y="159"/>
                    <a:pt x="36" y="161"/>
                    <a:pt x="36" y="161"/>
                  </a:cubicBezTo>
                  <a:cubicBezTo>
                    <a:pt x="36" y="162"/>
                    <a:pt x="35" y="162"/>
                    <a:pt x="35" y="164"/>
                  </a:cubicBezTo>
                  <a:cubicBezTo>
                    <a:pt x="37" y="165"/>
                    <a:pt x="37" y="166"/>
                    <a:pt x="36" y="166"/>
                  </a:cubicBezTo>
                  <a:cubicBezTo>
                    <a:pt x="36" y="166"/>
                    <a:pt x="37" y="167"/>
                    <a:pt x="35" y="167"/>
                  </a:cubicBezTo>
                  <a:cubicBezTo>
                    <a:pt x="35" y="167"/>
                    <a:pt x="35" y="169"/>
                    <a:pt x="36" y="168"/>
                  </a:cubicBezTo>
                  <a:cubicBezTo>
                    <a:pt x="36" y="170"/>
                    <a:pt x="36" y="170"/>
                    <a:pt x="36" y="170"/>
                  </a:cubicBezTo>
                  <a:cubicBezTo>
                    <a:pt x="37" y="172"/>
                    <a:pt x="39" y="172"/>
                    <a:pt x="39" y="175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37" y="177"/>
                    <a:pt x="34" y="187"/>
                    <a:pt x="34" y="187"/>
                  </a:cubicBezTo>
                  <a:cubicBezTo>
                    <a:pt x="34" y="188"/>
                    <a:pt x="37" y="190"/>
                    <a:pt x="37" y="191"/>
                  </a:cubicBezTo>
                  <a:cubicBezTo>
                    <a:pt x="38" y="192"/>
                    <a:pt x="36" y="193"/>
                    <a:pt x="37" y="193"/>
                  </a:cubicBezTo>
                  <a:cubicBezTo>
                    <a:pt x="39" y="194"/>
                    <a:pt x="37" y="198"/>
                    <a:pt x="37" y="200"/>
                  </a:cubicBezTo>
                  <a:cubicBezTo>
                    <a:pt x="38" y="200"/>
                    <a:pt x="38" y="200"/>
                    <a:pt x="38" y="200"/>
                  </a:cubicBezTo>
                  <a:cubicBezTo>
                    <a:pt x="38" y="203"/>
                    <a:pt x="37" y="209"/>
                    <a:pt x="39" y="210"/>
                  </a:cubicBezTo>
                  <a:cubicBezTo>
                    <a:pt x="39" y="210"/>
                    <a:pt x="38" y="211"/>
                    <a:pt x="39" y="212"/>
                  </a:cubicBezTo>
                  <a:cubicBezTo>
                    <a:pt x="39" y="212"/>
                    <a:pt x="40" y="214"/>
                    <a:pt x="41" y="215"/>
                  </a:cubicBezTo>
                  <a:cubicBezTo>
                    <a:pt x="41" y="218"/>
                    <a:pt x="41" y="220"/>
                    <a:pt x="41" y="224"/>
                  </a:cubicBezTo>
                  <a:cubicBezTo>
                    <a:pt x="43" y="231"/>
                    <a:pt x="48" y="237"/>
                    <a:pt x="49" y="244"/>
                  </a:cubicBezTo>
                  <a:cubicBezTo>
                    <a:pt x="51" y="250"/>
                    <a:pt x="50" y="253"/>
                    <a:pt x="51" y="260"/>
                  </a:cubicBezTo>
                  <a:cubicBezTo>
                    <a:pt x="51" y="260"/>
                    <a:pt x="53" y="262"/>
                    <a:pt x="53" y="263"/>
                  </a:cubicBezTo>
                  <a:cubicBezTo>
                    <a:pt x="54" y="265"/>
                    <a:pt x="53" y="266"/>
                    <a:pt x="54" y="268"/>
                  </a:cubicBezTo>
                  <a:cubicBezTo>
                    <a:pt x="55" y="269"/>
                    <a:pt x="57" y="269"/>
                    <a:pt x="57" y="270"/>
                  </a:cubicBezTo>
                  <a:cubicBezTo>
                    <a:pt x="58" y="272"/>
                    <a:pt x="57" y="273"/>
                    <a:pt x="58" y="274"/>
                  </a:cubicBezTo>
                  <a:cubicBezTo>
                    <a:pt x="59" y="276"/>
                    <a:pt x="61" y="277"/>
                    <a:pt x="61" y="279"/>
                  </a:cubicBezTo>
                  <a:cubicBezTo>
                    <a:pt x="62" y="281"/>
                    <a:pt x="62" y="283"/>
                    <a:pt x="63" y="285"/>
                  </a:cubicBezTo>
                  <a:cubicBezTo>
                    <a:pt x="63" y="287"/>
                    <a:pt x="67" y="289"/>
                    <a:pt x="67" y="291"/>
                  </a:cubicBezTo>
                  <a:cubicBezTo>
                    <a:pt x="67" y="293"/>
                    <a:pt x="66" y="294"/>
                    <a:pt x="65" y="295"/>
                  </a:cubicBezTo>
                  <a:cubicBezTo>
                    <a:pt x="68" y="300"/>
                    <a:pt x="72" y="306"/>
                    <a:pt x="75" y="311"/>
                  </a:cubicBezTo>
                  <a:cubicBezTo>
                    <a:pt x="77" y="311"/>
                    <a:pt x="78" y="312"/>
                    <a:pt x="79" y="311"/>
                  </a:cubicBezTo>
                  <a:cubicBezTo>
                    <a:pt x="82" y="309"/>
                    <a:pt x="81" y="305"/>
                    <a:pt x="83" y="303"/>
                  </a:cubicBezTo>
                  <a:cubicBezTo>
                    <a:pt x="84" y="303"/>
                    <a:pt x="86" y="303"/>
                    <a:pt x="87" y="302"/>
                  </a:cubicBezTo>
                  <a:cubicBezTo>
                    <a:pt x="87" y="302"/>
                    <a:pt x="86" y="300"/>
                    <a:pt x="87" y="300"/>
                  </a:cubicBezTo>
                  <a:cubicBezTo>
                    <a:pt x="87" y="300"/>
                    <a:pt x="92" y="291"/>
                    <a:pt x="92" y="291"/>
                  </a:cubicBezTo>
                  <a:cubicBezTo>
                    <a:pt x="93" y="291"/>
                    <a:pt x="95" y="291"/>
                    <a:pt x="96" y="291"/>
                  </a:cubicBezTo>
                  <a:cubicBezTo>
                    <a:pt x="95" y="286"/>
                    <a:pt x="93" y="279"/>
                    <a:pt x="94" y="276"/>
                  </a:cubicBezTo>
                  <a:cubicBezTo>
                    <a:pt x="95" y="274"/>
                    <a:pt x="97" y="273"/>
                    <a:pt x="98" y="272"/>
                  </a:cubicBezTo>
                  <a:cubicBezTo>
                    <a:pt x="99" y="270"/>
                    <a:pt x="98" y="268"/>
                    <a:pt x="98" y="266"/>
                  </a:cubicBezTo>
                  <a:cubicBezTo>
                    <a:pt x="100" y="266"/>
                    <a:pt x="100" y="266"/>
                    <a:pt x="100" y="266"/>
                  </a:cubicBezTo>
                  <a:cubicBezTo>
                    <a:pt x="100" y="263"/>
                    <a:pt x="99" y="261"/>
                    <a:pt x="98" y="260"/>
                  </a:cubicBezTo>
                  <a:cubicBezTo>
                    <a:pt x="98" y="254"/>
                    <a:pt x="97" y="250"/>
                    <a:pt x="98" y="244"/>
                  </a:cubicBezTo>
                  <a:cubicBezTo>
                    <a:pt x="98" y="242"/>
                    <a:pt x="100" y="240"/>
                    <a:pt x="100" y="238"/>
                  </a:cubicBezTo>
                  <a:cubicBezTo>
                    <a:pt x="99" y="238"/>
                    <a:pt x="99" y="238"/>
                    <a:pt x="99" y="238"/>
                  </a:cubicBezTo>
                  <a:cubicBezTo>
                    <a:pt x="99" y="236"/>
                    <a:pt x="98" y="234"/>
                    <a:pt x="98" y="232"/>
                  </a:cubicBezTo>
                  <a:cubicBezTo>
                    <a:pt x="99" y="231"/>
                    <a:pt x="100" y="230"/>
                    <a:pt x="100" y="230"/>
                  </a:cubicBezTo>
                  <a:cubicBezTo>
                    <a:pt x="103" y="228"/>
                    <a:pt x="103" y="229"/>
                    <a:pt x="106" y="228"/>
                  </a:cubicBezTo>
                  <a:cubicBezTo>
                    <a:pt x="108" y="228"/>
                    <a:pt x="108" y="225"/>
                    <a:pt x="109" y="224"/>
                  </a:cubicBezTo>
                  <a:cubicBezTo>
                    <a:pt x="111" y="223"/>
                    <a:pt x="114" y="224"/>
                    <a:pt x="115" y="222"/>
                  </a:cubicBezTo>
                  <a:cubicBezTo>
                    <a:pt x="117" y="220"/>
                    <a:pt x="116" y="215"/>
                    <a:pt x="119" y="213"/>
                  </a:cubicBezTo>
                  <a:cubicBezTo>
                    <a:pt x="121" y="212"/>
                    <a:pt x="123" y="213"/>
                    <a:pt x="126" y="212"/>
                  </a:cubicBezTo>
                  <a:cubicBezTo>
                    <a:pt x="126" y="211"/>
                    <a:pt x="126" y="211"/>
                    <a:pt x="126" y="211"/>
                  </a:cubicBezTo>
                  <a:cubicBezTo>
                    <a:pt x="127" y="210"/>
                    <a:pt x="127" y="209"/>
                    <a:pt x="128" y="208"/>
                  </a:cubicBezTo>
                  <a:cubicBezTo>
                    <a:pt x="130" y="207"/>
                    <a:pt x="132" y="208"/>
                    <a:pt x="134" y="207"/>
                  </a:cubicBezTo>
                  <a:cubicBezTo>
                    <a:pt x="135" y="206"/>
                    <a:pt x="134" y="204"/>
                    <a:pt x="135" y="203"/>
                  </a:cubicBezTo>
                  <a:cubicBezTo>
                    <a:pt x="136" y="202"/>
                    <a:pt x="138" y="201"/>
                    <a:pt x="138" y="200"/>
                  </a:cubicBezTo>
                  <a:cubicBezTo>
                    <a:pt x="139" y="199"/>
                    <a:pt x="139" y="198"/>
                    <a:pt x="140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5"/>
                    <a:pt x="141" y="195"/>
                    <a:pt x="141" y="195"/>
                  </a:cubicBezTo>
                  <a:cubicBezTo>
                    <a:pt x="141" y="194"/>
                    <a:pt x="144" y="194"/>
                    <a:pt x="144" y="193"/>
                  </a:cubicBezTo>
                  <a:cubicBezTo>
                    <a:pt x="146" y="189"/>
                    <a:pt x="146" y="189"/>
                    <a:pt x="146" y="189"/>
                  </a:cubicBezTo>
                  <a:cubicBezTo>
                    <a:pt x="147" y="189"/>
                    <a:pt x="149" y="190"/>
                    <a:pt x="150" y="189"/>
                  </a:cubicBezTo>
                  <a:cubicBezTo>
                    <a:pt x="151" y="189"/>
                    <a:pt x="153" y="186"/>
                    <a:pt x="154" y="186"/>
                  </a:cubicBezTo>
                  <a:cubicBezTo>
                    <a:pt x="155" y="185"/>
                    <a:pt x="156" y="186"/>
                    <a:pt x="157" y="185"/>
                  </a:cubicBezTo>
                  <a:cubicBezTo>
                    <a:pt x="162" y="181"/>
                    <a:pt x="159" y="180"/>
                    <a:pt x="160" y="174"/>
                  </a:cubicBezTo>
                  <a:cubicBezTo>
                    <a:pt x="160" y="174"/>
                    <a:pt x="163" y="172"/>
                    <a:pt x="163" y="171"/>
                  </a:cubicBezTo>
                  <a:cubicBezTo>
                    <a:pt x="163" y="171"/>
                    <a:pt x="163" y="169"/>
                    <a:pt x="163" y="169"/>
                  </a:cubicBezTo>
                  <a:cubicBezTo>
                    <a:pt x="164" y="168"/>
                    <a:pt x="166" y="169"/>
                    <a:pt x="167" y="169"/>
                  </a:cubicBezTo>
                  <a:cubicBezTo>
                    <a:pt x="168" y="168"/>
                    <a:pt x="169" y="166"/>
                    <a:pt x="169" y="166"/>
                  </a:cubicBezTo>
                  <a:cubicBezTo>
                    <a:pt x="170" y="166"/>
                    <a:pt x="169" y="166"/>
                    <a:pt x="170" y="167"/>
                  </a:cubicBezTo>
                  <a:cubicBezTo>
                    <a:pt x="172" y="167"/>
                    <a:pt x="172" y="167"/>
                    <a:pt x="174" y="167"/>
                  </a:cubicBezTo>
                  <a:cubicBezTo>
                    <a:pt x="174" y="164"/>
                    <a:pt x="174" y="164"/>
                    <a:pt x="174" y="164"/>
                  </a:cubicBezTo>
                  <a:cubicBezTo>
                    <a:pt x="176" y="161"/>
                    <a:pt x="176" y="161"/>
                    <a:pt x="176" y="161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3" y="151"/>
                    <a:pt x="173" y="151"/>
                    <a:pt x="173" y="151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3" y="142"/>
                    <a:pt x="173" y="142"/>
                    <a:pt x="173" y="142"/>
                  </a:cubicBezTo>
                  <a:cubicBezTo>
                    <a:pt x="167" y="139"/>
                    <a:pt x="167" y="139"/>
                    <a:pt x="167" y="139"/>
                  </a:cubicBezTo>
                  <a:cubicBezTo>
                    <a:pt x="167" y="137"/>
                    <a:pt x="167" y="137"/>
                    <a:pt x="167" y="137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9" y="128"/>
                    <a:pt x="169" y="128"/>
                    <a:pt x="169" y="128"/>
                  </a:cubicBezTo>
                  <a:cubicBezTo>
                    <a:pt x="173" y="126"/>
                    <a:pt x="173" y="126"/>
                    <a:pt x="173" y="126"/>
                  </a:cubicBezTo>
                  <a:cubicBezTo>
                    <a:pt x="175" y="123"/>
                    <a:pt x="175" y="123"/>
                    <a:pt x="175" y="123"/>
                  </a:cubicBezTo>
                  <a:cubicBezTo>
                    <a:pt x="171" y="118"/>
                    <a:pt x="171" y="118"/>
                    <a:pt x="171" y="118"/>
                  </a:cubicBezTo>
                  <a:cubicBezTo>
                    <a:pt x="173" y="114"/>
                    <a:pt x="173" y="114"/>
                    <a:pt x="173" y="114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82" y="117"/>
                    <a:pt x="182" y="117"/>
                    <a:pt x="182" y="117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5" y="132"/>
                    <a:pt x="185" y="132"/>
                    <a:pt x="185" y="132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94" y="132"/>
                    <a:pt x="194" y="132"/>
                    <a:pt x="194" y="132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10" y="130"/>
                    <a:pt x="210" y="130"/>
                    <a:pt x="210" y="130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5" y="138"/>
                    <a:pt x="204" y="142"/>
                    <a:pt x="204" y="142"/>
                  </a:cubicBezTo>
                  <a:cubicBezTo>
                    <a:pt x="202" y="146"/>
                    <a:pt x="202" y="146"/>
                    <a:pt x="202" y="146"/>
                  </a:cubicBezTo>
                  <a:cubicBezTo>
                    <a:pt x="200" y="152"/>
                    <a:pt x="200" y="152"/>
                    <a:pt x="200" y="152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5" y="155"/>
                    <a:pt x="205" y="155"/>
                    <a:pt x="205" y="155"/>
                  </a:cubicBezTo>
                  <a:cubicBezTo>
                    <a:pt x="206" y="151"/>
                    <a:pt x="206" y="151"/>
                    <a:pt x="206" y="151"/>
                  </a:cubicBezTo>
                  <a:cubicBezTo>
                    <a:pt x="210" y="157"/>
                    <a:pt x="210" y="157"/>
                    <a:pt x="210" y="157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1" y="166"/>
                    <a:pt x="211" y="166"/>
                    <a:pt x="211" y="166"/>
                  </a:cubicBezTo>
                  <a:cubicBezTo>
                    <a:pt x="214" y="165"/>
                    <a:pt x="214" y="165"/>
                    <a:pt x="214" y="165"/>
                  </a:cubicBezTo>
                  <a:cubicBezTo>
                    <a:pt x="216" y="167"/>
                    <a:pt x="216" y="167"/>
                    <a:pt x="216" y="167"/>
                  </a:cubicBezTo>
                  <a:cubicBezTo>
                    <a:pt x="218" y="165"/>
                    <a:pt x="218" y="165"/>
                    <a:pt x="218" y="165"/>
                  </a:cubicBezTo>
                  <a:cubicBezTo>
                    <a:pt x="219" y="163"/>
                    <a:pt x="219" y="163"/>
                    <a:pt x="219" y="163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19" y="156"/>
                    <a:pt x="219" y="156"/>
                    <a:pt x="219" y="156"/>
                  </a:cubicBezTo>
                  <a:cubicBezTo>
                    <a:pt x="218" y="153"/>
                    <a:pt x="218" y="153"/>
                    <a:pt x="218" y="153"/>
                  </a:cubicBezTo>
                  <a:cubicBezTo>
                    <a:pt x="218" y="144"/>
                    <a:pt x="218" y="144"/>
                    <a:pt x="218" y="144"/>
                  </a:cubicBezTo>
                  <a:cubicBezTo>
                    <a:pt x="223" y="148"/>
                    <a:pt x="223" y="148"/>
                    <a:pt x="223" y="148"/>
                  </a:cubicBezTo>
                  <a:cubicBezTo>
                    <a:pt x="225" y="142"/>
                    <a:pt x="225" y="142"/>
                    <a:pt x="225" y="142"/>
                  </a:cubicBezTo>
                  <a:cubicBezTo>
                    <a:pt x="228" y="137"/>
                    <a:pt x="228" y="137"/>
                    <a:pt x="228" y="137"/>
                  </a:cubicBezTo>
                  <a:cubicBezTo>
                    <a:pt x="228" y="135"/>
                    <a:pt x="228" y="135"/>
                    <a:pt x="228" y="135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7" y="132"/>
                    <a:pt x="227" y="132"/>
                    <a:pt x="227" y="132"/>
                  </a:cubicBezTo>
                  <a:cubicBezTo>
                    <a:pt x="231" y="130"/>
                    <a:pt x="231" y="130"/>
                    <a:pt x="231" y="130"/>
                  </a:cubicBezTo>
                  <a:cubicBezTo>
                    <a:pt x="233" y="126"/>
                    <a:pt x="233" y="126"/>
                    <a:pt x="233" y="126"/>
                  </a:cubicBezTo>
                  <a:cubicBezTo>
                    <a:pt x="237" y="123"/>
                    <a:pt x="237" y="123"/>
                    <a:pt x="237" y="123"/>
                  </a:cubicBezTo>
                  <a:cubicBezTo>
                    <a:pt x="237" y="120"/>
                    <a:pt x="237" y="120"/>
                    <a:pt x="237" y="120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45" y="114"/>
                    <a:pt x="245" y="114"/>
                    <a:pt x="245" y="114"/>
                  </a:cubicBezTo>
                  <a:cubicBezTo>
                    <a:pt x="248" y="115"/>
                    <a:pt x="248" y="115"/>
                    <a:pt x="248" y="115"/>
                  </a:cubicBezTo>
                  <a:cubicBezTo>
                    <a:pt x="251" y="109"/>
                    <a:pt x="251" y="109"/>
                    <a:pt x="251" y="109"/>
                  </a:cubicBezTo>
                  <a:cubicBezTo>
                    <a:pt x="251" y="104"/>
                    <a:pt x="251" y="104"/>
                    <a:pt x="251" y="104"/>
                  </a:cubicBezTo>
                  <a:cubicBezTo>
                    <a:pt x="250" y="101"/>
                    <a:pt x="250" y="101"/>
                    <a:pt x="250" y="101"/>
                  </a:cubicBezTo>
                  <a:cubicBezTo>
                    <a:pt x="249" y="98"/>
                    <a:pt x="249" y="98"/>
                    <a:pt x="249" y="98"/>
                  </a:cubicBezTo>
                  <a:cubicBezTo>
                    <a:pt x="246" y="97"/>
                    <a:pt x="246" y="97"/>
                    <a:pt x="246" y="97"/>
                  </a:cubicBezTo>
                  <a:cubicBezTo>
                    <a:pt x="243" y="96"/>
                    <a:pt x="243" y="96"/>
                    <a:pt x="243" y="96"/>
                  </a:cubicBezTo>
                  <a:cubicBezTo>
                    <a:pt x="241" y="95"/>
                    <a:pt x="241" y="95"/>
                    <a:pt x="241" y="95"/>
                  </a:cubicBezTo>
                  <a:cubicBezTo>
                    <a:pt x="238" y="96"/>
                    <a:pt x="238" y="96"/>
                    <a:pt x="238" y="96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8" y="87"/>
                    <a:pt x="228" y="87"/>
                    <a:pt x="228" y="87"/>
                  </a:cubicBezTo>
                  <a:cubicBezTo>
                    <a:pt x="224" y="90"/>
                    <a:pt x="224" y="90"/>
                    <a:pt x="224" y="90"/>
                  </a:cubicBezTo>
                  <a:cubicBezTo>
                    <a:pt x="221" y="89"/>
                    <a:pt x="221" y="89"/>
                    <a:pt x="221" y="89"/>
                  </a:cubicBezTo>
                  <a:cubicBezTo>
                    <a:pt x="217" y="89"/>
                    <a:pt x="217" y="89"/>
                    <a:pt x="217" y="89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9" y="94"/>
                    <a:pt x="209" y="94"/>
                    <a:pt x="209" y="94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6" y="101"/>
                    <a:pt x="206" y="101"/>
                    <a:pt x="206" y="101"/>
                  </a:cubicBezTo>
                  <a:cubicBezTo>
                    <a:pt x="206" y="105"/>
                    <a:pt x="206" y="105"/>
                    <a:pt x="206" y="105"/>
                  </a:cubicBezTo>
                  <a:cubicBezTo>
                    <a:pt x="204" y="106"/>
                    <a:pt x="204" y="106"/>
                    <a:pt x="204" y="106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1" y="105"/>
                    <a:pt x="191" y="105"/>
                    <a:pt x="191" y="105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83" y="107"/>
                    <a:pt x="183" y="107"/>
                    <a:pt x="183" y="107"/>
                  </a:cubicBezTo>
                  <a:cubicBezTo>
                    <a:pt x="180" y="103"/>
                    <a:pt x="180" y="103"/>
                    <a:pt x="180" y="103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101"/>
                    <a:pt x="179" y="101"/>
                    <a:pt x="179" y="101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71" y="98"/>
                    <a:pt x="171" y="98"/>
                    <a:pt x="171" y="98"/>
                  </a:cubicBezTo>
                  <a:cubicBezTo>
                    <a:pt x="170" y="103"/>
                    <a:pt x="170" y="103"/>
                    <a:pt x="170" y="103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5" y="114"/>
                    <a:pt x="165" y="114"/>
                    <a:pt x="165" y="114"/>
                  </a:cubicBezTo>
                  <a:cubicBezTo>
                    <a:pt x="161" y="112"/>
                    <a:pt x="161" y="112"/>
                    <a:pt x="161" y="112"/>
                  </a:cubicBezTo>
                  <a:cubicBezTo>
                    <a:pt x="156" y="112"/>
                    <a:pt x="156" y="112"/>
                    <a:pt x="156" y="112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2" y="108"/>
                    <a:pt x="142" y="108"/>
                    <a:pt x="142" y="108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28" y="98"/>
                    <a:pt x="128" y="98"/>
                    <a:pt x="128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17" y="95"/>
                    <a:pt x="117" y="95"/>
                    <a:pt x="117" y="95"/>
                  </a:cubicBezTo>
                  <a:cubicBezTo>
                    <a:pt x="112" y="93"/>
                    <a:pt x="112" y="93"/>
                    <a:pt x="112" y="93"/>
                  </a:cubicBezTo>
                  <a:cubicBezTo>
                    <a:pt x="108" y="91"/>
                    <a:pt x="108" y="91"/>
                    <a:pt x="108" y="91"/>
                  </a:cubicBezTo>
                  <a:cubicBezTo>
                    <a:pt x="106" y="88"/>
                    <a:pt x="106" y="88"/>
                    <a:pt x="106" y="88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0" y="81"/>
                    <a:pt x="100" y="81"/>
                    <a:pt x="100" y="81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3" y="66"/>
                    <a:pt x="103" y="66"/>
                    <a:pt x="103" y="66"/>
                  </a:cubicBezTo>
                  <a:cubicBezTo>
                    <a:pt x="98" y="65"/>
                    <a:pt x="98" y="65"/>
                    <a:pt x="98" y="65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7" y="22"/>
                    <a:pt x="87" y="22"/>
                    <a:pt x="87" y="22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24" y="93"/>
                    <a:pt x="24" y="93"/>
                    <a:pt x="24" y="93"/>
                  </a:cubicBezTo>
                  <a:cubicBezTo>
                    <a:pt x="21" y="98"/>
                    <a:pt x="21" y="98"/>
                    <a:pt x="21" y="98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5" y="96"/>
                    <a:pt x="15" y="96"/>
                    <a:pt x="15" y="96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11" y="113"/>
                    <a:pt x="11" y="113"/>
                    <a:pt x="11" y="113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3" y="135"/>
                    <a:pt x="13" y="135"/>
                    <a:pt x="13" y="135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5" y="135"/>
                    <a:pt x="5" y="135"/>
                    <a:pt x="5" y="135"/>
                  </a:cubicBezTo>
                  <a:cubicBezTo>
                    <a:pt x="1" y="137"/>
                    <a:pt x="1" y="137"/>
                    <a:pt x="1" y="137"/>
                  </a:cubicBezTo>
                  <a:lnTo>
                    <a:pt x="0" y="141"/>
                  </a:lnTo>
                  <a:close/>
                  <a:moveTo>
                    <a:pt x="213" y="252"/>
                  </a:moveTo>
                  <a:cubicBezTo>
                    <a:pt x="213" y="252"/>
                    <a:pt x="212" y="256"/>
                    <a:pt x="213" y="255"/>
                  </a:cubicBezTo>
                  <a:cubicBezTo>
                    <a:pt x="214" y="255"/>
                    <a:pt x="215" y="252"/>
                    <a:pt x="213" y="2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" name="Google Shape;661;p9">
              <a:extLst>
                <a:ext uri="{FF2B5EF4-FFF2-40B4-BE49-F238E27FC236}">
                  <a16:creationId xmlns:a16="http://schemas.microsoft.com/office/drawing/2014/main" id="{F4CC5DF7-A6C3-CD4F-918D-16DF954F67E9}"/>
                </a:ext>
              </a:extLst>
            </p:cNvPr>
            <p:cNvSpPr/>
            <p:nvPr/>
          </p:nvSpPr>
          <p:spPr>
            <a:xfrm>
              <a:off x="8052494" y="2832593"/>
              <a:ext cx="885628" cy="1142514"/>
            </a:xfrm>
            <a:custGeom>
              <a:avLst/>
              <a:gdLst/>
              <a:ahLst/>
              <a:cxnLst/>
              <a:rect l="l" t="t" r="r" b="b"/>
              <a:pathLst>
                <a:path w="251" h="324" extrusionOk="0">
                  <a:moveTo>
                    <a:pt x="213" y="262"/>
                  </a:moveTo>
                  <a:cubicBezTo>
                    <a:pt x="213" y="263"/>
                    <a:pt x="213" y="263"/>
                    <a:pt x="213" y="263"/>
                  </a:cubicBezTo>
                  <a:cubicBezTo>
                    <a:pt x="213" y="262"/>
                    <a:pt x="214" y="262"/>
                    <a:pt x="213" y="262"/>
                  </a:cubicBezTo>
                  <a:close/>
                  <a:moveTo>
                    <a:pt x="213" y="266"/>
                  </a:moveTo>
                  <a:cubicBezTo>
                    <a:pt x="213" y="266"/>
                    <a:pt x="213" y="268"/>
                    <a:pt x="213" y="268"/>
                  </a:cubicBezTo>
                  <a:cubicBezTo>
                    <a:pt x="215" y="269"/>
                    <a:pt x="214" y="266"/>
                    <a:pt x="213" y="266"/>
                  </a:cubicBezTo>
                  <a:close/>
                  <a:moveTo>
                    <a:pt x="211" y="272"/>
                  </a:moveTo>
                  <a:cubicBezTo>
                    <a:pt x="211" y="272"/>
                    <a:pt x="212" y="273"/>
                    <a:pt x="212" y="274"/>
                  </a:cubicBezTo>
                  <a:cubicBezTo>
                    <a:pt x="213" y="274"/>
                    <a:pt x="213" y="272"/>
                    <a:pt x="211" y="272"/>
                  </a:cubicBezTo>
                  <a:close/>
                  <a:moveTo>
                    <a:pt x="209" y="285"/>
                  </a:moveTo>
                  <a:cubicBezTo>
                    <a:pt x="209" y="286"/>
                    <a:pt x="209" y="286"/>
                    <a:pt x="209" y="286"/>
                  </a:cubicBezTo>
                  <a:cubicBezTo>
                    <a:pt x="212" y="287"/>
                    <a:pt x="211" y="285"/>
                    <a:pt x="209" y="285"/>
                  </a:cubicBezTo>
                  <a:close/>
                  <a:moveTo>
                    <a:pt x="218" y="322"/>
                  </a:moveTo>
                  <a:cubicBezTo>
                    <a:pt x="219" y="324"/>
                    <a:pt x="219" y="324"/>
                    <a:pt x="219" y="324"/>
                  </a:cubicBezTo>
                  <a:cubicBezTo>
                    <a:pt x="221" y="324"/>
                    <a:pt x="220" y="323"/>
                    <a:pt x="220" y="322"/>
                  </a:cubicBezTo>
                  <a:cubicBezTo>
                    <a:pt x="220" y="322"/>
                    <a:pt x="219" y="322"/>
                    <a:pt x="218" y="322"/>
                  </a:cubicBezTo>
                  <a:close/>
                  <a:moveTo>
                    <a:pt x="0" y="141"/>
                  </a:moveTo>
                  <a:cubicBezTo>
                    <a:pt x="1" y="141"/>
                    <a:pt x="1" y="141"/>
                    <a:pt x="1" y="141"/>
                  </a:cubicBezTo>
                  <a:cubicBezTo>
                    <a:pt x="1" y="142"/>
                    <a:pt x="1" y="141"/>
                    <a:pt x="0" y="142"/>
                  </a:cubicBezTo>
                  <a:cubicBezTo>
                    <a:pt x="1" y="145"/>
                    <a:pt x="1" y="147"/>
                    <a:pt x="1" y="149"/>
                  </a:cubicBezTo>
                  <a:cubicBezTo>
                    <a:pt x="4" y="150"/>
                    <a:pt x="10" y="154"/>
                    <a:pt x="16" y="152"/>
                  </a:cubicBezTo>
                  <a:cubicBezTo>
                    <a:pt x="18" y="151"/>
                    <a:pt x="18" y="148"/>
                    <a:pt x="19" y="147"/>
                  </a:cubicBezTo>
                  <a:cubicBezTo>
                    <a:pt x="20" y="147"/>
                    <a:pt x="21" y="148"/>
                    <a:pt x="21" y="147"/>
                  </a:cubicBezTo>
                  <a:cubicBezTo>
                    <a:pt x="20" y="149"/>
                    <a:pt x="20" y="151"/>
                    <a:pt x="19" y="153"/>
                  </a:cubicBezTo>
                  <a:cubicBezTo>
                    <a:pt x="18" y="153"/>
                    <a:pt x="17" y="153"/>
                    <a:pt x="16" y="154"/>
                  </a:cubicBezTo>
                  <a:cubicBezTo>
                    <a:pt x="15" y="155"/>
                    <a:pt x="16" y="157"/>
                    <a:pt x="15" y="157"/>
                  </a:cubicBezTo>
                  <a:cubicBezTo>
                    <a:pt x="14" y="158"/>
                    <a:pt x="12" y="157"/>
                    <a:pt x="11" y="157"/>
                  </a:cubicBezTo>
                  <a:cubicBezTo>
                    <a:pt x="11" y="157"/>
                    <a:pt x="10" y="159"/>
                    <a:pt x="9" y="159"/>
                  </a:cubicBezTo>
                  <a:cubicBezTo>
                    <a:pt x="8" y="160"/>
                    <a:pt x="8" y="158"/>
                    <a:pt x="7" y="159"/>
                  </a:cubicBezTo>
                  <a:cubicBezTo>
                    <a:pt x="6" y="159"/>
                    <a:pt x="6" y="160"/>
                    <a:pt x="5" y="160"/>
                  </a:cubicBezTo>
                  <a:cubicBezTo>
                    <a:pt x="6" y="161"/>
                    <a:pt x="7" y="163"/>
                    <a:pt x="7" y="164"/>
                  </a:cubicBezTo>
                  <a:cubicBezTo>
                    <a:pt x="11" y="169"/>
                    <a:pt x="15" y="172"/>
                    <a:pt x="18" y="177"/>
                  </a:cubicBezTo>
                  <a:cubicBezTo>
                    <a:pt x="19" y="177"/>
                    <a:pt x="20" y="177"/>
                    <a:pt x="21" y="177"/>
                  </a:cubicBezTo>
                  <a:cubicBezTo>
                    <a:pt x="22" y="177"/>
                    <a:pt x="23" y="175"/>
                    <a:pt x="23" y="175"/>
                  </a:cubicBezTo>
                  <a:cubicBezTo>
                    <a:pt x="27" y="173"/>
                    <a:pt x="31" y="172"/>
                    <a:pt x="32" y="167"/>
                  </a:cubicBezTo>
                  <a:cubicBezTo>
                    <a:pt x="33" y="163"/>
                    <a:pt x="31" y="161"/>
                    <a:pt x="33" y="157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8"/>
                    <a:pt x="34" y="158"/>
                    <a:pt x="35" y="158"/>
                  </a:cubicBezTo>
                  <a:cubicBezTo>
                    <a:pt x="35" y="159"/>
                    <a:pt x="35" y="159"/>
                    <a:pt x="35" y="160"/>
                  </a:cubicBezTo>
                  <a:cubicBezTo>
                    <a:pt x="35" y="159"/>
                    <a:pt x="36" y="161"/>
                    <a:pt x="36" y="161"/>
                  </a:cubicBezTo>
                  <a:cubicBezTo>
                    <a:pt x="36" y="162"/>
                    <a:pt x="35" y="162"/>
                    <a:pt x="35" y="164"/>
                  </a:cubicBezTo>
                  <a:cubicBezTo>
                    <a:pt x="37" y="165"/>
                    <a:pt x="37" y="166"/>
                    <a:pt x="36" y="166"/>
                  </a:cubicBezTo>
                  <a:cubicBezTo>
                    <a:pt x="36" y="166"/>
                    <a:pt x="37" y="167"/>
                    <a:pt x="35" y="167"/>
                  </a:cubicBezTo>
                  <a:cubicBezTo>
                    <a:pt x="35" y="167"/>
                    <a:pt x="35" y="169"/>
                    <a:pt x="36" y="168"/>
                  </a:cubicBezTo>
                  <a:cubicBezTo>
                    <a:pt x="36" y="170"/>
                    <a:pt x="36" y="170"/>
                    <a:pt x="36" y="170"/>
                  </a:cubicBezTo>
                  <a:cubicBezTo>
                    <a:pt x="37" y="172"/>
                    <a:pt x="39" y="172"/>
                    <a:pt x="39" y="175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37" y="177"/>
                    <a:pt x="34" y="187"/>
                    <a:pt x="34" y="187"/>
                  </a:cubicBezTo>
                  <a:cubicBezTo>
                    <a:pt x="34" y="188"/>
                    <a:pt x="37" y="190"/>
                    <a:pt x="37" y="191"/>
                  </a:cubicBezTo>
                  <a:cubicBezTo>
                    <a:pt x="38" y="192"/>
                    <a:pt x="36" y="193"/>
                    <a:pt x="37" y="193"/>
                  </a:cubicBezTo>
                  <a:cubicBezTo>
                    <a:pt x="39" y="194"/>
                    <a:pt x="37" y="198"/>
                    <a:pt x="37" y="200"/>
                  </a:cubicBezTo>
                  <a:cubicBezTo>
                    <a:pt x="38" y="200"/>
                    <a:pt x="38" y="200"/>
                    <a:pt x="38" y="200"/>
                  </a:cubicBezTo>
                  <a:cubicBezTo>
                    <a:pt x="38" y="203"/>
                    <a:pt x="37" y="209"/>
                    <a:pt x="39" y="210"/>
                  </a:cubicBezTo>
                  <a:cubicBezTo>
                    <a:pt x="39" y="210"/>
                    <a:pt x="38" y="211"/>
                    <a:pt x="39" y="212"/>
                  </a:cubicBezTo>
                  <a:cubicBezTo>
                    <a:pt x="39" y="212"/>
                    <a:pt x="40" y="214"/>
                    <a:pt x="41" y="215"/>
                  </a:cubicBezTo>
                  <a:cubicBezTo>
                    <a:pt x="41" y="218"/>
                    <a:pt x="41" y="220"/>
                    <a:pt x="41" y="224"/>
                  </a:cubicBezTo>
                  <a:cubicBezTo>
                    <a:pt x="43" y="231"/>
                    <a:pt x="48" y="237"/>
                    <a:pt x="49" y="244"/>
                  </a:cubicBezTo>
                  <a:cubicBezTo>
                    <a:pt x="51" y="250"/>
                    <a:pt x="50" y="253"/>
                    <a:pt x="51" y="260"/>
                  </a:cubicBezTo>
                  <a:cubicBezTo>
                    <a:pt x="51" y="260"/>
                    <a:pt x="53" y="262"/>
                    <a:pt x="53" y="263"/>
                  </a:cubicBezTo>
                  <a:cubicBezTo>
                    <a:pt x="54" y="265"/>
                    <a:pt x="53" y="266"/>
                    <a:pt x="54" y="268"/>
                  </a:cubicBezTo>
                  <a:cubicBezTo>
                    <a:pt x="55" y="269"/>
                    <a:pt x="57" y="269"/>
                    <a:pt x="57" y="270"/>
                  </a:cubicBezTo>
                  <a:cubicBezTo>
                    <a:pt x="58" y="272"/>
                    <a:pt x="57" y="273"/>
                    <a:pt x="58" y="274"/>
                  </a:cubicBezTo>
                  <a:cubicBezTo>
                    <a:pt x="59" y="276"/>
                    <a:pt x="61" y="277"/>
                    <a:pt x="61" y="279"/>
                  </a:cubicBezTo>
                  <a:cubicBezTo>
                    <a:pt x="62" y="281"/>
                    <a:pt x="62" y="283"/>
                    <a:pt x="63" y="285"/>
                  </a:cubicBezTo>
                  <a:cubicBezTo>
                    <a:pt x="63" y="287"/>
                    <a:pt x="67" y="289"/>
                    <a:pt x="67" y="291"/>
                  </a:cubicBezTo>
                  <a:cubicBezTo>
                    <a:pt x="67" y="293"/>
                    <a:pt x="66" y="294"/>
                    <a:pt x="65" y="295"/>
                  </a:cubicBezTo>
                  <a:cubicBezTo>
                    <a:pt x="68" y="300"/>
                    <a:pt x="72" y="306"/>
                    <a:pt x="75" y="311"/>
                  </a:cubicBezTo>
                  <a:cubicBezTo>
                    <a:pt x="77" y="311"/>
                    <a:pt x="78" y="312"/>
                    <a:pt x="79" y="311"/>
                  </a:cubicBezTo>
                  <a:cubicBezTo>
                    <a:pt x="82" y="309"/>
                    <a:pt x="81" y="305"/>
                    <a:pt x="83" y="303"/>
                  </a:cubicBezTo>
                  <a:cubicBezTo>
                    <a:pt x="84" y="303"/>
                    <a:pt x="86" y="303"/>
                    <a:pt x="87" y="302"/>
                  </a:cubicBezTo>
                  <a:cubicBezTo>
                    <a:pt x="87" y="302"/>
                    <a:pt x="86" y="300"/>
                    <a:pt x="87" y="300"/>
                  </a:cubicBezTo>
                  <a:cubicBezTo>
                    <a:pt x="87" y="300"/>
                    <a:pt x="92" y="291"/>
                    <a:pt x="92" y="291"/>
                  </a:cubicBezTo>
                  <a:cubicBezTo>
                    <a:pt x="93" y="291"/>
                    <a:pt x="95" y="291"/>
                    <a:pt x="96" y="291"/>
                  </a:cubicBezTo>
                  <a:cubicBezTo>
                    <a:pt x="95" y="286"/>
                    <a:pt x="93" y="279"/>
                    <a:pt x="94" y="276"/>
                  </a:cubicBezTo>
                  <a:cubicBezTo>
                    <a:pt x="95" y="274"/>
                    <a:pt x="97" y="273"/>
                    <a:pt x="98" y="272"/>
                  </a:cubicBezTo>
                  <a:cubicBezTo>
                    <a:pt x="99" y="270"/>
                    <a:pt x="98" y="268"/>
                    <a:pt x="98" y="266"/>
                  </a:cubicBezTo>
                  <a:cubicBezTo>
                    <a:pt x="100" y="266"/>
                    <a:pt x="100" y="266"/>
                    <a:pt x="100" y="266"/>
                  </a:cubicBezTo>
                  <a:cubicBezTo>
                    <a:pt x="100" y="263"/>
                    <a:pt x="99" y="261"/>
                    <a:pt x="98" y="260"/>
                  </a:cubicBezTo>
                  <a:cubicBezTo>
                    <a:pt x="98" y="254"/>
                    <a:pt x="97" y="250"/>
                    <a:pt x="98" y="244"/>
                  </a:cubicBezTo>
                  <a:cubicBezTo>
                    <a:pt x="98" y="242"/>
                    <a:pt x="100" y="240"/>
                    <a:pt x="100" y="238"/>
                  </a:cubicBezTo>
                  <a:cubicBezTo>
                    <a:pt x="99" y="238"/>
                    <a:pt x="99" y="238"/>
                    <a:pt x="99" y="238"/>
                  </a:cubicBezTo>
                  <a:cubicBezTo>
                    <a:pt x="99" y="236"/>
                    <a:pt x="98" y="234"/>
                    <a:pt x="98" y="232"/>
                  </a:cubicBezTo>
                  <a:cubicBezTo>
                    <a:pt x="99" y="231"/>
                    <a:pt x="100" y="230"/>
                    <a:pt x="100" y="230"/>
                  </a:cubicBezTo>
                  <a:cubicBezTo>
                    <a:pt x="103" y="228"/>
                    <a:pt x="103" y="229"/>
                    <a:pt x="106" y="228"/>
                  </a:cubicBezTo>
                  <a:cubicBezTo>
                    <a:pt x="108" y="228"/>
                    <a:pt x="108" y="225"/>
                    <a:pt x="109" y="224"/>
                  </a:cubicBezTo>
                  <a:cubicBezTo>
                    <a:pt x="111" y="223"/>
                    <a:pt x="114" y="224"/>
                    <a:pt x="115" y="222"/>
                  </a:cubicBezTo>
                  <a:cubicBezTo>
                    <a:pt x="117" y="220"/>
                    <a:pt x="116" y="215"/>
                    <a:pt x="119" y="213"/>
                  </a:cubicBezTo>
                  <a:cubicBezTo>
                    <a:pt x="121" y="212"/>
                    <a:pt x="123" y="213"/>
                    <a:pt x="126" y="212"/>
                  </a:cubicBezTo>
                  <a:cubicBezTo>
                    <a:pt x="126" y="211"/>
                    <a:pt x="126" y="211"/>
                    <a:pt x="126" y="211"/>
                  </a:cubicBezTo>
                  <a:cubicBezTo>
                    <a:pt x="127" y="210"/>
                    <a:pt x="127" y="209"/>
                    <a:pt x="128" y="208"/>
                  </a:cubicBezTo>
                  <a:cubicBezTo>
                    <a:pt x="130" y="207"/>
                    <a:pt x="132" y="208"/>
                    <a:pt x="134" y="207"/>
                  </a:cubicBezTo>
                  <a:cubicBezTo>
                    <a:pt x="135" y="206"/>
                    <a:pt x="134" y="204"/>
                    <a:pt x="135" y="203"/>
                  </a:cubicBezTo>
                  <a:cubicBezTo>
                    <a:pt x="136" y="202"/>
                    <a:pt x="138" y="201"/>
                    <a:pt x="138" y="200"/>
                  </a:cubicBezTo>
                  <a:cubicBezTo>
                    <a:pt x="139" y="199"/>
                    <a:pt x="139" y="198"/>
                    <a:pt x="140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5"/>
                    <a:pt x="141" y="195"/>
                    <a:pt x="141" y="195"/>
                  </a:cubicBezTo>
                  <a:cubicBezTo>
                    <a:pt x="141" y="194"/>
                    <a:pt x="144" y="194"/>
                    <a:pt x="144" y="193"/>
                  </a:cubicBezTo>
                  <a:cubicBezTo>
                    <a:pt x="146" y="189"/>
                    <a:pt x="146" y="189"/>
                    <a:pt x="146" y="189"/>
                  </a:cubicBezTo>
                  <a:cubicBezTo>
                    <a:pt x="147" y="189"/>
                    <a:pt x="149" y="190"/>
                    <a:pt x="150" y="189"/>
                  </a:cubicBezTo>
                  <a:cubicBezTo>
                    <a:pt x="151" y="189"/>
                    <a:pt x="153" y="186"/>
                    <a:pt x="154" y="186"/>
                  </a:cubicBezTo>
                  <a:cubicBezTo>
                    <a:pt x="155" y="185"/>
                    <a:pt x="156" y="186"/>
                    <a:pt x="157" y="185"/>
                  </a:cubicBezTo>
                  <a:cubicBezTo>
                    <a:pt x="162" y="181"/>
                    <a:pt x="159" y="180"/>
                    <a:pt x="160" y="174"/>
                  </a:cubicBezTo>
                  <a:cubicBezTo>
                    <a:pt x="160" y="174"/>
                    <a:pt x="163" y="172"/>
                    <a:pt x="163" y="171"/>
                  </a:cubicBezTo>
                  <a:cubicBezTo>
                    <a:pt x="163" y="171"/>
                    <a:pt x="163" y="169"/>
                    <a:pt x="163" y="169"/>
                  </a:cubicBezTo>
                  <a:cubicBezTo>
                    <a:pt x="164" y="168"/>
                    <a:pt x="166" y="169"/>
                    <a:pt x="167" y="169"/>
                  </a:cubicBezTo>
                  <a:cubicBezTo>
                    <a:pt x="168" y="168"/>
                    <a:pt x="169" y="166"/>
                    <a:pt x="169" y="166"/>
                  </a:cubicBezTo>
                  <a:cubicBezTo>
                    <a:pt x="170" y="166"/>
                    <a:pt x="169" y="166"/>
                    <a:pt x="170" y="167"/>
                  </a:cubicBezTo>
                  <a:cubicBezTo>
                    <a:pt x="172" y="167"/>
                    <a:pt x="172" y="167"/>
                    <a:pt x="174" y="167"/>
                  </a:cubicBezTo>
                  <a:cubicBezTo>
                    <a:pt x="174" y="164"/>
                    <a:pt x="174" y="164"/>
                    <a:pt x="174" y="164"/>
                  </a:cubicBezTo>
                  <a:cubicBezTo>
                    <a:pt x="176" y="161"/>
                    <a:pt x="176" y="161"/>
                    <a:pt x="176" y="161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3" y="151"/>
                    <a:pt x="173" y="151"/>
                    <a:pt x="173" y="151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3" y="142"/>
                    <a:pt x="173" y="142"/>
                    <a:pt x="173" y="142"/>
                  </a:cubicBezTo>
                  <a:cubicBezTo>
                    <a:pt x="167" y="139"/>
                    <a:pt x="167" y="139"/>
                    <a:pt x="167" y="139"/>
                  </a:cubicBezTo>
                  <a:cubicBezTo>
                    <a:pt x="167" y="137"/>
                    <a:pt x="167" y="137"/>
                    <a:pt x="167" y="137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9" y="128"/>
                    <a:pt x="169" y="128"/>
                    <a:pt x="169" y="128"/>
                  </a:cubicBezTo>
                  <a:cubicBezTo>
                    <a:pt x="173" y="126"/>
                    <a:pt x="173" y="126"/>
                    <a:pt x="173" y="126"/>
                  </a:cubicBezTo>
                  <a:cubicBezTo>
                    <a:pt x="175" y="123"/>
                    <a:pt x="175" y="123"/>
                    <a:pt x="175" y="123"/>
                  </a:cubicBezTo>
                  <a:cubicBezTo>
                    <a:pt x="171" y="118"/>
                    <a:pt x="171" y="118"/>
                    <a:pt x="171" y="118"/>
                  </a:cubicBezTo>
                  <a:cubicBezTo>
                    <a:pt x="173" y="114"/>
                    <a:pt x="173" y="114"/>
                    <a:pt x="173" y="114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82" y="117"/>
                    <a:pt x="182" y="117"/>
                    <a:pt x="182" y="117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5" y="132"/>
                    <a:pt x="185" y="132"/>
                    <a:pt x="185" y="132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94" y="132"/>
                    <a:pt x="194" y="132"/>
                    <a:pt x="194" y="132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10" y="130"/>
                    <a:pt x="210" y="130"/>
                    <a:pt x="210" y="130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5" y="138"/>
                    <a:pt x="204" y="142"/>
                    <a:pt x="204" y="142"/>
                  </a:cubicBezTo>
                  <a:cubicBezTo>
                    <a:pt x="202" y="146"/>
                    <a:pt x="202" y="146"/>
                    <a:pt x="202" y="146"/>
                  </a:cubicBezTo>
                  <a:cubicBezTo>
                    <a:pt x="200" y="152"/>
                    <a:pt x="200" y="152"/>
                    <a:pt x="200" y="152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5" y="155"/>
                    <a:pt x="205" y="155"/>
                    <a:pt x="205" y="155"/>
                  </a:cubicBezTo>
                  <a:cubicBezTo>
                    <a:pt x="206" y="151"/>
                    <a:pt x="206" y="151"/>
                    <a:pt x="206" y="151"/>
                  </a:cubicBezTo>
                  <a:cubicBezTo>
                    <a:pt x="210" y="157"/>
                    <a:pt x="210" y="157"/>
                    <a:pt x="210" y="157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1" y="166"/>
                    <a:pt x="211" y="166"/>
                    <a:pt x="211" y="166"/>
                  </a:cubicBezTo>
                  <a:cubicBezTo>
                    <a:pt x="214" y="165"/>
                    <a:pt x="214" y="165"/>
                    <a:pt x="214" y="165"/>
                  </a:cubicBezTo>
                  <a:cubicBezTo>
                    <a:pt x="216" y="167"/>
                    <a:pt x="216" y="167"/>
                    <a:pt x="216" y="167"/>
                  </a:cubicBezTo>
                  <a:cubicBezTo>
                    <a:pt x="218" y="165"/>
                    <a:pt x="218" y="165"/>
                    <a:pt x="218" y="165"/>
                  </a:cubicBezTo>
                  <a:cubicBezTo>
                    <a:pt x="219" y="163"/>
                    <a:pt x="219" y="163"/>
                    <a:pt x="219" y="163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19" y="156"/>
                    <a:pt x="219" y="156"/>
                    <a:pt x="219" y="156"/>
                  </a:cubicBezTo>
                  <a:cubicBezTo>
                    <a:pt x="218" y="153"/>
                    <a:pt x="218" y="153"/>
                    <a:pt x="218" y="153"/>
                  </a:cubicBezTo>
                  <a:cubicBezTo>
                    <a:pt x="218" y="144"/>
                    <a:pt x="218" y="144"/>
                    <a:pt x="218" y="144"/>
                  </a:cubicBezTo>
                  <a:cubicBezTo>
                    <a:pt x="223" y="148"/>
                    <a:pt x="223" y="148"/>
                    <a:pt x="223" y="148"/>
                  </a:cubicBezTo>
                  <a:cubicBezTo>
                    <a:pt x="225" y="142"/>
                    <a:pt x="225" y="142"/>
                    <a:pt x="225" y="142"/>
                  </a:cubicBezTo>
                  <a:cubicBezTo>
                    <a:pt x="228" y="137"/>
                    <a:pt x="228" y="137"/>
                    <a:pt x="228" y="137"/>
                  </a:cubicBezTo>
                  <a:cubicBezTo>
                    <a:pt x="228" y="135"/>
                    <a:pt x="228" y="135"/>
                    <a:pt x="228" y="135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7" y="132"/>
                    <a:pt x="227" y="132"/>
                    <a:pt x="227" y="132"/>
                  </a:cubicBezTo>
                  <a:cubicBezTo>
                    <a:pt x="231" y="130"/>
                    <a:pt x="231" y="130"/>
                    <a:pt x="231" y="130"/>
                  </a:cubicBezTo>
                  <a:cubicBezTo>
                    <a:pt x="233" y="126"/>
                    <a:pt x="233" y="126"/>
                    <a:pt x="233" y="126"/>
                  </a:cubicBezTo>
                  <a:cubicBezTo>
                    <a:pt x="237" y="123"/>
                    <a:pt x="237" y="123"/>
                    <a:pt x="237" y="123"/>
                  </a:cubicBezTo>
                  <a:cubicBezTo>
                    <a:pt x="237" y="120"/>
                    <a:pt x="237" y="120"/>
                    <a:pt x="237" y="120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45" y="114"/>
                    <a:pt x="245" y="114"/>
                    <a:pt x="245" y="114"/>
                  </a:cubicBezTo>
                  <a:cubicBezTo>
                    <a:pt x="248" y="115"/>
                    <a:pt x="248" y="115"/>
                    <a:pt x="248" y="115"/>
                  </a:cubicBezTo>
                  <a:cubicBezTo>
                    <a:pt x="251" y="109"/>
                    <a:pt x="251" y="109"/>
                    <a:pt x="251" y="109"/>
                  </a:cubicBezTo>
                  <a:cubicBezTo>
                    <a:pt x="251" y="104"/>
                    <a:pt x="251" y="104"/>
                    <a:pt x="251" y="104"/>
                  </a:cubicBezTo>
                  <a:cubicBezTo>
                    <a:pt x="250" y="101"/>
                    <a:pt x="250" y="101"/>
                    <a:pt x="250" y="101"/>
                  </a:cubicBezTo>
                  <a:cubicBezTo>
                    <a:pt x="249" y="98"/>
                    <a:pt x="249" y="98"/>
                    <a:pt x="249" y="98"/>
                  </a:cubicBezTo>
                  <a:cubicBezTo>
                    <a:pt x="246" y="97"/>
                    <a:pt x="246" y="97"/>
                    <a:pt x="246" y="97"/>
                  </a:cubicBezTo>
                  <a:cubicBezTo>
                    <a:pt x="243" y="96"/>
                    <a:pt x="243" y="96"/>
                    <a:pt x="243" y="96"/>
                  </a:cubicBezTo>
                  <a:cubicBezTo>
                    <a:pt x="241" y="95"/>
                    <a:pt x="241" y="95"/>
                    <a:pt x="241" y="95"/>
                  </a:cubicBezTo>
                  <a:cubicBezTo>
                    <a:pt x="238" y="96"/>
                    <a:pt x="238" y="96"/>
                    <a:pt x="238" y="96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8" y="87"/>
                    <a:pt x="228" y="87"/>
                    <a:pt x="228" y="87"/>
                  </a:cubicBezTo>
                  <a:cubicBezTo>
                    <a:pt x="224" y="90"/>
                    <a:pt x="224" y="90"/>
                    <a:pt x="224" y="90"/>
                  </a:cubicBezTo>
                  <a:cubicBezTo>
                    <a:pt x="221" y="89"/>
                    <a:pt x="221" y="89"/>
                    <a:pt x="221" y="89"/>
                  </a:cubicBezTo>
                  <a:cubicBezTo>
                    <a:pt x="217" y="89"/>
                    <a:pt x="217" y="89"/>
                    <a:pt x="217" y="89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9" y="94"/>
                    <a:pt x="209" y="94"/>
                    <a:pt x="209" y="94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6" y="101"/>
                    <a:pt x="206" y="101"/>
                    <a:pt x="206" y="101"/>
                  </a:cubicBezTo>
                  <a:cubicBezTo>
                    <a:pt x="206" y="105"/>
                    <a:pt x="206" y="105"/>
                    <a:pt x="206" y="105"/>
                  </a:cubicBezTo>
                  <a:cubicBezTo>
                    <a:pt x="204" y="106"/>
                    <a:pt x="204" y="106"/>
                    <a:pt x="204" y="106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1" y="105"/>
                    <a:pt x="191" y="105"/>
                    <a:pt x="191" y="105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83" y="107"/>
                    <a:pt x="183" y="107"/>
                    <a:pt x="183" y="107"/>
                  </a:cubicBezTo>
                  <a:cubicBezTo>
                    <a:pt x="180" y="103"/>
                    <a:pt x="180" y="103"/>
                    <a:pt x="180" y="103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101"/>
                    <a:pt x="179" y="101"/>
                    <a:pt x="179" y="101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71" y="98"/>
                    <a:pt x="171" y="98"/>
                    <a:pt x="171" y="98"/>
                  </a:cubicBezTo>
                  <a:cubicBezTo>
                    <a:pt x="170" y="103"/>
                    <a:pt x="170" y="103"/>
                    <a:pt x="170" y="103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5" y="114"/>
                    <a:pt x="165" y="114"/>
                    <a:pt x="165" y="114"/>
                  </a:cubicBezTo>
                  <a:cubicBezTo>
                    <a:pt x="161" y="112"/>
                    <a:pt x="161" y="112"/>
                    <a:pt x="161" y="112"/>
                  </a:cubicBezTo>
                  <a:cubicBezTo>
                    <a:pt x="156" y="112"/>
                    <a:pt x="156" y="112"/>
                    <a:pt x="156" y="112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2" y="108"/>
                    <a:pt x="142" y="108"/>
                    <a:pt x="142" y="108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28" y="98"/>
                    <a:pt x="128" y="98"/>
                    <a:pt x="128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17" y="95"/>
                    <a:pt x="117" y="95"/>
                    <a:pt x="117" y="95"/>
                  </a:cubicBezTo>
                  <a:cubicBezTo>
                    <a:pt x="112" y="93"/>
                    <a:pt x="112" y="93"/>
                    <a:pt x="112" y="93"/>
                  </a:cubicBezTo>
                  <a:cubicBezTo>
                    <a:pt x="108" y="91"/>
                    <a:pt x="108" y="91"/>
                    <a:pt x="108" y="91"/>
                  </a:cubicBezTo>
                  <a:cubicBezTo>
                    <a:pt x="106" y="88"/>
                    <a:pt x="106" y="88"/>
                    <a:pt x="106" y="88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0" y="81"/>
                    <a:pt x="100" y="81"/>
                    <a:pt x="100" y="81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3" y="66"/>
                    <a:pt x="103" y="66"/>
                    <a:pt x="103" y="66"/>
                  </a:cubicBezTo>
                  <a:cubicBezTo>
                    <a:pt x="98" y="65"/>
                    <a:pt x="98" y="65"/>
                    <a:pt x="98" y="65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7" y="22"/>
                    <a:pt x="87" y="22"/>
                    <a:pt x="87" y="22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24" y="93"/>
                    <a:pt x="24" y="93"/>
                    <a:pt x="24" y="93"/>
                  </a:cubicBezTo>
                  <a:cubicBezTo>
                    <a:pt x="21" y="98"/>
                    <a:pt x="21" y="98"/>
                    <a:pt x="21" y="98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5" y="96"/>
                    <a:pt x="15" y="96"/>
                    <a:pt x="15" y="96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11" y="113"/>
                    <a:pt x="11" y="113"/>
                    <a:pt x="11" y="113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3" y="135"/>
                    <a:pt x="13" y="135"/>
                    <a:pt x="13" y="135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5" y="135"/>
                    <a:pt x="5" y="135"/>
                    <a:pt x="5" y="135"/>
                  </a:cubicBezTo>
                  <a:cubicBezTo>
                    <a:pt x="1" y="137"/>
                    <a:pt x="1" y="137"/>
                    <a:pt x="1" y="137"/>
                  </a:cubicBezTo>
                  <a:lnTo>
                    <a:pt x="0" y="141"/>
                  </a:lnTo>
                  <a:close/>
                  <a:moveTo>
                    <a:pt x="213" y="252"/>
                  </a:moveTo>
                  <a:cubicBezTo>
                    <a:pt x="213" y="252"/>
                    <a:pt x="212" y="256"/>
                    <a:pt x="213" y="255"/>
                  </a:cubicBezTo>
                  <a:cubicBezTo>
                    <a:pt x="214" y="255"/>
                    <a:pt x="215" y="252"/>
                    <a:pt x="213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" name="Google Shape;662;p9">
              <a:extLst>
                <a:ext uri="{FF2B5EF4-FFF2-40B4-BE49-F238E27FC236}">
                  <a16:creationId xmlns:a16="http://schemas.microsoft.com/office/drawing/2014/main" id="{AD82AABD-EAB8-5346-BA36-9E2DC54D02F7}"/>
                </a:ext>
              </a:extLst>
            </p:cNvPr>
            <p:cNvSpPr/>
            <p:nvPr/>
          </p:nvSpPr>
          <p:spPr>
            <a:xfrm>
              <a:off x="5248305" y="1391876"/>
              <a:ext cx="317964" cy="168862"/>
            </a:xfrm>
            <a:custGeom>
              <a:avLst/>
              <a:gdLst/>
              <a:ahLst/>
              <a:cxnLst/>
              <a:rect l="l" t="t" r="r" b="b"/>
              <a:pathLst>
                <a:path w="90" h="48" extrusionOk="0">
                  <a:moveTo>
                    <a:pt x="69" y="1"/>
                  </a:moveTo>
                  <a:cubicBezTo>
                    <a:pt x="68" y="2"/>
                    <a:pt x="68" y="2"/>
                    <a:pt x="66" y="2"/>
                  </a:cubicBezTo>
                  <a:cubicBezTo>
                    <a:pt x="66" y="4"/>
                    <a:pt x="66" y="6"/>
                    <a:pt x="66" y="7"/>
                  </a:cubicBezTo>
                  <a:cubicBezTo>
                    <a:pt x="64" y="7"/>
                    <a:pt x="63" y="8"/>
                    <a:pt x="62" y="8"/>
                  </a:cubicBezTo>
                  <a:cubicBezTo>
                    <a:pt x="62" y="8"/>
                    <a:pt x="62" y="5"/>
                    <a:pt x="60" y="6"/>
                  </a:cubicBezTo>
                  <a:cubicBezTo>
                    <a:pt x="59" y="6"/>
                    <a:pt x="59" y="8"/>
                    <a:pt x="59" y="8"/>
                  </a:cubicBezTo>
                  <a:cubicBezTo>
                    <a:pt x="58" y="8"/>
                    <a:pt x="57" y="8"/>
                    <a:pt x="56" y="8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10"/>
                    <a:pt x="51" y="7"/>
                    <a:pt x="50" y="6"/>
                  </a:cubicBezTo>
                  <a:cubicBezTo>
                    <a:pt x="50" y="8"/>
                    <a:pt x="49" y="10"/>
                    <a:pt x="50" y="12"/>
                  </a:cubicBezTo>
                  <a:cubicBezTo>
                    <a:pt x="49" y="11"/>
                    <a:pt x="47" y="11"/>
                    <a:pt x="46" y="8"/>
                  </a:cubicBezTo>
                  <a:cubicBezTo>
                    <a:pt x="46" y="8"/>
                    <a:pt x="47" y="6"/>
                    <a:pt x="47" y="7"/>
                  </a:cubicBezTo>
                  <a:cubicBezTo>
                    <a:pt x="47" y="7"/>
                    <a:pt x="47" y="5"/>
                    <a:pt x="47" y="5"/>
                  </a:cubicBezTo>
                  <a:cubicBezTo>
                    <a:pt x="47" y="5"/>
                    <a:pt x="45" y="5"/>
                    <a:pt x="44" y="5"/>
                  </a:cubicBezTo>
                  <a:cubicBezTo>
                    <a:pt x="44" y="5"/>
                    <a:pt x="44" y="7"/>
                    <a:pt x="44" y="7"/>
                  </a:cubicBezTo>
                  <a:cubicBezTo>
                    <a:pt x="42" y="8"/>
                    <a:pt x="39" y="7"/>
                    <a:pt x="38" y="9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3"/>
                    <a:pt x="38" y="12"/>
                    <a:pt x="38" y="13"/>
                  </a:cubicBezTo>
                  <a:cubicBezTo>
                    <a:pt x="37" y="12"/>
                    <a:pt x="36" y="11"/>
                    <a:pt x="36" y="10"/>
                  </a:cubicBezTo>
                  <a:cubicBezTo>
                    <a:pt x="35" y="9"/>
                    <a:pt x="35" y="8"/>
                    <a:pt x="35" y="7"/>
                  </a:cubicBezTo>
                  <a:cubicBezTo>
                    <a:pt x="34" y="8"/>
                    <a:pt x="33" y="8"/>
                    <a:pt x="32" y="8"/>
                  </a:cubicBezTo>
                  <a:cubicBezTo>
                    <a:pt x="32" y="10"/>
                    <a:pt x="33" y="15"/>
                    <a:pt x="32" y="16"/>
                  </a:cubicBezTo>
                  <a:cubicBezTo>
                    <a:pt x="31" y="16"/>
                    <a:pt x="28" y="14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7"/>
                    <a:pt x="28" y="18"/>
                    <a:pt x="27" y="19"/>
                  </a:cubicBezTo>
                  <a:cubicBezTo>
                    <a:pt x="27" y="19"/>
                    <a:pt x="25" y="20"/>
                    <a:pt x="24" y="20"/>
                  </a:cubicBezTo>
                  <a:cubicBezTo>
                    <a:pt x="24" y="20"/>
                    <a:pt x="23" y="18"/>
                    <a:pt x="23" y="18"/>
                  </a:cubicBezTo>
                  <a:cubicBezTo>
                    <a:pt x="23" y="15"/>
                    <a:pt x="26" y="12"/>
                    <a:pt x="23" y="12"/>
                  </a:cubicBezTo>
                  <a:cubicBezTo>
                    <a:pt x="23" y="12"/>
                    <a:pt x="24" y="11"/>
                    <a:pt x="24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9"/>
                    <a:pt x="23" y="8"/>
                    <a:pt x="22" y="8"/>
                  </a:cubicBezTo>
                  <a:cubicBezTo>
                    <a:pt x="22" y="7"/>
                    <a:pt x="20" y="6"/>
                    <a:pt x="20" y="5"/>
                  </a:cubicBezTo>
                  <a:cubicBezTo>
                    <a:pt x="19" y="5"/>
                    <a:pt x="15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7"/>
                    <a:pt x="16" y="8"/>
                    <a:pt x="17" y="8"/>
                  </a:cubicBezTo>
                  <a:cubicBezTo>
                    <a:pt x="17" y="9"/>
                    <a:pt x="20" y="13"/>
                    <a:pt x="16" y="12"/>
                  </a:cubicBezTo>
                  <a:cubicBezTo>
                    <a:pt x="16" y="12"/>
                    <a:pt x="16" y="11"/>
                    <a:pt x="15" y="11"/>
                  </a:cubicBezTo>
                  <a:cubicBezTo>
                    <a:pt x="12" y="10"/>
                    <a:pt x="11" y="9"/>
                    <a:pt x="10" y="7"/>
                  </a:cubicBezTo>
                  <a:cubicBezTo>
                    <a:pt x="12" y="6"/>
                    <a:pt x="8" y="6"/>
                    <a:pt x="8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8"/>
                    <a:pt x="9" y="8"/>
                  </a:cubicBezTo>
                  <a:cubicBezTo>
                    <a:pt x="9" y="8"/>
                    <a:pt x="7" y="8"/>
                    <a:pt x="8" y="8"/>
                  </a:cubicBezTo>
                  <a:cubicBezTo>
                    <a:pt x="7" y="8"/>
                    <a:pt x="6" y="9"/>
                    <a:pt x="5" y="9"/>
                  </a:cubicBezTo>
                  <a:cubicBezTo>
                    <a:pt x="6" y="10"/>
                    <a:pt x="6" y="9"/>
                    <a:pt x="8" y="10"/>
                  </a:cubicBezTo>
                  <a:cubicBezTo>
                    <a:pt x="7" y="11"/>
                    <a:pt x="8" y="13"/>
                    <a:pt x="8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5"/>
                    <a:pt x="4" y="17"/>
                    <a:pt x="3" y="18"/>
                  </a:cubicBezTo>
                  <a:cubicBezTo>
                    <a:pt x="2" y="18"/>
                    <a:pt x="1" y="17"/>
                    <a:pt x="0" y="1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2" y="19"/>
                    <a:pt x="2" y="19"/>
                  </a:cubicBezTo>
                  <a:cubicBezTo>
                    <a:pt x="1" y="19"/>
                    <a:pt x="5" y="20"/>
                    <a:pt x="5" y="20"/>
                  </a:cubicBezTo>
                  <a:cubicBezTo>
                    <a:pt x="5" y="19"/>
                    <a:pt x="6" y="18"/>
                    <a:pt x="6" y="18"/>
                  </a:cubicBezTo>
                  <a:cubicBezTo>
                    <a:pt x="9" y="17"/>
                    <a:pt x="11" y="17"/>
                    <a:pt x="14" y="16"/>
                  </a:cubicBezTo>
                  <a:cubicBezTo>
                    <a:pt x="13" y="15"/>
                    <a:pt x="15" y="16"/>
                    <a:pt x="16" y="16"/>
                  </a:cubicBezTo>
                  <a:cubicBezTo>
                    <a:pt x="18" y="18"/>
                    <a:pt x="16" y="18"/>
                    <a:pt x="14" y="18"/>
                  </a:cubicBezTo>
                  <a:cubicBezTo>
                    <a:pt x="14" y="19"/>
                    <a:pt x="15" y="22"/>
                    <a:pt x="14" y="22"/>
                  </a:cubicBezTo>
                  <a:cubicBezTo>
                    <a:pt x="15" y="22"/>
                    <a:pt x="16" y="21"/>
                    <a:pt x="16" y="21"/>
                  </a:cubicBezTo>
                  <a:cubicBezTo>
                    <a:pt x="19" y="21"/>
                    <a:pt x="17" y="23"/>
                    <a:pt x="17" y="23"/>
                  </a:cubicBezTo>
                  <a:cubicBezTo>
                    <a:pt x="15" y="23"/>
                    <a:pt x="12" y="22"/>
                    <a:pt x="11" y="22"/>
                  </a:cubicBezTo>
                  <a:cubicBezTo>
                    <a:pt x="10" y="23"/>
                    <a:pt x="9" y="25"/>
                    <a:pt x="7" y="26"/>
                  </a:cubicBezTo>
                  <a:cubicBezTo>
                    <a:pt x="6" y="26"/>
                    <a:pt x="4" y="26"/>
                    <a:pt x="3" y="26"/>
                  </a:cubicBezTo>
                  <a:cubicBezTo>
                    <a:pt x="2" y="27"/>
                    <a:pt x="2" y="28"/>
                    <a:pt x="3" y="28"/>
                  </a:cubicBezTo>
                  <a:cubicBezTo>
                    <a:pt x="3" y="28"/>
                    <a:pt x="5" y="29"/>
                    <a:pt x="6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" y="28"/>
                    <a:pt x="13" y="28"/>
                    <a:pt x="15" y="28"/>
                  </a:cubicBezTo>
                  <a:cubicBezTo>
                    <a:pt x="16" y="30"/>
                    <a:pt x="16" y="31"/>
                    <a:pt x="16" y="32"/>
                  </a:cubicBezTo>
                  <a:cubicBezTo>
                    <a:pt x="17" y="32"/>
                    <a:pt x="18" y="31"/>
                    <a:pt x="19" y="31"/>
                  </a:cubicBezTo>
                  <a:cubicBezTo>
                    <a:pt x="19" y="31"/>
                    <a:pt x="19" y="33"/>
                    <a:pt x="19" y="3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9" y="36"/>
                    <a:pt x="18" y="37"/>
                  </a:cubicBezTo>
                  <a:cubicBezTo>
                    <a:pt x="15" y="37"/>
                    <a:pt x="15" y="37"/>
                    <a:pt x="12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41"/>
                    <a:pt x="20" y="40"/>
                    <a:pt x="25" y="3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7" y="41"/>
                    <a:pt x="28" y="40"/>
                    <a:pt x="29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2" y="42"/>
                    <a:pt x="33" y="42"/>
                    <a:pt x="34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4" y="44"/>
                    <a:pt x="34" y="45"/>
                    <a:pt x="32" y="46"/>
                  </a:cubicBezTo>
                  <a:cubicBezTo>
                    <a:pt x="34" y="46"/>
                    <a:pt x="34" y="46"/>
                    <a:pt x="36" y="46"/>
                  </a:cubicBezTo>
                  <a:cubicBezTo>
                    <a:pt x="38" y="46"/>
                    <a:pt x="43" y="48"/>
                    <a:pt x="46" y="47"/>
                  </a:cubicBezTo>
                  <a:cubicBezTo>
                    <a:pt x="47" y="47"/>
                    <a:pt x="48" y="45"/>
                    <a:pt x="48" y="45"/>
                  </a:cubicBezTo>
                  <a:cubicBezTo>
                    <a:pt x="48" y="45"/>
                    <a:pt x="49" y="46"/>
                    <a:pt x="49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1" y="47"/>
                    <a:pt x="51" y="46"/>
                    <a:pt x="51" y="45"/>
                  </a:cubicBezTo>
                  <a:cubicBezTo>
                    <a:pt x="52" y="43"/>
                    <a:pt x="54" y="43"/>
                    <a:pt x="51" y="42"/>
                  </a:cubicBezTo>
                  <a:cubicBezTo>
                    <a:pt x="51" y="41"/>
                    <a:pt x="51" y="40"/>
                    <a:pt x="51" y="39"/>
                  </a:cubicBezTo>
                  <a:cubicBezTo>
                    <a:pt x="56" y="40"/>
                    <a:pt x="55" y="40"/>
                    <a:pt x="58" y="42"/>
                  </a:cubicBezTo>
                  <a:cubicBezTo>
                    <a:pt x="59" y="41"/>
                    <a:pt x="60" y="41"/>
                    <a:pt x="61" y="41"/>
                  </a:cubicBezTo>
                  <a:cubicBezTo>
                    <a:pt x="61" y="40"/>
                    <a:pt x="61" y="39"/>
                    <a:pt x="62" y="38"/>
                  </a:cubicBezTo>
                  <a:cubicBezTo>
                    <a:pt x="62" y="38"/>
                    <a:pt x="64" y="40"/>
                    <a:pt x="65" y="40"/>
                  </a:cubicBezTo>
                  <a:cubicBezTo>
                    <a:pt x="66" y="39"/>
                    <a:pt x="67" y="37"/>
                    <a:pt x="69" y="36"/>
                  </a:cubicBezTo>
                  <a:cubicBezTo>
                    <a:pt x="71" y="35"/>
                    <a:pt x="73" y="36"/>
                    <a:pt x="76" y="35"/>
                  </a:cubicBezTo>
                  <a:cubicBezTo>
                    <a:pt x="76" y="35"/>
                    <a:pt x="78" y="33"/>
                    <a:pt x="78" y="33"/>
                  </a:cubicBezTo>
                  <a:cubicBezTo>
                    <a:pt x="78" y="33"/>
                    <a:pt x="79" y="33"/>
                    <a:pt x="80" y="33"/>
                  </a:cubicBezTo>
                  <a:cubicBezTo>
                    <a:pt x="80" y="33"/>
                    <a:pt x="81" y="29"/>
                    <a:pt x="81" y="28"/>
                  </a:cubicBezTo>
                  <a:cubicBezTo>
                    <a:pt x="83" y="27"/>
                    <a:pt x="83" y="28"/>
                    <a:pt x="84" y="27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7" y="25"/>
                    <a:pt x="86" y="26"/>
                  </a:cubicBezTo>
                  <a:cubicBezTo>
                    <a:pt x="87" y="25"/>
                    <a:pt x="87" y="27"/>
                    <a:pt x="89" y="26"/>
                  </a:cubicBezTo>
                  <a:cubicBezTo>
                    <a:pt x="90" y="26"/>
                    <a:pt x="90" y="23"/>
                    <a:pt x="89" y="23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89" y="22"/>
                    <a:pt x="88" y="22"/>
                    <a:pt x="88" y="22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1"/>
                    <a:pt x="89" y="19"/>
                    <a:pt x="89" y="18"/>
                  </a:cubicBezTo>
                  <a:cubicBezTo>
                    <a:pt x="88" y="18"/>
                    <a:pt x="88" y="16"/>
                    <a:pt x="87" y="16"/>
                  </a:cubicBezTo>
                  <a:cubicBezTo>
                    <a:pt x="86" y="15"/>
                    <a:pt x="86" y="17"/>
                    <a:pt x="85" y="16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4"/>
                    <a:pt x="82" y="14"/>
                  </a:cubicBezTo>
                  <a:cubicBezTo>
                    <a:pt x="81" y="15"/>
                    <a:pt x="80" y="16"/>
                    <a:pt x="79" y="16"/>
                  </a:cubicBezTo>
                  <a:cubicBezTo>
                    <a:pt x="79" y="14"/>
                    <a:pt x="80" y="12"/>
                    <a:pt x="80" y="10"/>
                  </a:cubicBezTo>
                  <a:cubicBezTo>
                    <a:pt x="80" y="10"/>
                    <a:pt x="79" y="10"/>
                    <a:pt x="78" y="10"/>
                  </a:cubicBezTo>
                  <a:cubicBezTo>
                    <a:pt x="78" y="9"/>
                    <a:pt x="79" y="8"/>
                    <a:pt x="78" y="7"/>
                  </a:cubicBezTo>
                  <a:cubicBezTo>
                    <a:pt x="79" y="7"/>
                    <a:pt x="80" y="6"/>
                    <a:pt x="82" y="6"/>
                  </a:cubicBezTo>
                  <a:cubicBezTo>
                    <a:pt x="82" y="6"/>
                    <a:pt x="82" y="4"/>
                    <a:pt x="83" y="4"/>
                  </a:cubicBezTo>
                  <a:cubicBezTo>
                    <a:pt x="80" y="5"/>
                    <a:pt x="79" y="5"/>
                    <a:pt x="76" y="6"/>
                  </a:cubicBezTo>
                  <a:cubicBezTo>
                    <a:pt x="77" y="6"/>
                    <a:pt x="74" y="6"/>
                    <a:pt x="74" y="6"/>
                  </a:cubicBezTo>
                  <a:cubicBezTo>
                    <a:pt x="74" y="6"/>
                    <a:pt x="71" y="1"/>
                    <a:pt x="71" y="1"/>
                  </a:cubicBezTo>
                  <a:cubicBezTo>
                    <a:pt x="70" y="1"/>
                    <a:pt x="69" y="1"/>
                    <a:pt x="69" y="1"/>
                  </a:cubicBezTo>
                  <a:close/>
                  <a:moveTo>
                    <a:pt x="10" y="0"/>
                  </a:moveTo>
                  <a:cubicBezTo>
                    <a:pt x="10" y="1"/>
                    <a:pt x="10" y="2"/>
                    <a:pt x="10" y="2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3" y="3"/>
                    <a:pt x="15" y="3"/>
                    <a:pt x="18" y="3"/>
                  </a:cubicBezTo>
                  <a:cubicBezTo>
                    <a:pt x="18" y="3"/>
                    <a:pt x="18" y="2"/>
                    <a:pt x="17" y="1"/>
                  </a:cubicBezTo>
                  <a:cubicBezTo>
                    <a:pt x="16" y="0"/>
                    <a:pt x="12" y="0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" name="Google Shape;663;p9">
              <a:extLst>
                <a:ext uri="{FF2B5EF4-FFF2-40B4-BE49-F238E27FC236}">
                  <a16:creationId xmlns:a16="http://schemas.microsoft.com/office/drawing/2014/main" id="{03A5DBC7-8B0E-1B47-8FCB-C9D073817941}"/>
                </a:ext>
              </a:extLst>
            </p:cNvPr>
            <p:cNvSpPr/>
            <p:nvPr/>
          </p:nvSpPr>
          <p:spPr>
            <a:xfrm>
              <a:off x="5248305" y="1391876"/>
              <a:ext cx="317964" cy="168862"/>
            </a:xfrm>
            <a:custGeom>
              <a:avLst/>
              <a:gdLst/>
              <a:ahLst/>
              <a:cxnLst/>
              <a:rect l="l" t="t" r="r" b="b"/>
              <a:pathLst>
                <a:path w="90" h="48" extrusionOk="0">
                  <a:moveTo>
                    <a:pt x="69" y="1"/>
                  </a:moveTo>
                  <a:cubicBezTo>
                    <a:pt x="68" y="2"/>
                    <a:pt x="68" y="2"/>
                    <a:pt x="66" y="2"/>
                  </a:cubicBezTo>
                  <a:cubicBezTo>
                    <a:pt x="66" y="4"/>
                    <a:pt x="66" y="6"/>
                    <a:pt x="66" y="7"/>
                  </a:cubicBezTo>
                  <a:cubicBezTo>
                    <a:pt x="64" y="7"/>
                    <a:pt x="63" y="8"/>
                    <a:pt x="62" y="8"/>
                  </a:cubicBezTo>
                  <a:cubicBezTo>
                    <a:pt x="62" y="8"/>
                    <a:pt x="62" y="5"/>
                    <a:pt x="60" y="6"/>
                  </a:cubicBezTo>
                  <a:cubicBezTo>
                    <a:pt x="59" y="6"/>
                    <a:pt x="59" y="8"/>
                    <a:pt x="59" y="8"/>
                  </a:cubicBezTo>
                  <a:cubicBezTo>
                    <a:pt x="58" y="8"/>
                    <a:pt x="57" y="8"/>
                    <a:pt x="56" y="8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10"/>
                    <a:pt x="51" y="7"/>
                    <a:pt x="50" y="6"/>
                  </a:cubicBezTo>
                  <a:cubicBezTo>
                    <a:pt x="50" y="8"/>
                    <a:pt x="49" y="10"/>
                    <a:pt x="50" y="12"/>
                  </a:cubicBezTo>
                  <a:cubicBezTo>
                    <a:pt x="49" y="11"/>
                    <a:pt x="47" y="11"/>
                    <a:pt x="46" y="8"/>
                  </a:cubicBezTo>
                  <a:cubicBezTo>
                    <a:pt x="46" y="8"/>
                    <a:pt x="47" y="6"/>
                    <a:pt x="47" y="7"/>
                  </a:cubicBezTo>
                  <a:cubicBezTo>
                    <a:pt x="47" y="7"/>
                    <a:pt x="47" y="5"/>
                    <a:pt x="47" y="5"/>
                  </a:cubicBezTo>
                  <a:cubicBezTo>
                    <a:pt x="47" y="5"/>
                    <a:pt x="45" y="5"/>
                    <a:pt x="44" y="5"/>
                  </a:cubicBezTo>
                  <a:cubicBezTo>
                    <a:pt x="44" y="5"/>
                    <a:pt x="44" y="7"/>
                    <a:pt x="44" y="7"/>
                  </a:cubicBezTo>
                  <a:cubicBezTo>
                    <a:pt x="42" y="8"/>
                    <a:pt x="39" y="7"/>
                    <a:pt x="38" y="9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3"/>
                    <a:pt x="38" y="12"/>
                    <a:pt x="38" y="13"/>
                  </a:cubicBezTo>
                  <a:cubicBezTo>
                    <a:pt x="37" y="12"/>
                    <a:pt x="36" y="11"/>
                    <a:pt x="36" y="10"/>
                  </a:cubicBezTo>
                  <a:cubicBezTo>
                    <a:pt x="35" y="9"/>
                    <a:pt x="35" y="8"/>
                    <a:pt x="35" y="7"/>
                  </a:cubicBezTo>
                  <a:cubicBezTo>
                    <a:pt x="34" y="8"/>
                    <a:pt x="33" y="8"/>
                    <a:pt x="32" y="8"/>
                  </a:cubicBezTo>
                  <a:cubicBezTo>
                    <a:pt x="32" y="10"/>
                    <a:pt x="33" y="15"/>
                    <a:pt x="32" y="16"/>
                  </a:cubicBezTo>
                  <a:cubicBezTo>
                    <a:pt x="31" y="16"/>
                    <a:pt x="28" y="14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7"/>
                    <a:pt x="28" y="18"/>
                    <a:pt x="27" y="19"/>
                  </a:cubicBezTo>
                  <a:cubicBezTo>
                    <a:pt x="27" y="19"/>
                    <a:pt x="25" y="20"/>
                    <a:pt x="24" y="20"/>
                  </a:cubicBezTo>
                  <a:cubicBezTo>
                    <a:pt x="24" y="20"/>
                    <a:pt x="23" y="18"/>
                    <a:pt x="23" y="18"/>
                  </a:cubicBezTo>
                  <a:cubicBezTo>
                    <a:pt x="23" y="15"/>
                    <a:pt x="26" y="12"/>
                    <a:pt x="23" y="12"/>
                  </a:cubicBezTo>
                  <a:cubicBezTo>
                    <a:pt x="23" y="12"/>
                    <a:pt x="24" y="11"/>
                    <a:pt x="24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9"/>
                    <a:pt x="23" y="8"/>
                    <a:pt x="22" y="8"/>
                  </a:cubicBezTo>
                  <a:cubicBezTo>
                    <a:pt x="22" y="7"/>
                    <a:pt x="20" y="6"/>
                    <a:pt x="20" y="5"/>
                  </a:cubicBezTo>
                  <a:cubicBezTo>
                    <a:pt x="19" y="5"/>
                    <a:pt x="15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7"/>
                    <a:pt x="16" y="8"/>
                    <a:pt x="17" y="8"/>
                  </a:cubicBezTo>
                  <a:cubicBezTo>
                    <a:pt x="17" y="9"/>
                    <a:pt x="20" y="13"/>
                    <a:pt x="16" y="12"/>
                  </a:cubicBezTo>
                  <a:cubicBezTo>
                    <a:pt x="16" y="12"/>
                    <a:pt x="16" y="11"/>
                    <a:pt x="15" y="11"/>
                  </a:cubicBezTo>
                  <a:cubicBezTo>
                    <a:pt x="12" y="10"/>
                    <a:pt x="11" y="9"/>
                    <a:pt x="10" y="7"/>
                  </a:cubicBezTo>
                  <a:cubicBezTo>
                    <a:pt x="12" y="6"/>
                    <a:pt x="8" y="6"/>
                    <a:pt x="8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8"/>
                    <a:pt x="9" y="8"/>
                  </a:cubicBezTo>
                  <a:cubicBezTo>
                    <a:pt x="9" y="8"/>
                    <a:pt x="7" y="8"/>
                    <a:pt x="8" y="8"/>
                  </a:cubicBezTo>
                  <a:cubicBezTo>
                    <a:pt x="7" y="8"/>
                    <a:pt x="6" y="9"/>
                    <a:pt x="5" y="9"/>
                  </a:cubicBezTo>
                  <a:cubicBezTo>
                    <a:pt x="6" y="10"/>
                    <a:pt x="6" y="9"/>
                    <a:pt x="8" y="10"/>
                  </a:cubicBezTo>
                  <a:cubicBezTo>
                    <a:pt x="7" y="11"/>
                    <a:pt x="8" y="13"/>
                    <a:pt x="8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5"/>
                    <a:pt x="4" y="17"/>
                    <a:pt x="3" y="18"/>
                  </a:cubicBezTo>
                  <a:cubicBezTo>
                    <a:pt x="2" y="18"/>
                    <a:pt x="1" y="17"/>
                    <a:pt x="0" y="1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2" y="19"/>
                    <a:pt x="2" y="19"/>
                  </a:cubicBezTo>
                  <a:cubicBezTo>
                    <a:pt x="1" y="19"/>
                    <a:pt x="5" y="20"/>
                    <a:pt x="5" y="20"/>
                  </a:cubicBezTo>
                  <a:cubicBezTo>
                    <a:pt x="5" y="19"/>
                    <a:pt x="6" y="18"/>
                    <a:pt x="6" y="18"/>
                  </a:cubicBezTo>
                  <a:cubicBezTo>
                    <a:pt x="9" y="17"/>
                    <a:pt x="11" y="17"/>
                    <a:pt x="14" y="16"/>
                  </a:cubicBezTo>
                  <a:cubicBezTo>
                    <a:pt x="13" y="15"/>
                    <a:pt x="15" y="16"/>
                    <a:pt x="16" y="16"/>
                  </a:cubicBezTo>
                  <a:cubicBezTo>
                    <a:pt x="18" y="18"/>
                    <a:pt x="16" y="18"/>
                    <a:pt x="14" y="18"/>
                  </a:cubicBezTo>
                  <a:cubicBezTo>
                    <a:pt x="14" y="19"/>
                    <a:pt x="15" y="22"/>
                    <a:pt x="14" y="22"/>
                  </a:cubicBezTo>
                  <a:cubicBezTo>
                    <a:pt x="15" y="22"/>
                    <a:pt x="16" y="21"/>
                    <a:pt x="16" y="21"/>
                  </a:cubicBezTo>
                  <a:cubicBezTo>
                    <a:pt x="19" y="21"/>
                    <a:pt x="17" y="23"/>
                    <a:pt x="17" y="23"/>
                  </a:cubicBezTo>
                  <a:cubicBezTo>
                    <a:pt x="15" y="23"/>
                    <a:pt x="12" y="22"/>
                    <a:pt x="11" y="22"/>
                  </a:cubicBezTo>
                  <a:cubicBezTo>
                    <a:pt x="10" y="23"/>
                    <a:pt x="9" y="25"/>
                    <a:pt x="7" y="26"/>
                  </a:cubicBezTo>
                  <a:cubicBezTo>
                    <a:pt x="6" y="26"/>
                    <a:pt x="4" y="26"/>
                    <a:pt x="3" y="26"/>
                  </a:cubicBezTo>
                  <a:cubicBezTo>
                    <a:pt x="2" y="27"/>
                    <a:pt x="2" y="28"/>
                    <a:pt x="3" y="28"/>
                  </a:cubicBezTo>
                  <a:cubicBezTo>
                    <a:pt x="3" y="28"/>
                    <a:pt x="5" y="29"/>
                    <a:pt x="6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" y="28"/>
                    <a:pt x="13" y="28"/>
                    <a:pt x="15" y="28"/>
                  </a:cubicBezTo>
                  <a:cubicBezTo>
                    <a:pt x="16" y="30"/>
                    <a:pt x="16" y="31"/>
                    <a:pt x="16" y="32"/>
                  </a:cubicBezTo>
                  <a:cubicBezTo>
                    <a:pt x="17" y="32"/>
                    <a:pt x="18" y="31"/>
                    <a:pt x="19" y="31"/>
                  </a:cubicBezTo>
                  <a:cubicBezTo>
                    <a:pt x="19" y="31"/>
                    <a:pt x="19" y="33"/>
                    <a:pt x="19" y="3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9" y="36"/>
                    <a:pt x="18" y="37"/>
                  </a:cubicBezTo>
                  <a:cubicBezTo>
                    <a:pt x="15" y="37"/>
                    <a:pt x="15" y="37"/>
                    <a:pt x="12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41"/>
                    <a:pt x="20" y="40"/>
                    <a:pt x="25" y="3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7" y="41"/>
                    <a:pt x="28" y="40"/>
                    <a:pt x="29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2" y="42"/>
                    <a:pt x="33" y="42"/>
                    <a:pt x="34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4" y="44"/>
                    <a:pt x="34" y="45"/>
                    <a:pt x="32" y="46"/>
                  </a:cubicBezTo>
                  <a:cubicBezTo>
                    <a:pt x="34" y="46"/>
                    <a:pt x="34" y="46"/>
                    <a:pt x="36" y="46"/>
                  </a:cubicBezTo>
                  <a:cubicBezTo>
                    <a:pt x="38" y="46"/>
                    <a:pt x="43" y="48"/>
                    <a:pt x="46" y="47"/>
                  </a:cubicBezTo>
                  <a:cubicBezTo>
                    <a:pt x="47" y="47"/>
                    <a:pt x="48" y="45"/>
                    <a:pt x="48" y="45"/>
                  </a:cubicBezTo>
                  <a:cubicBezTo>
                    <a:pt x="48" y="45"/>
                    <a:pt x="49" y="46"/>
                    <a:pt x="49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1" y="47"/>
                    <a:pt x="51" y="46"/>
                    <a:pt x="51" y="45"/>
                  </a:cubicBezTo>
                  <a:cubicBezTo>
                    <a:pt x="52" y="43"/>
                    <a:pt x="54" y="43"/>
                    <a:pt x="51" y="42"/>
                  </a:cubicBezTo>
                  <a:cubicBezTo>
                    <a:pt x="51" y="41"/>
                    <a:pt x="51" y="40"/>
                    <a:pt x="51" y="39"/>
                  </a:cubicBezTo>
                  <a:cubicBezTo>
                    <a:pt x="56" y="40"/>
                    <a:pt x="55" y="40"/>
                    <a:pt x="58" y="42"/>
                  </a:cubicBezTo>
                  <a:cubicBezTo>
                    <a:pt x="59" y="41"/>
                    <a:pt x="60" y="41"/>
                    <a:pt x="61" y="41"/>
                  </a:cubicBezTo>
                  <a:cubicBezTo>
                    <a:pt x="61" y="40"/>
                    <a:pt x="61" y="39"/>
                    <a:pt x="62" y="38"/>
                  </a:cubicBezTo>
                  <a:cubicBezTo>
                    <a:pt x="62" y="38"/>
                    <a:pt x="64" y="40"/>
                    <a:pt x="65" y="40"/>
                  </a:cubicBezTo>
                  <a:cubicBezTo>
                    <a:pt x="66" y="39"/>
                    <a:pt x="67" y="37"/>
                    <a:pt x="69" y="36"/>
                  </a:cubicBezTo>
                  <a:cubicBezTo>
                    <a:pt x="71" y="35"/>
                    <a:pt x="73" y="36"/>
                    <a:pt x="76" y="35"/>
                  </a:cubicBezTo>
                  <a:cubicBezTo>
                    <a:pt x="76" y="35"/>
                    <a:pt x="78" y="33"/>
                    <a:pt x="78" y="33"/>
                  </a:cubicBezTo>
                  <a:cubicBezTo>
                    <a:pt x="78" y="33"/>
                    <a:pt x="79" y="33"/>
                    <a:pt x="80" y="33"/>
                  </a:cubicBezTo>
                  <a:cubicBezTo>
                    <a:pt x="80" y="33"/>
                    <a:pt x="81" y="29"/>
                    <a:pt x="81" y="28"/>
                  </a:cubicBezTo>
                  <a:cubicBezTo>
                    <a:pt x="83" y="27"/>
                    <a:pt x="83" y="28"/>
                    <a:pt x="84" y="27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7" y="25"/>
                    <a:pt x="86" y="26"/>
                  </a:cubicBezTo>
                  <a:cubicBezTo>
                    <a:pt x="87" y="25"/>
                    <a:pt x="87" y="27"/>
                    <a:pt x="89" y="26"/>
                  </a:cubicBezTo>
                  <a:cubicBezTo>
                    <a:pt x="90" y="26"/>
                    <a:pt x="90" y="23"/>
                    <a:pt x="89" y="23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89" y="22"/>
                    <a:pt x="88" y="22"/>
                    <a:pt x="88" y="22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1"/>
                    <a:pt x="89" y="19"/>
                    <a:pt x="89" y="18"/>
                  </a:cubicBezTo>
                  <a:cubicBezTo>
                    <a:pt x="88" y="18"/>
                    <a:pt x="88" y="16"/>
                    <a:pt x="87" y="16"/>
                  </a:cubicBezTo>
                  <a:cubicBezTo>
                    <a:pt x="86" y="15"/>
                    <a:pt x="86" y="17"/>
                    <a:pt x="85" y="16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4"/>
                    <a:pt x="82" y="14"/>
                  </a:cubicBezTo>
                  <a:cubicBezTo>
                    <a:pt x="81" y="15"/>
                    <a:pt x="80" y="16"/>
                    <a:pt x="79" y="16"/>
                  </a:cubicBezTo>
                  <a:cubicBezTo>
                    <a:pt x="79" y="14"/>
                    <a:pt x="80" y="12"/>
                    <a:pt x="80" y="10"/>
                  </a:cubicBezTo>
                  <a:cubicBezTo>
                    <a:pt x="80" y="10"/>
                    <a:pt x="79" y="10"/>
                    <a:pt x="78" y="10"/>
                  </a:cubicBezTo>
                  <a:cubicBezTo>
                    <a:pt x="78" y="9"/>
                    <a:pt x="79" y="8"/>
                    <a:pt x="78" y="7"/>
                  </a:cubicBezTo>
                  <a:cubicBezTo>
                    <a:pt x="79" y="7"/>
                    <a:pt x="80" y="6"/>
                    <a:pt x="82" y="6"/>
                  </a:cubicBezTo>
                  <a:cubicBezTo>
                    <a:pt x="82" y="6"/>
                    <a:pt x="82" y="4"/>
                    <a:pt x="83" y="4"/>
                  </a:cubicBezTo>
                  <a:cubicBezTo>
                    <a:pt x="80" y="5"/>
                    <a:pt x="79" y="5"/>
                    <a:pt x="76" y="6"/>
                  </a:cubicBezTo>
                  <a:cubicBezTo>
                    <a:pt x="77" y="6"/>
                    <a:pt x="74" y="6"/>
                    <a:pt x="74" y="6"/>
                  </a:cubicBezTo>
                  <a:cubicBezTo>
                    <a:pt x="74" y="6"/>
                    <a:pt x="71" y="1"/>
                    <a:pt x="71" y="1"/>
                  </a:cubicBezTo>
                  <a:cubicBezTo>
                    <a:pt x="70" y="1"/>
                    <a:pt x="69" y="1"/>
                    <a:pt x="69" y="1"/>
                  </a:cubicBezTo>
                  <a:close/>
                  <a:moveTo>
                    <a:pt x="10" y="0"/>
                  </a:moveTo>
                  <a:cubicBezTo>
                    <a:pt x="10" y="1"/>
                    <a:pt x="10" y="2"/>
                    <a:pt x="10" y="2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3" y="3"/>
                    <a:pt x="15" y="3"/>
                    <a:pt x="18" y="3"/>
                  </a:cubicBezTo>
                  <a:cubicBezTo>
                    <a:pt x="18" y="3"/>
                    <a:pt x="18" y="2"/>
                    <a:pt x="17" y="1"/>
                  </a:cubicBezTo>
                  <a:cubicBezTo>
                    <a:pt x="16" y="0"/>
                    <a:pt x="12" y="0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" name="Google Shape;664;p9">
              <a:extLst>
                <a:ext uri="{FF2B5EF4-FFF2-40B4-BE49-F238E27FC236}">
                  <a16:creationId xmlns:a16="http://schemas.microsoft.com/office/drawing/2014/main" id="{0EF93BCD-B782-3E47-BE5F-BA56AF8B9B8C}"/>
                </a:ext>
              </a:extLst>
            </p:cNvPr>
            <p:cNvSpPr/>
            <p:nvPr/>
          </p:nvSpPr>
          <p:spPr>
            <a:xfrm>
              <a:off x="6468065" y="2290079"/>
              <a:ext cx="215569" cy="152695"/>
            </a:xfrm>
            <a:custGeom>
              <a:avLst/>
              <a:gdLst/>
              <a:ahLst/>
              <a:cxnLst/>
              <a:rect l="l" t="t" r="r" b="b"/>
              <a:pathLst>
                <a:path w="61" h="43" extrusionOk="0">
                  <a:moveTo>
                    <a:pt x="27" y="42"/>
                  </a:moveTo>
                  <a:cubicBezTo>
                    <a:pt x="27" y="42"/>
                    <a:pt x="23" y="43"/>
                    <a:pt x="21" y="41"/>
                  </a:cubicBezTo>
                  <a:cubicBezTo>
                    <a:pt x="19" y="40"/>
                    <a:pt x="16" y="40"/>
                    <a:pt x="13" y="37"/>
                  </a:cubicBezTo>
                  <a:cubicBezTo>
                    <a:pt x="10" y="35"/>
                    <a:pt x="8" y="32"/>
                    <a:pt x="7" y="29"/>
                  </a:cubicBezTo>
                  <a:cubicBezTo>
                    <a:pt x="7" y="26"/>
                    <a:pt x="2" y="23"/>
                    <a:pt x="2" y="23"/>
                  </a:cubicBezTo>
                  <a:cubicBezTo>
                    <a:pt x="2" y="23"/>
                    <a:pt x="3" y="22"/>
                    <a:pt x="2" y="20"/>
                  </a:cubicBezTo>
                  <a:cubicBezTo>
                    <a:pt x="2" y="18"/>
                    <a:pt x="0" y="17"/>
                    <a:pt x="0" y="17"/>
                  </a:cubicBezTo>
                  <a:cubicBezTo>
                    <a:pt x="0" y="17"/>
                    <a:pt x="1" y="13"/>
                    <a:pt x="3" y="14"/>
                  </a:cubicBezTo>
                  <a:cubicBezTo>
                    <a:pt x="5" y="15"/>
                    <a:pt x="5" y="8"/>
                    <a:pt x="5" y="8"/>
                  </a:cubicBezTo>
                  <a:cubicBezTo>
                    <a:pt x="5" y="8"/>
                    <a:pt x="4" y="4"/>
                    <a:pt x="7" y="5"/>
                  </a:cubicBezTo>
                  <a:cubicBezTo>
                    <a:pt x="7" y="5"/>
                    <a:pt x="11" y="8"/>
                    <a:pt x="13" y="8"/>
                  </a:cubicBezTo>
                  <a:cubicBezTo>
                    <a:pt x="16" y="8"/>
                    <a:pt x="16" y="7"/>
                    <a:pt x="21" y="8"/>
                  </a:cubicBezTo>
                  <a:cubicBezTo>
                    <a:pt x="26" y="10"/>
                    <a:pt x="26" y="9"/>
                    <a:pt x="26" y="9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30" y="5"/>
                  </a:cubicBezTo>
                  <a:cubicBezTo>
                    <a:pt x="34" y="3"/>
                    <a:pt x="34" y="2"/>
                    <a:pt x="36" y="4"/>
                  </a:cubicBezTo>
                  <a:cubicBezTo>
                    <a:pt x="38" y="6"/>
                    <a:pt x="40" y="5"/>
                    <a:pt x="40" y="5"/>
                  </a:cubicBezTo>
                  <a:cubicBezTo>
                    <a:pt x="40" y="5"/>
                    <a:pt x="40" y="4"/>
                    <a:pt x="43" y="3"/>
                  </a:cubicBezTo>
                  <a:cubicBezTo>
                    <a:pt x="47" y="2"/>
                    <a:pt x="47" y="1"/>
                    <a:pt x="51" y="2"/>
                  </a:cubicBezTo>
                  <a:cubicBezTo>
                    <a:pt x="55" y="2"/>
                    <a:pt x="55" y="0"/>
                    <a:pt x="57" y="2"/>
                  </a:cubicBezTo>
                  <a:cubicBezTo>
                    <a:pt x="59" y="4"/>
                    <a:pt x="61" y="4"/>
                    <a:pt x="61" y="4"/>
                  </a:cubicBezTo>
                  <a:cubicBezTo>
                    <a:pt x="61" y="4"/>
                    <a:pt x="61" y="10"/>
                    <a:pt x="60" y="12"/>
                  </a:cubicBezTo>
                  <a:cubicBezTo>
                    <a:pt x="60" y="14"/>
                    <a:pt x="59" y="14"/>
                    <a:pt x="55" y="16"/>
                  </a:cubicBezTo>
                  <a:cubicBezTo>
                    <a:pt x="52" y="19"/>
                    <a:pt x="54" y="26"/>
                    <a:pt x="51" y="32"/>
                  </a:cubicBezTo>
                  <a:cubicBezTo>
                    <a:pt x="48" y="37"/>
                    <a:pt x="45" y="37"/>
                    <a:pt x="45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5" y="37"/>
                    <a:pt x="33" y="37"/>
                    <a:pt x="32" y="39"/>
                  </a:cubicBezTo>
                  <a:cubicBezTo>
                    <a:pt x="31" y="41"/>
                    <a:pt x="28" y="42"/>
                    <a:pt x="28" y="42"/>
                  </a:cubicBez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" name="Google Shape;665;p9">
              <a:extLst>
                <a:ext uri="{FF2B5EF4-FFF2-40B4-BE49-F238E27FC236}">
                  <a16:creationId xmlns:a16="http://schemas.microsoft.com/office/drawing/2014/main" id="{AFD401E9-1C1C-A94F-A2EF-769DED713680}"/>
                </a:ext>
              </a:extLst>
            </p:cNvPr>
            <p:cNvSpPr/>
            <p:nvPr/>
          </p:nvSpPr>
          <p:spPr>
            <a:xfrm>
              <a:off x="6468065" y="2290079"/>
              <a:ext cx="215569" cy="152695"/>
            </a:xfrm>
            <a:custGeom>
              <a:avLst/>
              <a:gdLst/>
              <a:ahLst/>
              <a:cxnLst/>
              <a:rect l="l" t="t" r="r" b="b"/>
              <a:pathLst>
                <a:path w="61" h="43" extrusionOk="0">
                  <a:moveTo>
                    <a:pt x="27" y="42"/>
                  </a:moveTo>
                  <a:cubicBezTo>
                    <a:pt x="27" y="42"/>
                    <a:pt x="23" y="43"/>
                    <a:pt x="21" y="41"/>
                  </a:cubicBezTo>
                  <a:cubicBezTo>
                    <a:pt x="19" y="40"/>
                    <a:pt x="16" y="40"/>
                    <a:pt x="13" y="37"/>
                  </a:cubicBezTo>
                  <a:cubicBezTo>
                    <a:pt x="10" y="35"/>
                    <a:pt x="8" y="32"/>
                    <a:pt x="7" y="29"/>
                  </a:cubicBezTo>
                  <a:cubicBezTo>
                    <a:pt x="7" y="26"/>
                    <a:pt x="2" y="23"/>
                    <a:pt x="2" y="23"/>
                  </a:cubicBezTo>
                  <a:cubicBezTo>
                    <a:pt x="2" y="23"/>
                    <a:pt x="3" y="22"/>
                    <a:pt x="2" y="20"/>
                  </a:cubicBezTo>
                  <a:cubicBezTo>
                    <a:pt x="2" y="18"/>
                    <a:pt x="0" y="17"/>
                    <a:pt x="0" y="17"/>
                  </a:cubicBezTo>
                  <a:cubicBezTo>
                    <a:pt x="0" y="17"/>
                    <a:pt x="1" y="13"/>
                    <a:pt x="3" y="14"/>
                  </a:cubicBezTo>
                  <a:cubicBezTo>
                    <a:pt x="5" y="15"/>
                    <a:pt x="5" y="8"/>
                    <a:pt x="5" y="8"/>
                  </a:cubicBezTo>
                  <a:cubicBezTo>
                    <a:pt x="5" y="8"/>
                    <a:pt x="4" y="4"/>
                    <a:pt x="7" y="5"/>
                  </a:cubicBezTo>
                  <a:cubicBezTo>
                    <a:pt x="7" y="5"/>
                    <a:pt x="11" y="8"/>
                    <a:pt x="13" y="8"/>
                  </a:cubicBezTo>
                  <a:cubicBezTo>
                    <a:pt x="16" y="8"/>
                    <a:pt x="16" y="7"/>
                    <a:pt x="21" y="8"/>
                  </a:cubicBezTo>
                  <a:cubicBezTo>
                    <a:pt x="26" y="10"/>
                    <a:pt x="26" y="9"/>
                    <a:pt x="26" y="9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30" y="5"/>
                  </a:cubicBezTo>
                  <a:cubicBezTo>
                    <a:pt x="34" y="3"/>
                    <a:pt x="34" y="2"/>
                    <a:pt x="36" y="4"/>
                  </a:cubicBezTo>
                  <a:cubicBezTo>
                    <a:pt x="38" y="6"/>
                    <a:pt x="40" y="5"/>
                    <a:pt x="40" y="5"/>
                  </a:cubicBezTo>
                  <a:cubicBezTo>
                    <a:pt x="40" y="5"/>
                    <a:pt x="40" y="4"/>
                    <a:pt x="43" y="3"/>
                  </a:cubicBezTo>
                  <a:cubicBezTo>
                    <a:pt x="47" y="2"/>
                    <a:pt x="47" y="1"/>
                    <a:pt x="51" y="2"/>
                  </a:cubicBezTo>
                  <a:cubicBezTo>
                    <a:pt x="55" y="2"/>
                    <a:pt x="55" y="0"/>
                    <a:pt x="57" y="2"/>
                  </a:cubicBezTo>
                  <a:cubicBezTo>
                    <a:pt x="59" y="4"/>
                    <a:pt x="61" y="4"/>
                    <a:pt x="61" y="4"/>
                  </a:cubicBezTo>
                  <a:cubicBezTo>
                    <a:pt x="61" y="4"/>
                    <a:pt x="61" y="10"/>
                    <a:pt x="60" y="12"/>
                  </a:cubicBezTo>
                  <a:cubicBezTo>
                    <a:pt x="60" y="14"/>
                    <a:pt x="59" y="14"/>
                    <a:pt x="55" y="16"/>
                  </a:cubicBezTo>
                  <a:cubicBezTo>
                    <a:pt x="52" y="19"/>
                    <a:pt x="54" y="26"/>
                    <a:pt x="51" y="32"/>
                  </a:cubicBezTo>
                  <a:cubicBezTo>
                    <a:pt x="48" y="37"/>
                    <a:pt x="45" y="37"/>
                    <a:pt x="45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5" y="37"/>
                    <a:pt x="33" y="37"/>
                    <a:pt x="32" y="39"/>
                  </a:cubicBezTo>
                  <a:cubicBezTo>
                    <a:pt x="31" y="41"/>
                    <a:pt x="28" y="42"/>
                    <a:pt x="28" y="42"/>
                  </a:cubicBezTo>
                  <a:lnTo>
                    <a:pt x="27" y="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" name="Google Shape;666;p9">
              <a:extLst>
                <a:ext uri="{FF2B5EF4-FFF2-40B4-BE49-F238E27FC236}">
                  <a16:creationId xmlns:a16="http://schemas.microsoft.com/office/drawing/2014/main" id="{E23C7525-08BD-7F40-ADAF-9FECECE65E4D}"/>
                </a:ext>
              </a:extLst>
            </p:cNvPr>
            <p:cNvSpPr/>
            <p:nvPr/>
          </p:nvSpPr>
          <p:spPr>
            <a:xfrm>
              <a:off x="9444708" y="3376904"/>
              <a:ext cx="14371" cy="10778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4" y="2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1"/>
                    <a:pt x="3" y="0"/>
                    <a:pt x="4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" name="Google Shape;667;p9">
              <a:extLst>
                <a:ext uri="{FF2B5EF4-FFF2-40B4-BE49-F238E27FC236}">
                  <a16:creationId xmlns:a16="http://schemas.microsoft.com/office/drawing/2014/main" id="{F2E3EAB4-50DE-2141-87E5-157863B40226}"/>
                </a:ext>
              </a:extLst>
            </p:cNvPr>
            <p:cNvSpPr/>
            <p:nvPr/>
          </p:nvSpPr>
          <p:spPr>
            <a:xfrm>
              <a:off x="3250702" y="3619419"/>
              <a:ext cx="194012" cy="116767"/>
            </a:xfrm>
            <a:custGeom>
              <a:avLst/>
              <a:gdLst/>
              <a:ahLst/>
              <a:cxnLst/>
              <a:rect l="l" t="t" r="r" b="b"/>
              <a:pathLst>
                <a:path w="55" h="33" extrusionOk="0">
                  <a:moveTo>
                    <a:pt x="53" y="14"/>
                  </a:moveTo>
                  <a:cubicBezTo>
                    <a:pt x="53" y="11"/>
                    <a:pt x="55" y="13"/>
                    <a:pt x="52" y="11"/>
                  </a:cubicBezTo>
                  <a:cubicBezTo>
                    <a:pt x="51" y="10"/>
                    <a:pt x="48" y="10"/>
                    <a:pt x="46" y="9"/>
                  </a:cubicBezTo>
                  <a:cubicBezTo>
                    <a:pt x="46" y="9"/>
                    <a:pt x="46" y="5"/>
                    <a:pt x="45" y="4"/>
                  </a:cubicBezTo>
                  <a:cubicBezTo>
                    <a:pt x="45" y="4"/>
                    <a:pt x="44" y="4"/>
                    <a:pt x="43" y="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39" y="1"/>
                    <a:pt x="36" y="3"/>
                    <a:pt x="33" y="2"/>
                  </a:cubicBezTo>
                  <a:cubicBezTo>
                    <a:pt x="32" y="2"/>
                    <a:pt x="33" y="0"/>
                    <a:pt x="31" y="1"/>
                  </a:cubicBezTo>
                  <a:cubicBezTo>
                    <a:pt x="31" y="1"/>
                    <a:pt x="31" y="2"/>
                    <a:pt x="30" y="3"/>
                  </a:cubicBezTo>
                  <a:cubicBezTo>
                    <a:pt x="27" y="3"/>
                    <a:pt x="25" y="2"/>
                    <a:pt x="22" y="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17" y="5"/>
                    <a:pt x="12" y="4"/>
                    <a:pt x="9" y="4"/>
                  </a:cubicBezTo>
                  <a:cubicBezTo>
                    <a:pt x="9" y="4"/>
                    <a:pt x="9" y="7"/>
                    <a:pt x="6" y="7"/>
                  </a:cubicBezTo>
                  <a:cubicBezTo>
                    <a:pt x="3" y="7"/>
                    <a:pt x="2" y="8"/>
                    <a:pt x="2" y="11"/>
                  </a:cubicBezTo>
                  <a:cubicBezTo>
                    <a:pt x="2" y="13"/>
                    <a:pt x="0" y="16"/>
                    <a:pt x="0" y="16"/>
                  </a:cubicBezTo>
                  <a:cubicBezTo>
                    <a:pt x="0" y="16"/>
                    <a:pt x="7" y="18"/>
                    <a:pt x="9" y="19"/>
                  </a:cubicBezTo>
                  <a:cubicBezTo>
                    <a:pt x="11" y="20"/>
                    <a:pt x="10" y="21"/>
                    <a:pt x="14" y="21"/>
                  </a:cubicBezTo>
                  <a:cubicBezTo>
                    <a:pt x="17" y="22"/>
                    <a:pt x="17" y="23"/>
                    <a:pt x="17" y="23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9" y="29"/>
                    <a:pt x="19" y="29"/>
                  </a:cubicBezTo>
                  <a:cubicBezTo>
                    <a:pt x="19" y="30"/>
                    <a:pt x="19" y="31"/>
                    <a:pt x="18" y="32"/>
                  </a:cubicBezTo>
                  <a:cubicBezTo>
                    <a:pt x="18" y="32"/>
                    <a:pt x="21" y="33"/>
                    <a:pt x="22" y="31"/>
                  </a:cubicBezTo>
                  <a:cubicBezTo>
                    <a:pt x="23" y="29"/>
                    <a:pt x="22" y="23"/>
                    <a:pt x="22" y="23"/>
                  </a:cubicBezTo>
                  <a:cubicBezTo>
                    <a:pt x="22" y="23"/>
                    <a:pt x="26" y="21"/>
                    <a:pt x="29" y="20"/>
                  </a:cubicBezTo>
                  <a:cubicBezTo>
                    <a:pt x="31" y="20"/>
                    <a:pt x="33" y="20"/>
                    <a:pt x="34" y="21"/>
                  </a:cubicBezTo>
                  <a:cubicBezTo>
                    <a:pt x="34" y="23"/>
                    <a:pt x="36" y="22"/>
                    <a:pt x="38" y="21"/>
                  </a:cubicBezTo>
                  <a:cubicBezTo>
                    <a:pt x="40" y="20"/>
                    <a:pt x="44" y="20"/>
                    <a:pt x="44" y="19"/>
                  </a:cubicBezTo>
                  <a:cubicBezTo>
                    <a:pt x="44" y="17"/>
                    <a:pt x="47" y="15"/>
                    <a:pt x="47" y="15"/>
                  </a:cubicBezTo>
                  <a:lnTo>
                    <a:pt x="53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" name="Google Shape;668;p9">
              <a:extLst>
                <a:ext uri="{FF2B5EF4-FFF2-40B4-BE49-F238E27FC236}">
                  <a16:creationId xmlns:a16="http://schemas.microsoft.com/office/drawing/2014/main" id="{74442DFC-76C7-B746-99D4-83D1A0419D17}"/>
                </a:ext>
              </a:extLst>
            </p:cNvPr>
            <p:cNvSpPr/>
            <p:nvPr/>
          </p:nvSpPr>
          <p:spPr>
            <a:xfrm>
              <a:off x="3250702" y="3619419"/>
              <a:ext cx="194012" cy="116767"/>
            </a:xfrm>
            <a:custGeom>
              <a:avLst/>
              <a:gdLst/>
              <a:ahLst/>
              <a:cxnLst/>
              <a:rect l="l" t="t" r="r" b="b"/>
              <a:pathLst>
                <a:path w="55" h="33" extrusionOk="0">
                  <a:moveTo>
                    <a:pt x="53" y="14"/>
                  </a:moveTo>
                  <a:cubicBezTo>
                    <a:pt x="53" y="11"/>
                    <a:pt x="55" y="13"/>
                    <a:pt x="52" y="11"/>
                  </a:cubicBezTo>
                  <a:cubicBezTo>
                    <a:pt x="51" y="10"/>
                    <a:pt x="48" y="10"/>
                    <a:pt x="46" y="9"/>
                  </a:cubicBezTo>
                  <a:cubicBezTo>
                    <a:pt x="46" y="9"/>
                    <a:pt x="46" y="5"/>
                    <a:pt x="45" y="4"/>
                  </a:cubicBezTo>
                  <a:cubicBezTo>
                    <a:pt x="45" y="4"/>
                    <a:pt x="44" y="4"/>
                    <a:pt x="43" y="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39" y="1"/>
                    <a:pt x="36" y="3"/>
                    <a:pt x="33" y="2"/>
                  </a:cubicBezTo>
                  <a:cubicBezTo>
                    <a:pt x="32" y="2"/>
                    <a:pt x="33" y="0"/>
                    <a:pt x="31" y="1"/>
                  </a:cubicBezTo>
                  <a:cubicBezTo>
                    <a:pt x="31" y="1"/>
                    <a:pt x="31" y="2"/>
                    <a:pt x="30" y="3"/>
                  </a:cubicBezTo>
                  <a:cubicBezTo>
                    <a:pt x="27" y="3"/>
                    <a:pt x="25" y="2"/>
                    <a:pt x="22" y="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17" y="5"/>
                    <a:pt x="12" y="4"/>
                    <a:pt x="9" y="4"/>
                  </a:cubicBezTo>
                  <a:cubicBezTo>
                    <a:pt x="9" y="4"/>
                    <a:pt x="9" y="7"/>
                    <a:pt x="6" y="7"/>
                  </a:cubicBezTo>
                  <a:cubicBezTo>
                    <a:pt x="3" y="7"/>
                    <a:pt x="2" y="8"/>
                    <a:pt x="2" y="11"/>
                  </a:cubicBezTo>
                  <a:cubicBezTo>
                    <a:pt x="2" y="13"/>
                    <a:pt x="0" y="16"/>
                    <a:pt x="0" y="16"/>
                  </a:cubicBezTo>
                  <a:cubicBezTo>
                    <a:pt x="0" y="16"/>
                    <a:pt x="7" y="18"/>
                    <a:pt x="9" y="19"/>
                  </a:cubicBezTo>
                  <a:cubicBezTo>
                    <a:pt x="11" y="20"/>
                    <a:pt x="10" y="21"/>
                    <a:pt x="14" y="21"/>
                  </a:cubicBezTo>
                  <a:cubicBezTo>
                    <a:pt x="17" y="22"/>
                    <a:pt x="17" y="23"/>
                    <a:pt x="17" y="23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9" y="29"/>
                    <a:pt x="19" y="29"/>
                  </a:cubicBezTo>
                  <a:cubicBezTo>
                    <a:pt x="19" y="30"/>
                    <a:pt x="19" y="31"/>
                    <a:pt x="18" y="32"/>
                  </a:cubicBezTo>
                  <a:cubicBezTo>
                    <a:pt x="18" y="32"/>
                    <a:pt x="21" y="33"/>
                    <a:pt x="22" y="31"/>
                  </a:cubicBezTo>
                  <a:cubicBezTo>
                    <a:pt x="23" y="29"/>
                    <a:pt x="22" y="23"/>
                    <a:pt x="22" y="23"/>
                  </a:cubicBezTo>
                  <a:cubicBezTo>
                    <a:pt x="22" y="23"/>
                    <a:pt x="26" y="21"/>
                    <a:pt x="29" y="20"/>
                  </a:cubicBezTo>
                  <a:cubicBezTo>
                    <a:pt x="31" y="20"/>
                    <a:pt x="33" y="20"/>
                    <a:pt x="34" y="21"/>
                  </a:cubicBezTo>
                  <a:cubicBezTo>
                    <a:pt x="34" y="23"/>
                    <a:pt x="36" y="22"/>
                    <a:pt x="38" y="21"/>
                  </a:cubicBezTo>
                  <a:cubicBezTo>
                    <a:pt x="40" y="20"/>
                    <a:pt x="44" y="20"/>
                    <a:pt x="44" y="19"/>
                  </a:cubicBezTo>
                  <a:cubicBezTo>
                    <a:pt x="44" y="17"/>
                    <a:pt x="47" y="15"/>
                    <a:pt x="47" y="15"/>
                  </a:cubicBezTo>
                  <a:lnTo>
                    <a:pt x="53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" name="Google Shape;669;p9">
              <a:extLst>
                <a:ext uri="{FF2B5EF4-FFF2-40B4-BE49-F238E27FC236}">
                  <a16:creationId xmlns:a16="http://schemas.microsoft.com/office/drawing/2014/main" id="{EDC12455-992C-8646-B83E-25DD8B680916}"/>
                </a:ext>
              </a:extLst>
            </p:cNvPr>
            <p:cNvSpPr/>
            <p:nvPr/>
          </p:nvSpPr>
          <p:spPr>
            <a:xfrm>
              <a:off x="1091423" y="3369718"/>
              <a:ext cx="156288" cy="132934"/>
            </a:xfrm>
            <a:custGeom>
              <a:avLst/>
              <a:gdLst/>
              <a:ahLst/>
              <a:cxnLst/>
              <a:rect l="l" t="t" r="r" b="b"/>
              <a:pathLst>
                <a:path w="44" h="38" extrusionOk="0">
                  <a:moveTo>
                    <a:pt x="38" y="25"/>
                  </a:moveTo>
                  <a:cubicBezTo>
                    <a:pt x="38" y="25"/>
                    <a:pt x="38" y="27"/>
                    <a:pt x="38" y="27"/>
                  </a:cubicBezTo>
                  <a:cubicBezTo>
                    <a:pt x="38" y="27"/>
                    <a:pt x="35" y="28"/>
                    <a:pt x="35" y="28"/>
                  </a:cubicBezTo>
                  <a:cubicBezTo>
                    <a:pt x="37" y="38"/>
                    <a:pt x="38" y="36"/>
                    <a:pt x="44" y="32"/>
                  </a:cubicBezTo>
                  <a:cubicBezTo>
                    <a:pt x="43" y="30"/>
                    <a:pt x="43" y="30"/>
                    <a:pt x="43" y="28"/>
                  </a:cubicBezTo>
                  <a:cubicBezTo>
                    <a:pt x="41" y="25"/>
                    <a:pt x="41" y="27"/>
                    <a:pt x="38" y="25"/>
                  </a:cubicBezTo>
                  <a:close/>
                  <a:moveTo>
                    <a:pt x="31" y="14"/>
                  </a:moveTo>
                  <a:cubicBezTo>
                    <a:pt x="31" y="15"/>
                    <a:pt x="32" y="17"/>
                    <a:pt x="33" y="18"/>
                  </a:cubicBezTo>
                  <a:cubicBezTo>
                    <a:pt x="33" y="18"/>
                    <a:pt x="34" y="18"/>
                    <a:pt x="33" y="17"/>
                  </a:cubicBezTo>
                  <a:cubicBezTo>
                    <a:pt x="35" y="18"/>
                    <a:pt x="34" y="14"/>
                    <a:pt x="33" y="14"/>
                  </a:cubicBezTo>
                  <a:cubicBezTo>
                    <a:pt x="33" y="14"/>
                    <a:pt x="31" y="14"/>
                    <a:pt x="31" y="14"/>
                  </a:cubicBezTo>
                  <a:close/>
                  <a:moveTo>
                    <a:pt x="17" y="5"/>
                  </a:moveTo>
                  <a:cubicBezTo>
                    <a:pt x="19" y="5"/>
                    <a:pt x="16" y="5"/>
                    <a:pt x="16" y="5"/>
                  </a:cubicBezTo>
                  <a:cubicBezTo>
                    <a:pt x="16" y="6"/>
                    <a:pt x="16" y="7"/>
                    <a:pt x="16" y="7"/>
                  </a:cubicBezTo>
                  <a:cubicBezTo>
                    <a:pt x="17" y="8"/>
                    <a:pt x="18" y="8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19" y="7"/>
                    <a:pt x="19" y="7"/>
                  </a:cubicBezTo>
                  <a:cubicBezTo>
                    <a:pt x="19" y="7"/>
                    <a:pt x="20" y="6"/>
                    <a:pt x="19" y="5"/>
                  </a:cubicBezTo>
                  <a:cubicBezTo>
                    <a:pt x="19" y="5"/>
                    <a:pt x="17" y="5"/>
                    <a:pt x="17" y="5"/>
                  </a:cubicBezTo>
                  <a:close/>
                  <a:moveTo>
                    <a:pt x="2" y="0"/>
                  </a:moveTo>
                  <a:cubicBezTo>
                    <a:pt x="0" y="0"/>
                    <a:pt x="1" y="5"/>
                    <a:pt x="4" y="5"/>
                  </a:cubicBezTo>
                  <a:cubicBezTo>
                    <a:pt x="6" y="4"/>
                    <a:pt x="6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" name="Google Shape;670;p9">
              <a:extLst>
                <a:ext uri="{FF2B5EF4-FFF2-40B4-BE49-F238E27FC236}">
                  <a16:creationId xmlns:a16="http://schemas.microsoft.com/office/drawing/2014/main" id="{8E3F3CFF-E637-9A4D-9399-70E4474E6A12}"/>
                </a:ext>
              </a:extLst>
            </p:cNvPr>
            <p:cNvSpPr/>
            <p:nvPr/>
          </p:nvSpPr>
          <p:spPr>
            <a:xfrm>
              <a:off x="1091423" y="3369718"/>
              <a:ext cx="156288" cy="132934"/>
            </a:xfrm>
            <a:custGeom>
              <a:avLst/>
              <a:gdLst/>
              <a:ahLst/>
              <a:cxnLst/>
              <a:rect l="l" t="t" r="r" b="b"/>
              <a:pathLst>
                <a:path w="44" h="38" extrusionOk="0">
                  <a:moveTo>
                    <a:pt x="38" y="25"/>
                  </a:moveTo>
                  <a:cubicBezTo>
                    <a:pt x="38" y="25"/>
                    <a:pt x="38" y="27"/>
                    <a:pt x="38" y="27"/>
                  </a:cubicBezTo>
                  <a:cubicBezTo>
                    <a:pt x="38" y="27"/>
                    <a:pt x="35" y="28"/>
                    <a:pt x="35" y="28"/>
                  </a:cubicBezTo>
                  <a:cubicBezTo>
                    <a:pt x="37" y="38"/>
                    <a:pt x="38" y="36"/>
                    <a:pt x="44" y="32"/>
                  </a:cubicBezTo>
                  <a:cubicBezTo>
                    <a:pt x="43" y="30"/>
                    <a:pt x="43" y="30"/>
                    <a:pt x="43" y="28"/>
                  </a:cubicBezTo>
                  <a:cubicBezTo>
                    <a:pt x="41" y="25"/>
                    <a:pt x="41" y="27"/>
                    <a:pt x="38" y="25"/>
                  </a:cubicBezTo>
                  <a:close/>
                  <a:moveTo>
                    <a:pt x="31" y="14"/>
                  </a:moveTo>
                  <a:cubicBezTo>
                    <a:pt x="31" y="15"/>
                    <a:pt x="32" y="17"/>
                    <a:pt x="33" y="18"/>
                  </a:cubicBezTo>
                  <a:cubicBezTo>
                    <a:pt x="33" y="18"/>
                    <a:pt x="34" y="18"/>
                    <a:pt x="33" y="17"/>
                  </a:cubicBezTo>
                  <a:cubicBezTo>
                    <a:pt x="35" y="18"/>
                    <a:pt x="34" y="14"/>
                    <a:pt x="33" y="14"/>
                  </a:cubicBezTo>
                  <a:cubicBezTo>
                    <a:pt x="33" y="14"/>
                    <a:pt x="31" y="14"/>
                    <a:pt x="31" y="14"/>
                  </a:cubicBezTo>
                  <a:close/>
                  <a:moveTo>
                    <a:pt x="17" y="5"/>
                  </a:moveTo>
                  <a:cubicBezTo>
                    <a:pt x="19" y="5"/>
                    <a:pt x="16" y="5"/>
                    <a:pt x="16" y="5"/>
                  </a:cubicBezTo>
                  <a:cubicBezTo>
                    <a:pt x="16" y="6"/>
                    <a:pt x="16" y="7"/>
                    <a:pt x="16" y="7"/>
                  </a:cubicBezTo>
                  <a:cubicBezTo>
                    <a:pt x="17" y="8"/>
                    <a:pt x="18" y="8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19" y="7"/>
                    <a:pt x="19" y="7"/>
                  </a:cubicBezTo>
                  <a:cubicBezTo>
                    <a:pt x="19" y="7"/>
                    <a:pt x="20" y="6"/>
                    <a:pt x="19" y="5"/>
                  </a:cubicBezTo>
                  <a:cubicBezTo>
                    <a:pt x="19" y="5"/>
                    <a:pt x="17" y="5"/>
                    <a:pt x="17" y="5"/>
                  </a:cubicBezTo>
                  <a:close/>
                  <a:moveTo>
                    <a:pt x="2" y="0"/>
                  </a:moveTo>
                  <a:cubicBezTo>
                    <a:pt x="0" y="0"/>
                    <a:pt x="1" y="5"/>
                    <a:pt x="4" y="5"/>
                  </a:cubicBezTo>
                  <a:cubicBezTo>
                    <a:pt x="6" y="4"/>
                    <a:pt x="6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" name="Google Shape;671;p9">
              <a:extLst>
                <a:ext uri="{FF2B5EF4-FFF2-40B4-BE49-F238E27FC236}">
                  <a16:creationId xmlns:a16="http://schemas.microsoft.com/office/drawing/2014/main" id="{69AE9012-BF25-0042-B45A-3340A39E2E38}"/>
                </a:ext>
              </a:extLst>
            </p:cNvPr>
            <p:cNvSpPr/>
            <p:nvPr/>
          </p:nvSpPr>
          <p:spPr>
            <a:xfrm>
              <a:off x="3712379" y="3468521"/>
              <a:ext cx="88024" cy="62875"/>
            </a:xfrm>
            <a:custGeom>
              <a:avLst/>
              <a:gdLst/>
              <a:ahLst/>
              <a:cxnLst/>
              <a:rect l="l" t="t" r="r" b="b"/>
              <a:pathLst>
                <a:path w="25" h="18" extrusionOk="0">
                  <a:moveTo>
                    <a:pt x="24" y="18"/>
                  </a:moveTo>
                  <a:cubicBezTo>
                    <a:pt x="24" y="18"/>
                    <a:pt x="25" y="16"/>
                    <a:pt x="24" y="15"/>
                  </a:cubicBezTo>
                  <a:cubicBezTo>
                    <a:pt x="24" y="14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18" y="4"/>
                    <a:pt x="19" y="1"/>
                    <a:pt x="16" y="0"/>
                  </a:cubicBezTo>
                  <a:cubicBezTo>
                    <a:pt x="15" y="0"/>
                    <a:pt x="13" y="1"/>
                    <a:pt x="12" y="0"/>
                  </a:cubicBezTo>
                  <a:cubicBezTo>
                    <a:pt x="13" y="1"/>
                    <a:pt x="15" y="2"/>
                    <a:pt x="16" y="3"/>
                  </a:cubicBezTo>
                  <a:cubicBezTo>
                    <a:pt x="16" y="5"/>
                    <a:pt x="15" y="6"/>
                    <a:pt x="16" y="8"/>
                  </a:cubicBezTo>
                  <a:cubicBezTo>
                    <a:pt x="16" y="9"/>
                    <a:pt x="19" y="12"/>
                    <a:pt x="19" y="12"/>
                  </a:cubicBezTo>
                  <a:cubicBezTo>
                    <a:pt x="19" y="13"/>
                    <a:pt x="19" y="15"/>
                    <a:pt x="18" y="14"/>
                  </a:cubicBezTo>
                  <a:cubicBezTo>
                    <a:pt x="17" y="15"/>
                    <a:pt x="18" y="15"/>
                    <a:pt x="18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4"/>
                    <a:pt x="11" y="13"/>
                    <a:pt x="9" y="13"/>
                  </a:cubicBezTo>
                  <a:cubicBezTo>
                    <a:pt x="7" y="13"/>
                    <a:pt x="8" y="14"/>
                    <a:pt x="6" y="14"/>
                  </a:cubicBezTo>
                  <a:cubicBezTo>
                    <a:pt x="5" y="14"/>
                    <a:pt x="4" y="12"/>
                    <a:pt x="2" y="12"/>
                  </a:cubicBezTo>
                  <a:cubicBezTo>
                    <a:pt x="2" y="12"/>
                    <a:pt x="1" y="13"/>
                    <a:pt x="0" y="13"/>
                  </a:cubicBezTo>
                  <a:cubicBezTo>
                    <a:pt x="0" y="14"/>
                    <a:pt x="0" y="15"/>
                    <a:pt x="0" y="16"/>
                  </a:cubicBezTo>
                  <a:cubicBezTo>
                    <a:pt x="1" y="16"/>
                    <a:pt x="2" y="18"/>
                    <a:pt x="3" y="18"/>
                  </a:cubicBezTo>
                  <a:cubicBezTo>
                    <a:pt x="5" y="18"/>
                    <a:pt x="8" y="17"/>
                    <a:pt x="8" y="17"/>
                  </a:cubicBezTo>
                  <a:cubicBezTo>
                    <a:pt x="13" y="17"/>
                    <a:pt x="19" y="18"/>
                    <a:pt x="24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" name="Google Shape;672;p9">
              <a:extLst>
                <a:ext uri="{FF2B5EF4-FFF2-40B4-BE49-F238E27FC236}">
                  <a16:creationId xmlns:a16="http://schemas.microsoft.com/office/drawing/2014/main" id="{6BBF43D9-7DF8-E642-9429-780EF7078A3D}"/>
                </a:ext>
              </a:extLst>
            </p:cNvPr>
            <p:cNvSpPr/>
            <p:nvPr/>
          </p:nvSpPr>
          <p:spPr>
            <a:xfrm>
              <a:off x="3712379" y="3468521"/>
              <a:ext cx="88024" cy="62875"/>
            </a:xfrm>
            <a:custGeom>
              <a:avLst/>
              <a:gdLst/>
              <a:ahLst/>
              <a:cxnLst/>
              <a:rect l="l" t="t" r="r" b="b"/>
              <a:pathLst>
                <a:path w="25" h="18" extrusionOk="0">
                  <a:moveTo>
                    <a:pt x="24" y="18"/>
                  </a:moveTo>
                  <a:cubicBezTo>
                    <a:pt x="24" y="18"/>
                    <a:pt x="25" y="16"/>
                    <a:pt x="24" y="15"/>
                  </a:cubicBezTo>
                  <a:cubicBezTo>
                    <a:pt x="24" y="14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18" y="4"/>
                    <a:pt x="19" y="1"/>
                    <a:pt x="16" y="0"/>
                  </a:cubicBezTo>
                  <a:cubicBezTo>
                    <a:pt x="15" y="0"/>
                    <a:pt x="13" y="1"/>
                    <a:pt x="12" y="0"/>
                  </a:cubicBezTo>
                  <a:cubicBezTo>
                    <a:pt x="13" y="1"/>
                    <a:pt x="15" y="2"/>
                    <a:pt x="16" y="3"/>
                  </a:cubicBezTo>
                  <a:cubicBezTo>
                    <a:pt x="16" y="5"/>
                    <a:pt x="15" y="6"/>
                    <a:pt x="16" y="8"/>
                  </a:cubicBezTo>
                  <a:cubicBezTo>
                    <a:pt x="16" y="9"/>
                    <a:pt x="19" y="12"/>
                    <a:pt x="19" y="12"/>
                  </a:cubicBezTo>
                  <a:cubicBezTo>
                    <a:pt x="19" y="13"/>
                    <a:pt x="19" y="15"/>
                    <a:pt x="18" y="14"/>
                  </a:cubicBezTo>
                  <a:cubicBezTo>
                    <a:pt x="17" y="15"/>
                    <a:pt x="18" y="15"/>
                    <a:pt x="18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4"/>
                    <a:pt x="11" y="13"/>
                    <a:pt x="9" y="13"/>
                  </a:cubicBezTo>
                  <a:cubicBezTo>
                    <a:pt x="7" y="13"/>
                    <a:pt x="8" y="14"/>
                    <a:pt x="6" y="14"/>
                  </a:cubicBezTo>
                  <a:cubicBezTo>
                    <a:pt x="5" y="14"/>
                    <a:pt x="4" y="12"/>
                    <a:pt x="2" y="12"/>
                  </a:cubicBezTo>
                  <a:cubicBezTo>
                    <a:pt x="2" y="12"/>
                    <a:pt x="1" y="13"/>
                    <a:pt x="0" y="13"/>
                  </a:cubicBezTo>
                  <a:cubicBezTo>
                    <a:pt x="0" y="14"/>
                    <a:pt x="0" y="15"/>
                    <a:pt x="0" y="16"/>
                  </a:cubicBezTo>
                  <a:cubicBezTo>
                    <a:pt x="1" y="16"/>
                    <a:pt x="2" y="18"/>
                    <a:pt x="3" y="18"/>
                  </a:cubicBezTo>
                  <a:cubicBezTo>
                    <a:pt x="5" y="18"/>
                    <a:pt x="8" y="17"/>
                    <a:pt x="8" y="17"/>
                  </a:cubicBezTo>
                  <a:cubicBezTo>
                    <a:pt x="13" y="17"/>
                    <a:pt x="19" y="18"/>
                    <a:pt x="24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" name="Google Shape;673;p9">
              <a:extLst>
                <a:ext uri="{FF2B5EF4-FFF2-40B4-BE49-F238E27FC236}">
                  <a16:creationId xmlns:a16="http://schemas.microsoft.com/office/drawing/2014/main" id="{EA9564A7-AA92-C143-B55F-0523F19FA451}"/>
                </a:ext>
              </a:extLst>
            </p:cNvPr>
            <p:cNvSpPr/>
            <p:nvPr/>
          </p:nvSpPr>
          <p:spPr>
            <a:xfrm>
              <a:off x="4089624" y="3908640"/>
              <a:ext cx="149102" cy="296407"/>
            </a:xfrm>
            <a:custGeom>
              <a:avLst/>
              <a:gdLst/>
              <a:ahLst/>
              <a:cxnLst/>
              <a:rect l="l" t="t" r="r" b="b"/>
              <a:pathLst>
                <a:path w="42" h="84" extrusionOk="0">
                  <a:moveTo>
                    <a:pt x="14" y="1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2" y="7"/>
                  </a:cubicBezTo>
                  <a:cubicBezTo>
                    <a:pt x="10" y="8"/>
                    <a:pt x="8" y="9"/>
                    <a:pt x="6" y="9"/>
                  </a:cubicBezTo>
                  <a:cubicBezTo>
                    <a:pt x="4" y="9"/>
                    <a:pt x="5" y="12"/>
                    <a:pt x="6" y="12"/>
                  </a:cubicBezTo>
                  <a:cubicBezTo>
                    <a:pt x="8" y="13"/>
                    <a:pt x="8" y="17"/>
                    <a:pt x="8" y="17"/>
                  </a:cubicBezTo>
                  <a:cubicBezTo>
                    <a:pt x="8" y="17"/>
                    <a:pt x="11" y="17"/>
                    <a:pt x="11" y="19"/>
                  </a:cubicBezTo>
                  <a:cubicBezTo>
                    <a:pt x="11" y="21"/>
                    <a:pt x="6" y="22"/>
                    <a:pt x="4" y="22"/>
                  </a:cubicBezTo>
                  <a:cubicBezTo>
                    <a:pt x="2" y="22"/>
                    <a:pt x="3" y="26"/>
                    <a:pt x="3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12" y="41"/>
                    <a:pt x="14" y="40"/>
                  </a:cubicBezTo>
                  <a:cubicBezTo>
                    <a:pt x="16" y="40"/>
                    <a:pt x="16" y="43"/>
                    <a:pt x="16" y="43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7" y="47"/>
                    <a:pt x="18" y="48"/>
                  </a:cubicBezTo>
                  <a:cubicBezTo>
                    <a:pt x="19" y="48"/>
                    <a:pt x="17" y="50"/>
                    <a:pt x="18" y="51"/>
                  </a:cubicBezTo>
                  <a:cubicBezTo>
                    <a:pt x="19" y="53"/>
                    <a:pt x="20" y="54"/>
                    <a:pt x="18" y="55"/>
                  </a:cubicBezTo>
                  <a:cubicBezTo>
                    <a:pt x="16" y="57"/>
                    <a:pt x="13" y="59"/>
                    <a:pt x="13" y="59"/>
                  </a:cubicBezTo>
                  <a:cubicBezTo>
                    <a:pt x="13" y="59"/>
                    <a:pt x="14" y="69"/>
                    <a:pt x="13" y="72"/>
                  </a:cubicBezTo>
                  <a:cubicBezTo>
                    <a:pt x="12" y="75"/>
                    <a:pt x="14" y="76"/>
                    <a:pt x="15" y="78"/>
                  </a:cubicBezTo>
                  <a:cubicBezTo>
                    <a:pt x="16" y="79"/>
                    <a:pt x="19" y="80"/>
                    <a:pt x="19" y="81"/>
                  </a:cubicBezTo>
                  <a:cubicBezTo>
                    <a:pt x="19" y="83"/>
                    <a:pt x="21" y="84"/>
                    <a:pt x="23" y="84"/>
                  </a:cubicBezTo>
                  <a:cubicBezTo>
                    <a:pt x="24" y="84"/>
                    <a:pt x="25" y="80"/>
                    <a:pt x="27" y="81"/>
                  </a:cubicBezTo>
                  <a:cubicBezTo>
                    <a:pt x="28" y="82"/>
                    <a:pt x="27" y="78"/>
                    <a:pt x="29" y="78"/>
                  </a:cubicBezTo>
                  <a:cubicBezTo>
                    <a:pt x="31" y="78"/>
                    <a:pt x="30" y="75"/>
                    <a:pt x="33" y="76"/>
                  </a:cubicBezTo>
                  <a:cubicBezTo>
                    <a:pt x="35" y="78"/>
                    <a:pt x="37" y="77"/>
                    <a:pt x="37" y="77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6" y="60"/>
                    <a:pt x="35" y="59"/>
                  </a:cubicBezTo>
                  <a:cubicBezTo>
                    <a:pt x="34" y="58"/>
                    <a:pt x="32" y="57"/>
                    <a:pt x="32" y="57"/>
                  </a:cubicBezTo>
                  <a:cubicBezTo>
                    <a:pt x="32" y="57"/>
                    <a:pt x="33" y="52"/>
                    <a:pt x="33" y="50"/>
                  </a:cubicBezTo>
                  <a:cubicBezTo>
                    <a:pt x="34" y="48"/>
                    <a:pt x="30" y="45"/>
                    <a:pt x="32" y="44"/>
                  </a:cubicBezTo>
                  <a:cubicBezTo>
                    <a:pt x="34" y="42"/>
                    <a:pt x="36" y="42"/>
                    <a:pt x="37" y="40"/>
                  </a:cubicBezTo>
                  <a:cubicBezTo>
                    <a:pt x="37" y="38"/>
                    <a:pt x="37" y="36"/>
                    <a:pt x="37" y="35"/>
                  </a:cubicBezTo>
                  <a:cubicBezTo>
                    <a:pt x="37" y="33"/>
                    <a:pt x="42" y="27"/>
                    <a:pt x="42" y="27"/>
                  </a:cubicBezTo>
                  <a:cubicBezTo>
                    <a:pt x="42" y="24"/>
                    <a:pt x="41" y="21"/>
                    <a:pt x="39" y="20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5" y="19"/>
                    <a:pt x="34" y="17"/>
                    <a:pt x="33" y="17"/>
                  </a:cubicBezTo>
                  <a:cubicBezTo>
                    <a:pt x="31" y="17"/>
                    <a:pt x="32" y="18"/>
                    <a:pt x="30" y="18"/>
                  </a:cubicBezTo>
                  <a:cubicBezTo>
                    <a:pt x="30" y="17"/>
                    <a:pt x="31" y="17"/>
                    <a:pt x="30" y="16"/>
                  </a:cubicBezTo>
                  <a:cubicBezTo>
                    <a:pt x="29" y="19"/>
                    <a:pt x="28" y="20"/>
                    <a:pt x="28" y="24"/>
                  </a:cubicBezTo>
                  <a:cubicBezTo>
                    <a:pt x="26" y="23"/>
                    <a:pt x="25" y="23"/>
                    <a:pt x="25" y="23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2"/>
                    <a:pt x="24" y="22"/>
                  </a:cubicBezTo>
                  <a:cubicBezTo>
                    <a:pt x="23" y="23"/>
                    <a:pt x="24" y="20"/>
                    <a:pt x="24" y="20"/>
                  </a:cubicBezTo>
                  <a:cubicBezTo>
                    <a:pt x="25" y="19"/>
                    <a:pt x="25" y="19"/>
                    <a:pt x="26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5"/>
                    <a:pt x="28" y="13"/>
                    <a:pt x="28" y="10"/>
                  </a:cubicBezTo>
                  <a:cubicBezTo>
                    <a:pt x="24" y="7"/>
                    <a:pt x="21" y="4"/>
                    <a:pt x="18" y="0"/>
                  </a:cubicBezTo>
                  <a:cubicBezTo>
                    <a:pt x="17" y="1"/>
                    <a:pt x="15" y="1"/>
                    <a:pt x="15" y="1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" name="Google Shape;674;p9">
              <a:extLst>
                <a:ext uri="{FF2B5EF4-FFF2-40B4-BE49-F238E27FC236}">
                  <a16:creationId xmlns:a16="http://schemas.microsoft.com/office/drawing/2014/main" id="{C88085F7-C686-3649-B1F7-D635EAF4461D}"/>
                </a:ext>
              </a:extLst>
            </p:cNvPr>
            <p:cNvSpPr/>
            <p:nvPr/>
          </p:nvSpPr>
          <p:spPr>
            <a:xfrm>
              <a:off x="4089624" y="3908640"/>
              <a:ext cx="149102" cy="296407"/>
            </a:xfrm>
            <a:custGeom>
              <a:avLst/>
              <a:gdLst/>
              <a:ahLst/>
              <a:cxnLst/>
              <a:rect l="l" t="t" r="r" b="b"/>
              <a:pathLst>
                <a:path w="42" h="84" extrusionOk="0">
                  <a:moveTo>
                    <a:pt x="14" y="1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2" y="7"/>
                  </a:cubicBezTo>
                  <a:cubicBezTo>
                    <a:pt x="10" y="8"/>
                    <a:pt x="8" y="9"/>
                    <a:pt x="6" y="9"/>
                  </a:cubicBezTo>
                  <a:cubicBezTo>
                    <a:pt x="4" y="9"/>
                    <a:pt x="5" y="12"/>
                    <a:pt x="6" y="12"/>
                  </a:cubicBezTo>
                  <a:cubicBezTo>
                    <a:pt x="8" y="13"/>
                    <a:pt x="8" y="17"/>
                    <a:pt x="8" y="17"/>
                  </a:cubicBezTo>
                  <a:cubicBezTo>
                    <a:pt x="8" y="17"/>
                    <a:pt x="11" y="17"/>
                    <a:pt x="11" y="19"/>
                  </a:cubicBezTo>
                  <a:cubicBezTo>
                    <a:pt x="11" y="21"/>
                    <a:pt x="6" y="22"/>
                    <a:pt x="4" y="22"/>
                  </a:cubicBezTo>
                  <a:cubicBezTo>
                    <a:pt x="2" y="22"/>
                    <a:pt x="3" y="26"/>
                    <a:pt x="3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12" y="41"/>
                    <a:pt x="14" y="40"/>
                  </a:cubicBezTo>
                  <a:cubicBezTo>
                    <a:pt x="16" y="40"/>
                    <a:pt x="16" y="43"/>
                    <a:pt x="16" y="43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7" y="47"/>
                    <a:pt x="18" y="48"/>
                  </a:cubicBezTo>
                  <a:cubicBezTo>
                    <a:pt x="19" y="48"/>
                    <a:pt x="17" y="50"/>
                    <a:pt x="18" y="51"/>
                  </a:cubicBezTo>
                  <a:cubicBezTo>
                    <a:pt x="19" y="53"/>
                    <a:pt x="20" y="54"/>
                    <a:pt x="18" y="55"/>
                  </a:cubicBezTo>
                  <a:cubicBezTo>
                    <a:pt x="16" y="57"/>
                    <a:pt x="13" y="59"/>
                    <a:pt x="13" y="59"/>
                  </a:cubicBezTo>
                  <a:cubicBezTo>
                    <a:pt x="13" y="59"/>
                    <a:pt x="14" y="69"/>
                    <a:pt x="13" y="72"/>
                  </a:cubicBezTo>
                  <a:cubicBezTo>
                    <a:pt x="12" y="75"/>
                    <a:pt x="14" y="76"/>
                    <a:pt x="15" y="78"/>
                  </a:cubicBezTo>
                  <a:cubicBezTo>
                    <a:pt x="16" y="79"/>
                    <a:pt x="19" y="80"/>
                    <a:pt x="19" y="81"/>
                  </a:cubicBezTo>
                  <a:cubicBezTo>
                    <a:pt x="19" y="83"/>
                    <a:pt x="21" y="84"/>
                    <a:pt x="23" y="84"/>
                  </a:cubicBezTo>
                  <a:cubicBezTo>
                    <a:pt x="24" y="84"/>
                    <a:pt x="25" y="80"/>
                    <a:pt x="27" y="81"/>
                  </a:cubicBezTo>
                  <a:cubicBezTo>
                    <a:pt x="28" y="82"/>
                    <a:pt x="27" y="78"/>
                    <a:pt x="29" y="78"/>
                  </a:cubicBezTo>
                  <a:cubicBezTo>
                    <a:pt x="31" y="78"/>
                    <a:pt x="30" y="75"/>
                    <a:pt x="33" y="76"/>
                  </a:cubicBezTo>
                  <a:cubicBezTo>
                    <a:pt x="35" y="78"/>
                    <a:pt x="37" y="77"/>
                    <a:pt x="37" y="77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6" y="60"/>
                    <a:pt x="35" y="59"/>
                  </a:cubicBezTo>
                  <a:cubicBezTo>
                    <a:pt x="34" y="58"/>
                    <a:pt x="32" y="57"/>
                    <a:pt x="32" y="57"/>
                  </a:cubicBezTo>
                  <a:cubicBezTo>
                    <a:pt x="32" y="57"/>
                    <a:pt x="33" y="52"/>
                    <a:pt x="33" y="50"/>
                  </a:cubicBezTo>
                  <a:cubicBezTo>
                    <a:pt x="34" y="48"/>
                    <a:pt x="30" y="45"/>
                    <a:pt x="32" y="44"/>
                  </a:cubicBezTo>
                  <a:cubicBezTo>
                    <a:pt x="34" y="42"/>
                    <a:pt x="36" y="42"/>
                    <a:pt x="37" y="40"/>
                  </a:cubicBezTo>
                  <a:cubicBezTo>
                    <a:pt x="37" y="38"/>
                    <a:pt x="37" y="36"/>
                    <a:pt x="37" y="35"/>
                  </a:cubicBezTo>
                  <a:cubicBezTo>
                    <a:pt x="37" y="33"/>
                    <a:pt x="42" y="27"/>
                    <a:pt x="42" y="27"/>
                  </a:cubicBezTo>
                  <a:cubicBezTo>
                    <a:pt x="42" y="24"/>
                    <a:pt x="41" y="21"/>
                    <a:pt x="39" y="20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5" y="19"/>
                    <a:pt x="34" y="17"/>
                    <a:pt x="33" y="17"/>
                  </a:cubicBezTo>
                  <a:cubicBezTo>
                    <a:pt x="31" y="17"/>
                    <a:pt x="32" y="18"/>
                    <a:pt x="30" y="18"/>
                  </a:cubicBezTo>
                  <a:cubicBezTo>
                    <a:pt x="30" y="17"/>
                    <a:pt x="31" y="17"/>
                    <a:pt x="30" y="16"/>
                  </a:cubicBezTo>
                  <a:cubicBezTo>
                    <a:pt x="29" y="19"/>
                    <a:pt x="28" y="20"/>
                    <a:pt x="28" y="24"/>
                  </a:cubicBezTo>
                  <a:cubicBezTo>
                    <a:pt x="26" y="23"/>
                    <a:pt x="25" y="23"/>
                    <a:pt x="25" y="23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2"/>
                    <a:pt x="24" y="22"/>
                  </a:cubicBezTo>
                  <a:cubicBezTo>
                    <a:pt x="23" y="23"/>
                    <a:pt x="24" y="20"/>
                    <a:pt x="24" y="20"/>
                  </a:cubicBezTo>
                  <a:cubicBezTo>
                    <a:pt x="25" y="19"/>
                    <a:pt x="25" y="19"/>
                    <a:pt x="26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5"/>
                    <a:pt x="28" y="13"/>
                    <a:pt x="28" y="10"/>
                  </a:cubicBezTo>
                  <a:cubicBezTo>
                    <a:pt x="24" y="7"/>
                    <a:pt x="21" y="4"/>
                    <a:pt x="18" y="0"/>
                  </a:cubicBezTo>
                  <a:cubicBezTo>
                    <a:pt x="17" y="1"/>
                    <a:pt x="15" y="1"/>
                    <a:pt x="15" y="1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" name="Google Shape;675;p9">
              <a:extLst>
                <a:ext uri="{FF2B5EF4-FFF2-40B4-BE49-F238E27FC236}">
                  <a16:creationId xmlns:a16="http://schemas.microsoft.com/office/drawing/2014/main" id="{ED03D10D-CF3B-7041-9AF9-3D6006B95D38}"/>
                </a:ext>
              </a:extLst>
            </p:cNvPr>
            <p:cNvSpPr/>
            <p:nvPr/>
          </p:nvSpPr>
          <p:spPr>
            <a:xfrm>
              <a:off x="5467467" y="3750556"/>
              <a:ext cx="84432" cy="62875"/>
            </a:xfrm>
            <a:custGeom>
              <a:avLst/>
              <a:gdLst/>
              <a:ahLst/>
              <a:cxnLst/>
              <a:rect l="l" t="t" r="r" b="b"/>
              <a:pathLst>
                <a:path w="24" h="18" extrusionOk="0">
                  <a:moveTo>
                    <a:pt x="14" y="18"/>
                  </a:moveTo>
                  <a:cubicBezTo>
                    <a:pt x="14" y="18"/>
                    <a:pt x="14" y="18"/>
                    <a:pt x="14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21" y="12"/>
                    <a:pt x="21" y="12"/>
                  </a:cubicBezTo>
                  <a:cubicBezTo>
                    <a:pt x="21" y="12"/>
                    <a:pt x="23" y="10"/>
                    <a:pt x="21" y="8"/>
                  </a:cubicBezTo>
                  <a:cubicBezTo>
                    <a:pt x="20" y="7"/>
                    <a:pt x="21" y="5"/>
                    <a:pt x="22" y="5"/>
                  </a:cubicBezTo>
                  <a:cubicBezTo>
                    <a:pt x="24" y="5"/>
                    <a:pt x="23" y="0"/>
                    <a:pt x="23" y="0"/>
                  </a:cubicBezTo>
                  <a:cubicBezTo>
                    <a:pt x="20" y="0"/>
                    <a:pt x="9" y="0"/>
                    <a:pt x="9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2" y="8"/>
                    <a:pt x="5" y="8"/>
                    <a:pt x="8" y="10"/>
                  </a:cubicBezTo>
                  <a:cubicBezTo>
                    <a:pt x="8" y="10"/>
                    <a:pt x="8" y="14"/>
                    <a:pt x="8" y="15"/>
                  </a:cubicBezTo>
                  <a:cubicBezTo>
                    <a:pt x="9" y="16"/>
                    <a:pt x="10" y="15"/>
                    <a:pt x="12" y="16"/>
                  </a:cubicBezTo>
                  <a:cubicBezTo>
                    <a:pt x="12" y="16"/>
                    <a:pt x="12" y="18"/>
                    <a:pt x="12" y="18"/>
                  </a:cubicBezTo>
                  <a:cubicBezTo>
                    <a:pt x="13" y="18"/>
                    <a:pt x="14" y="18"/>
                    <a:pt x="14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" name="Google Shape;676;p9">
              <a:extLst>
                <a:ext uri="{FF2B5EF4-FFF2-40B4-BE49-F238E27FC236}">
                  <a16:creationId xmlns:a16="http://schemas.microsoft.com/office/drawing/2014/main" id="{4AA6457E-0CB5-0746-9ACC-A2083CD5287F}"/>
                </a:ext>
              </a:extLst>
            </p:cNvPr>
            <p:cNvSpPr/>
            <p:nvPr/>
          </p:nvSpPr>
          <p:spPr>
            <a:xfrm>
              <a:off x="5467467" y="3750556"/>
              <a:ext cx="84432" cy="62875"/>
            </a:xfrm>
            <a:custGeom>
              <a:avLst/>
              <a:gdLst/>
              <a:ahLst/>
              <a:cxnLst/>
              <a:rect l="l" t="t" r="r" b="b"/>
              <a:pathLst>
                <a:path w="24" h="18" extrusionOk="0">
                  <a:moveTo>
                    <a:pt x="14" y="18"/>
                  </a:moveTo>
                  <a:cubicBezTo>
                    <a:pt x="14" y="18"/>
                    <a:pt x="14" y="18"/>
                    <a:pt x="14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21" y="12"/>
                    <a:pt x="21" y="12"/>
                  </a:cubicBezTo>
                  <a:cubicBezTo>
                    <a:pt x="21" y="12"/>
                    <a:pt x="23" y="10"/>
                    <a:pt x="21" y="8"/>
                  </a:cubicBezTo>
                  <a:cubicBezTo>
                    <a:pt x="20" y="7"/>
                    <a:pt x="21" y="5"/>
                    <a:pt x="22" y="5"/>
                  </a:cubicBezTo>
                  <a:cubicBezTo>
                    <a:pt x="24" y="5"/>
                    <a:pt x="23" y="0"/>
                    <a:pt x="23" y="0"/>
                  </a:cubicBezTo>
                  <a:cubicBezTo>
                    <a:pt x="20" y="0"/>
                    <a:pt x="9" y="0"/>
                    <a:pt x="9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2" y="8"/>
                    <a:pt x="5" y="8"/>
                    <a:pt x="8" y="10"/>
                  </a:cubicBezTo>
                  <a:cubicBezTo>
                    <a:pt x="8" y="10"/>
                    <a:pt x="8" y="14"/>
                    <a:pt x="8" y="15"/>
                  </a:cubicBezTo>
                  <a:cubicBezTo>
                    <a:pt x="9" y="16"/>
                    <a:pt x="10" y="15"/>
                    <a:pt x="12" y="16"/>
                  </a:cubicBezTo>
                  <a:cubicBezTo>
                    <a:pt x="12" y="16"/>
                    <a:pt x="12" y="18"/>
                    <a:pt x="12" y="18"/>
                  </a:cubicBezTo>
                  <a:cubicBezTo>
                    <a:pt x="13" y="18"/>
                    <a:pt x="14" y="18"/>
                    <a:pt x="14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" name="Google Shape;677;p9">
              <a:extLst>
                <a:ext uri="{FF2B5EF4-FFF2-40B4-BE49-F238E27FC236}">
                  <a16:creationId xmlns:a16="http://schemas.microsoft.com/office/drawing/2014/main" id="{95D3DF30-297A-3741-995C-88588E648860}"/>
                </a:ext>
              </a:extLst>
            </p:cNvPr>
            <p:cNvSpPr/>
            <p:nvPr/>
          </p:nvSpPr>
          <p:spPr>
            <a:xfrm>
              <a:off x="5515970" y="3750556"/>
              <a:ext cx="226347" cy="201197"/>
            </a:xfrm>
            <a:custGeom>
              <a:avLst/>
              <a:gdLst/>
              <a:ahLst/>
              <a:cxnLst/>
              <a:rect l="l" t="t" r="r" b="b"/>
              <a:pathLst>
                <a:path w="64" h="57" extrusionOk="0">
                  <a:moveTo>
                    <a:pt x="12" y="39"/>
                  </a:moveTo>
                  <a:cubicBezTo>
                    <a:pt x="13" y="39"/>
                    <a:pt x="13" y="39"/>
                    <a:pt x="14" y="39"/>
                  </a:cubicBezTo>
                  <a:cubicBezTo>
                    <a:pt x="16" y="39"/>
                    <a:pt x="15" y="37"/>
                    <a:pt x="17" y="36"/>
                  </a:cubicBezTo>
                  <a:cubicBezTo>
                    <a:pt x="19" y="35"/>
                    <a:pt x="18" y="32"/>
                    <a:pt x="19" y="29"/>
                  </a:cubicBezTo>
                  <a:cubicBezTo>
                    <a:pt x="21" y="26"/>
                    <a:pt x="23" y="26"/>
                    <a:pt x="26" y="28"/>
                  </a:cubicBezTo>
                  <a:cubicBezTo>
                    <a:pt x="29" y="30"/>
                    <a:pt x="29" y="28"/>
                    <a:pt x="31" y="28"/>
                  </a:cubicBezTo>
                  <a:cubicBezTo>
                    <a:pt x="33" y="28"/>
                    <a:pt x="33" y="30"/>
                    <a:pt x="33" y="33"/>
                  </a:cubicBezTo>
                  <a:cubicBezTo>
                    <a:pt x="33" y="36"/>
                    <a:pt x="35" y="34"/>
                    <a:pt x="36" y="37"/>
                  </a:cubicBezTo>
                  <a:cubicBezTo>
                    <a:pt x="37" y="40"/>
                    <a:pt x="37" y="39"/>
                    <a:pt x="38" y="41"/>
                  </a:cubicBezTo>
                  <a:cubicBezTo>
                    <a:pt x="39" y="43"/>
                    <a:pt x="37" y="46"/>
                    <a:pt x="37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3" y="46"/>
                    <a:pt x="45" y="46"/>
                  </a:cubicBezTo>
                  <a:cubicBezTo>
                    <a:pt x="46" y="45"/>
                    <a:pt x="46" y="43"/>
                    <a:pt x="46" y="43"/>
                  </a:cubicBezTo>
                  <a:cubicBezTo>
                    <a:pt x="46" y="43"/>
                    <a:pt x="48" y="46"/>
                    <a:pt x="49" y="48"/>
                  </a:cubicBezTo>
                  <a:cubicBezTo>
                    <a:pt x="50" y="51"/>
                    <a:pt x="47" y="55"/>
                    <a:pt x="47" y="55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7"/>
                    <a:pt x="50" y="55"/>
                    <a:pt x="52" y="52"/>
                  </a:cubicBezTo>
                  <a:cubicBezTo>
                    <a:pt x="54" y="49"/>
                    <a:pt x="55" y="52"/>
                    <a:pt x="55" y="52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8" y="50"/>
                    <a:pt x="58" y="49"/>
                    <a:pt x="57" y="47"/>
                  </a:cubicBezTo>
                  <a:cubicBezTo>
                    <a:pt x="57" y="46"/>
                    <a:pt x="61" y="47"/>
                    <a:pt x="63" y="44"/>
                  </a:cubicBezTo>
                  <a:cubicBezTo>
                    <a:pt x="64" y="41"/>
                    <a:pt x="62" y="40"/>
                    <a:pt x="61" y="38"/>
                  </a:cubicBezTo>
                  <a:cubicBezTo>
                    <a:pt x="59" y="36"/>
                    <a:pt x="63" y="34"/>
                    <a:pt x="63" y="34"/>
                  </a:cubicBezTo>
                  <a:cubicBezTo>
                    <a:pt x="63" y="34"/>
                    <a:pt x="62" y="32"/>
                    <a:pt x="60" y="32"/>
                  </a:cubicBezTo>
                  <a:cubicBezTo>
                    <a:pt x="59" y="32"/>
                    <a:pt x="58" y="30"/>
                    <a:pt x="57" y="28"/>
                  </a:cubicBezTo>
                  <a:cubicBezTo>
                    <a:pt x="55" y="25"/>
                    <a:pt x="53" y="28"/>
                    <a:pt x="52" y="26"/>
                  </a:cubicBezTo>
                  <a:cubicBezTo>
                    <a:pt x="51" y="23"/>
                    <a:pt x="51" y="26"/>
                    <a:pt x="49" y="26"/>
                  </a:cubicBezTo>
                  <a:cubicBezTo>
                    <a:pt x="47" y="26"/>
                    <a:pt x="47" y="24"/>
                    <a:pt x="47" y="24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0" y="21"/>
                    <a:pt x="50" y="19"/>
                  </a:cubicBezTo>
                  <a:cubicBezTo>
                    <a:pt x="50" y="18"/>
                    <a:pt x="49" y="15"/>
                    <a:pt x="48" y="15"/>
                  </a:cubicBezTo>
                  <a:cubicBezTo>
                    <a:pt x="46" y="14"/>
                    <a:pt x="49" y="12"/>
                    <a:pt x="49" y="9"/>
                  </a:cubicBezTo>
                  <a:cubicBezTo>
                    <a:pt x="49" y="7"/>
                    <a:pt x="48" y="4"/>
                    <a:pt x="48" y="4"/>
                  </a:cubicBezTo>
                  <a:cubicBezTo>
                    <a:pt x="48" y="4"/>
                    <a:pt x="47" y="3"/>
                    <a:pt x="44" y="4"/>
                  </a:cubicBezTo>
                  <a:cubicBezTo>
                    <a:pt x="41" y="5"/>
                    <a:pt x="40" y="2"/>
                    <a:pt x="40" y="2"/>
                  </a:cubicBezTo>
                  <a:cubicBezTo>
                    <a:pt x="40" y="2"/>
                    <a:pt x="39" y="5"/>
                    <a:pt x="37" y="5"/>
                  </a:cubicBezTo>
                  <a:cubicBezTo>
                    <a:pt x="36" y="6"/>
                    <a:pt x="36" y="4"/>
                    <a:pt x="34" y="3"/>
                  </a:cubicBezTo>
                  <a:cubicBezTo>
                    <a:pt x="32" y="3"/>
                    <a:pt x="31" y="5"/>
                    <a:pt x="31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2" y="3"/>
                    <a:pt x="20" y="2"/>
                  </a:cubicBezTo>
                  <a:cubicBezTo>
                    <a:pt x="18" y="1"/>
                    <a:pt x="17" y="0"/>
                    <a:pt x="15" y="1"/>
                  </a:cubicBezTo>
                  <a:cubicBezTo>
                    <a:pt x="13" y="2"/>
                    <a:pt x="11" y="1"/>
                    <a:pt x="9" y="0"/>
                  </a:cubicBezTo>
                  <a:cubicBezTo>
                    <a:pt x="9" y="0"/>
                    <a:pt x="10" y="5"/>
                    <a:pt x="8" y="5"/>
                  </a:cubicBezTo>
                  <a:cubicBezTo>
                    <a:pt x="7" y="5"/>
                    <a:pt x="6" y="7"/>
                    <a:pt x="7" y="8"/>
                  </a:cubicBezTo>
                  <a:cubicBezTo>
                    <a:pt x="9" y="10"/>
                    <a:pt x="7" y="12"/>
                    <a:pt x="7" y="12"/>
                  </a:cubicBezTo>
                  <a:cubicBezTo>
                    <a:pt x="7" y="12"/>
                    <a:pt x="5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3" y="21"/>
                    <a:pt x="3" y="22"/>
                  </a:cubicBezTo>
                  <a:cubicBezTo>
                    <a:pt x="3" y="23"/>
                    <a:pt x="2" y="23"/>
                    <a:pt x="2" y="24"/>
                  </a:cubicBezTo>
                  <a:cubicBezTo>
                    <a:pt x="2" y="24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5" y="28"/>
                    <a:pt x="6" y="27"/>
                    <a:pt x="8" y="28"/>
                  </a:cubicBezTo>
                  <a:cubicBezTo>
                    <a:pt x="7" y="30"/>
                    <a:pt x="7" y="36"/>
                    <a:pt x="8" y="37"/>
                  </a:cubicBezTo>
                  <a:cubicBezTo>
                    <a:pt x="12" y="39"/>
                    <a:pt x="12" y="39"/>
                    <a:pt x="12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" name="Google Shape;678;p9">
              <a:extLst>
                <a:ext uri="{FF2B5EF4-FFF2-40B4-BE49-F238E27FC236}">
                  <a16:creationId xmlns:a16="http://schemas.microsoft.com/office/drawing/2014/main" id="{2E5FE9EC-409E-384C-AF38-55853F817ADE}"/>
                </a:ext>
              </a:extLst>
            </p:cNvPr>
            <p:cNvSpPr/>
            <p:nvPr/>
          </p:nvSpPr>
          <p:spPr>
            <a:xfrm>
              <a:off x="5515970" y="3750556"/>
              <a:ext cx="226347" cy="201197"/>
            </a:xfrm>
            <a:custGeom>
              <a:avLst/>
              <a:gdLst/>
              <a:ahLst/>
              <a:cxnLst/>
              <a:rect l="l" t="t" r="r" b="b"/>
              <a:pathLst>
                <a:path w="64" h="57" extrusionOk="0">
                  <a:moveTo>
                    <a:pt x="12" y="39"/>
                  </a:moveTo>
                  <a:cubicBezTo>
                    <a:pt x="13" y="39"/>
                    <a:pt x="13" y="39"/>
                    <a:pt x="14" y="39"/>
                  </a:cubicBezTo>
                  <a:cubicBezTo>
                    <a:pt x="16" y="39"/>
                    <a:pt x="15" y="37"/>
                    <a:pt x="17" y="36"/>
                  </a:cubicBezTo>
                  <a:cubicBezTo>
                    <a:pt x="19" y="35"/>
                    <a:pt x="18" y="32"/>
                    <a:pt x="19" y="29"/>
                  </a:cubicBezTo>
                  <a:cubicBezTo>
                    <a:pt x="21" y="26"/>
                    <a:pt x="23" y="26"/>
                    <a:pt x="26" y="28"/>
                  </a:cubicBezTo>
                  <a:cubicBezTo>
                    <a:pt x="29" y="30"/>
                    <a:pt x="29" y="28"/>
                    <a:pt x="31" y="28"/>
                  </a:cubicBezTo>
                  <a:cubicBezTo>
                    <a:pt x="33" y="28"/>
                    <a:pt x="33" y="30"/>
                    <a:pt x="33" y="33"/>
                  </a:cubicBezTo>
                  <a:cubicBezTo>
                    <a:pt x="33" y="36"/>
                    <a:pt x="35" y="34"/>
                    <a:pt x="36" y="37"/>
                  </a:cubicBezTo>
                  <a:cubicBezTo>
                    <a:pt x="37" y="40"/>
                    <a:pt x="37" y="39"/>
                    <a:pt x="38" y="41"/>
                  </a:cubicBezTo>
                  <a:cubicBezTo>
                    <a:pt x="39" y="43"/>
                    <a:pt x="37" y="46"/>
                    <a:pt x="37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3" y="46"/>
                    <a:pt x="45" y="46"/>
                  </a:cubicBezTo>
                  <a:cubicBezTo>
                    <a:pt x="46" y="45"/>
                    <a:pt x="46" y="43"/>
                    <a:pt x="46" y="43"/>
                  </a:cubicBezTo>
                  <a:cubicBezTo>
                    <a:pt x="46" y="43"/>
                    <a:pt x="48" y="46"/>
                    <a:pt x="49" y="48"/>
                  </a:cubicBezTo>
                  <a:cubicBezTo>
                    <a:pt x="50" y="51"/>
                    <a:pt x="47" y="55"/>
                    <a:pt x="47" y="55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7"/>
                    <a:pt x="50" y="55"/>
                    <a:pt x="52" y="52"/>
                  </a:cubicBezTo>
                  <a:cubicBezTo>
                    <a:pt x="54" y="49"/>
                    <a:pt x="55" y="52"/>
                    <a:pt x="55" y="52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8" y="50"/>
                    <a:pt x="58" y="49"/>
                    <a:pt x="57" y="47"/>
                  </a:cubicBezTo>
                  <a:cubicBezTo>
                    <a:pt x="57" y="46"/>
                    <a:pt x="61" y="47"/>
                    <a:pt x="63" y="44"/>
                  </a:cubicBezTo>
                  <a:cubicBezTo>
                    <a:pt x="64" y="41"/>
                    <a:pt x="62" y="40"/>
                    <a:pt x="61" y="38"/>
                  </a:cubicBezTo>
                  <a:cubicBezTo>
                    <a:pt x="59" y="36"/>
                    <a:pt x="63" y="34"/>
                    <a:pt x="63" y="34"/>
                  </a:cubicBezTo>
                  <a:cubicBezTo>
                    <a:pt x="63" y="34"/>
                    <a:pt x="62" y="32"/>
                    <a:pt x="60" y="32"/>
                  </a:cubicBezTo>
                  <a:cubicBezTo>
                    <a:pt x="59" y="32"/>
                    <a:pt x="58" y="30"/>
                    <a:pt x="57" y="28"/>
                  </a:cubicBezTo>
                  <a:cubicBezTo>
                    <a:pt x="55" y="25"/>
                    <a:pt x="53" y="28"/>
                    <a:pt x="52" y="26"/>
                  </a:cubicBezTo>
                  <a:cubicBezTo>
                    <a:pt x="51" y="23"/>
                    <a:pt x="51" y="26"/>
                    <a:pt x="49" y="26"/>
                  </a:cubicBezTo>
                  <a:cubicBezTo>
                    <a:pt x="47" y="26"/>
                    <a:pt x="47" y="24"/>
                    <a:pt x="47" y="24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0" y="21"/>
                    <a:pt x="50" y="19"/>
                  </a:cubicBezTo>
                  <a:cubicBezTo>
                    <a:pt x="50" y="18"/>
                    <a:pt x="49" y="15"/>
                    <a:pt x="48" y="15"/>
                  </a:cubicBezTo>
                  <a:cubicBezTo>
                    <a:pt x="46" y="14"/>
                    <a:pt x="49" y="12"/>
                    <a:pt x="49" y="9"/>
                  </a:cubicBezTo>
                  <a:cubicBezTo>
                    <a:pt x="49" y="7"/>
                    <a:pt x="48" y="4"/>
                    <a:pt x="48" y="4"/>
                  </a:cubicBezTo>
                  <a:cubicBezTo>
                    <a:pt x="48" y="4"/>
                    <a:pt x="47" y="3"/>
                    <a:pt x="44" y="4"/>
                  </a:cubicBezTo>
                  <a:cubicBezTo>
                    <a:pt x="41" y="5"/>
                    <a:pt x="40" y="2"/>
                    <a:pt x="40" y="2"/>
                  </a:cubicBezTo>
                  <a:cubicBezTo>
                    <a:pt x="40" y="2"/>
                    <a:pt x="39" y="5"/>
                    <a:pt x="37" y="5"/>
                  </a:cubicBezTo>
                  <a:cubicBezTo>
                    <a:pt x="36" y="6"/>
                    <a:pt x="36" y="4"/>
                    <a:pt x="34" y="3"/>
                  </a:cubicBezTo>
                  <a:cubicBezTo>
                    <a:pt x="32" y="3"/>
                    <a:pt x="31" y="5"/>
                    <a:pt x="31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2" y="3"/>
                    <a:pt x="20" y="2"/>
                  </a:cubicBezTo>
                  <a:cubicBezTo>
                    <a:pt x="18" y="1"/>
                    <a:pt x="17" y="0"/>
                    <a:pt x="15" y="1"/>
                  </a:cubicBezTo>
                  <a:cubicBezTo>
                    <a:pt x="13" y="2"/>
                    <a:pt x="11" y="1"/>
                    <a:pt x="9" y="0"/>
                  </a:cubicBezTo>
                  <a:cubicBezTo>
                    <a:pt x="9" y="0"/>
                    <a:pt x="10" y="5"/>
                    <a:pt x="8" y="5"/>
                  </a:cubicBezTo>
                  <a:cubicBezTo>
                    <a:pt x="7" y="5"/>
                    <a:pt x="6" y="7"/>
                    <a:pt x="7" y="8"/>
                  </a:cubicBezTo>
                  <a:cubicBezTo>
                    <a:pt x="9" y="10"/>
                    <a:pt x="7" y="12"/>
                    <a:pt x="7" y="12"/>
                  </a:cubicBezTo>
                  <a:cubicBezTo>
                    <a:pt x="7" y="12"/>
                    <a:pt x="5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3" y="21"/>
                    <a:pt x="3" y="22"/>
                  </a:cubicBezTo>
                  <a:cubicBezTo>
                    <a:pt x="3" y="23"/>
                    <a:pt x="2" y="23"/>
                    <a:pt x="2" y="24"/>
                  </a:cubicBezTo>
                  <a:cubicBezTo>
                    <a:pt x="2" y="24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5" y="28"/>
                    <a:pt x="6" y="27"/>
                    <a:pt x="8" y="28"/>
                  </a:cubicBezTo>
                  <a:cubicBezTo>
                    <a:pt x="7" y="30"/>
                    <a:pt x="7" y="36"/>
                    <a:pt x="8" y="37"/>
                  </a:cubicBezTo>
                  <a:cubicBezTo>
                    <a:pt x="12" y="39"/>
                    <a:pt x="12" y="39"/>
                    <a:pt x="12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" name="Google Shape;679;p9">
              <a:extLst>
                <a:ext uri="{FF2B5EF4-FFF2-40B4-BE49-F238E27FC236}">
                  <a16:creationId xmlns:a16="http://schemas.microsoft.com/office/drawing/2014/main" id="{1BEB8B9D-2A8C-E54F-9FB5-453DC5DF7AD8}"/>
                </a:ext>
              </a:extLst>
            </p:cNvPr>
            <p:cNvSpPr/>
            <p:nvPr/>
          </p:nvSpPr>
          <p:spPr>
            <a:xfrm>
              <a:off x="3157289" y="3545766"/>
              <a:ext cx="125748" cy="158084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9" y="45"/>
                  </a:moveTo>
                  <a:cubicBezTo>
                    <a:pt x="18" y="42"/>
                    <a:pt x="24" y="44"/>
                    <a:pt x="23" y="42"/>
                  </a:cubicBezTo>
                  <a:cubicBezTo>
                    <a:pt x="23" y="40"/>
                    <a:pt x="27" y="37"/>
                    <a:pt x="27" y="37"/>
                  </a:cubicBezTo>
                  <a:cubicBezTo>
                    <a:pt x="27" y="37"/>
                    <a:pt x="29" y="34"/>
                    <a:pt x="29" y="32"/>
                  </a:cubicBezTo>
                  <a:cubicBezTo>
                    <a:pt x="29" y="29"/>
                    <a:pt x="30" y="28"/>
                    <a:pt x="33" y="28"/>
                  </a:cubicBezTo>
                  <a:cubicBezTo>
                    <a:pt x="36" y="28"/>
                    <a:pt x="36" y="25"/>
                    <a:pt x="36" y="25"/>
                  </a:cubicBezTo>
                  <a:cubicBezTo>
                    <a:pt x="34" y="25"/>
                    <a:pt x="32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2" y="12"/>
                    <a:pt x="15" y="13"/>
                  </a:cubicBezTo>
                  <a:cubicBezTo>
                    <a:pt x="17" y="15"/>
                    <a:pt x="17" y="18"/>
                    <a:pt x="17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0" y="25"/>
                    <a:pt x="1" y="26"/>
                  </a:cubicBezTo>
                  <a:cubicBezTo>
                    <a:pt x="2" y="28"/>
                    <a:pt x="0" y="31"/>
                    <a:pt x="0" y="31"/>
                  </a:cubicBezTo>
                  <a:cubicBezTo>
                    <a:pt x="0" y="32"/>
                    <a:pt x="1" y="32"/>
                    <a:pt x="1" y="32"/>
                  </a:cubicBezTo>
                  <a:cubicBezTo>
                    <a:pt x="1" y="33"/>
                    <a:pt x="3" y="33"/>
                    <a:pt x="4" y="34"/>
                  </a:cubicBezTo>
                  <a:cubicBezTo>
                    <a:pt x="5" y="35"/>
                    <a:pt x="6" y="38"/>
                    <a:pt x="8" y="39"/>
                  </a:cubicBezTo>
                  <a:cubicBezTo>
                    <a:pt x="8" y="40"/>
                    <a:pt x="10" y="40"/>
                    <a:pt x="11" y="40"/>
                  </a:cubicBezTo>
                  <a:cubicBezTo>
                    <a:pt x="13" y="42"/>
                    <a:pt x="10" y="41"/>
                    <a:pt x="13" y="4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5" y="45"/>
                    <a:pt x="15" y="43"/>
                    <a:pt x="17" y="44"/>
                  </a:cubicBezTo>
                  <a:cubicBezTo>
                    <a:pt x="19" y="45"/>
                    <a:pt x="19" y="45"/>
                    <a:pt x="19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" name="Google Shape;680;p9">
              <a:extLst>
                <a:ext uri="{FF2B5EF4-FFF2-40B4-BE49-F238E27FC236}">
                  <a16:creationId xmlns:a16="http://schemas.microsoft.com/office/drawing/2014/main" id="{9EDE2E7C-116D-4C43-A70D-9116C82249F3}"/>
                </a:ext>
              </a:extLst>
            </p:cNvPr>
            <p:cNvSpPr/>
            <p:nvPr/>
          </p:nvSpPr>
          <p:spPr>
            <a:xfrm>
              <a:off x="3157289" y="3545766"/>
              <a:ext cx="125748" cy="158084"/>
            </a:xfrm>
            <a:custGeom>
              <a:avLst/>
              <a:gdLst/>
              <a:ahLst/>
              <a:cxnLst/>
              <a:rect l="l" t="t" r="r" b="b"/>
              <a:pathLst>
                <a:path w="36" h="45" extrusionOk="0">
                  <a:moveTo>
                    <a:pt x="19" y="45"/>
                  </a:moveTo>
                  <a:cubicBezTo>
                    <a:pt x="18" y="42"/>
                    <a:pt x="24" y="44"/>
                    <a:pt x="23" y="42"/>
                  </a:cubicBezTo>
                  <a:cubicBezTo>
                    <a:pt x="23" y="40"/>
                    <a:pt x="27" y="37"/>
                    <a:pt x="27" y="37"/>
                  </a:cubicBezTo>
                  <a:cubicBezTo>
                    <a:pt x="27" y="37"/>
                    <a:pt x="29" y="34"/>
                    <a:pt x="29" y="32"/>
                  </a:cubicBezTo>
                  <a:cubicBezTo>
                    <a:pt x="29" y="29"/>
                    <a:pt x="30" y="28"/>
                    <a:pt x="33" y="28"/>
                  </a:cubicBezTo>
                  <a:cubicBezTo>
                    <a:pt x="36" y="28"/>
                    <a:pt x="36" y="25"/>
                    <a:pt x="36" y="25"/>
                  </a:cubicBezTo>
                  <a:cubicBezTo>
                    <a:pt x="34" y="25"/>
                    <a:pt x="32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2" y="12"/>
                    <a:pt x="15" y="13"/>
                  </a:cubicBezTo>
                  <a:cubicBezTo>
                    <a:pt x="17" y="15"/>
                    <a:pt x="17" y="18"/>
                    <a:pt x="17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0" y="25"/>
                    <a:pt x="1" y="26"/>
                  </a:cubicBezTo>
                  <a:cubicBezTo>
                    <a:pt x="2" y="28"/>
                    <a:pt x="0" y="31"/>
                    <a:pt x="0" y="31"/>
                  </a:cubicBezTo>
                  <a:cubicBezTo>
                    <a:pt x="0" y="32"/>
                    <a:pt x="1" y="32"/>
                    <a:pt x="1" y="32"/>
                  </a:cubicBezTo>
                  <a:cubicBezTo>
                    <a:pt x="1" y="33"/>
                    <a:pt x="3" y="33"/>
                    <a:pt x="4" y="34"/>
                  </a:cubicBezTo>
                  <a:cubicBezTo>
                    <a:pt x="5" y="35"/>
                    <a:pt x="6" y="38"/>
                    <a:pt x="8" y="39"/>
                  </a:cubicBezTo>
                  <a:cubicBezTo>
                    <a:pt x="8" y="40"/>
                    <a:pt x="10" y="40"/>
                    <a:pt x="11" y="40"/>
                  </a:cubicBezTo>
                  <a:cubicBezTo>
                    <a:pt x="13" y="42"/>
                    <a:pt x="10" y="41"/>
                    <a:pt x="13" y="4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5" y="45"/>
                    <a:pt x="15" y="43"/>
                    <a:pt x="17" y="44"/>
                  </a:cubicBezTo>
                  <a:cubicBezTo>
                    <a:pt x="19" y="45"/>
                    <a:pt x="19" y="45"/>
                    <a:pt x="19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" name="Google Shape;681;p9">
              <a:extLst>
                <a:ext uri="{FF2B5EF4-FFF2-40B4-BE49-F238E27FC236}">
                  <a16:creationId xmlns:a16="http://schemas.microsoft.com/office/drawing/2014/main" id="{E7D3BF30-1B55-CD40-ACFB-9838F32B64CB}"/>
                </a:ext>
              </a:extLst>
            </p:cNvPr>
            <p:cNvSpPr/>
            <p:nvPr/>
          </p:nvSpPr>
          <p:spPr>
            <a:xfrm>
              <a:off x="3773457" y="330200"/>
              <a:ext cx="1834131" cy="1417364"/>
            </a:xfrm>
            <a:custGeom>
              <a:avLst/>
              <a:gdLst/>
              <a:ahLst/>
              <a:cxnLst/>
              <a:rect l="l" t="t" r="r" b="b"/>
              <a:pathLst>
                <a:path w="521" h="402" extrusionOk="0">
                  <a:moveTo>
                    <a:pt x="460" y="133"/>
                  </a:moveTo>
                  <a:cubicBezTo>
                    <a:pt x="461" y="135"/>
                    <a:pt x="461" y="135"/>
                    <a:pt x="461" y="135"/>
                  </a:cubicBezTo>
                  <a:cubicBezTo>
                    <a:pt x="460" y="134"/>
                    <a:pt x="461" y="133"/>
                    <a:pt x="460" y="133"/>
                  </a:cubicBezTo>
                  <a:close/>
                  <a:moveTo>
                    <a:pt x="247" y="398"/>
                  </a:moveTo>
                  <a:cubicBezTo>
                    <a:pt x="247" y="401"/>
                    <a:pt x="247" y="401"/>
                    <a:pt x="247" y="401"/>
                  </a:cubicBezTo>
                  <a:cubicBezTo>
                    <a:pt x="248" y="400"/>
                    <a:pt x="248" y="402"/>
                    <a:pt x="250" y="401"/>
                  </a:cubicBezTo>
                  <a:cubicBezTo>
                    <a:pt x="251" y="401"/>
                    <a:pt x="250" y="399"/>
                    <a:pt x="250" y="399"/>
                  </a:cubicBezTo>
                  <a:cubicBezTo>
                    <a:pt x="249" y="399"/>
                    <a:pt x="248" y="399"/>
                    <a:pt x="247" y="398"/>
                  </a:cubicBezTo>
                  <a:close/>
                  <a:moveTo>
                    <a:pt x="236" y="383"/>
                  </a:moveTo>
                  <a:cubicBezTo>
                    <a:pt x="236" y="383"/>
                    <a:pt x="236" y="385"/>
                    <a:pt x="235" y="385"/>
                  </a:cubicBezTo>
                  <a:cubicBezTo>
                    <a:pt x="234" y="386"/>
                    <a:pt x="236" y="383"/>
                    <a:pt x="236" y="383"/>
                  </a:cubicBezTo>
                  <a:close/>
                  <a:moveTo>
                    <a:pt x="439" y="172"/>
                  </a:moveTo>
                  <a:cubicBezTo>
                    <a:pt x="439" y="172"/>
                    <a:pt x="439" y="175"/>
                    <a:pt x="439" y="177"/>
                  </a:cubicBezTo>
                  <a:cubicBezTo>
                    <a:pt x="440" y="177"/>
                    <a:pt x="440" y="177"/>
                    <a:pt x="441" y="178"/>
                  </a:cubicBezTo>
                  <a:cubicBezTo>
                    <a:pt x="443" y="178"/>
                    <a:pt x="446" y="177"/>
                    <a:pt x="447" y="177"/>
                  </a:cubicBezTo>
                  <a:cubicBezTo>
                    <a:pt x="453" y="174"/>
                    <a:pt x="441" y="172"/>
                    <a:pt x="439" y="172"/>
                  </a:cubicBezTo>
                  <a:close/>
                  <a:moveTo>
                    <a:pt x="392" y="63"/>
                  </a:moveTo>
                  <a:cubicBezTo>
                    <a:pt x="397" y="61"/>
                    <a:pt x="390" y="65"/>
                    <a:pt x="390" y="65"/>
                  </a:cubicBezTo>
                  <a:cubicBezTo>
                    <a:pt x="389" y="65"/>
                    <a:pt x="388" y="67"/>
                    <a:pt x="388" y="67"/>
                  </a:cubicBezTo>
                  <a:cubicBezTo>
                    <a:pt x="385" y="69"/>
                    <a:pt x="387" y="64"/>
                    <a:pt x="392" y="63"/>
                  </a:cubicBezTo>
                  <a:close/>
                  <a:moveTo>
                    <a:pt x="269" y="31"/>
                  </a:moveTo>
                  <a:cubicBezTo>
                    <a:pt x="270" y="31"/>
                    <a:pt x="273" y="34"/>
                    <a:pt x="269" y="33"/>
                  </a:cubicBezTo>
                  <a:cubicBezTo>
                    <a:pt x="269" y="33"/>
                    <a:pt x="267" y="30"/>
                    <a:pt x="269" y="31"/>
                  </a:cubicBezTo>
                  <a:close/>
                  <a:moveTo>
                    <a:pt x="305" y="304"/>
                  </a:moveTo>
                  <a:cubicBezTo>
                    <a:pt x="307" y="305"/>
                    <a:pt x="307" y="304"/>
                    <a:pt x="309" y="305"/>
                  </a:cubicBezTo>
                  <a:cubicBezTo>
                    <a:pt x="308" y="305"/>
                    <a:pt x="308" y="307"/>
                    <a:pt x="307" y="308"/>
                  </a:cubicBezTo>
                  <a:cubicBezTo>
                    <a:pt x="306" y="308"/>
                    <a:pt x="305" y="308"/>
                    <a:pt x="304" y="309"/>
                  </a:cubicBezTo>
                  <a:cubicBezTo>
                    <a:pt x="304" y="308"/>
                    <a:pt x="304" y="306"/>
                    <a:pt x="303" y="305"/>
                  </a:cubicBezTo>
                  <a:cubicBezTo>
                    <a:pt x="303" y="305"/>
                    <a:pt x="305" y="304"/>
                    <a:pt x="305" y="304"/>
                  </a:cubicBezTo>
                  <a:close/>
                  <a:moveTo>
                    <a:pt x="174" y="299"/>
                  </a:moveTo>
                  <a:cubicBezTo>
                    <a:pt x="175" y="300"/>
                    <a:pt x="177" y="302"/>
                    <a:pt x="175" y="301"/>
                  </a:cubicBezTo>
                  <a:cubicBezTo>
                    <a:pt x="175" y="301"/>
                    <a:pt x="172" y="299"/>
                    <a:pt x="174" y="299"/>
                  </a:cubicBezTo>
                  <a:close/>
                  <a:moveTo>
                    <a:pt x="198" y="297"/>
                  </a:moveTo>
                  <a:cubicBezTo>
                    <a:pt x="200" y="297"/>
                    <a:pt x="198" y="298"/>
                    <a:pt x="198" y="298"/>
                  </a:cubicBezTo>
                  <a:cubicBezTo>
                    <a:pt x="198" y="299"/>
                    <a:pt x="198" y="300"/>
                    <a:pt x="198" y="300"/>
                  </a:cubicBezTo>
                  <a:cubicBezTo>
                    <a:pt x="196" y="301"/>
                    <a:pt x="193" y="303"/>
                    <a:pt x="192" y="303"/>
                  </a:cubicBezTo>
                  <a:cubicBezTo>
                    <a:pt x="189" y="303"/>
                    <a:pt x="191" y="302"/>
                    <a:pt x="192" y="301"/>
                  </a:cubicBezTo>
                  <a:cubicBezTo>
                    <a:pt x="192" y="301"/>
                    <a:pt x="193" y="300"/>
                    <a:pt x="194" y="299"/>
                  </a:cubicBezTo>
                  <a:cubicBezTo>
                    <a:pt x="195" y="299"/>
                    <a:pt x="197" y="297"/>
                    <a:pt x="198" y="297"/>
                  </a:cubicBezTo>
                  <a:close/>
                  <a:moveTo>
                    <a:pt x="195" y="286"/>
                  </a:moveTo>
                  <a:cubicBezTo>
                    <a:pt x="197" y="286"/>
                    <a:pt x="195" y="287"/>
                    <a:pt x="194" y="288"/>
                  </a:cubicBezTo>
                  <a:cubicBezTo>
                    <a:pt x="194" y="287"/>
                    <a:pt x="194" y="286"/>
                    <a:pt x="195" y="286"/>
                  </a:cubicBezTo>
                  <a:close/>
                  <a:moveTo>
                    <a:pt x="196" y="284"/>
                  </a:moveTo>
                  <a:cubicBezTo>
                    <a:pt x="198" y="283"/>
                    <a:pt x="196" y="285"/>
                    <a:pt x="196" y="285"/>
                  </a:cubicBezTo>
                  <a:cubicBezTo>
                    <a:pt x="196" y="285"/>
                    <a:pt x="194" y="284"/>
                    <a:pt x="196" y="284"/>
                  </a:cubicBezTo>
                  <a:close/>
                  <a:moveTo>
                    <a:pt x="395" y="240"/>
                  </a:moveTo>
                  <a:cubicBezTo>
                    <a:pt x="398" y="240"/>
                    <a:pt x="396" y="243"/>
                    <a:pt x="396" y="243"/>
                  </a:cubicBezTo>
                  <a:cubicBezTo>
                    <a:pt x="395" y="243"/>
                    <a:pt x="391" y="242"/>
                    <a:pt x="391" y="242"/>
                  </a:cubicBezTo>
                  <a:cubicBezTo>
                    <a:pt x="391" y="242"/>
                    <a:pt x="392" y="242"/>
                    <a:pt x="393" y="242"/>
                  </a:cubicBezTo>
                  <a:cubicBezTo>
                    <a:pt x="393" y="241"/>
                    <a:pt x="394" y="240"/>
                    <a:pt x="395" y="240"/>
                  </a:cubicBezTo>
                  <a:close/>
                  <a:moveTo>
                    <a:pt x="174" y="223"/>
                  </a:moveTo>
                  <a:cubicBezTo>
                    <a:pt x="172" y="223"/>
                    <a:pt x="175" y="224"/>
                    <a:pt x="176" y="224"/>
                  </a:cubicBezTo>
                  <a:cubicBezTo>
                    <a:pt x="176" y="224"/>
                    <a:pt x="177" y="223"/>
                    <a:pt x="174" y="223"/>
                  </a:cubicBezTo>
                  <a:close/>
                  <a:moveTo>
                    <a:pt x="166" y="221"/>
                  </a:moveTo>
                  <a:cubicBezTo>
                    <a:pt x="164" y="221"/>
                    <a:pt x="164" y="223"/>
                    <a:pt x="164" y="224"/>
                  </a:cubicBezTo>
                  <a:cubicBezTo>
                    <a:pt x="164" y="224"/>
                    <a:pt x="165" y="225"/>
                    <a:pt x="165" y="225"/>
                  </a:cubicBezTo>
                  <a:cubicBezTo>
                    <a:pt x="165" y="225"/>
                    <a:pt x="166" y="225"/>
                    <a:pt x="167" y="225"/>
                  </a:cubicBezTo>
                  <a:cubicBezTo>
                    <a:pt x="167" y="223"/>
                    <a:pt x="167" y="221"/>
                    <a:pt x="166" y="221"/>
                  </a:cubicBezTo>
                  <a:close/>
                  <a:moveTo>
                    <a:pt x="418" y="189"/>
                  </a:moveTo>
                  <a:cubicBezTo>
                    <a:pt x="417" y="190"/>
                    <a:pt x="417" y="190"/>
                    <a:pt x="417" y="190"/>
                  </a:cubicBezTo>
                  <a:cubicBezTo>
                    <a:pt x="416" y="191"/>
                    <a:pt x="413" y="191"/>
                    <a:pt x="412" y="192"/>
                  </a:cubicBezTo>
                  <a:cubicBezTo>
                    <a:pt x="412" y="192"/>
                    <a:pt x="412" y="194"/>
                    <a:pt x="412" y="194"/>
                  </a:cubicBezTo>
                  <a:cubicBezTo>
                    <a:pt x="412" y="195"/>
                    <a:pt x="413" y="195"/>
                    <a:pt x="414" y="196"/>
                  </a:cubicBezTo>
                  <a:cubicBezTo>
                    <a:pt x="410" y="195"/>
                    <a:pt x="405" y="193"/>
                    <a:pt x="402" y="195"/>
                  </a:cubicBezTo>
                  <a:cubicBezTo>
                    <a:pt x="401" y="196"/>
                    <a:pt x="400" y="196"/>
                    <a:pt x="400" y="197"/>
                  </a:cubicBezTo>
                  <a:cubicBezTo>
                    <a:pt x="400" y="197"/>
                    <a:pt x="400" y="200"/>
                    <a:pt x="400" y="200"/>
                  </a:cubicBezTo>
                  <a:cubicBezTo>
                    <a:pt x="400" y="200"/>
                    <a:pt x="402" y="200"/>
                    <a:pt x="403" y="200"/>
                  </a:cubicBezTo>
                  <a:cubicBezTo>
                    <a:pt x="403" y="201"/>
                    <a:pt x="404" y="203"/>
                    <a:pt x="404" y="203"/>
                  </a:cubicBezTo>
                  <a:cubicBezTo>
                    <a:pt x="406" y="202"/>
                    <a:pt x="406" y="203"/>
                    <a:pt x="408" y="202"/>
                  </a:cubicBezTo>
                  <a:cubicBezTo>
                    <a:pt x="408" y="202"/>
                    <a:pt x="409" y="200"/>
                    <a:pt x="410" y="200"/>
                  </a:cubicBezTo>
                  <a:cubicBezTo>
                    <a:pt x="411" y="200"/>
                    <a:pt x="412" y="200"/>
                    <a:pt x="413" y="200"/>
                  </a:cubicBezTo>
                  <a:cubicBezTo>
                    <a:pt x="414" y="199"/>
                    <a:pt x="413" y="197"/>
                    <a:pt x="414" y="196"/>
                  </a:cubicBezTo>
                  <a:cubicBezTo>
                    <a:pt x="415" y="197"/>
                    <a:pt x="415" y="196"/>
                    <a:pt x="416" y="196"/>
                  </a:cubicBezTo>
                  <a:cubicBezTo>
                    <a:pt x="417" y="197"/>
                    <a:pt x="417" y="199"/>
                    <a:pt x="418" y="199"/>
                  </a:cubicBezTo>
                  <a:cubicBezTo>
                    <a:pt x="420" y="200"/>
                    <a:pt x="423" y="200"/>
                    <a:pt x="425" y="200"/>
                  </a:cubicBezTo>
                  <a:cubicBezTo>
                    <a:pt x="425" y="200"/>
                    <a:pt x="426" y="201"/>
                    <a:pt x="426" y="201"/>
                  </a:cubicBezTo>
                  <a:cubicBezTo>
                    <a:pt x="425" y="202"/>
                    <a:pt x="422" y="202"/>
                    <a:pt x="424" y="203"/>
                  </a:cubicBezTo>
                  <a:cubicBezTo>
                    <a:pt x="425" y="203"/>
                    <a:pt x="424" y="204"/>
                    <a:pt x="425" y="204"/>
                  </a:cubicBezTo>
                  <a:cubicBezTo>
                    <a:pt x="420" y="209"/>
                    <a:pt x="431" y="211"/>
                    <a:pt x="434" y="212"/>
                  </a:cubicBezTo>
                  <a:cubicBezTo>
                    <a:pt x="435" y="213"/>
                    <a:pt x="437" y="215"/>
                    <a:pt x="438" y="216"/>
                  </a:cubicBezTo>
                  <a:cubicBezTo>
                    <a:pt x="440" y="216"/>
                    <a:pt x="441" y="215"/>
                    <a:pt x="443" y="216"/>
                  </a:cubicBezTo>
                  <a:cubicBezTo>
                    <a:pt x="443" y="216"/>
                    <a:pt x="444" y="214"/>
                    <a:pt x="443" y="213"/>
                  </a:cubicBezTo>
                  <a:cubicBezTo>
                    <a:pt x="439" y="210"/>
                    <a:pt x="435" y="214"/>
                    <a:pt x="441" y="209"/>
                  </a:cubicBezTo>
                  <a:cubicBezTo>
                    <a:pt x="441" y="208"/>
                    <a:pt x="441" y="208"/>
                    <a:pt x="441" y="208"/>
                  </a:cubicBezTo>
                  <a:cubicBezTo>
                    <a:pt x="439" y="207"/>
                    <a:pt x="437" y="207"/>
                    <a:pt x="435" y="206"/>
                  </a:cubicBezTo>
                  <a:cubicBezTo>
                    <a:pt x="435" y="206"/>
                    <a:pt x="433" y="204"/>
                    <a:pt x="433" y="204"/>
                  </a:cubicBezTo>
                  <a:cubicBezTo>
                    <a:pt x="431" y="204"/>
                    <a:pt x="435" y="204"/>
                    <a:pt x="435" y="204"/>
                  </a:cubicBezTo>
                  <a:cubicBezTo>
                    <a:pt x="436" y="204"/>
                    <a:pt x="437" y="206"/>
                    <a:pt x="437" y="206"/>
                  </a:cubicBezTo>
                  <a:cubicBezTo>
                    <a:pt x="439" y="206"/>
                    <a:pt x="439" y="205"/>
                    <a:pt x="441" y="205"/>
                  </a:cubicBezTo>
                  <a:cubicBezTo>
                    <a:pt x="441" y="203"/>
                    <a:pt x="441" y="203"/>
                    <a:pt x="442" y="200"/>
                  </a:cubicBezTo>
                  <a:cubicBezTo>
                    <a:pt x="436" y="199"/>
                    <a:pt x="435" y="199"/>
                    <a:pt x="429" y="200"/>
                  </a:cubicBezTo>
                  <a:cubicBezTo>
                    <a:pt x="430" y="200"/>
                    <a:pt x="431" y="198"/>
                    <a:pt x="432" y="198"/>
                  </a:cubicBezTo>
                  <a:cubicBezTo>
                    <a:pt x="433" y="198"/>
                    <a:pt x="434" y="198"/>
                    <a:pt x="435" y="198"/>
                  </a:cubicBezTo>
                  <a:cubicBezTo>
                    <a:pt x="435" y="198"/>
                    <a:pt x="435" y="196"/>
                    <a:pt x="435" y="196"/>
                  </a:cubicBezTo>
                  <a:cubicBezTo>
                    <a:pt x="428" y="196"/>
                    <a:pt x="428" y="196"/>
                    <a:pt x="428" y="196"/>
                  </a:cubicBezTo>
                  <a:cubicBezTo>
                    <a:pt x="429" y="195"/>
                    <a:pt x="430" y="193"/>
                    <a:pt x="430" y="193"/>
                  </a:cubicBezTo>
                  <a:cubicBezTo>
                    <a:pt x="427" y="192"/>
                    <a:pt x="421" y="189"/>
                    <a:pt x="418" y="189"/>
                  </a:cubicBezTo>
                  <a:close/>
                  <a:moveTo>
                    <a:pt x="136" y="168"/>
                  </a:moveTo>
                  <a:cubicBezTo>
                    <a:pt x="135" y="168"/>
                    <a:pt x="130" y="171"/>
                    <a:pt x="134" y="171"/>
                  </a:cubicBezTo>
                  <a:cubicBezTo>
                    <a:pt x="135" y="170"/>
                    <a:pt x="139" y="169"/>
                    <a:pt x="138" y="169"/>
                  </a:cubicBezTo>
                  <a:cubicBezTo>
                    <a:pt x="137" y="168"/>
                    <a:pt x="137" y="168"/>
                    <a:pt x="136" y="168"/>
                  </a:cubicBezTo>
                  <a:close/>
                  <a:moveTo>
                    <a:pt x="466" y="167"/>
                  </a:moveTo>
                  <a:cubicBezTo>
                    <a:pt x="466" y="167"/>
                    <a:pt x="465" y="168"/>
                    <a:pt x="465" y="168"/>
                  </a:cubicBezTo>
                  <a:cubicBezTo>
                    <a:pt x="466" y="168"/>
                    <a:pt x="467" y="168"/>
                    <a:pt x="467" y="169"/>
                  </a:cubicBezTo>
                  <a:cubicBezTo>
                    <a:pt x="466" y="168"/>
                    <a:pt x="469" y="166"/>
                    <a:pt x="466" y="167"/>
                  </a:cubicBezTo>
                  <a:close/>
                  <a:moveTo>
                    <a:pt x="454" y="162"/>
                  </a:moveTo>
                  <a:cubicBezTo>
                    <a:pt x="454" y="164"/>
                    <a:pt x="453" y="166"/>
                    <a:pt x="455" y="168"/>
                  </a:cubicBezTo>
                  <a:cubicBezTo>
                    <a:pt x="455" y="168"/>
                    <a:pt x="457" y="168"/>
                    <a:pt x="457" y="169"/>
                  </a:cubicBezTo>
                  <a:cubicBezTo>
                    <a:pt x="457" y="168"/>
                    <a:pt x="458" y="167"/>
                    <a:pt x="459" y="167"/>
                  </a:cubicBezTo>
                  <a:cubicBezTo>
                    <a:pt x="459" y="166"/>
                    <a:pt x="459" y="166"/>
                    <a:pt x="459" y="165"/>
                  </a:cubicBezTo>
                  <a:cubicBezTo>
                    <a:pt x="459" y="164"/>
                    <a:pt x="457" y="165"/>
                    <a:pt x="457" y="165"/>
                  </a:cubicBezTo>
                  <a:cubicBezTo>
                    <a:pt x="456" y="164"/>
                    <a:pt x="456" y="163"/>
                    <a:pt x="456" y="163"/>
                  </a:cubicBezTo>
                  <a:cubicBezTo>
                    <a:pt x="456" y="162"/>
                    <a:pt x="455" y="162"/>
                    <a:pt x="454" y="162"/>
                  </a:cubicBezTo>
                  <a:close/>
                  <a:moveTo>
                    <a:pt x="436" y="157"/>
                  </a:moveTo>
                  <a:cubicBezTo>
                    <a:pt x="439" y="157"/>
                    <a:pt x="438" y="160"/>
                    <a:pt x="438" y="163"/>
                  </a:cubicBezTo>
                  <a:cubicBezTo>
                    <a:pt x="438" y="163"/>
                    <a:pt x="436" y="162"/>
                    <a:pt x="436" y="163"/>
                  </a:cubicBezTo>
                  <a:cubicBezTo>
                    <a:pt x="436" y="162"/>
                    <a:pt x="434" y="157"/>
                    <a:pt x="436" y="157"/>
                  </a:cubicBezTo>
                  <a:close/>
                  <a:moveTo>
                    <a:pt x="467" y="151"/>
                  </a:moveTo>
                  <a:cubicBezTo>
                    <a:pt x="467" y="151"/>
                    <a:pt x="467" y="152"/>
                    <a:pt x="466" y="153"/>
                  </a:cubicBezTo>
                  <a:cubicBezTo>
                    <a:pt x="465" y="153"/>
                    <a:pt x="464" y="152"/>
                    <a:pt x="463" y="153"/>
                  </a:cubicBezTo>
                  <a:cubicBezTo>
                    <a:pt x="464" y="157"/>
                    <a:pt x="463" y="164"/>
                    <a:pt x="470" y="161"/>
                  </a:cubicBezTo>
                  <a:cubicBezTo>
                    <a:pt x="471" y="161"/>
                    <a:pt x="471" y="159"/>
                    <a:pt x="472" y="159"/>
                  </a:cubicBezTo>
                  <a:cubicBezTo>
                    <a:pt x="473" y="158"/>
                    <a:pt x="473" y="159"/>
                    <a:pt x="474" y="159"/>
                  </a:cubicBezTo>
                  <a:cubicBezTo>
                    <a:pt x="473" y="160"/>
                    <a:pt x="476" y="159"/>
                    <a:pt x="476" y="159"/>
                  </a:cubicBezTo>
                  <a:cubicBezTo>
                    <a:pt x="476" y="157"/>
                    <a:pt x="475" y="155"/>
                    <a:pt x="475" y="155"/>
                  </a:cubicBezTo>
                  <a:cubicBezTo>
                    <a:pt x="475" y="155"/>
                    <a:pt x="473" y="157"/>
                    <a:pt x="473" y="157"/>
                  </a:cubicBezTo>
                  <a:cubicBezTo>
                    <a:pt x="469" y="156"/>
                    <a:pt x="470" y="154"/>
                    <a:pt x="469" y="151"/>
                  </a:cubicBezTo>
                  <a:lnTo>
                    <a:pt x="467" y="151"/>
                  </a:lnTo>
                  <a:close/>
                  <a:moveTo>
                    <a:pt x="461" y="135"/>
                  </a:moveTo>
                  <a:cubicBezTo>
                    <a:pt x="461" y="136"/>
                    <a:pt x="460" y="136"/>
                    <a:pt x="460" y="137"/>
                  </a:cubicBezTo>
                  <a:cubicBezTo>
                    <a:pt x="462" y="137"/>
                    <a:pt x="465" y="148"/>
                    <a:pt x="464" y="143"/>
                  </a:cubicBezTo>
                  <a:cubicBezTo>
                    <a:pt x="464" y="142"/>
                    <a:pt x="464" y="141"/>
                    <a:pt x="464" y="140"/>
                  </a:cubicBezTo>
                  <a:cubicBezTo>
                    <a:pt x="464" y="140"/>
                    <a:pt x="462" y="138"/>
                    <a:pt x="462" y="138"/>
                  </a:cubicBezTo>
                  <a:cubicBezTo>
                    <a:pt x="462" y="137"/>
                    <a:pt x="463" y="136"/>
                    <a:pt x="463" y="136"/>
                  </a:cubicBezTo>
                  <a:lnTo>
                    <a:pt x="461" y="135"/>
                  </a:lnTo>
                  <a:close/>
                  <a:moveTo>
                    <a:pt x="10" y="119"/>
                  </a:moveTo>
                  <a:cubicBezTo>
                    <a:pt x="11" y="120"/>
                    <a:pt x="11" y="120"/>
                    <a:pt x="11" y="120"/>
                  </a:cubicBezTo>
                  <a:cubicBezTo>
                    <a:pt x="13" y="120"/>
                    <a:pt x="13" y="120"/>
                    <a:pt x="11" y="119"/>
                  </a:cubicBezTo>
                  <a:cubicBezTo>
                    <a:pt x="11" y="119"/>
                    <a:pt x="11" y="119"/>
                    <a:pt x="10" y="119"/>
                  </a:cubicBezTo>
                  <a:close/>
                  <a:moveTo>
                    <a:pt x="1" y="117"/>
                  </a:moveTo>
                  <a:cubicBezTo>
                    <a:pt x="1" y="117"/>
                    <a:pt x="0" y="120"/>
                    <a:pt x="1" y="120"/>
                  </a:cubicBezTo>
                  <a:cubicBezTo>
                    <a:pt x="4" y="120"/>
                    <a:pt x="4" y="118"/>
                    <a:pt x="5" y="118"/>
                  </a:cubicBezTo>
                  <a:cubicBezTo>
                    <a:pt x="3" y="118"/>
                    <a:pt x="3" y="118"/>
                    <a:pt x="1" y="117"/>
                  </a:cubicBezTo>
                  <a:close/>
                  <a:moveTo>
                    <a:pt x="457" y="69"/>
                  </a:moveTo>
                  <a:cubicBezTo>
                    <a:pt x="457" y="69"/>
                    <a:pt x="456" y="71"/>
                    <a:pt x="456" y="72"/>
                  </a:cubicBezTo>
                  <a:cubicBezTo>
                    <a:pt x="460" y="71"/>
                    <a:pt x="460" y="72"/>
                    <a:pt x="457" y="69"/>
                  </a:cubicBezTo>
                  <a:close/>
                  <a:moveTo>
                    <a:pt x="400" y="60"/>
                  </a:moveTo>
                  <a:cubicBezTo>
                    <a:pt x="407" y="58"/>
                    <a:pt x="396" y="63"/>
                    <a:pt x="396" y="63"/>
                  </a:cubicBezTo>
                  <a:cubicBezTo>
                    <a:pt x="395" y="63"/>
                    <a:pt x="392" y="62"/>
                    <a:pt x="393" y="62"/>
                  </a:cubicBezTo>
                  <a:cubicBezTo>
                    <a:pt x="394" y="62"/>
                    <a:pt x="395" y="62"/>
                    <a:pt x="396" y="62"/>
                  </a:cubicBezTo>
                  <a:cubicBezTo>
                    <a:pt x="397" y="61"/>
                    <a:pt x="399" y="60"/>
                    <a:pt x="400" y="60"/>
                  </a:cubicBezTo>
                  <a:close/>
                  <a:moveTo>
                    <a:pt x="463" y="37"/>
                  </a:moveTo>
                  <a:cubicBezTo>
                    <a:pt x="463" y="37"/>
                    <a:pt x="463" y="39"/>
                    <a:pt x="463" y="39"/>
                  </a:cubicBezTo>
                  <a:cubicBezTo>
                    <a:pt x="465" y="40"/>
                    <a:pt x="464" y="37"/>
                    <a:pt x="463" y="37"/>
                  </a:cubicBezTo>
                  <a:close/>
                  <a:moveTo>
                    <a:pt x="455" y="36"/>
                  </a:moveTo>
                  <a:cubicBezTo>
                    <a:pt x="456" y="37"/>
                    <a:pt x="455" y="39"/>
                    <a:pt x="455" y="41"/>
                  </a:cubicBezTo>
                  <a:cubicBezTo>
                    <a:pt x="457" y="41"/>
                    <a:pt x="457" y="41"/>
                    <a:pt x="457" y="41"/>
                  </a:cubicBezTo>
                  <a:cubicBezTo>
                    <a:pt x="457" y="40"/>
                    <a:pt x="456" y="38"/>
                    <a:pt x="457" y="37"/>
                  </a:cubicBezTo>
                  <a:lnTo>
                    <a:pt x="455" y="36"/>
                  </a:lnTo>
                  <a:close/>
                  <a:moveTo>
                    <a:pt x="166" y="30"/>
                  </a:moveTo>
                  <a:cubicBezTo>
                    <a:pt x="167" y="31"/>
                    <a:pt x="166" y="33"/>
                    <a:pt x="167" y="34"/>
                  </a:cubicBezTo>
                  <a:cubicBezTo>
                    <a:pt x="169" y="38"/>
                    <a:pt x="180" y="41"/>
                    <a:pt x="186" y="42"/>
                  </a:cubicBezTo>
                  <a:cubicBezTo>
                    <a:pt x="186" y="42"/>
                    <a:pt x="189" y="43"/>
                    <a:pt x="187" y="41"/>
                  </a:cubicBezTo>
                  <a:cubicBezTo>
                    <a:pt x="187" y="41"/>
                    <a:pt x="187" y="39"/>
                    <a:pt x="186" y="39"/>
                  </a:cubicBezTo>
                  <a:cubicBezTo>
                    <a:pt x="186" y="39"/>
                    <a:pt x="180" y="36"/>
                    <a:pt x="180" y="36"/>
                  </a:cubicBezTo>
                  <a:cubicBezTo>
                    <a:pt x="179" y="36"/>
                    <a:pt x="178" y="37"/>
                    <a:pt x="177" y="36"/>
                  </a:cubicBezTo>
                  <a:cubicBezTo>
                    <a:pt x="176" y="36"/>
                    <a:pt x="175" y="34"/>
                    <a:pt x="175" y="34"/>
                  </a:cubicBezTo>
                  <a:cubicBezTo>
                    <a:pt x="174" y="33"/>
                    <a:pt x="173" y="34"/>
                    <a:pt x="172" y="33"/>
                  </a:cubicBezTo>
                  <a:cubicBezTo>
                    <a:pt x="170" y="32"/>
                    <a:pt x="168" y="30"/>
                    <a:pt x="166" y="30"/>
                  </a:cubicBezTo>
                  <a:close/>
                  <a:moveTo>
                    <a:pt x="327" y="18"/>
                  </a:moveTo>
                  <a:cubicBezTo>
                    <a:pt x="332" y="17"/>
                    <a:pt x="324" y="20"/>
                    <a:pt x="324" y="20"/>
                  </a:cubicBezTo>
                  <a:cubicBezTo>
                    <a:pt x="324" y="20"/>
                    <a:pt x="324" y="21"/>
                    <a:pt x="324" y="22"/>
                  </a:cubicBezTo>
                  <a:cubicBezTo>
                    <a:pt x="324" y="22"/>
                    <a:pt x="321" y="21"/>
                    <a:pt x="320" y="20"/>
                  </a:cubicBezTo>
                  <a:cubicBezTo>
                    <a:pt x="320" y="21"/>
                    <a:pt x="320" y="22"/>
                    <a:pt x="319" y="22"/>
                  </a:cubicBezTo>
                  <a:cubicBezTo>
                    <a:pt x="317" y="22"/>
                    <a:pt x="319" y="19"/>
                    <a:pt x="319" y="19"/>
                  </a:cubicBezTo>
                  <a:cubicBezTo>
                    <a:pt x="322" y="19"/>
                    <a:pt x="325" y="18"/>
                    <a:pt x="327" y="18"/>
                  </a:cubicBezTo>
                  <a:close/>
                  <a:moveTo>
                    <a:pt x="366" y="14"/>
                  </a:moveTo>
                  <a:cubicBezTo>
                    <a:pt x="368" y="14"/>
                    <a:pt x="372" y="15"/>
                    <a:pt x="373" y="15"/>
                  </a:cubicBezTo>
                  <a:cubicBezTo>
                    <a:pt x="377" y="15"/>
                    <a:pt x="379" y="14"/>
                    <a:pt x="383" y="14"/>
                  </a:cubicBezTo>
                  <a:cubicBezTo>
                    <a:pt x="384" y="14"/>
                    <a:pt x="390" y="16"/>
                    <a:pt x="392" y="16"/>
                  </a:cubicBezTo>
                  <a:cubicBezTo>
                    <a:pt x="386" y="16"/>
                    <a:pt x="379" y="18"/>
                    <a:pt x="374" y="18"/>
                  </a:cubicBezTo>
                  <a:cubicBezTo>
                    <a:pt x="371" y="18"/>
                    <a:pt x="367" y="16"/>
                    <a:pt x="364" y="17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59" y="19"/>
                    <a:pt x="356" y="18"/>
                    <a:pt x="353" y="18"/>
                  </a:cubicBezTo>
                  <a:cubicBezTo>
                    <a:pt x="354" y="17"/>
                    <a:pt x="354" y="17"/>
                    <a:pt x="354" y="17"/>
                  </a:cubicBezTo>
                  <a:cubicBezTo>
                    <a:pt x="354" y="17"/>
                    <a:pt x="356" y="17"/>
                    <a:pt x="356" y="17"/>
                  </a:cubicBezTo>
                  <a:cubicBezTo>
                    <a:pt x="359" y="16"/>
                    <a:pt x="363" y="15"/>
                    <a:pt x="366" y="14"/>
                  </a:cubicBezTo>
                  <a:close/>
                  <a:moveTo>
                    <a:pt x="335" y="12"/>
                  </a:moveTo>
                  <a:cubicBezTo>
                    <a:pt x="336" y="12"/>
                    <a:pt x="336" y="12"/>
                    <a:pt x="336" y="12"/>
                  </a:cubicBezTo>
                  <a:cubicBezTo>
                    <a:pt x="337" y="13"/>
                    <a:pt x="336" y="14"/>
                    <a:pt x="336" y="15"/>
                  </a:cubicBezTo>
                  <a:cubicBezTo>
                    <a:pt x="337" y="15"/>
                    <a:pt x="339" y="17"/>
                    <a:pt x="339" y="18"/>
                  </a:cubicBezTo>
                  <a:cubicBezTo>
                    <a:pt x="346" y="15"/>
                    <a:pt x="346" y="16"/>
                    <a:pt x="352" y="18"/>
                  </a:cubicBezTo>
                  <a:cubicBezTo>
                    <a:pt x="350" y="18"/>
                    <a:pt x="347" y="18"/>
                    <a:pt x="346" y="18"/>
                  </a:cubicBezTo>
                  <a:cubicBezTo>
                    <a:pt x="345" y="18"/>
                    <a:pt x="341" y="18"/>
                    <a:pt x="339" y="18"/>
                  </a:cubicBezTo>
                  <a:cubicBezTo>
                    <a:pt x="339" y="18"/>
                    <a:pt x="339" y="20"/>
                    <a:pt x="339" y="20"/>
                  </a:cubicBezTo>
                  <a:cubicBezTo>
                    <a:pt x="338" y="20"/>
                    <a:pt x="339" y="21"/>
                    <a:pt x="338" y="21"/>
                  </a:cubicBezTo>
                  <a:cubicBezTo>
                    <a:pt x="337" y="21"/>
                    <a:pt x="337" y="19"/>
                    <a:pt x="336" y="19"/>
                  </a:cubicBezTo>
                  <a:cubicBezTo>
                    <a:pt x="336" y="19"/>
                    <a:pt x="334" y="19"/>
                    <a:pt x="334" y="18"/>
                  </a:cubicBezTo>
                  <a:cubicBezTo>
                    <a:pt x="334" y="18"/>
                    <a:pt x="334" y="18"/>
                    <a:pt x="334" y="18"/>
                  </a:cubicBezTo>
                  <a:cubicBezTo>
                    <a:pt x="337" y="16"/>
                    <a:pt x="334" y="11"/>
                    <a:pt x="335" y="12"/>
                  </a:cubicBezTo>
                  <a:close/>
                  <a:moveTo>
                    <a:pt x="440" y="34"/>
                  </a:moveTo>
                  <a:cubicBezTo>
                    <a:pt x="442" y="33"/>
                    <a:pt x="443" y="30"/>
                    <a:pt x="444" y="30"/>
                  </a:cubicBezTo>
                  <a:cubicBezTo>
                    <a:pt x="445" y="29"/>
                    <a:pt x="446" y="30"/>
                    <a:pt x="447" y="30"/>
                  </a:cubicBezTo>
                  <a:cubicBezTo>
                    <a:pt x="448" y="29"/>
                    <a:pt x="450" y="28"/>
                    <a:pt x="451" y="27"/>
                  </a:cubicBezTo>
                  <a:cubicBezTo>
                    <a:pt x="451" y="27"/>
                    <a:pt x="451" y="25"/>
                    <a:pt x="451" y="25"/>
                  </a:cubicBezTo>
                  <a:cubicBezTo>
                    <a:pt x="449" y="24"/>
                    <a:pt x="447" y="24"/>
                    <a:pt x="445" y="24"/>
                  </a:cubicBezTo>
                  <a:cubicBezTo>
                    <a:pt x="444" y="23"/>
                    <a:pt x="443" y="22"/>
                    <a:pt x="443" y="22"/>
                  </a:cubicBezTo>
                  <a:cubicBezTo>
                    <a:pt x="439" y="21"/>
                    <a:pt x="435" y="24"/>
                    <a:pt x="432" y="22"/>
                  </a:cubicBezTo>
                  <a:cubicBezTo>
                    <a:pt x="432" y="22"/>
                    <a:pt x="432" y="20"/>
                    <a:pt x="432" y="20"/>
                  </a:cubicBezTo>
                  <a:cubicBezTo>
                    <a:pt x="431" y="20"/>
                    <a:pt x="430" y="19"/>
                    <a:pt x="429" y="18"/>
                  </a:cubicBezTo>
                  <a:cubicBezTo>
                    <a:pt x="428" y="19"/>
                    <a:pt x="428" y="18"/>
                    <a:pt x="427" y="18"/>
                  </a:cubicBezTo>
                  <a:cubicBezTo>
                    <a:pt x="426" y="18"/>
                    <a:pt x="426" y="20"/>
                    <a:pt x="425" y="20"/>
                  </a:cubicBezTo>
                  <a:cubicBezTo>
                    <a:pt x="425" y="20"/>
                    <a:pt x="425" y="18"/>
                    <a:pt x="425" y="18"/>
                  </a:cubicBezTo>
                  <a:cubicBezTo>
                    <a:pt x="424" y="17"/>
                    <a:pt x="424" y="17"/>
                    <a:pt x="423" y="17"/>
                  </a:cubicBezTo>
                  <a:cubicBezTo>
                    <a:pt x="418" y="19"/>
                    <a:pt x="417" y="21"/>
                    <a:pt x="410" y="22"/>
                  </a:cubicBezTo>
                  <a:cubicBezTo>
                    <a:pt x="410" y="20"/>
                    <a:pt x="410" y="20"/>
                    <a:pt x="410" y="20"/>
                  </a:cubicBezTo>
                  <a:cubicBezTo>
                    <a:pt x="413" y="19"/>
                    <a:pt x="414" y="20"/>
                    <a:pt x="417" y="19"/>
                  </a:cubicBezTo>
                  <a:cubicBezTo>
                    <a:pt x="417" y="19"/>
                    <a:pt x="417" y="18"/>
                    <a:pt x="418" y="18"/>
                  </a:cubicBezTo>
                  <a:cubicBezTo>
                    <a:pt x="418" y="17"/>
                    <a:pt x="419" y="15"/>
                    <a:pt x="418" y="14"/>
                  </a:cubicBezTo>
                  <a:cubicBezTo>
                    <a:pt x="418" y="13"/>
                    <a:pt x="412" y="9"/>
                    <a:pt x="410" y="9"/>
                  </a:cubicBezTo>
                  <a:cubicBezTo>
                    <a:pt x="408" y="9"/>
                    <a:pt x="407" y="12"/>
                    <a:pt x="406" y="12"/>
                  </a:cubicBezTo>
                  <a:cubicBezTo>
                    <a:pt x="403" y="14"/>
                    <a:pt x="398" y="14"/>
                    <a:pt x="394" y="15"/>
                  </a:cubicBezTo>
                  <a:cubicBezTo>
                    <a:pt x="395" y="14"/>
                    <a:pt x="397" y="11"/>
                    <a:pt x="398" y="10"/>
                  </a:cubicBezTo>
                  <a:cubicBezTo>
                    <a:pt x="399" y="10"/>
                    <a:pt x="401" y="10"/>
                    <a:pt x="402" y="9"/>
                  </a:cubicBezTo>
                  <a:cubicBezTo>
                    <a:pt x="403" y="9"/>
                    <a:pt x="403" y="7"/>
                    <a:pt x="404" y="6"/>
                  </a:cubicBezTo>
                  <a:cubicBezTo>
                    <a:pt x="403" y="6"/>
                    <a:pt x="401" y="5"/>
                    <a:pt x="400" y="5"/>
                  </a:cubicBezTo>
                  <a:cubicBezTo>
                    <a:pt x="396" y="5"/>
                    <a:pt x="391" y="6"/>
                    <a:pt x="386" y="5"/>
                  </a:cubicBezTo>
                  <a:cubicBezTo>
                    <a:pt x="383" y="5"/>
                    <a:pt x="380" y="3"/>
                    <a:pt x="376" y="3"/>
                  </a:cubicBezTo>
                  <a:cubicBezTo>
                    <a:pt x="376" y="3"/>
                    <a:pt x="376" y="4"/>
                    <a:pt x="376" y="4"/>
                  </a:cubicBezTo>
                  <a:cubicBezTo>
                    <a:pt x="374" y="4"/>
                    <a:pt x="373" y="4"/>
                    <a:pt x="371" y="4"/>
                  </a:cubicBezTo>
                  <a:cubicBezTo>
                    <a:pt x="369" y="4"/>
                    <a:pt x="367" y="6"/>
                    <a:pt x="364" y="6"/>
                  </a:cubicBezTo>
                  <a:cubicBezTo>
                    <a:pt x="360" y="5"/>
                    <a:pt x="355" y="1"/>
                    <a:pt x="352" y="1"/>
                  </a:cubicBezTo>
                  <a:cubicBezTo>
                    <a:pt x="351" y="1"/>
                    <a:pt x="349" y="3"/>
                    <a:pt x="348" y="3"/>
                  </a:cubicBezTo>
                  <a:cubicBezTo>
                    <a:pt x="345" y="4"/>
                    <a:pt x="342" y="2"/>
                    <a:pt x="340" y="2"/>
                  </a:cubicBezTo>
                  <a:cubicBezTo>
                    <a:pt x="335" y="1"/>
                    <a:pt x="333" y="3"/>
                    <a:pt x="326" y="3"/>
                  </a:cubicBezTo>
                  <a:cubicBezTo>
                    <a:pt x="324" y="3"/>
                    <a:pt x="310" y="0"/>
                    <a:pt x="309" y="1"/>
                  </a:cubicBezTo>
                  <a:cubicBezTo>
                    <a:pt x="308" y="1"/>
                    <a:pt x="308" y="3"/>
                    <a:pt x="308" y="4"/>
                  </a:cubicBezTo>
                  <a:cubicBezTo>
                    <a:pt x="305" y="3"/>
                    <a:pt x="303" y="3"/>
                    <a:pt x="300" y="2"/>
                  </a:cubicBezTo>
                  <a:cubicBezTo>
                    <a:pt x="300" y="2"/>
                    <a:pt x="299" y="4"/>
                    <a:pt x="299" y="4"/>
                  </a:cubicBezTo>
                  <a:cubicBezTo>
                    <a:pt x="300" y="5"/>
                    <a:pt x="300" y="5"/>
                    <a:pt x="301" y="6"/>
                  </a:cubicBezTo>
                  <a:cubicBezTo>
                    <a:pt x="299" y="6"/>
                    <a:pt x="294" y="7"/>
                    <a:pt x="291" y="6"/>
                  </a:cubicBezTo>
                  <a:cubicBezTo>
                    <a:pt x="290" y="5"/>
                    <a:pt x="293" y="4"/>
                    <a:pt x="291" y="5"/>
                  </a:cubicBezTo>
                  <a:cubicBezTo>
                    <a:pt x="290" y="5"/>
                    <a:pt x="290" y="6"/>
                    <a:pt x="290" y="7"/>
                  </a:cubicBezTo>
                  <a:cubicBezTo>
                    <a:pt x="290" y="7"/>
                    <a:pt x="286" y="9"/>
                    <a:pt x="288" y="10"/>
                  </a:cubicBezTo>
                  <a:cubicBezTo>
                    <a:pt x="289" y="10"/>
                    <a:pt x="290" y="9"/>
                    <a:pt x="291" y="10"/>
                  </a:cubicBezTo>
                  <a:cubicBezTo>
                    <a:pt x="293" y="11"/>
                    <a:pt x="293" y="11"/>
                    <a:pt x="293" y="11"/>
                  </a:cubicBezTo>
                  <a:cubicBezTo>
                    <a:pt x="277" y="11"/>
                    <a:pt x="282" y="13"/>
                    <a:pt x="288" y="19"/>
                  </a:cubicBezTo>
                  <a:cubicBezTo>
                    <a:pt x="287" y="19"/>
                    <a:pt x="286" y="19"/>
                    <a:pt x="285" y="19"/>
                  </a:cubicBezTo>
                  <a:cubicBezTo>
                    <a:pt x="284" y="19"/>
                    <a:pt x="281" y="14"/>
                    <a:pt x="281" y="14"/>
                  </a:cubicBezTo>
                  <a:cubicBezTo>
                    <a:pt x="279" y="13"/>
                    <a:pt x="278" y="14"/>
                    <a:pt x="277" y="14"/>
                  </a:cubicBezTo>
                  <a:cubicBezTo>
                    <a:pt x="278" y="14"/>
                    <a:pt x="278" y="15"/>
                    <a:pt x="279" y="15"/>
                  </a:cubicBezTo>
                  <a:cubicBezTo>
                    <a:pt x="280" y="16"/>
                    <a:pt x="279" y="17"/>
                    <a:pt x="280" y="18"/>
                  </a:cubicBezTo>
                  <a:cubicBezTo>
                    <a:pt x="276" y="16"/>
                    <a:pt x="277" y="14"/>
                    <a:pt x="275" y="20"/>
                  </a:cubicBezTo>
                  <a:cubicBezTo>
                    <a:pt x="273" y="19"/>
                    <a:pt x="268" y="17"/>
                    <a:pt x="267" y="16"/>
                  </a:cubicBezTo>
                  <a:cubicBezTo>
                    <a:pt x="267" y="15"/>
                    <a:pt x="267" y="12"/>
                    <a:pt x="267" y="12"/>
                  </a:cubicBezTo>
                  <a:cubicBezTo>
                    <a:pt x="265" y="11"/>
                    <a:pt x="259" y="9"/>
                    <a:pt x="255" y="10"/>
                  </a:cubicBezTo>
                  <a:cubicBezTo>
                    <a:pt x="253" y="11"/>
                    <a:pt x="258" y="13"/>
                    <a:pt x="255" y="14"/>
                  </a:cubicBezTo>
                  <a:cubicBezTo>
                    <a:pt x="254" y="14"/>
                    <a:pt x="250" y="12"/>
                    <a:pt x="249" y="12"/>
                  </a:cubicBezTo>
                  <a:cubicBezTo>
                    <a:pt x="250" y="12"/>
                    <a:pt x="247" y="12"/>
                    <a:pt x="247" y="12"/>
                  </a:cubicBezTo>
                  <a:cubicBezTo>
                    <a:pt x="247" y="13"/>
                    <a:pt x="247" y="14"/>
                    <a:pt x="248" y="14"/>
                  </a:cubicBezTo>
                  <a:cubicBezTo>
                    <a:pt x="248" y="15"/>
                    <a:pt x="248" y="15"/>
                    <a:pt x="248" y="15"/>
                  </a:cubicBezTo>
                  <a:cubicBezTo>
                    <a:pt x="248" y="15"/>
                    <a:pt x="250" y="16"/>
                    <a:pt x="250" y="16"/>
                  </a:cubicBezTo>
                  <a:cubicBezTo>
                    <a:pt x="250" y="16"/>
                    <a:pt x="251" y="17"/>
                    <a:pt x="251" y="18"/>
                  </a:cubicBezTo>
                  <a:cubicBezTo>
                    <a:pt x="250" y="18"/>
                    <a:pt x="248" y="18"/>
                    <a:pt x="247" y="18"/>
                  </a:cubicBezTo>
                  <a:cubicBezTo>
                    <a:pt x="248" y="18"/>
                    <a:pt x="247" y="20"/>
                    <a:pt x="247" y="21"/>
                  </a:cubicBezTo>
                  <a:cubicBezTo>
                    <a:pt x="248" y="21"/>
                    <a:pt x="252" y="21"/>
                    <a:pt x="253" y="22"/>
                  </a:cubicBezTo>
                  <a:cubicBezTo>
                    <a:pt x="255" y="23"/>
                    <a:pt x="255" y="23"/>
                    <a:pt x="255" y="23"/>
                  </a:cubicBezTo>
                  <a:cubicBezTo>
                    <a:pt x="258" y="23"/>
                    <a:pt x="260" y="21"/>
                    <a:pt x="263" y="23"/>
                  </a:cubicBezTo>
                  <a:cubicBezTo>
                    <a:pt x="265" y="24"/>
                    <a:pt x="264" y="26"/>
                    <a:pt x="265" y="28"/>
                  </a:cubicBezTo>
                  <a:cubicBezTo>
                    <a:pt x="265" y="28"/>
                    <a:pt x="267" y="30"/>
                    <a:pt x="268" y="31"/>
                  </a:cubicBezTo>
                  <a:cubicBezTo>
                    <a:pt x="266" y="30"/>
                    <a:pt x="265" y="30"/>
                    <a:pt x="264" y="28"/>
                  </a:cubicBezTo>
                  <a:cubicBezTo>
                    <a:pt x="264" y="27"/>
                    <a:pt x="264" y="27"/>
                    <a:pt x="264" y="27"/>
                  </a:cubicBezTo>
                  <a:cubicBezTo>
                    <a:pt x="263" y="24"/>
                    <a:pt x="256" y="23"/>
                    <a:pt x="253" y="23"/>
                  </a:cubicBezTo>
                  <a:cubicBezTo>
                    <a:pt x="249" y="22"/>
                    <a:pt x="238" y="20"/>
                    <a:pt x="242" y="27"/>
                  </a:cubicBezTo>
                  <a:cubicBezTo>
                    <a:pt x="242" y="28"/>
                    <a:pt x="244" y="28"/>
                    <a:pt x="245" y="28"/>
                  </a:cubicBezTo>
                  <a:cubicBezTo>
                    <a:pt x="245" y="29"/>
                    <a:pt x="245" y="30"/>
                    <a:pt x="245" y="31"/>
                  </a:cubicBezTo>
                  <a:cubicBezTo>
                    <a:pt x="244" y="30"/>
                    <a:pt x="239" y="25"/>
                    <a:pt x="239" y="25"/>
                  </a:cubicBezTo>
                  <a:cubicBezTo>
                    <a:pt x="234" y="23"/>
                    <a:pt x="231" y="26"/>
                    <a:pt x="227" y="26"/>
                  </a:cubicBezTo>
                  <a:cubicBezTo>
                    <a:pt x="225" y="27"/>
                    <a:pt x="223" y="26"/>
                    <a:pt x="220" y="26"/>
                  </a:cubicBezTo>
                  <a:cubicBezTo>
                    <a:pt x="220" y="26"/>
                    <a:pt x="220" y="28"/>
                    <a:pt x="220" y="28"/>
                  </a:cubicBezTo>
                  <a:cubicBezTo>
                    <a:pt x="220" y="29"/>
                    <a:pt x="222" y="30"/>
                    <a:pt x="223" y="30"/>
                  </a:cubicBezTo>
                  <a:cubicBezTo>
                    <a:pt x="223" y="31"/>
                    <a:pt x="223" y="33"/>
                    <a:pt x="223" y="33"/>
                  </a:cubicBezTo>
                  <a:cubicBezTo>
                    <a:pt x="224" y="34"/>
                    <a:pt x="225" y="33"/>
                    <a:pt x="226" y="34"/>
                  </a:cubicBezTo>
                  <a:cubicBezTo>
                    <a:pt x="227" y="34"/>
                    <a:pt x="228" y="36"/>
                    <a:pt x="228" y="36"/>
                  </a:cubicBezTo>
                  <a:cubicBezTo>
                    <a:pt x="230" y="38"/>
                    <a:pt x="232" y="39"/>
                    <a:pt x="234" y="40"/>
                  </a:cubicBezTo>
                  <a:cubicBezTo>
                    <a:pt x="235" y="41"/>
                    <a:pt x="236" y="43"/>
                    <a:pt x="237" y="44"/>
                  </a:cubicBezTo>
                  <a:cubicBezTo>
                    <a:pt x="240" y="46"/>
                    <a:pt x="245" y="46"/>
                    <a:pt x="249" y="48"/>
                  </a:cubicBezTo>
                  <a:cubicBezTo>
                    <a:pt x="250" y="49"/>
                    <a:pt x="250" y="51"/>
                    <a:pt x="251" y="52"/>
                  </a:cubicBezTo>
                  <a:cubicBezTo>
                    <a:pt x="249" y="51"/>
                    <a:pt x="247" y="48"/>
                    <a:pt x="245" y="48"/>
                  </a:cubicBezTo>
                  <a:cubicBezTo>
                    <a:pt x="245" y="48"/>
                    <a:pt x="244" y="49"/>
                    <a:pt x="243" y="49"/>
                  </a:cubicBezTo>
                  <a:cubicBezTo>
                    <a:pt x="241" y="48"/>
                    <a:pt x="241" y="48"/>
                    <a:pt x="241" y="48"/>
                  </a:cubicBezTo>
                  <a:cubicBezTo>
                    <a:pt x="236" y="46"/>
                    <a:pt x="236" y="49"/>
                    <a:pt x="233" y="52"/>
                  </a:cubicBezTo>
                  <a:cubicBezTo>
                    <a:pt x="233" y="52"/>
                    <a:pt x="231" y="52"/>
                    <a:pt x="230" y="52"/>
                  </a:cubicBezTo>
                  <a:cubicBezTo>
                    <a:pt x="229" y="51"/>
                    <a:pt x="229" y="49"/>
                    <a:pt x="228" y="49"/>
                  </a:cubicBezTo>
                  <a:cubicBezTo>
                    <a:pt x="227" y="48"/>
                    <a:pt x="227" y="50"/>
                    <a:pt x="225" y="50"/>
                  </a:cubicBezTo>
                  <a:cubicBezTo>
                    <a:pt x="224" y="49"/>
                    <a:pt x="217" y="43"/>
                    <a:pt x="217" y="42"/>
                  </a:cubicBezTo>
                  <a:cubicBezTo>
                    <a:pt x="216" y="40"/>
                    <a:pt x="217" y="38"/>
                    <a:pt x="216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3" y="35"/>
                    <a:pt x="209" y="30"/>
                    <a:pt x="207" y="28"/>
                  </a:cubicBezTo>
                  <a:cubicBezTo>
                    <a:pt x="207" y="28"/>
                    <a:pt x="198" y="26"/>
                    <a:pt x="198" y="26"/>
                  </a:cubicBezTo>
                  <a:cubicBezTo>
                    <a:pt x="196" y="26"/>
                    <a:pt x="195" y="26"/>
                    <a:pt x="194" y="26"/>
                  </a:cubicBezTo>
                  <a:cubicBezTo>
                    <a:pt x="194" y="28"/>
                    <a:pt x="194" y="31"/>
                    <a:pt x="195" y="34"/>
                  </a:cubicBezTo>
                  <a:cubicBezTo>
                    <a:pt x="195" y="34"/>
                    <a:pt x="197" y="36"/>
                    <a:pt x="197" y="36"/>
                  </a:cubicBezTo>
                  <a:cubicBezTo>
                    <a:pt x="197" y="36"/>
                    <a:pt x="196" y="39"/>
                    <a:pt x="196" y="38"/>
                  </a:cubicBezTo>
                  <a:cubicBezTo>
                    <a:pt x="197" y="37"/>
                    <a:pt x="194" y="37"/>
                    <a:pt x="194" y="37"/>
                  </a:cubicBezTo>
                  <a:cubicBezTo>
                    <a:pt x="193" y="38"/>
                    <a:pt x="193" y="40"/>
                    <a:pt x="194" y="40"/>
                  </a:cubicBezTo>
                  <a:cubicBezTo>
                    <a:pt x="194" y="41"/>
                    <a:pt x="194" y="43"/>
                    <a:pt x="194" y="43"/>
                  </a:cubicBezTo>
                  <a:cubicBezTo>
                    <a:pt x="193" y="43"/>
                    <a:pt x="195" y="47"/>
                    <a:pt x="195" y="47"/>
                  </a:cubicBezTo>
                  <a:cubicBezTo>
                    <a:pt x="194" y="48"/>
                    <a:pt x="194" y="47"/>
                    <a:pt x="194" y="49"/>
                  </a:cubicBezTo>
                  <a:cubicBezTo>
                    <a:pt x="193" y="49"/>
                    <a:pt x="192" y="49"/>
                    <a:pt x="192" y="49"/>
                  </a:cubicBezTo>
                  <a:cubicBezTo>
                    <a:pt x="189" y="47"/>
                    <a:pt x="186" y="44"/>
                    <a:pt x="182" y="44"/>
                  </a:cubicBezTo>
                  <a:cubicBezTo>
                    <a:pt x="181" y="43"/>
                    <a:pt x="181" y="44"/>
                    <a:pt x="180" y="44"/>
                  </a:cubicBezTo>
                  <a:cubicBezTo>
                    <a:pt x="180" y="42"/>
                    <a:pt x="180" y="42"/>
                    <a:pt x="180" y="42"/>
                  </a:cubicBezTo>
                  <a:cubicBezTo>
                    <a:pt x="178" y="42"/>
                    <a:pt x="180" y="43"/>
                    <a:pt x="179" y="44"/>
                  </a:cubicBezTo>
                  <a:cubicBezTo>
                    <a:pt x="176" y="45"/>
                    <a:pt x="172" y="41"/>
                    <a:pt x="171" y="40"/>
                  </a:cubicBezTo>
                  <a:cubicBezTo>
                    <a:pt x="170" y="41"/>
                    <a:pt x="170" y="42"/>
                    <a:pt x="170" y="43"/>
                  </a:cubicBezTo>
                  <a:cubicBezTo>
                    <a:pt x="168" y="44"/>
                    <a:pt x="166" y="45"/>
                    <a:pt x="164" y="47"/>
                  </a:cubicBezTo>
                  <a:cubicBezTo>
                    <a:pt x="165" y="48"/>
                    <a:pt x="165" y="48"/>
                    <a:pt x="165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2" y="43"/>
                    <a:pt x="164" y="30"/>
                    <a:pt x="156" y="30"/>
                  </a:cubicBezTo>
                  <a:cubicBezTo>
                    <a:pt x="155" y="30"/>
                    <a:pt x="151" y="32"/>
                    <a:pt x="150" y="32"/>
                  </a:cubicBezTo>
                  <a:cubicBezTo>
                    <a:pt x="150" y="36"/>
                    <a:pt x="150" y="36"/>
                    <a:pt x="150" y="36"/>
                  </a:cubicBezTo>
                  <a:cubicBezTo>
                    <a:pt x="149" y="36"/>
                    <a:pt x="147" y="33"/>
                    <a:pt x="146" y="33"/>
                  </a:cubicBezTo>
                  <a:cubicBezTo>
                    <a:pt x="144" y="33"/>
                    <a:pt x="145" y="34"/>
                    <a:pt x="144" y="34"/>
                  </a:cubicBezTo>
                  <a:cubicBezTo>
                    <a:pt x="143" y="34"/>
                    <a:pt x="143" y="36"/>
                    <a:pt x="143" y="36"/>
                  </a:cubicBezTo>
                  <a:cubicBezTo>
                    <a:pt x="142" y="37"/>
                    <a:pt x="141" y="36"/>
                    <a:pt x="141" y="37"/>
                  </a:cubicBezTo>
                  <a:cubicBezTo>
                    <a:pt x="140" y="36"/>
                    <a:pt x="140" y="34"/>
                    <a:pt x="138" y="34"/>
                  </a:cubicBezTo>
                  <a:cubicBezTo>
                    <a:pt x="135" y="33"/>
                    <a:pt x="131" y="35"/>
                    <a:pt x="128" y="36"/>
                  </a:cubicBezTo>
                  <a:cubicBezTo>
                    <a:pt x="123" y="36"/>
                    <a:pt x="119" y="36"/>
                    <a:pt x="114" y="37"/>
                  </a:cubicBezTo>
                  <a:cubicBezTo>
                    <a:pt x="113" y="37"/>
                    <a:pt x="111" y="40"/>
                    <a:pt x="110" y="40"/>
                  </a:cubicBezTo>
                  <a:cubicBezTo>
                    <a:pt x="109" y="41"/>
                    <a:pt x="108" y="40"/>
                    <a:pt x="106" y="40"/>
                  </a:cubicBezTo>
                  <a:cubicBezTo>
                    <a:pt x="107" y="41"/>
                    <a:pt x="108" y="42"/>
                    <a:pt x="108" y="43"/>
                  </a:cubicBezTo>
                  <a:cubicBezTo>
                    <a:pt x="109" y="45"/>
                    <a:pt x="108" y="47"/>
                    <a:pt x="109" y="49"/>
                  </a:cubicBezTo>
                  <a:cubicBezTo>
                    <a:pt x="109" y="49"/>
                    <a:pt x="111" y="50"/>
                    <a:pt x="111" y="51"/>
                  </a:cubicBezTo>
                  <a:cubicBezTo>
                    <a:pt x="110" y="50"/>
                    <a:pt x="108" y="50"/>
                    <a:pt x="107" y="48"/>
                  </a:cubicBezTo>
                  <a:cubicBezTo>
                    <a:pt x="106" y="46"/>
                    <a:pt x="106" y="43"/>
                    <a:pt x="104" y="42"/>
                  </a:cubicBezTo>
                  <a:cubicBezTo>
                    <a:pt x="103" y="41"/>
                    <a:pt x="102" y="41"/>
                    <a:pt x="100" y="40"/>
                  </a:cubicBezTo>
                  <a:cubicBezTo>
                    <a:pt x="101" y="40"/>
                    <a:pt x="97" y="40"/>
                    <a:pt x="96" y="42"/>
                  </a:cubicBezTo>
                  <a:cubicBezTo>
                    <a:pt x="95" y="43"/>
                    <a:pt x="94" y="47"/>
                    <a:pt x="93" y="49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2" y="50"/>
                    <a:pt x="93" y="52"/>
                    <a:pt x="93" y="52"/>
                  </a:cubicBezTo>
                  <a:cubicBezTo>
                    <a:pt x="94" y="53"/>
                    <a:pt x="95" y="54"/>
                    <a:pt x="96" y="55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56"/>
                    <a:pt x="93" y="54"/>
                    <a:pt x="92" y="54"/>
                  </a:cubicBezTo>
                  <a:cubicBezTo>
                    <a:pt x="91" y="53"/>
                    <a:pt x="84" y="51"/>
                    <a:pt x="83" y="52"/>
                  </a:cubicBezTo>
                  <a:cubicBezTo>
                    <a:pt x="74" y="52"/>
                    <a:pt x="68" y="58"/>
                    <a:pt x="61" y="60"/>
                  </a:cubicBezTo>
                  <a:cubicBezTo>
                    <a:pt x="56" y="61"/>
                    <a:pt x="49" y="61"/>
                    <a:pt x="47" y="64"/>
                  </a:cubicBezTo>
                  <a:cubicBezTo>
                    <a:pt x="46" y="64"/>
                    <a:pt x="45" y="67"/>
                    <a:pt x="45" y="67"/>
                  </a:cubicBezTo>
                  <a:cubicBezTo>
                    <a:pt x="43" y="72"/>
                    <a:pt x="44" y="70"/>
                    <a:pt x="46" y="73"/>
                  </a:cubicBezTo>
                  <a:cubicBezTo>
                    <a:pt x="49" y="73"/>
                    <a:pt x="53" y="70"/>
                    <a:pt x="57" y="71"/>
                  </a:cubicBezTo>
                  <a:cubicBezTo>
                    <a:pt x="57" y="71"/>
                    <a:pt x="59" y="73"/>
                    <a:pt x="59" y="74"/>
                  </a:cubicBezTo>
                  <a:cubicBezTo>
                    <a:pt x="61" y="73"/>
                    <a:pt x="63" y="72"/>
                    <a:pt x="64" y="71"/>
                  </a:cubicBezTo>
                  <a:cubicBezTo>
                    <a:pt x="65" y="71"/>
                    <a:pt x="67" y="72"/>
                    <a:pt x="67" y="72"/>
                  </a:cubicBezTo>
                  <a:cubicBezTo>
                    <a:pt x="70" y="72"/>
                    <a:pt x="72" y="71"/>
                    <a:pt x="75" y="71"/>
                  </a:cubicBezTo>
                  <a:cubicBezTo>
                    <a:pt x="73" y="75"/>
                    <a:pt x="72" y="71"/>
                    <a:pt x="75" y="76"/>
                  </a:cubicBezTo>
                  <a:cubicBezTo>
                    <a:pt x="74" y="77"/>
                    <a:pt x="72" y="77"/>
                    <a:pt x="72" y="79"/>
                  </a:cubicBezTo>
                  <a:cubicBezTo>
                    <a:pt x="72" y="79"/>
                    <a:pt x="74" y="82"/>
                    <a:pt x="73" y="84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1"/>
                    <a:pt x="63" y="90"/>
                    <a:pt x="62" y="91"/>
                  </a:cubicBezTo>
                  <a:cubicBezTo>
                    <a:pt x="61" y="91"/>
                    <a:pt x="60" y="93"/>
                    <a:pt x="60" y="93"/>
                  </a:cubicBezTo>
                  <a:cubicBezTo>
                    <a:pt x="59" y="94"/>
                    <a:pt x="58" y="92"/>
                    <a:pt x="57" y="91"/>
                  </a:cubicBezTo>
                  <a:cubicBezTo>
                    <a:pt x="57" y="91"/>
                    <a:pt x="46" y="91"/>
                    <a:pt x="45" y="91"/>
                  </a:cubicBezTo>
                  <a:cubicBezTo>
                    <a:pt x="42" y="92"/>
                    <a:pt x="37" y="95"/>
                    <a:pt x="35" y="95"/>
                  </a:cubicBezTo>
                  <a:cubicBezTo>
                    <a:pt x="33" y="96"/>
                    <a:pt x="32" y="95"/>
                    <a:pt x="30" y="95"/>
                  </a:cubicBezTo>
                  <a:cubicBezTo>
                    <a:pt x="28" y="95"/>
                    <a:pt x="23" y="97"/>
                    <a:pt x="21" y="97"/>
                  </a:cubicBezTo>
                  <a:cubicBezTo>
                    <a:pt x="19" y="97"/>
                    <a:pt x="17" y="96"/>
                    <a:pt x="15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1" y="98"/>
                    <a:pt x="9" y="97"/>
                    <a:pt x="6" y="98"/>
                  </a:cubicBezTo>
                  <a:cubicBezTo>
                    <a:pt x="5" y="98"/>
                    <a:pt x="2" y="102"/>
                    <a:pt x="1" y="103"/>
                  </a:cubicBezTo>
                  <a:cubicBezTo>
                    <a:pt x="2" y="103"/>
                    <a:pt x="1" y="104"/>
                    <a:pt x="1" y="105"/>
                  </a:cubicBezTo>
                  <a:cubicBezTo>
                    <a:pt x="1" y="105"/>
                    <a:pt x="3" y="105"/>
                    <a:pt x="3" y="105"/>
                  </a:cubicBezTo>
                  <a:cubicBezTo>
                    <a:pt x="4" y="106"/>
                    <a:pt x="4" y="109"/>
                    <a:pt x="5" y="109"/>
                  </a:cubicBezTo>
                  <a:cubicBezTo>
                    <a:pt x="6" y="110"/>
                    <a:pt x="7" y="109"/>
                    <a:pt x="7" y="110"/>
                  </a:cubicBezTo>
                  <a:cubicBezTo>
                    <a:pt x="8" y="110"/>
                    <a:pt x="8" y="113"/>
                    <a:pt x="8" y="113"/>
                  </a:cubicBezTo>
                  <a:cubicBezTo>
                    <a:pt x="9" y="113"/>
                    <a:pt x="11" y="112"/>
                    <a:pt x="12" y="113"/>
                  </a:cubicBezTo>
                  <a:cubicBezTo>
                    <a:pt x="12" y="113"/>
                    <a:pt x="12" y="113"/>
                    <a:pt x="12" y="113"/>
                  </a:cubicBezTo>
                  <a:cubicBezTo>
                    <a:pt x="12" y="114"/>
                    <a:pt x="14" y="114"/>
                    <a:pt x="15" y="115"/>
                  </a:cubicBezTo>
                  <a:cubicBezTo>
                    <a:pt x="15" y="115"/>
                    <a:pt x="15" y="116"/>
                    <a:pt x="15" y="117"/>
                  </a:cubicBezTo>
                  <a:cubicBezTo>
                    <a:pt x="17" y="117"/>
                    <a:pt x="19" y="116"/>
                    <a:pt x="20" y="117"/>
                  </a:cubicBezTo>
                  <a:cubicBezTo>
                    <a:pt x="27" y="118"/>
                    <a:pt x="27" y="119"/>
                    <a:pt x="29" y="111"/>
                  </a:cubicBezTo>
                  <a:cubicBezTo>
                    <a:pt x="30" y="112"/>
                    <a:pt x="31" y="111"/>
                    <a:pt x="32" y="112"/>
                  </a:cubicBezTo>
                  <a:cubicBezTo>
                    <a:pt x="32" y="112"/>
                    <a:pt x="34" y="117"/>
                    <a:pt x="35" y="117"/>
                  </a:cubicBezTo>
                  <a:cubicBezTo>
                    <a:pt x="42" y="117"/>
                    <a:pt x="49" y="115"/>
                    <a:pt x="58" y="115"/>
                  </a:cubicBezTo>
                  <a:cubicBezTo>
                    <a:pt x="58" y="116"/>
                    <a:pt x="59" y="118"/>
                    <a:pt x="59" y="119"/>
                  </a:cubicBezTo>
                  <a:cubicBezTo>
                    <a:pt x="58" y="119"/>
                    <a:pt x="58" y="120"/>
                    <a:pt x="57" y="120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5" y="121"/>
                    <a:pt x="55" y="121"/>
                    <a:pt x="55" y="121"/>
                  </a:cubicBezTo>
                  <a:cubicBezTo>
                    <a:pt x="54" y="121"/>
                    <a:pt x="54" y="119"/>
                    <a:pt x="53" y="119"/>
                  </a:cubicBezTo>
                  <a:cubicBezTo>
                    <a:pt x="52" y="118"/>
                    <a:pt x="45" y="119"/>
                    <a:pt x="43" y="119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39" y="121"/>
                    <a:pt x="37" y="120"/>
                    <a:pt x="35" y="120"/>
                  </a:cubicBezTo>
                  <a:cubicBezTo>
                    <a:pt x="32" y="120"/>
                    <a:pt x="27" y="123"/>
                    <a:pt x="23" y="124"/>
                  </a:cubicBezTo>
                  <a:cubicBezTo>
                    <a:pt x="23" y="124"/>
                    <a:pt x="23" y="126"/>
                    <a:pt x="23" y="126"/>
                  </a:cubicBezTo>
                  <a:cubicBezTo>
                    <a:pt x="24" y="127"/>
                    <a:pt x="24" y="127"/>
                    <a:pt x="25" y="127"/>
                  </a:cubicBezTo>
                  <a:cubicBezTo>
                    <a:pt x="23" y="127"/>
                    <a:pt x="20" y="128"/>
                    <a:pt x="17" y="127"/>
                  </a:cubicBezTo>
                  <a:cubicBezTo>
                    <a:pt x="13" y="126"/>
                    <a:pt x="16" y="122"/>
                    <a:pt x="8" y="126"/>
                  </a:cubicBezTo>
                  <a:cubicBezTo>
                    <a:pt x="9" y="128"/>
                    <a:pt x="10" y="130"/>
                    <a:pt x="11" y="132"/>
                  </a:cubicBezTo>
                  <a:cubicBezTo>
                    <a:pt x="12" y="132"/>
                    <a:pt x="13" y="131"/>
                    <a:pt x="15" y="131"/>
                  </a:cubicBezTo>
                  <a:cubicBezTo>
                    <a:pt x="15" y="131"/>
                    <a:pt x="16" y="133"/>
                    <a:pt x="16" y="133"/>
                  </a:cubicBezTo>
                  <a:cubicBezTo>
                    <a:pt x="18" y="135"/>
                    <a:pt x="20" y="134"/>
                    <a:pt x="23" y="135"/>
                  </a:cubicBezTo>
                  <a:cubicBezTo>
                    <a:pt x="22" y="135"/>
                    <a:pt x="21" y="136"/>
                    <a:pt x="20" y="137"/>
                  </a:cubicBezTo>
                  <a:cubicBezTo>
                    <a:pt x="22" y="139"/>
                    <a:pt x="24" y="144"/>
                    <a:pt x="27" y="145"/>
                  </a:cubicBezTo>
                  <a:cubicBezTo>
                    <a:pt x="29" y="145"/>
                    <a:pt x="30" y="144"/>
                    <a:pt x="33" y="144"/>
                  </a:cubicBezTo>
                  <a:cubicBezTo>
                    <a:pt x="35" y="144"/>
                    <a:pt x="38" y="146"/>
                    <a:pt x="41" y="146"/>
                  </a:cubicBezTo>
                  <a:cubicBezTo>
                    <a:pt x="40" y="140"/>
                    <a:pt x="40" y="140"/>
                    <a:pt x="43" y="137"/>
                  </a:cubicBezTo>
                  <a:cubicBezTo>
                    <a:pt x="45" y="138"/>
                    <a:pt x="47" y="140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51" y="137"/>
                    <a:pt x="55" y="137"/>
                    <a:pt x="58" y="137"/>
                  </a:cubicBezTo>
                  <a:cubicBezTo>
                    <a:pt x="58" y="138"/>
                    <a:pt x="58" y="139"/>
                    <a:pt x="58" y="140"/>
                  </a:cubicBezTo>
                  <a:cubicBezTo>
                    <a:pt x="58" y="141"/>
                    <a:pt x="61" y="142"/>
                    <a:pt x="63" y="143"/>
                  </a:cubicBezTo>
                  <a:cubicBezTo>
                    <a:pt x="63" y="141"/>
                    <a:pt x="64" y="140"/>
                    <a:pt x="65" y="139"/>
                  </a:cubicBezTo>
                  <a:cubicBezTo>
                    <a:pt x="65" y="139"/>
                    <a:pt x="66" y="140"/>
                    <a:pt x="67" y="140"/>
                  </a:cubicBezTo>
                  <a:cubicBezTo>
                    <a:pt x="68" y="140"/>
                    <a:pt x="68" y="140"/>
                    <a:pt x="68" y="140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71" y="139"/>
                    <a:pt x="74" y="139"/>
                    <a:pt x="77" y="139"/>
                  </a:cubicBezTo>
                  <a:cubicBezTo>
                    <a:pt x="77" y="139"/>
                    <a:pt x="77" y="137"/>
                    <a:pt x="77" y="137"/>
                  </a:cubicBezTo>
                  <a:cubicBezTo>
                    <a:pt x="78" y="136"/>
                    <a:pt x="80" y="135"/>
                    <a:pt x="81" y="135"/>
                  </a:cubicBezTo>
                  <a:cubicBezTo>
                    <a:pt x="81" y="135"/>
                    <a:pt x="82" y="136"/>
                    <a:pt x="83" y="137"/>
                  </a:cubicBezTo>
                  <a:cubicBezTo>
                    <a:pt x="83" y="138"/>
                    <a:pt x="83" y="139"/>
                    <a:pt x="83" y="141"/>
                  </a:cubicBezTo>
                  <a:cubicBezTo>
                    <a:pt x="85" y="139"/>
                    <a:pt x="86" y="138"/>
                    <a:pt x="88" y="136"/>
                  </a:cubicBezTo>
                  <a:cubicBezTo>
                    <a:pt x="89" y="136"/>
                    <a:pt x="90" y="136"/>
                    <a:pt x="91" y="136"/>
                  </a:cubicBezTo>
                  <a:cubicBezTo>
                    <a:pt x="92" y="139"/>
                    <a:pt x="92" y="139"/>
                    <a:pt x="92" y="139"/>
                  </a:cubicBezTo>
                  <a:cubicBezTo>
                    <a:pt x="96" y="140"/>
                    <a:pt x="102" y="139"/>
                    <a:pt x="106" y="141"/>
                  </a:cubicBezTo>
                  <a:cubicBezTo>
                    <a:pt x="106" y="141"/>
                    <a:pt x="106" y="142"/>
                    <a:pt x="106" y="143"/>
                  </a:cubicBezTo>
                  <a:cubicBezTo>
                    <a:pt x="108" y="144"/>
                    <a:pt x="110" y="144"/>
                    <a:pt x="112" y="146"/>
                  </a:cubicBezTo>
                  <a:cubicBezTo>
                    <a:pt x="112" y="146"/>
                    <a:pt x="112" y="148"/>
                    <a:pt x="112" y="148"/>
                  </a:cubicBezTo>
                  <a:cubicBezTo>
                    <a:pt x="114" y="148"/>
                    <a:pt x="118" y="147"/>
                    <a:pt x="121" y="148"/>
                  </a:cubicBezTo>
                  <a:cubicBezTo>
                    <a:pt x="121" y="148"/>
                    <a:pt x="125" y="152"/>
                    <a:pt x="125" y="152"/>
                  </a:cubicBezTo>
                  <a:cubicBezTo>
                    <a:pt x="126" y="154"/>
                    <a:pt x="125" y="155"/>
                    <a:pt x="126" y="156"/>
                  </a:cubicBezTo>
                  <a:cubicBezTo>
                    <a:pt x="126" y="156"/>
                    <a:pt x="127" y="156"/>
                    <a:pt x="128" y="156"/>
                  </a:cubicBezTo>
                  <a:cubicBezTo>
                    <a:pt x="128" y="156"/>
                    <a:pt x="133" y="160"/>
                    <a:pt x="134" y="160"/>
                  </a:cubicBezTo>
                  <a:cubicBezTo>
                    <a:pt x="134" y="160"/>
                    <a:pt x="136" y="165"/>
                    <a:pt x="136" y="165"/>
                  </a:cubicBezTo>
                  <a:cubicBezTo>
                    <a:pt x="138" y="165"/>
                    <a:pt x="140" y="164"/>
                    <a:pt x="141" y="165"/>
                  </a:cubicBezTo>
                  <a:cubicBezTo>
                    <a:pt x="141" y="165"/>
                    <a:pt x="142" y="166"/>
                    <a:pt x="142" y="166"/>
                  </a:cubicBezTo>
                  <a:cubicBezTo>
                    <a:pt x="143" y="165"/>
                    <a:pt x="142" y="166"/>
                    <a:pt x="142" y="167"/>
                  </a:cubicBezTo>
                  <a:cubicBezTo>
                    <a:pt x="143" y="166"/>
                    <a:pt x="143" y="167"/>
                    <a:pt x="143" y="167"/>
                  </a:cubicBezTo>
                  <a:cubicBezTo>
                    <a:pt x="143" y="167"/>
                    <a:pt x="141" y="168"/>
                    <a:pt x="141" y="169"/>
                  </a:cubicBezTo>
                  <a:cubicBezTo>
                    <a:pt x="141" y="169"/>
                    <a:pt x="142" y="170"/>
                    <a:pt x="142" y="171"/>
                  </a:cubicBezTo>
                  <a:cubicBezTo>
                    <a:pt x="142" y="172"/>
                    <a:pt x="140" y="172"/>
                    <a:pt x="140" y="173"/>
                  </a:cubicBezTo>
                  <a:cubicBezTo>
                    <a:pt x="139" y="174"/>
                    <a:pt x="138" y="173"/>
                    <a:pt x="137" y="174"/>
                  </a:cubicBezTo>
                  <a:cubicBezTo>
                    <a:pt x="137" y="174"/>
                    <a:pt x="136" y="176"/>
                    <a:pt x="136" y="176"/>
                  </a:cubicBezTo>
                  <a:cubicBezTo>
                    <a:pt x="138" y="175"/>
                    <a:pt x="141" y="174"/>
                    <a:pt x="143" y="174"/>
                  </a:cubicBezTo>
                  <a:cubicBezTo>
                    <a:pt x="143" y="174"/>
                    <a:pt x="143" y="175"/>
                    <a:pt x="143" y="176"/>
                  </a:cubicBezTo>
                  <a:cubicBezTo>
                    <a:pt x="143" y="176"/>
                    <a:pt x="149" y="183"/>
                    <a:pt x="150" y="183"/>
                  </a:cubicBezTo>
                  <a:cubicBezTo>
                    <a:pt x="150" y="183"/>
                    <a:pt x="149" y="185"/>
                    <a:pt x="148" y="184"/>
                  </a:cubicBezTo>
                  <a:cubicBezTo>
                    <a:pt x="148" y="185"/>
                    <a:pt x="148" y="185"/>
                    <a:pt x="148" y="185"/>
                  </a:cubicBezTo>
                  <a:cubicBezTo>
                    <a:pt x="149" y="186"/>
                    <a:pt x="152" y="188"/>
                    <a:pt x="152" y="190"/>
                  </a:cubicBezTo>
                  <a:cubicBezTo>
                    <a:pt x="153" y="192"/>
                    <a:pt x="151" y="191"/>
                    <a:pt x="152" y="192"/>
                  </a:cubicBezTo>
                  <a:cubicBezTo>
                    <a:pt x="153" y="192"/>
                    <a:pt x="154" y="192"/>
                    <a:pt x="156" y="192"/>
                  </a:cubicBezTo>
                  <a:cubicBezTo>
                    <a:pt x="155" y="193"/>
                    <a:pt x="157" y="195"/>
                    <a:pt x="154" y="194"/>
                  </a:cubicBezTo>
                  <a:cubicBezTo>
                    <a:pt x="154" y="195"/>
                    <a:pt x="155" y="196"/>
                    <a:pt x="155" y="197"/>
                  </a:cubicBezTo>
                  <a:cubicBezTo>
                    <a:pt x="153" y="198"/>
                    <a:pt x="154" y="198"/>
                    <a:pt x="154" y="200"/>
                  </a:cubicBezTo>
                  <a:cubicBezTo>
                    <a:pt x="154" y="201"/>
                    <a:pt x="154" y="201"/>
                    <a:pt x="154" y="201"/>
                  </a:cubicBezTo>
                  <a:cubicBezTo>
                    <a:pt x="153" y="202"/>
                    <a:pt x="148" y="202"/>
                    <a:pt x="147" y="202"/>
                  </a:cubicBezTo>
                  <a:cubicBezTo>
                    <a:pt x="147" y="203"/>
                    <a:pt x="147" y="203"/>
                    <a:pt x="147" y="203"/>
                  </a:cubicBezTo>
                  <a:cubicBezTo>
                    <a:pt x="148" y="203"/>
                    <a:pt x="149" y="203"/>
                    <a:pt x="150" y="203"/>
                  </a:cubicBezTo>
                  <a:cubicBezTo>
                    <a:pt x="149" y="205"/>
                    <a:pt x="149" y="207"/>
                    <a:pt x="148" y="208"/>
                  </a:cubicBezTo>
                  <a:cubicBezTo>
                    <a:pt x="147" y="209"/>
                    <a:pt x="146" y="209"/>
                    <a:pt x="146" y="209"/>
                  </a:cubicBezTo>
                  <a:cubicBezTo>
                    <a:pt x="146" y="209"/>
                    <a:pt x="146" y="212"/>
                    <a:pt x="146" y="212"/>
                  </a:cubicBezTo>
                  <a:cubicBezTo>
                    <a:pt x="147" y="212"/>
                    <a:pt x="148" y="211"/>
                    <a:pt x="149" y="211"/>
                  </a:cubicBezTo>
                  <a:cubicBezTo>
                    <a:pt x="148" y="212"/>
                    <a:pt x="148" y="214"/>
                    <a:pt x="148" y="214"/>
                  </a:cubicBezTo>
                  <a:cubicBezTo>
                    <a:pt x="147" y="215"/>
                    <a:pt x="145" y="215"/>
                    <a:pt x="145" y="216"/>
                  </a:cubicBezTo>
                  <a:cubicBezTo>
                    <a:pt x="145" y="217"/>
                    <a:pt x="145" y="217"/>
                    <a:pt x="145" y="217"/>
                  </a:cubicBezTo>
                  <a:cubicBezTo>
                    <a:pt x="147" y="219"/>
                    <a:pt x="153" y="222"/>
                    <a:pt x="157" y="219"/>
                  </a:cubicBezTo>
                  <a:cubicBezTo>
                    <a:pt x="157" y="219"/>
                    <a:pt x="158" y="213"/>
                    <a:pt x="159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1" y="214"/>
                    <a:pt x="160" y="214"/>
                    <a:pt x="161" y="216"/>
                  </a:cubicBezTo>
                  <a:cubicBezTo>
                    <a:pt x="166" y="215"/>
                    <a:pt x="169" y="217"/>
                    <a:pt x="176" y="218"/>
                  </a:cubicBezTo>
                  <a:cubicBezTo>
                    <a:pt x="175" y="218"/>
                    <a:pt x="175" y="219"/>
                    <a:pt x="174" y="219"/>
                  </a:cubicBezTo>
                  <a:cubicBezTo>
                    <a:pt x="175" y="221"/>
                    <a:pt x="175" y="221"/>
                    <a:pt x="175" y="221"/>
                  </a:cubicBezTo>
                  <a:cubicBezTo>
                    <a:pt x="177" y="221"/>
                    <a:pt x="179" y="221"/>
                    <a:pt x="182" y="220"/>
                  </a:cubicBezTo>
                  <a:cubicBezTo>
                    <a:pt x="182" y="220"/>
                    <a:pt x="184" y="218"/>
                    <a:pt x="184" y="218"/>
                  </a:cubicBezTo>
                  <a:cubicBezTo>
                    <a:pt x="186" y="218"/>
                    <a:pt x="185" y="219"/>
                    <a:pt x="186" y="219"/>
                  </a:cubicBezTo>
                  <a:cubicBezTo>
                    <a:pt x="185" y="219"/>
                    <a:pt x="182" y="221"/>
                    <a:pt x="182" y="222"/>
                  </a:cubicBezTo>
                  <a:cubicBezTo>
                    <a:pt x="178" y="223"/>
                    <a:pt x="187" y="223"/>
                    <a:pt x="190" y="223"/>
                  </a:cubicBezTo>
                  <a:cubicBezTo>
                    <a:pt x="189" y="223"/>
                    <a:pt x="190" y="225"/>
                    <a:pt x="190" y="226"/>
                  </a:cubicBezTo>
                  <a:cubicBezTo>
                    <a:pt x="188" y="226"/>
                    <a:pt x="186" y="226"/>
                    <a:pt x="184" y="226"/>
                  </a:cubicBezTo>
                  <a:cubicBezTo>
                    <a:pt x="185" y="226"/>
                    <a:pt x="187" y="227"/>
                    <a:pt x="188" y="228"/>
                  </a:cubicBezTo>
                  <a:cubicBezTo>
                    <a:pt x="191" y="229"/>
                    <a:pt x="187" y="229"/>
                    <a:pt x="185" y="229"/>
                  </a:cubicBezTo>
                  <a:cubicBezTo>
                    <a:pt x="185" y="230"/>
                    <a:pt x="185" y="230"/>
                    <a:pt x="185" y="230"/>
                  </a:cubicBezTo>
                  <a:cubicBezTo>
                    <a:pt x="182" y="232"/>
                    <a:pt x="186" y="231"/>
                    <a:pt x="187" y="232"/>
                  </a:cubicBezTo>
                  <a:cubicBezTo>
                    <a:pt x="187" y="232"/>
                    <a:pt x="188" y="232"/>
                    <a:pt x="189" y="232"/>
                  </a:cubicBezTo>
                  <a:cubicBezTo>
                    <a:pt x="189" y="234"/>
                    <a:pt x="189" y="234"/>
                    <a:pt x="189" y="234"/>
                  </a:cubicBezTo>
                  <a:cubicBezTo>
                    <a:pt x="181" y="234"/>
                    <a:pt x="185" y="236"/>
                    <a:pt x="190" y="238"/>
                  </a:cubicBezTo>
                  <a:cubicBezTo>
                    <a:pt x="190" y="238"/>
                    <a:pt x="189" y="240"/>
                    <a:pt x="190" y="240"/>
                  </a:cubicBezTo>
                  <a:cubicBezTo>
                    <a:pt x="185" y="239"/>
                    <a:pt x="179" y="237"/>
                    <a:pt x="176" y="235"/>
                  </a:cubicBezTo>
                  <a:cubicBezTo>
                    <a:pt x="175" y="234"/>
                    <a:pt x="175" y="233"/>
                    <a:pt x="174" y="232"/>
                  </a:cubicBezTo>
                  <a:cubicBezTo>
                    <a:pt x="169" y="230"/>
                    <a:pt x="159" y="230"/>
                    <a:pt x="154" y="231"/>
                  </a:cubicBezTo>
                  <a:cubicBezTo>
                    <a:pt x="154" y="231"/>
                    <a:pt x="153" y="233"/>
                    <a:pt x="153" y="233"/>
                  </a:cubicBezTo>
                  <a:cubicBezTo>
                    <a:pt x="153" y="233"/>
                    <a:pt x="155" y="236"/>
                    <a:pt x="155" y="236"/>
                  </a:cubicBezTo>
                  <a:cubicBezTo>
                    <a:pt x="156" y="237"/>
                    <a:pt x="157" y="236"/>
                    <a:pt x="158" y="236"/>
                  </a:cubicBezTo>
                  <a:cubicBezTo>
                    <a:pt x="158" y="237"/>
                    <a:pt x="158" y="237"/>
                    <a:pt x="158" y="237"/>
                  </a:cubicBezTo>
                  <a:cubicBezTo>
                    <a:pt x="159" y="237"/>
                    <a:pt x="161" y="238"/>
                    <a:pt x="162" y="238"/>
                  </a:cubicBezTo>
                  <a:cubicBezTo>
                    <a:pt x="162" y="240"/>
                    <a:pt x="162" y="240"/>
                    <a:pt x="162" y="240"/>
                  </a:cubicBezTo>
                  <a:cubicBezTo>
                    <a:pt x="161" y="240"/>
                    <a:pt x="162" y="241"/>
                    <a:pt x="160" y="241"/>
                  </a:cubicBezTo>
                  <a:cubicBezTo>
                    <a:pt x="157" y="240"/>
                    <a:pt x="157" y="240"/>
                    <a:pt x="157" y="240"/>
                  </a:cubicBezTo>
                  <a:cubicBezTo>
                    <a:pt x="155" y="240"/>
                    <a:pt x="154" y="240"/>
                    <a:pt x="153" y="240"/>
                  </a:cubicBezTo>
                  <a:cubicBezTo>
                    <a:pt x="152" y="241"/>
                    <a:pt x="152" y="242"/>
                    <a:pt x="151" y="242"/>
                  </a:cubicBezTo>
                  <a:cubicBezTo>
                    <a:pt x="151" y="244"/>
                    <a:pt x="153" y="246"/>
                    <a:pt x="152" y="247"/>
                  </a:cubicBezTo>
                  <a:cubicBezTo>
                    <a:pt x="150" y="249"/>
                    <a:pt x="150" y="249"/>
                    <a:pt x="150" y="249"/>
                  </a:cubicBezTo>
                  <a:cubicBezTo>
                    <a:pt x="149" y="250"/>
                    <a:pt x="150" y="251"/>
                    <a:pt x="150" y="252"/>
                  </a:cubicBezTo>
                  <a:cubicBezTo>
                    <a:pt x="147" y="253"/>
                    <a:pt x="149" y="254"/>
                    <a:pt x="148" y="254"/>
                  </a:cubicBezTo>
                  <a:cubicBezTo>
                    <a:pt x="148" y="254"/>
                    <a:pt x="148" y="256"/>
                    <a:pt x="149" y="256"/>
                  </a:cubicBezTo>
                  <a:cubicBezTo>
                    <a:pt x="151" y="257"/>
                    <a:pt x="154" y="256"/>
                    <a:pt x="155" y="256"/>
                  </a:cubicBezTo>
                  <a:cubicBezTo>
                    <a:pt x="157" y="256"/>
                    <a:pt x="157" y="258"/>
                    <a:pt x="159" y="257"/>
                  </a:cubicBezTo>
                  <a:cubicBezTo>
                    <a:pt x="160" y="257"/>
                    <a:pt x="158" y="256"/>
                    <a:pt x="160" y="256"/>
                  </a:cubicBezTo>
                  <a:cubicBezTo>
                    <a:pt x="160" y="256"/>
                    <a:pt x="160" y="259"/>
                    <a:pt x="160" y="259"/>
                  </a:cubicBezTo>
                  <a:cubicBezTo>
                    <a:pt x="152" y="259"/>
                    <a:pt x="152" y="259"/>
                    <a:pt x="152" y="259"/>
                  </a:cubicBezTo>
                  <a:cubicBezTo>
                    <a:pt x="152" y="260"/>
                    <a:pt x="152" y="260"/>
                    <a:pt x="152" y="260"/>
                  </a:cubicBezTo>
                  <a:cubicBezTo>
                    <a:pt x="154" y="261"/>
                    <a:pt x="155" y="263"/>
                    <a:pt x="157" y="263"/>
                  </a:cubicBezTo>
                  <a:cubicBezTo>
                    <a:pt x="162" y="264"/>
                    <a:pt x="163" y="262"/>
                    <a:pt x="165" y="261"/>
                  </a:cubicBezTo>
                  <a:cubicBezTo>
                    <a:pt x="167" y="260"/>
                    <a:pt x="169" y="261"/>
                    <a:pt x="170" y="260"/>
                  </a:cubicBezTo>
                  <a:cubicBezTo>
                    <a:pt x="177" y="256"/>
                    <a:pt x="177" y="256"/>
                    <a:pt x="177" y="256"/>
                  </a:cubicBezTo>
                  <a:cubicBezTo>
                    <a:pt x="178" y="255"/>
                    <a:pt x="177" y="254"/>
                    <a:pt x="178" y="253"/>
                  </a:cubicBezTo>
                  <a:cubicBezTo>
                    <a:pt x="175" y="251"/>
                    <a:pt x="173" y="250"/>
                    <a:pt x="172" y="248"/>
                  </a:cubicBezTo>
                  <a:cubicBezTo>
                    <a:pt x="171" y="247"/>
                    <a:pt x="170" y="245"/>
                    <a:pt x="169" y="244"/>
                  </a:cubicBezTo>
                  <a:cubicBezTo>
                    <a:pt x="167" y="243"/>
                    <a:pt x="165" y="243"/>
                    <a:pt x="164" y="242"/>
                  </a:cubicBezTo>
                  <a:cubicBezTo>
                    <a:pt x="164" y="241"/>
                    <a:pt x="163" y="239"/>
                    <a:pt x="163" y="239"/>
                  </a:cubicBezTo>
                  <a:cubicBezTo>
                    <a:pt x="167" y="240"/>
                    <a:pt x="168" y="240"/>
                    <a:pt x="171" y="242"/>
                  </a:cubicBezTo>
                  <a:cubicBezTo>
                    <a:pt x="173" y="243"/>
                    <a:pt x="175" y="247"/>
                    <a:pt x="180" y="246"/>
                  </a:cubicBezTo>
                  <a:cubicBezTo>
                    <a:pt x="181" y="245"/>
                    <a:pt x="182" y="244"/>
                    <a:pt x="183" y="244"/>
                  </a:cubicBezTo>
                  <a:cubicBezTo>
                    <a:pt x="184" y="246"/>
                    <a:pt x="184" y="246"/>
                    <a:pt x="184" y="246"/>
                  </a:cubicBezTo>
                  <a:cubicBezTo>
                    <a:pt x="186" y="246"/>
                    <a:pt x="187" y="246"/>
                    <a:pt x="190" y="245"/>
                  </a:cubicBezTo>
                  <a:cubicBezTo>
                    <a:pt x="190" y="246"/>
                    <a:pt x="190" y="246"/>
                    <a:pt x="190" y="246"/>
                  </a:cubicBezTo>
                  <a:cubicBezTo>
                    <a:pt x="190" y="246"/>
                    <a:pt x="189" y="248"/>
                    <a:pt x="189" y="248"/>
                  </a:cubicBezTo>
                  <a:cubicBezTo>
                    <a:pt x="189" y="248"/>
                    <a:pt x="191" y="249"/>
                    <a:pt x="190" y="250"/>
                  </a:cubicBezTo>
                  <a:cubicBezTo>
                    <a:pt x="190" y="250"/>
                    <a:pt x="188" y="250"/>
                    <a:pt x="188" y="250"/>
                  </a:cubicBezTo>
                  <a:cubicBezTo>
                    <a:pt x="187" y="252"/>
                    <a:pt x="188" y="252"/>
                    <a:pt x="187" y="254"/>
                  </a:cubicBezTo>
                  <a:cubicBezTo>
                    <a:pt x="187" y="254"/>
                    <a:pt x="189" y="255"/>
                    <a:pt x="190" y="255"/>
                  </a:cubicBezTo>
                  <a:cubicBezTo>
                    <a:pt x="189" y="256"/>
                    <a:pt x="188" y="256"/>
                    <a:pt x="187" y="256"/>
                  </a:cubicBezTo>
                  <a:cubicBezTo>
                    <a:pt x="187" y="258"/>
                    <a:pt x="187" y="258"/>
                    <a:pt x="187" y="258"/>
                  </a:cubicBezTo>
                  <a:cubicBezTo>
                    <a:pt x="192" y="257"/>
                    <a:pt x="192" y="256"/>
                    <a:pt x="191" y="261"/>
                  </a:cubicBezTo>
                  <a:cubicBezTo>
                    <a:pt x="191" y="261"/>
                    <a:pt x="193" y="261"/>
                    <a:pt x="193" y="261"/>
                  </a:cubicBezTo>
                  <a:cubicBezTo>
                    <a:pt x="193" y="261"/>
                    <a:pt x="193" y="263"/>
                    <a:pt x="193" y="264"/>
                  </a:cubicBezTo>
                  <a:cubicBezTo>
                    <a:pt x="191" y="265"/>
                    <a:pt x="192" y="264"/>
                    <a:pt x="192" y="266"/>
                  </a:cubicBezTo>
                  <a:cubicBezTo>
                    <a:pt x="190" y="266"/>
                    <a:pt x="190" y="266"/>
                    <a:pt x="190" y="266"/>
                  </a:cubicBezTo>
                  <a:cubicBezTo>
                    <a:pt x="189" y="265"/>
                    <a:pt x="189" y="264"/>
                    <a:pt x="189" y="262"/>
                  </a:cubicBezTo>
                  <a:cubicBezTo>
                    <a:pt x="189" y="263"/>
                    <a:pt x="187" y="262"/>
                    <a:pt x="186" y="262"/>
                  </a:cubicBezTo>
                  <a:cubicBezTo>
                    <a:pt x="186" y="265"/>
                    <a:pt x="186" y="269"/>
                    <a:pt x="186" y="269"/>
                  </a:cubicBezTo>
                  <a:cubicBezTo>
                    <a:pt x="186" y="270"/>
                    <a:pt x="186" y="270"/>
                    <a:pt x="186" y="270"/>
                  </a:cubicBezTo>
                  <a:cubicBezTo>
                    <a:pt x="187" y="270"/>
                    <a:pt x="188" y="270"/>
                    <a:pt x="188" y="270"/>
                  </a:cubicBezTo>
                  <a:cubicBezTo>
                    <a:pt x="188" y="272"/>
                    <a:pt x="187" y="273"/>
                    <a:pt x="187" y="274"/>
                  </a:cubicBezTo>
                  <a:cubicBezTo>
                    <a:pt x="185" y="275"/>
                    <a:pt x="182" y="276"/>
                    <a:pt x="180" y="275"/>
                  </a:cubicBezTo>
                  <a:cubicBezTo>
                    <a:pt x="179" y="275"/>
                    <a:pt x="178" y="273"/>
                    <a:pt x="178" y="274"/>
                  </a:cubicBezTo>
                  <a:cubicBezTo>
                    <a:pt x="176" y="274"/>
                    <a:pt x="177" y="276"/>
                    <a:pt x="176" y="276"/>
                  </a:cubicBezTo>
                  <a:cubicBezTo>
                    <a:pt x="175" y="277"/>
                    <a:pt x="174" y="277"/>
                    <a:pt x="173" y="278"/>
                  </a:cubicBezTo>
                  <a:cubicBezTo>
                    <a:pt x="173" y="277"/>
                    <a:pt x="171" y="277"/>
                    <a:pt x="170" y="278"/>
                  </a:cubicBezTo>
                  <a:cubicBezTo>
                    <a:pt x="170" y="279"/>
                    <a:pt x="170" y="279"/>
                    <a:pt x="170" y="279"/>
                  </a:cubicBezTo>
                  <a:cubicBezTo>
                    <a:pt x="179" y="279"/>
                    <a:pt x="183" y="280"/>
                    <a:pt x="188" y="276"/>
                  </a:cubicBezTo>
                  <a:cubicBezTo>
                    <a:pt x="190" y="283"/>
                    <a:pt x="191" y="280"/>
                    <a:pt x="184" y="281"/>
                  </a:cubicBezTo>
                  <a:cubicBezTo>
                    <a:pt x="183" y="281"/>
                    <a:pt x="179" y="283"/>
                    <a:pt x="177" y="282"/>
                  </a:cubicBezTo>
                  <a:cubicBezTo>
                    <a:pt x="177" y="282"/>
                    <a:pt x="176" y="280"/>
                    <a:pt x="176" y="280"/>
                  </a:cubicBezTo>
                  <a:cubicBezTo>
                    <a:pt x="174" y="279"/>
                    <a:pt x="173" y="280"/>
                    <a:pt x="172" y="280"/>
                  </a:cubicBezTo>
                  <a:cubicBezTo>
                    <a:pt x="172" y="282"/>
                    <a:pt x="172" y="282"/>
                    <a:pt x="172" y="282"/>
                  </a:cubicBezTo>
                  <a:cubicBezTo>
                    <a:pt x="173" y="283"/>
                    <a:pt x="180" y="286"/>
                    <a:pt x="177" y="286"/>
                  </a:cubicBezTo>
                  <a:cubicBezTo>
                    <a:pt x="176" y="285"/>
                    <a:pt x="175" y="285"/>
                    <a:pt x="174" y="285"/>
                  </a:cubicBezTo>
                  <a:cubicBezTo>
                    <a:pt x="174" y="285"/>
                    <a:pt x="172" y="283"/>
                    <a:pt x="172" y="283"/>
                  </a:cubicBezTo>
                  <a:cubicBezTo>
                    <a:pt x="169" y="282"/>
                    <a:pt x="167" y="285"/>
                    <a:pt x="166" y="286"/>
                  </a:cubicBezTo>
                  <a:cubicBezTo>
                    <a:pt x="166" y="287"/>
                    <a:pt x="164" y="288"/>
                    <a:pt x="164" y="289"/>
                  </a:cubicBezTo>
                  <a:cubicBezTo>
                    <a:pt x="163" y="290"/>
                    <a:pt x="164" y="291"/>
                    <a:pt x="164" y="292"/>
                  </a:cubicBezTo>
                  <a:cubicBezTo>
                    <a:pt x="166" y="291"/>
                    <a:pt x="168" y="289"/>
                    <a:pt x="170" y="288"/>
                  </a:cubicBezTo>
                  <a:cubicBezTo>
                    <a:pt x="170" y="288"/>
                    <a:pt x="170" y="288"/>
                    <a:pt x="170" y="288"/>
                  </a:cubicBezTo>
                  <a:cubicBezTo>
                    <a:pt x="171" y="287"/>
                    <a:pt x="171" y="288"/>
                    <a:pt x="173" y="288"/>
                  </a:cubicBezTo>
                  <a:cubicBezTo>
                    <a:pt x="175" y="288"/>
                    <a:pt x="178" y="286"/>
                    <a:pt x="181" y="286"/>
                  </a:cubicBezTo>
                  <a:cubicBezTo>
                    <a:pt x="178" y="288"/>
                    <a:pt x="179" y="288"/>
                    <a:pt x="182" y="290"/>
                  </a:cubicBezTo>
                  <a:cubicBezTo>
                    <a:pt x="182" y="291"/>
                    <a:pt x="182" y="291"/>
                    <a:pt x="182" y="291"/>
                  </a:cubicBezTo>
                  <a:cubicBezTo>
                    <a:pt x="184" y="291"/>
                    <a:pt x="186" y="290"/>
                    <a:pt x="187" y="290"/>
                  </a:cubicBezTo>
                  <a:cubicBezTo>
                    <a:pt x="187" y="288"/>
                    <a:pt x="187" y="287"/>
                    <a:pt x="186" y="285"/>
                  </a:cubicBezTo>
                  <a:cubicBezTo>
                    <a:pt x="187" y="285"/>
                    <a:pt x="189" y="285"/>
                    <a:pt x="191" y="285"/>
                  </a:cubicBezTo>
                  <a:cubicBezTo>
                    <a:pt x="190" y="286"/>
                    <a:pt x="188" y="289"/>
                    <a:pt x="190" y="288"/>
                  </a:cubicBezTo>
                  <a:cubicBezTo>
                    <a:pt x="190" y="288"/>
                    <a:pt x="190" y="290"/>
                    <a:pt x="189" y="290"/>
                  </a:cubicBezTo>
                  <a:cubicBezTo>
                    <a:pt x="189" y="290"/>
                    <a:pt x="189" y="292"/>
                    <a:pt x="188" y="292"/>
                  </a:cubicBezTo>
                  <a:cubicBezTo>
                    <a:pt x="186" y="292"/>
                    <a:pt x="184" y="293"/>
                    <a:pt x="182" y="292"/>
                  </a:cubicBezTo>
                  <a:cubicBezTo>
                    <a:pt x="179" y="292"/>
                    <a:pt x="175" y="287"/>
                    <a:pt x="170" y="289"/>
                  </a:cubicBezTo>
                  <a:cubicBezTo>
                    <a:pt x="170" y="290"/>
                    <a:pt x="170" y="290"/>
                    <a:pt x="170" y="290"/>
                  </a:cubicBezTo>
                  <a:cubicBezTo>
                    <a:pt x="168" y="291"/>
                    <a:pt x="168" y="293"/>
                    <a:pt x="168" y="294"/>
                  </a:cubicBezTo>
                  <a:cubicBezTo>
                    <a:pt x="167" y="294"/>
                    <a:pt x="166" y="293"/>
                    <a:pt x="165" y="294"/>
                  </a:cubicBezTo>
                  <a:cubicBezTo>
                    <a:pt x="165" y="294"/>
                    <a:pt x="164" y="295"/>
                    <a:pt x="163" y="296"/>
                  </a:cubicBezTo>
                  <a:cubicBezTo>
                    <a:pt x="163" y="296"/>
                    <a:pt x="165" y="297"/>
                    <a:pt x="165" y="298"/>
                  </a:cubicBezTo>
                  <a:cubicBezTo>
                    <a:pt x="165" y="299"/>
                    <a:pt x="164" y="300"/>
                    <a:pt x="164" y="300"/>
                  </a:cubicBezTo>
                  <a:cubicBezTo>
                    <a:pt x="165" y="301"/>
                    <a:pt x="167" y="300"/>
                    <a:pt x="168" y="301"/>
                  </a:cubicBezTo>
                  <a:cubicBezTo>
                    <a:pt x="169" y="301"/>
                    <a:pt x="169" y="303"/>
                    <a:pt x="168" y="303"/>
                  </a:cubicBezTo>
                  <a:cubicBezTo>
                    <a:pt x="170" y="303"/>
                    <a:pt x="170" y="303"/>
                    <a:pt x="170" y="303"/>
                  </a:cubicBezTo>
                  <a:cubicBezTo>
                    <a:pt x="169" y="304"/>
                    <a:pt x="169" y="306"/>
                    <a:pt x="168" y="306"/>
                  </a:cubicBezTo>
                  <a:cubicBezTo>
                    <a:pt x="168" y="306"/>
                    <a:pt x="166" y="306"/>
                    <a:pt x="166" y="306"/>
                  </a:cubicBezTo>
                  <a:cubicBezTo>
                    <a:pt x="166" y="307"/>
                    <a:pt x="166" y="308"/>
                    <a:pt x="166" y="308"/>
                  </a:cubicBezTo>
                  <a:cubicBezTo>
                    <a:pt x="166" y="309"/>
                    <a:pt x="166" y="309"/>
                    <a:pt x="166" y="309"/>
                  </a:cubicBezTo>
                  <a:cubicBezTo>
                    <a:pt x="166" y="309"/>
                    <a:pt x="169" y="309"/>
                    <a:pt x="168" y="309"/>
                  </a:cubicBezTo>
                  <a:cubicBezTo>
                    <a:pt x="168" y="310"/>
                    <a:pt x="168" y="310"/>
                    <a:pt x="168" y="310"/>
                  </a:cubicBezTo>
                  <a:cubicBezTo>
                    <a:pt x="167" y="311"/>
                    <a:pt x="162" y="311"/>
                    <a:pt x="165" y="313"/>
                  </a:cubicBezTo>
                  <a:cubicBezTo>
                    <a:pt x="166" y="315"/>
                    <a:pt x="166" y="315"/>
                    <a:pt x="166" y="315"/>
                  </a:cubicBezTo>
                  <a:cubicBezTo>
                    <a:pt x="168" y="314"/>
                    <a:pt x="169" y="314"/>
                    <a:pt x="171" y="314"/>
                  </a:cubicBezTo>
                  <a:cubicBezTo>
                    <a:pt x="171" y="314"/>
                    <a:pt x="168" y="316"/>
                    <a:pt x="168" y="316"/>
                  </a:cubicBezTo>
                  <a:cubicBezTo>
                    <a:pt x="168" y="317"/>
                    <a:pt x="169" y="318"/>
                    <a:pt x="168" y="319"/>
                  </a:cubicBezTo>
                  <a:cubicBezTo>
                    <a:pt x="170" y="318"/>
                    <a:pt x="170" y="318"/>
                    <a:pt x="172" y="318"/>
                  </a:cubicBezTo>
                  <a:cubicBezTo>
                    <a:pt x="172" y="318"/>
                    <a:pt x="173" y="319"/>
                    <a:pt x="174" y="319"/>
                  </a:cubicBezTo>
                  <a:cubicBezTo>
                    <a:pt x="175" y="319"/>
                    <a:pt x="175" y="317"/>
                    <a:pt x="176" y="317"/>
                  </a:cubicBezTo>
                  <a:cubicBezTo>
                    <a:pt x="177" y="316"/>
                    <a:pt x="178" y="317"/>
                    <a:pt x="179" y="316"/>
                  </a:cubicBezTo>
                  <a:cubicBezTo>
                    <a:pt x="177" y="318"/>
                    <a:pt x="175" y="320"/>
                    <a:pt x="174" y="321"/>
                  </a:cubicBezTo>
                  <a:cubicBezTo>
                    <a:pt x="175" y="322"/>
                    <a:pt x="176" y="323"/>
                    <a:pt x="178" y="323"/>
                  </a:cubicBezTo>
                  <a:cubicBezTo>
                    <a:pt x="178" y="325"/>
                    <a:pt x="178" y="325"/>
                    <a:pt x="178" y="325"/>
                  </a:cubicBezTo>
                  <a:cubicBezTo>
                    <a:pt x="176" y="325"/>
                    <a:pt x="176" y="325"/>
                    <a:pt x="175" y="325"/>
                  </a:cubicBezTo>
                  <a:cubicBezTo>
                    <a:pt x="175" y="325"/>
                    <a:pt x="175" y="328"/>
                    <a:pt x="175" y="328"/>
                  </a:cubicBezTo>
                  <a:cubicBezTo>
                    <a:pt x="176" y="328"/>
                    <a:pt x="178" y="328"/>
                    <a:pt x="178" y="328"/>
                  </a:cubicBezTo>
                  <a:cubicBezTo>
                    <a:pt x="178" y="328"/>
                    <a:pt x="178" y="330"/>
                    <a:pt x="178" y="330"/>
                  </a:cubicBezTo>
                  <a:cubicBezTo>
                    <a:pt x="178" y="330"/>
                    <a:pt x="180" y="330"/>
                    <a:pt x="180" y="331"/>
                  </a:cubicBezTo>
                  <a:cubicBezTo>
                    <a:pt x="179" y="334"/>
                    <a:pt x="179" y="333"/>
                    <a:pt x="179" y="337"/>
                  </a:cubicBezTo>
                  <a:cubicBezTo>
                    <a:pt x="184" y="332"/>
                    <a:pt x="184" y="332"/>
                    <a:pt x="184" y="332"/>
                  </a:cubicBezTo>
                  <a:cubicBezTo>
                    <a:pt x="185" y="332"/>
                    <a:pt x="185" y="333"/>
                    <a:pt x="187" y="333"/>
                  </a:cubicBezTo>
                  <a:cubicBezTo>
                    <a:pt x="187" y="333"/>
                    <a:pt x="188" y="330"/>
                    <a:pt x="188" y="330"/>
                  </a:cubicBezTo>
                  <a:cubicBezTo>
                    <a:pt x="190" y="330"/>
                    <a:pt x="190" y="331"/>
                    <a:pt x="192" y="331"/>
                  </a:cubicBezTo>
                  <a:cubicBezTo>
                    <a:pt x="190" y="332"/>
                    <a:pt x="192" y="335"/>
                    <a:pt x="192" y="335"/>
                  </a:cubicBezTo>
                  <a:cubicBezTo>
                    <a:pt x="191" y="336"/>
                    <a:pt x="190" y="334"/>
                    <a:pt x="188" y="334"/>
                  </a:cubicBezTo>
                  <a:cubicBezTo>
                    <a:pt x="188" y="334"/>
                    <a:pt x="188" y="336"/>
                    <a:pt x="188" y="336"/>
                  </a:cubicBezTo>
                  <a:cubicBezTo>
                    <a:pt x="189" y="336"/>
                    <a:pt x="189" y="337"/>
                    <a:pt x="189" y="338"/>
                  </a:cubicBezTo>
                  <a:cubicBezTo>
                    <a:pt x="185" y="339"/>
                    <a:pt x="184" y="338"/>
                    <a:pt x="181" y="339"/>
                  </a:cubicBezTo>
                  <a:cubicBezTo>
                    <a:pt x="181" y="341"/>
                    <a:pt x="181" y="341"/>
                    <a:pt x="181" y="341"/>
                  </a:cubicBezTo>
                  <a:cubicBezTo>
                    <a:pt x="182" y="341"/>
                    <a:pt x="184" y="340"/>
                    <a:pt x="186" y="341"/>
                  </a:cubicBezTo>
                  <a:cubicBezTo>
                    <a:pt x="186" y="342"/>
                    <a:pt x="186" y="342"/>
                    <a:pt x="186" y="342"/>
                  </a:cubicBezTo>
                  <a:cubicBezTo>
                    <a:pt x="184" y="342"/>
                    <a:pt x="183" y="342"/>
                    <a:pt x="182" y="342"/>
                  </a:cubicBezTo>
                  <a:cubicBezTo>
                    <a:pt x="182" y="342"/>
                    <a:pt x="179" y="344"/>
                    <a:pt x="181" y="343"/>
                  </a:cubicBezTo>
                  <a:cubicBezTo>
                    <a:pt x="181" y="344"/>
                    <a:pt x="184" y="347"/>
                    <a:pt x="183" y="345"/>
                  </a:cubicBezTo>
                  <a:cubicBezTo>
                    <a:pt x="183" y="345"/>
                    <a:pt x="184" y="341"/>
                    <a:pt x="183" y="347"/>
                  </a:cubicBezTo>
                  <a:cubicBezTo>
                    <a:pt x="182" y="350"/>
                    <a:pt x="184" y="349"/>
                    <a:pt x="188" y="349"/>
                  </a:cubicBezTo>
                  <a:cubicBezTo>
                    <a:pt x="187" y="349"/>
                    <a:pt x="187" y="352"/>
                    <a:pt x="187" y="352"/>
                  </a:cubicBezTo>
                  <a:cubicBezTo>
                    <a:pt x="185" y="351"/>
                    <a:pt x="186" y="354"/>
                    <a:pt x="186" y="354"/>
                  </a:cubicBezTo>
                  <a:cubicBezTo>
                    <a:pt x="187" y="354"/>
                    <a:pt x="188" y="354"/>
                    <a:pt x="189" y="354"/>
                  </a:cubicBezTo>
                  <a:cubicBezTo>
                    <a:pt x="186" y="355"/>
                    <a:pt x="189" y="358"/>
                    <a:pt x="188" y="358"/>
                  </a:cubicBezTo>
                  <a:cubicBezTo>
                    <a:pt x="188" y="358"/>
                    <a:pt x="190" y="358"/>
                    <a:pt x="189" y="357"/>
                  </a:cubicBezTo>
                  <a:cubicBezTo>
                    <a:pt x="189" y="357"/>
                    <a:pt x="190" y="356"/>
                    <a:pt x="190" y="356"/>
                  </a:cubicBezTo>
                  <a:cubicBezTo>
                    <a:pt x="190" y="356"/>
                    <a:pt x="192" y="356"/>
                    <a:pt x="194" y="355"/>
                  </a:cubicBezTo>
                  <a:cubicBezTo>
                    <a:pt x="192" y="360"/>
                    <a:pt x="191" y="364"/>
                    <a:pt x="198" y="361"/>
                  </a:cubicBezTo>
                  <a:cubicBezTo>
                    <a:pt x="197" y="361"/>
                    <a:pt x="196" y="366"/>
                    <a:pt x="197" y="367"/>
                  </a:cubicBezTo>
                  <a:cubicBezTo>
                    <a:pt x="199" y="368"/>
                    <a:pt x="200" y="365"/>
                    <a:pt x="202" y="364"/>
                  </a:cubicBezTo>
                  <a:cubicBezTo>
                    <a:pt x="203" y="364"/>
                    <a:pt x="204" y="364"/>
                    <a:pt x="205" y="364"/>
                  </a:cubicBezTo>
                  <a:cubicBezTo>
                    <a:pt x="205" y="364"/>
                    <a:pt x="203" y="368"/>
                    <a:pt x="204" y="368"/>
                  </a:cubicBezTo>
                  <a:cubicBezTo>
                    <a:pt x="202" y="368"/>
                    <a:pt x="205" y="369"/>
                    <a:pt x="205" y="369"/>
                  </a:cubicBezTo>
                  <a:cubicBezTo>
                    <a:pt x="206" y="369"/>
                    <a:pt x="207" y="368"/>
                    <a:pt x="208" y="367"/>
                  </a:cubicBezTo>
                  <a:cubicBezTo>
                    <a:pt x="208" y="368"/>
                    <a:pt x="208" y="369"/>
                    <a:pt x="208" y="369"/>
                  </a:cubicBezTo>
                  <a:cubicBezTo>
                    <a:pt x="208" y="370"/>
                    <a:pt x="206" y="371"/>
                    <a:pt x="206" y="371"/>
                  </a:cubicBezTo>
                  <a:cubicBezTo>
                    <a:pt x="205" y="374"/>
                    <a:pt x="211" y="369"/>
                    <a:pt x="209" y="375"/>
                  </a:cubicBezTo>
                  <a:cubicBezTo>
                    <a:pt x="209" y="375"/>
                    <a:pt x="208" y="378"/>
                    <a:pt x="208" y="377"/>
                  </a:cubicBezTo>
                  <a:cubicBezTo>
                    <a:pt x="207" y="378"/>
                    <a:pt x="210" y="378"/>
                    <a:pt x="210" y="378"/>
                  </a:cubicBezTo>
                  <a:cubicBezTo>
                    <a:pt x="211" y="378"/>
                    <a:pt x="211" y="376"/>
                    <a:pt x="211" y="376"/>
                  </a:cubicBezTo>
                  <a:cubicBezTo>
                    <a:pt x="211" y="376"/>
                    <a:pt x="214" y="376"/>
                    <a:pt x="213" y="377"/>
                  </a:cubicBezTo>
                  <a:cubicBezTo>
                    <a:pt x="213" y="377"/>
                    <a:pt x="215" y="377"/>
                    <a:pt x="213" y="377"/>
                  </a:cubicBezTo>
                  <a:cubicBezTo>
                    <a:pt x="213" y="377"/>
                    <a:pt x="210" y="378"/>
                    <a:pt x="213" y="378"/>
                  </a:cubicBezTo>
                  <a:cubicBezTo>
                    <a:pt x="211" y="379"/>
                    <a:pt x="211" y="378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10" y="380"/>
                    <a:pt x="212" y="380"/>
                    <a:pt x="213" y="380"/>
                  </a:cubicBezTo>
                  <a:cubicBezTo>
                    <a:pt x="213" y="380"/>
                    <a:pt x="213" y="382"/>
                    <a:pt x="212" y="382"/>
                  </a:cubicBezTo>
                  <a:cubicBezTo>
                    <a:pt x="212" y="382"/>
                    <a:pt x="212" y="384"/>
                    <a:pt x="212" y="385"/>
                  </a:cubicBezTo>
                  <a:cubicBezTo>
                    <a:pt x="217" y="385"/>
                    <a:pt x="216" y="383"/>
                    <a:pt x="215" y="388"/>
                  </a:cubicBezTo>
                  <a:cubicBezTo>
                    <a:pt x="215" y="387"/>
                    <a:pt x="217" y="388"/>
                    <a:pt x="217" y="388"/>
                  </a:cubicBezTo>
                  <a:cubicBezTo>
                    <a:pt x="217" y="388"/>
                    <a:pt x="218" y="386"/>
                    <a:pt x="219" y="385"/>
                  </a:cubicBezTo>
                  <a:cubicBezTo>
                    <a:pt x="219" y="385"/>
                    <a:pt x="219" y="385"/>
                    <a:pt x="219" y="385"/>
                  </a:cubicBezTo>
                  <a:cubicBezTo>
                    <a:pt x="221" y="384"/>
                    <a:pt x="221" y="386"/>
                    <a:pt x="221" y="386"/>
                  </a:cubicBezTo>
                  <a:cubicBezTo>
                    <a:pt x="222" y="386"/>
                    <a:pt x="226" y="384"/>
                    <a:pt x="226" y="384"/>
                  </a:cubicBezTo>
                  <a:cubicBezTo>
                    <a:pt x="227" y="383"/>
                    <a:pt x="229" y="379"/>
                    <a:pt x="230" y="378"/>
                  </a:cubicBezTo>
                  <a:cubicBezTo>
                    <a:pt x="230" y="378"/>
                    <a:pt x="231" y="379"/>
                    <a:pt x="231" y="379"/>
                  </a:cubicBezTo>
                  <a:cubicBezTo>
                    <a:pt x="231" y="381"/>
                    <a:pt x="231" y="382"/>
                    <a:pt x="230" y="384"/>
                  </a:cubicBezTo>
                  <a:cubicBezTo>
                    <a:pt x="233" y="383"/>
                    <a:pt x="233" y="384"/>
                    <a:pt x="231" y="385"/>
                  </a:cubicBezTo>
                  <a:cubicBezTo>
                    <a:pt x="227" y="387"/>
                    <a:pt x="231" y="386"/>
                    <a:pt x="234" y="387"/>
                  </a:cubicBezTo>
                  <a:cubicBezTo>
                    <a:pt x="234" y="386"/>
                    <a:pt x="234" y="386"/>
                    <a:pt x="235" y="386"/>
                  </a:cubicBezTo>
                  <a:cubicBezTo>
                    <a:pt x="235" y="386"/>
                    <a:pt x="234" y="389"/>
                    <a:pt x="234" y="389"/>
                  </a:cubicBezTo>
                  <a:cubicBezTo>
                    <a:pt x="235" y="390"/>
                    <a:pt x="235" y="389"/>
                    <a:pt x="235" y="390"/>
                  </a:cubicBezTo>
                  <a:cubicBezTo>
                    <a:pt x="235" y="390"/>
                    <a:pt x="237" y="389"/>
                    <a:pt x="237" y="389"/>
                  </a:cubicBezTo>
                  <a:cubicBezTo>
                    <a:pt x="238" y="389"/>
                    <a:pt x="238" y="388"/>
                    <a:pt x="238" y="387"/>
                  </a:cubicBezTo>
                  <a:cubicBezTo>
                    <a:pt x="239" y="387"/>
                    <a:pt x="239" y="387"/>
                    <a:pt x="239" y="387"/>
                  </a:cubicBezTo>
                  <a:cubicBezTo>
                    <a:pt x="240" y="387"/>
                    <a:pt x="239" y="388"/>
                    <a:pt x="241" y="389"/>
                  </a:cubicBezTo>
                  <a:cubicBezTo>
                    <a:pt x="242" y="388"/>
                    <a:pt x="243" y="387"/>
                    <a:pt x="243" y="387"/>
                  </a:cubicBezTo>
                  <a:cubicBezTo>
                    <a:pt x="243" y="387"/>
                    <a:pt x="244" y="389"/>
                    <a:pt x="243" y="390"/>
                  </a:cubicBezTo>
                  <a:cubicBezTo>
                    <a:pt x="243" y="390"/>
                    <a:pt x="241" y="391"/>
                    <a:pt x="241" y="391"/>
                  </a:cubicBezTo>
                  <a:cubicBezTo>
                    <a:pt x="240" y="392"/>
                    <a:pt x="241" y="393"/>
                    <a:pt x="240" y="394"/>
                  </a:cubicBezTo>
                  <a:cubicBezTo>
                    <a:pt x="239" y="395"/>
                    <a:pt x="244" y="391"/>
                    <a:pt x="245" y="390"/>
                  </a:cubicBezTo>
                  <a:cubicBezTo>
                    <a:pt x="245" y="391"/>
                    <a:pt x="243" y="396"/>
                    <a:pt x="245" y="395"/>
                  </a:cubicBezTo>
                  <a:cubicBezTo>
                    <a:pt x="244" y="396"/>
                    <a:pt x="246" y="395"/>
                    <a:pt x="247" y="395"/>
                  </a:cubicBezTo>
                  <a:cubicBezTo>
                    <a:pt x="247" y="394"/>
                    <a:pt x="247" y="393"/>
                    <a:pt x="247" y="391"/>
                  </a:cubicBezTo>
                  <a:cubicBezTo>
                    <a:pt x="249" y="391"/>
                    <a:pt x="249" y="391"/>
                    <a:pt x="249" y="391"/>
                  </a:cubicBezTo>
                  <a:cubicBezTo>
                    <a:pt x="248" y="392"/>
                    <a:pt x="249" y="392"/>
                    <a:pt x="249" y="393"/>
                  </a:cubicBezTo>
                  <a:cubicBezTo>
                    <a:pt x="249" y="393"/>
                    <a:pt x="248" y="394"/>
                    <a:pt x="248" y="394"/>
                  </a:cubicBezTo>
                  <a:cubicBezTo>
                    <a:pt x="248" y="394"/>
                    <a:pt x="248" y="395"/>
                    <a:pt x="248" y="396"/>
                  </a:cubicBezTo>
                  <a:cubicBezTo>
                    <a:pt x="248" y="396"/>
                    <a:pt x="253" y="399"/>
                    <a:pt x="253" y="399"/>
                  </a:cubicBezTo>
                  <a:cubicBezTo>
                    <a:pt x="254" y="399"/>
                    <a:pt x="254" y="397"/>
                    <a:pt x="255" y="397"/>
                  </a:cubicBezTo>
                  <a:cubicBezTo>
                    <a:pt x="255" y="397"/>
                    <a:pt x="256" y="397"/>
                    <a:pt x="257" y="397"/>
                  </a:cubicBezTo>
                  <a:cubicBezTo>
                    <a:pt x="257" y="397"/>
                    <a:pt x="256" y="396"/>
                    <a:pt x="256" y="396"/>
                  </a:cubicBezTo>
                  <a:cubicBezTo>
                    <a:pt x="256" y="396"/>
                    <a:pt x="258" y="395"/>
                    <a:pt x="259" y="395"/>
                  </a:cubicBezTo>
                  <a:cubicBezTo>
                    <a:pt x="258" y="395"/>
                    <a:pt x="258" y="394"/>
                    <a:pt x="258" y="393"/>
                  </a:cubicBezTo>
                  <a:cubicBezTo>
                    <a:pt x="257" y="393"/>
                    <a:pt x="254" y="393"/>
                    <a:pt x="256" y="391"/>
                  </a:cubicBezTo>
                  <a:cubicBezTo>
                    <a:pt x="258" y="390"/>
                    <a:pt x="258" y="390"/>
                    <a:pt x="256" y="389"/>
                  </a:cubicBezTo>
                  <a:cubicBezTo>
                    <a:pt x="255" y="387"/>
                    <a:pt x="255" y="387"/>
                    <a:pt x="255" y="387"/>
                  </a:cubicBezTo>
                  <a:cubicBezTo>
                    <a:pt x="254" y="387"/>
                    <a:pt x="253" y="387"/>
                    <a:pt x="252" y="387"/>
                  </a:cubicBezTo>
                  <a:cubicBezTo>
                    <a:pt x="252" y="385"/>
                    <a:pt x="252" y="385"/>
                    <a:pt x="252" y="385"/>
                  </a:cubicBezTo>
                  <a:cubicBezTo>
                    <a:pt x="253" y="385"/>
                    <a:pt x="254" y="386"/>
                    <a:pt x="256" y="386"/>
                  </a:cubicBezTo>
                  <a:cubicBezTo>
                    <a:pt x="256" y="386"/>
                    <a:pt x="257" y="384"/>
                    <a:pt x="256" y="384"/>
                  </a:cubicBezTo>
                  <a:cubicBezTo>
                    <a:pt x="258" y="383"/>
                    <a:pt x="258" y="383"/>
                    <a:pt x="258" y="383"/>
                  </a:cubicBezTo>
                  <a:cubicBezTo>
                    <a:pt x="258" y="381"/>
                    <a:pt x="257" y="381"/>
                    <a:pt x="257" y="379"/>
                  </a:cubicBezTo>
                  <a:cubicBezTo>
                    <a:pt x="261" y="377"/>
                    <a:pt x="261" y="377"/>
                    <a:pt x="261" y="377"/>
                  </a:cubicBezTo>
                  <a:cubicBezTo>
                    <a:pt x="261" y="374"/>
                    <a:pt x="260" y="374"/>
                    <a:pt x="259" y="373"/>
                  </a:cubicBezTo>
                  <a:cubicBezTo>
                    <a:pt x="260" y="372"/>
                    <a:pt x="261" y="372"/>
                    <a:pt x="262" y="372"/>
                  </a:cubicBezTo>
                  <a:cubicBezTo>
                    <a:pt x="262" y="371"/>
                    <a:pt x="263" y="369"/>
                    <a:pt x="264" y="368"/>
                  </a:cubicBezTo>
                  <a:cubicBezTo>
                    <a:pt x="265" y="367"/>
                    <a:pt x="262" y="366"/>
                    <a:pt x="262" y="366"/>
                  </a:cubicBezTo>
                  <a:cubicBezTo>
                    <a:pt x="262" y="365"/>
                    <a:pt x="262" y="363"/>
                    <a:pt x="263" y="361"/>
                  </a:cubicBezTo>
                  <a:cubicBezTo>
                    <a:pt x="263" y="361"/>
                    <a:pt x="264" y="361"/>
                    <a:pt x="265" y="361"/>
                  </a:cubicBezTo>
                  <a:cubicBezTo>
                    <a:pt x="264" y="363"/>
                    <a:pt x="265" y="362"/>
                    <a:pt x="266" y="362"/>
                  </a:cubicBezTo>
                  <a:cubicBezTo>
                    <a:pt x="266" y="361"/>
                    <a:pt x="266" y="360"/>
                    <a:pt x="267" y="359"/>
                  </a:cubicBezTo>
                  <a:cubicBezTo>
                    <a:pt x="266" y="359"/>
                    <a:pt x="267" y="358"/>
                    <a:pt x="267" y="357"/>
                  </a:cubicBezTo>
                  <a:cubicBezTo>
                    <a:pt x="266" y="357"/>
                    <a:pt x="265" y="358"/>
                    <a:pt x="265" y="357"/>
                  </a:cubicBezTo>
                  <a:cubicBezTo>
                    <a:pt x="264" y="357"/>
                    <a:pt x="265" y="356"/>
                    <a:pt x="265" y="355"/>
                  </a:cubicBezTo>
                  <a:cubicBezTo>
                    <a:pt x="266" y="355"/>
                    <a:pt x="265" y="355"/>
                    <a:pt x="266" y="353"/>
                  </a:cubicBezTo>
                  <a:cubicBezTo>
                    <a:pt x="268" y="354"/>
                    <a:pt x="269" y="354"/>
                    <a:pt x="271" y="355"/>
                  </a:cubicBezTo>
                  <a:cubicBezTo>
                    <a:pt x="271" y="355"/>
                    <a:pt x="270" y="354"/>
                    <a:pt x="271" y="352"/>
                  </a:cubicBezTo>
                  <a:cubicBezTo>
                    <a:pt x="272" y="351"/>
                    <a:pt x="272" y="351"/>
                    <a:pt x="272" y="351"/>
                  </a:cubicBezTo>
                  <a:cubicBezTo>
                    <a:pt x="272" y="348"/>
                    <a:pt x="271" y="348"/>
                    <a:pt x="269" y="345"/>
                  </a:cubicBezTo>
                  <a:cubicBezTo>
                    <a:pt x="270" y="345"/>
                    <a:pt x="271" y="345"/>
                    <a:pt x="271" y="345"/>
                  </a:cubicBezTo>
                  <a:cubicBezTo>
                    <a:pt x="272" y="345"/>
                    <a:pt x="273" y="347"/>
                    <a:pt x="273" y="347"/>
                  </a:cubicBezTo>
                  <a:cubicBezTo>
                    <a:pt x="277" y="348"/>
                    <a:pt x="277" y="345"/>
                    <a:pt x="275" y="345"/>
                  </a:cubicBezTo>
                  <a:cubicBezTo>
                    <a:pt x="276" y="341"/>
                    <a:pt x="276" y="340"/>
                    <a:pt x="278" y="337"/>
                  </a:cubicBezTo>
                  <a:cubicBezTo>
                    <a:pt x="275" y="336"/>
                    <a:pt x="273" y="336"/>
                    <a:pt x="271" y="335"/>
                  </a:cubicBezTo>
                  <a:cubicBezTo>
                    <a:pt x="271" y="334"/>
                    <a:pt x="271" y="334"/>
                    <a:pt x="271" y="334"/>
                  </a:cubicBezTo>
                  <a:cubicBezTo>
                    <a:pt x="271" y="334"/>
                    <a:pt x="274" y="335"/>
                    <a:pt x="273" y="335"/>
                  </a:cubicBezTo>
                  <a:cubicBezTo>
                    <a:pt x="275" y="335"/>
                    <a:pt x="277" y="335"/>
                    <a:pt x="279" y="335"/>
                  </a:cubicBezTo>
                  <a:cubicBezTo>
                    <a:pt x="280" y="328"/>
                    <a:pt x="280" y="329"/>
                    <a:pt x="277" y="324"/>
                  </a:cubicBezTo>
                  <a:cubicBezTo>
                    <a:pt x="275" y="323"/>
                    <a:pt x="275" y="323"/>
                    <a:pt x="275" y="323"/>
                  </a:cubicBezTo>
                  <a:cubicBezTo>
                    <a:pt x="275" y="321"/>
                    <a:pt x="275" y="321"/>
                    <a:pt x="275" y="321"/>
                  </a:cubicBezTo>
                  <a:cubicBezTo>
                    <a:pt x="277" y="322"/>
                    <a:pt x="277" y="321"/>
                    <a:pt x="278" y="321"/>
                  </a:cubicBezTo>
                  <a:cubicBezTo>
                    <a:pt x="275" y="321"/>
                    <a:pt x="279" y="321"/>
                    <a:pt x="279" y="321"/>
                  </a:cubicBezTo>
                  <a:cubicBezTo>
                    <a:pt x="278" y="321"/>
                    <a:pt x="281" y="321"/>
                    <a:pt x="281" y="321"/>
                  </a:cubicBezTo>
                  <a:cubicBezTo>
                    <a:pt x="282" y="321"/>
                    <a:pt x="283" y="319"/>
                    <a:pt x="283" y="319"/>
                  </a:cubicBezTo>
                  <a:cubicBezTo>
                    <a:pt x="283" y="318"/>
                    <a:pt x="283" y="315"/>
                    <a:pt x="283" y="316"/>
                  </a:cubicBezTo>
                  <a:cubicBezTo>
                    <a:pt x="283" y="315"/>
                    <a:pt x="283" y="315"/>
                    <a:pt x="283" y="315"/>
                  </a:cubicBezTo>
                  <a:cubicBezTo>
                    <a:pt x="284" y="314"/>
                    <a:pt x="287" y="315"/>
                    <a:pt x="288" y="315"/>
                  </a:cubicBezTo>
                  <a:cubicBezTo>
                    <a:pt x="289" y="315"/>
                    <a:pt x="290" y="315"/>
                    <a:pt x="290" y="315"/>
                  </a:cubicBezTo>
                  <a:cubicBezTo>
                    <a:pt x="290" y="315"/>
                    <a:pt x="285" y="315"/>
                    <a:pt x="290" y="314"/>
                  </a:cubicBezTo>
                  <a:cubicBezTo>
                    <a:pt x="292" y="314"/>
                    <a:pt x="294" y="316"/>
                    <a:pt x="297" y="315"/>
                  </a:cubicBezTo>
                  <a:cubicBezTo>
                    <a:pt x="299" y="314"/>
                    <a:pt x="299" y="312"/>
                    <a:pt x="301" y="311"/>
                  </a:cubicBezTo>
                  <a:cubicBezTo>
                    <a:pt x="302" y="311"/>
                    <a:pt x="303" y="311"/>
                    <a:pt x="304" y="311"/>
                  </a:cubicBezTo>
                  <a:cubicBezTo>
                    <a:pt x="305" y="313"/>
                    <a:pt x="305" y="314"/>
                    <a:pt x="306" y="315"/>
                  </a:cubicBezTo>
                  <a:cubicBezTo>
                    <a:pt x="307" y="317"/>
                    <a:pt x="307" y="317"/>
                    <a:pt x="307" y="317"/>
                  </a:cubicBezTo>
                  <a:cubicBezTo>
                    <a:pt x="307" y="317"/>
                    <a:pt x="309" y="317"/>
                    <a:pt x="307" y="316"/>
                  </a:cubicBezTo>
                  <a:cubicBezTo>
                    <a:pt x="307" y="316"/>
                    <a:pt x="309" y="316"/>
                    <a:pt x="308" y="315"/>
                  </a:cubicBezTo>
                  <a:cubicBezTo>
                    <a:pt x="308" y="315"/>
                    <a:pt x="310" y="314"/>
                    <a:pt x="310" y="313"/>
                  </a:cubicBezTo>
                  <a:cubicBezTo>
                    <a:pt x="311" y="312"/>
                    <a:pt x="311" y="312"/>
                    <a:pt x="311" y="310"/>
                  </a:cubicBezTo>
                  <a:cubicBezTo>
                    <a:pt x="312" y="310"/>
                    <a:pt x="314" y="310"/>
                    <a:pt x="316" y="310"/>
                  </a:cubicBezTo>
                  <a:cubicBezTo>
                    <a:pt x="316" y="311"/>
                    <a:pt x="315" y="311"/>
                    <a:pt x="316" y="311"/>
                  </a:cubicBezTo>
                  <a:cubicBezTo>
                    <a:pt x="316" y="313"/>
                    <a:pt x="316" y="313"/>
                    <a:pt x="316" y="313"/>
                  </a:cubicBezTo>
                  <a:cubicBezTo>
                    <a:pt x="318" y="313"/>
                    <a:pt x="318" y="313"/>
                    <a:pt x="318" y="313"/>
                  </a:cubicBezTo>
                  <a:cubicBezTo>
                    <a:pt x="318" y="312"/>
                    <a:pt x="320" y="310"/>
                    <a:pt x="320" y="309"/>
                  </a:cubicBezTo>
                  <a:cubicBezTo>
                    <a:pt x="320" y="308"/>
                    <a:pt x="319" y="307"/>
                    <a:pt x="319" y="307"/>
                  </a:cubicBezTo>
                  <a:cubicBezTo>
                    <a:pt x="320" y="306"/>
                    <a:pt x="322" y="306"/>
                    <a:pt x="323" y="305"/>
                  </a:cubicBezTo>
                  <a:cubicBezTo>
                    <a:pt x="324" y="304"/>
                    <a:pt x="323" y="301"/>
                    <a:pt x="325" y="299"/>
                  </a:cubicBezTo>
                  <a:cubicBezTo>
                    <a:pt x="326" y="299"/>
                    <a:pt x="327" y="300"/>
                    <a:pt x="328" y="299"/>
                  </a:cubicBezTo>
                  <a:cubicBezTo>
                    <a:pt x="329" y="299"/>
                    <a:pt x="330" y="297"/>
                    <a:pt x="331" y="296"/>
                  </a:cubicBezTo>
                  <a:cubicBezTo>
                    <a:pt x="333" y="295"/>
                    <a:pt x="335" y="295"/>
                    <a:pt x="337" y="294"/>
                  </a:cubicBezTo>
                  <a:cubicBezTo>
                    <a:pt x="339" y="293"/>
                    <a:pt x="341" y="286"/>
                    <a:pt x="344" y="286"/>
                  </a:cubicBezTo>
                  <a:cubicBezTo>
                    <a:pt x="345" y="285"/>
                    <a:pt x="346" y="287"/>
                    <a:pt x="347" y="286"/>
                  </a:cubicBezTo>
                  <a:cubicBezTo>
                    <a:pt x="348" y="285"/>
                    <a:pt x="348" y="285"/>
                    <a:pt x="348" y="285"/>
                  </a:cubicBezTo>
                  <a:cubicBezTo>
                    <a:pt x="349" y="283"/>
                    <a:pt x="349" y="283"/>
                    <a:pt x="349" y="283"/>
                  </a:cubicBezTo>
                  <a:cubicBezTo>
                    <a:pt x="350" y="277"/>
                    <a:pt x="347" y="279"/>
                    <a:pt x="346" y="278"/>
                  </a:cubicBezTo>
                  <a:cubicBezTo>
                    <a:pt x="345" y="276"/>
                    <a:pt x="345" y="272"/>
                    <a:pt x="344" y="270"/>
                  </a:cubicBezTo>
                  <a:cubicBezTo>
                    <a:pt x="347" y="276"/>
                    <a:pt x="353" y="279"/>
                    <a:pt x="360" y="278"/>
                  </a:cubicBezTo>
                  <a:cubicBezTo>
                    <a:pt x="360" y="277"/>
                    <a:pt x="360" y="277"/>
                    <a:pt x="360" y="277"/>
                  </a:cubicBezTo>
                  <a:cubicBezTo>
                    <a:pt x="362" y="276"/>
                    <a:pt x="363" y="277"/>
                    <a:pt x="364" y="276"/>
                  </a:cubicBezTo>
                  <a:cubicBezTo>
                    <a:pt x="365" y="276"/>
                    <a:pt x="364" y="273"/>
                    <a:pt x="364" y="273"/>
                  </a:cubicBezTo>
                  <a:cubicBezTo>
                    <a:pt x="365" y="273"/>
                    <a:pt x="366" y="273"/>
                    <a:pt x="366" y="273"/>
                  </a:cubicBezTo>
                  <a:cubicBezTo>
                    <a:pt x="367" y="273"/>
                    <a:pt x="367" y="274"/>
                    <a:pt x="367" y="276"/>
                  </a:cubicBezTo>
                  <a:cubicBezTo>
                    <a:pt x="367" y="275"/>
                    <a:pt x="371" y="274"/>
                    <a:pt x="370" y="274"/>
                  </a:cubicBezTo>
                  <a:cubicBezTo>
                    <a:pt x="371" y="274"/>
                    <a:pt x="372" y="274"/>
                    <a:pt x="372" y="274"/>
                  </a:cubicBezTo>
                  <a:cubicBezTo>
                    <a:pt x="373" y="274"/>
                    <a:pt x="372" y="272"/>
                    <a:pt x="373" y="272"/>
                  </a:cubicBezTo>
                  <a:cubicBezTo>
                    <a:pt x="374" y="272"/>
                    <a:pt x="374" y="271"/>
                    <a:pt x="375" y="272"/>
                  </a:cubicBezTo>
                  <a:cubicBezTo>
                    <a:pt x="375" y="272"/>
                    <a:pt x="376" y="273"/>
                    <a:pt x="376" y="274"/>
                  </a:cubicBezTo>
                  <a:cubicBezTo>
                    <a:pt x="380" y="272"/>
                    <a:pt x="379" y="273"/>
                    <a:pt x="383" y="273"/>
                  </a:cubicBezTo>
                  <a:cubicBezTo>
                    <a:pt x="384" y="271"/>
                    <a:pt x="384" y="271"/>
                    <a:pt x="384" y="271"/>
                  </a:cubicBezTo>
                  <a:cubicBezTo>
                    <a:pt x="385" y="270"/>
                    <a:pt x="385" y="272"/>
                    <a:pt x="386" y="272"/>
                  </a:cubicBezTo>
                  <a:cubicBezTo>
                    <a:pt x="387" y="271"/>
                    <a:pt x="388" y="269"/>
                    <a:pt x="390" y="269"/>
                  </a:cubicBezTo>
                  <a:cubicBezTo>
                    <a:pt x="391" y="269"/>
                    <a:pt x="392" y="269"/>
                    <a:pt x="393" y="269"/>
                  </a:cubicBezTo>
                  <a:cubicBezTo>
                    <a:pt x="395" y="269"/>
                    <a:pt x="398" y="267"/>
                    <a:pt x="400" y="266"/>
                  </a:cubicBezTo>
                  <a:cubicBezTo>
                    <a:pt x="400" y="262"/>
                    <a:pt x="400" y="262"/>
                    <a:pt x="400" y="262"/>
                  </a:cubicBezTo>
                  <a:cubicBezTo>
                    <a:pt x="401" y="261"/>
                    <a:pt x="402" y="263"/>
                    <a:pt x="402" y="264"/>
                  </a:cubicBezTo>
                  <a:cubicBezTo>
                    <a:pt x="403" y="264"/>
                    <a:pt x="404" y="263"/>
                    <a:pt x="405" y="264"/>
                  </a:cubicBezTo>
                  <a:cubicBezTo>
                    <a:pt x="406" y="261"/>
                    <a:pt x="407" y="260"/>
                    <a:pt x="409" y="258"/>
                  </a:cubicBezTo>
                  <a:cubicBezTo>
                    <a:pt x="410" y="258"/>
                    <a:pt x="410" y="258"/>
                    <a:pt x="412" y="258"/>
                  </a:cubicBezTo>
                  <a:cubicBezTo>
                    <a:pt x="411" y="258"/>
                    <a:pt x="412" y="259"/>
                    <a:pt x="412" y="260"/>
                  </a:cubicBezTo>
                  <a:cubicBezTo>
                    <a:pt x="412" y="259"/>
                    <a:pt x="414" y="258"/>
                    <a:pt x="414" y="258"/>
                  </a:cubicBezTo>
                  <a:cubicBezTo>
                    <a:pt x="415" y="257"/>
                    <a:pt x="415" y="258"/>
                    <a:pt x="416" y="258"/>
                  </a:cubicBezTo>
                  <a:cubicBezTo>
                    <a:pt x="416" y="258"/>
                    <a:pt x="417" y="256"/>
                    <a:pt x="417" y="256"/>
                  </a:cubicBezTo>
                  <a:cubicBezTo>
                    <a:pt x="419" y="255"/>
                    <a:pt x="419" y="256"/>
                    <a:pt x="421" y="256"/>
                  </a:cubicBezTo>
                  <a:cubicBezTo>
                    <a:pt x="422" y="256"/>
                    <a:pt x="424" y="254"/>
                    <a:pt x="424" y="254"/>
                  </a:cubicBezTo>
                  <a:cubicBezTo>
                    <a:pt x="425" y="254"/>
                    <a:pt x="427" y="254"/>
                    <a:pt x="428" y="254"/>
                  </a:cubicBezTo>
                  <a:cubicBezTo>
                    <a:pt x="427" y="250"/>
                    <a:pt x="428" y="250"/>
                    <a:pt x="432" y="250"/>
                  </a:cubicBezTo>
                  <a:cubicBezTo>
                    <a:pt x="432" y="249"/>
                    <a:pt x="432" y="248"/>
                    <a:pt x="431" y="247"/>
                  </a:cubicBezTo>
                  <a:cubicBezTo>
                    <a:pt x="432" y="246"/>
                    <a:pt x="434" y="245"/>
                    <a:pt x="434" y="244"/>
                  </a:cubicBezTo>
                  <a:cubicBezTo>
                    <a:pt x="436" y="244"/>
                    <a:pt x="437" y="244"/>
                    <a:pt x="438" y="244"/>
                  </a:cubicBezTo>
                  <a:cubicBezTo>
                    <a:pt x="439" y="243"/>
                    <a:pt x="439" y="241"/>
                    <a:pt x="439" y="241"/>
                  </a:cubicBezTo>
                  <a:cubicBezTo>
                    <a:pt x="434" y="242"/>
                    <a:pt x="429" y="242"/>
                    <a:pt x="425" y="240"/>
                  </a:cubicBezTo>
                  <a:cubicBezTo>
                    <a:pt x="424" y="240"/>
                    <a:pt x="422" y="238"/>
                    <a:pt x="421" y="238"/>
                  </a:cubicBezTo>
                  <a:cubicBezTo>
                    <a:pt x="419" y="238"/>
                    <a:pt x="420" y="239"/>
                    <a:pt x="418" y="238"/>
                  </a:cubicBezTo>
                  <a:cubicBezTo>
                    <a:pt x="418" y="237"/>
                    <a:pt x="418" y="237"/>
                    <a:pt x="418" y="237"/>
                  </a:cubicBezTo>
                  <a:cubicBezTo>
                    <a:pt x="414" y="237"/>
                    <a:pt x="412" y="240"/>
                    <a:pt x="410" y="240"/>
                  </a:cubicBezTo>
                  <a:cubicBezTo>
                    <a:pt x="405" y="241"/>
                    <a:pt x="403" y="240"/>
                    <a:pt x="399" y="240"/>
                  </a:cubicBezTo>
                  <a:cubicBezTo>
                    <a:pt x="411" y="232"/>
                    <a:pt x="389" y="236"/>
                    <a:pt x="384" y="237"/>
                  </a:cubicBezTo>
                  <a:cubicBezTo>
                    <a:pt x="384" y="235"/>
                    <a:pt x="383" y="234"/>
                    <a:pt x="382" y="232"/>
                  </a:cubicBezTo>
                  <a:cubicBezTo>
                    <a:pt x="383" y="232"/>
                    <a:pt x="383" y="232"/>
                    <a:pt x="383" y="231"/>
                  </a:cubicBezTo>
                  <a:cubicBezTo>
                    <a:pt x="384" y="232"/>
                    <a:pt x="385" y="230"/>
                    <a:pt x="385" y="230"/>
                  </a:cubicBezTo>
                  <a:cubicBezTo>
                    <a:pt x="385" y="232"/>
                    <a:pt x="385" y="235"/>
                    <a:pt x="386" y="236"/>
                  </a:cubicBezTo>
                  <a:cubicBezTo>
                    <a:pt x="391" y="234"/>
                    <a:pt x="397" y="233"/>
                    <a:pt x="403" y="234"/>
                  </a:cubicBezTo>
                  <a:cubicBezTo>
                    <a:pt x="403" y="234"/>
                    <a:pt x="406" y="236"/>
                    <a:pt x="408" y="235"/>
                  </a:cubicBezTo>
                  <a:cubicBezTo>
                    <a:pt x="408" y="235"/>
                    <a:pt x="409" y="234"/>
                    <a:pt x="410" y="234"/>
                  </a:cubicBezTo>
                  <a:cubicBezTo>
                    <a:pt x="409" y="232"/>
                    <a:pt x="409" y="230"/>
                    <a:pt x="408" y="228"/>
                  </a:cubicBezTo>
                  <a:cubicBezTo>
                    <a:pt x="402" y="230"/>
                    <a:pt x="399" y="229"/>
                    <a:pt x="392" y="230"/>
                  </a:cubicBezTo>
                  <a:cubicBezTo>
                    <a:pt x="391" y="230"/>
                    <a:pt x="383" y="232"/>
                    <a:pt x="386" y="229"/>
                  </a:cubicBezTo>
                  <a:cubicBezTo>
                    <a:pt x="386" y="229"/>
                    <a:pt x="388" y="227"/>
                    <a:pt x="388" y="227"/>
                  </a:cubicBezTo>
                  <a:cubicBezTo>
                    <a:pt x="388" y="226"/>
                    <a:pt x="388" y="226"/>
                    <a:pt x="388" y="226"/>
                  </a:cubicBezTo>
                  <a:cubicBezTo>
                    <a:pt x="390" y="226"/>
                    <a:pt x="390" y="227"/>
                    <a:pt x="391" y="228"/>
                  </a:cubicBezTo>
                  <a:cubicBezTo>
                    <a:pt x="394" y="228"/>
                    <a:pt x="400" y="229"/>
                    <a:pt x="402" y="228"/>
                  </a:cubicBezTo>
                  <a:cubicBezTo>
                    <a:pt x="403" y="228"/>
                    <a:pt x="405" y="226"/>
                    <a:pt x="405" y="226"/>
                  </a:cubicBezTo>
                  <a:cubicBezTo>
                    <a:pt x="407" y="226"/>
                    <a:pt x="409" y="226"/>
                    <a:pt x="411" y="226"/>
                  </a:cubicBezTo>
                  <a:cubicBezTo>
                    <a:pt x="411" y="225"/>
                    <a:pt x="411" y="225"/>
                    <a:pt x="411" y="225"/>
                  </a:cubicBezTo>
                  <a:cubicBezTo>
                    <a:pt x="410" y="224"/>
                    <a:pt x="410" y="224"/>
                    <a:pt x="410" y="222"/>
                  </a:cubicBezTo>
                  <a:cubicBezTo>
                    <a:pt x="408" y="222"/>
                    <a:pt x="405" y="222"/>
                    <a:pt x="404" y="221"/>
                  </a:cubicBezTo>
                  <a:cubicBezTo>
                    <a:pt x="403" y="219"/>
                    <a:pt x="403" y="219"/>
                    <a:pt x="403" y="219"/>
                  </a:cubicBezTo>
                  <a:cubicBezTo>
                    <a:pt x="397" y="220"/>
                    <a:pt x="390" y="220"/>
                    <a:pt x="384" y="221"/>
                  </a:cubicBezTo>
                  <a:cubicBezTo>
                    <a:pt x="384" y="220"/>
                    <a:pt x="384" y="220"/>
                    <a:pt x="384" y="220"/>
                  </a:cubicBezTo>
                  <a:cubicBezTo>
                    <a:pt x="385" y="219"/>
                    <a:pt x="386" y="219"/>
                    <a:pt x="388" y="219"/>
                  </a:cubicBezTo>
                  <a:cubicBezTo>
                    <a:pt x="387" y="218"/>
                    <a:pt x="389" y="218"/>
                    <a:pt x="388" y="216"/>
                  </a:cubicBezTo>
                  <a:cubicBezTo>
                    <a:pt x="386" y="216"/>
                    <a:pt x="386" y="216"/>
                    <a:pt x="386" y="216"/>
                  </a:cubicBezTo>
                  <a:cubicBezTo>
                    <a:pt x="385" y="215"/>
                    <a:pt x="386" y="214"/>
                    <a:pt x="386" y="213"/>
                  </a:cubicBezTo>
                  <a:cubicBezTo>
                    <a:pt x="388" y="214"/>
                    <a:pt x="389" y="215"/>
                    <a:pt x="391" y="217"/>
                  </a:cubicBezTo>
                  <a:cubicBezTo>
                    <a:pt x="395" y="216"/>
                    <a:pt x="398" y="215"/>
                    <a:pt x="402" y="216"/>
                  </a:cubicBezTo>
                  <a:cubicBezTo>
                    <a:pt x="404" y="218"/>
                    <a:pt x="404" y="218"/>
                    <a:pt x="404" y="218"/>
                  </a:cubicBezTo>
                  <a:cubicBezTo>
                    <a:pt x="405" y="218"/>
                    <a:pt x="407" y="217"/>
                    <a:pt x="408" y="218"/>
                  </a:cubicBezTo>
                  <a:cubicBezTo>
                    <a:pt x="408" y="218"/>
                    <a:pt x="408" y="221"/>
                    <a:pt x="410" y="221"/>
                  </a:cubicBezTo>
                  <a:cubicBezTo>
                    <a:pt x="412" y="222"/>
                    <a:pt x="414" y="220"/>
                    <a:pt x="417" y="222"/>
                  </a:cubicBezTo>
                  <a:cubicBezTo>
                    <a:pt x="418" y="222"/>
                    <a:pt x="418" y="224"/>
                    <a:pt x="418" y="225"/>
                  </a:cubicBezTo>
                  <a:cubicBezTo>
                    <a:pt x="420" y="228"/>
                    <a:pt x="424" y="234"/>
                    <a:pt x="427" y="236"/>
                  </a:cubicBezTo>
                  <a:cubicBezTo>
                    <a:pt x="428" y="237"/>
                    <a:pt x="431" y="238"/>
                    <a:pt x="432" y="238"/>
                  </a:cubicBezTo>
                  <a:cubicBezTo>
                    <a:pt x="432" y="239"/>
                    <a:pt x="432" y="239"/>
                    <a:pt x="432" y="239"/>
                  </a:cubicBezTo>
                  <a:cubicBezTo>
                    <a:pt x="434" y="239"/>
                    <a:pt x="433" y="237"/>
                    <a:pt x="434" y="237"/>
                  </a:cubicBezTo>
                  <a:cubicBezTo>
                    <a:pt x="436" y="236"/>
                    <a:pt x="440" y="238"/>
                    <a:pt x="442" y="239"/>
                  </a:cubicBezTo>
                  <a:cubicBezTo>
                    <a:pt x="443" y="240"/>
                    <a:pt x="443" y="240"/>
                    <a:pt x="443" y="240"/>
                  </a:cubicBezTo>
                  <a:cubicBezTo>
                    <a:pt x="446" y="237"/>
                    <a:pt x="443" y="236"/>
                    <a:pt x="441" y="235"/>
                  </a:cubicBezTo>
                  <a:cubicBezTo>
                    <a:pt x="442" y="234"/>
                    <a:pt x="443" y="234"/>
                    <a:pt x="443" y="234"/>
                  </a:cubicBezTo>
                  <a:cubicBezTo>
                    <a:pt x="444" y="233"/>
                    <a:pt x="442" y="233"/>
                    <a:pt x="443" y="232"/>
                  </a:cubicBezTo>
                  <a:cubicBezTo>
                    <a:pt x="445" y="231"/>
                    <a:pt x="443" y="225"/>
                    <a:pt x="441" y="224"/>
                  </a:cubicBezTo>
                  <a:cubicBezTo>
                    <a:pt x="440" y="224"/>
                    <a:pt x="440" y="224"/>
                    <a:pt x="440" y="224"/>
                  </a:cubicBezTo>
                  <a:cubicBezTo>
                    <a:pt x="439" y="223"/>
                    <a:pt x="440" y="222"/>
                    <a:pt x="439" y="220"/>
                  </a:cubicBezTo>
                  <a:cubicBezTo>
                    <a:pt x="439" y="221"/>
                    <a:pt x="438" y="220"/>
                    <a:pt x="437" y="220"/>
                  </a:cubicBezTo>
                  <a:cubicBezTo>
                    <a:pt x="437" y="222"/>
                    <a:pt x="438" y="222"/>
                    <a:pt x="436" y="222"/>
                  </a:cubicBezTo>
                  <a:cubicBezTo>
                    <a:pt x="436" y="222"/>
                    <a:pt x="436" y="219"/>
                    <a:pt x="436" y="219"/>
                  </a:cubicBezTo>
                  <a:cubicBezTo>
                    <a:pt x="437" y="219"/>
                    <a:pt x="437" y="219"/>
                    <a:pt x="437" y="218"/>
                  </a:cubicBezTo>
                  <a:cubicBezTo>
                    <a:pt x="435" y="218"/>
                    <a:pt x="435" y="218"/>
                    <a:pt x="433" y="218"/>
                  </a:cubicBezTo>
                  <a:cubicBezTo>
                    <a:pt x="433" y="217"/>
                    <a:pt x="434" y="217"/>
                    <a:pt x="434" y="216"/>
                  </a:cubicBezTo>
                  <a:cubicBezTo>
                    <a:pt x="433" y="215"/>
                    <a:pt x="431" y="213"/>
                    <a:pt x="430" y="212"/>
                  </a:cubicBezTo>
                  <a:cubicBezTo>
                    <a:pt x="429" y="212"/>
                    <a:pt x="428" y="213"/>
                    <a:pt x="426" y="212"/>
                  </a:cubicBezTo>
                  <a:cubicBezTo>
                    <a:pt x="425" y="211"/>
                    <a:pt x="423" y="208"/>
                    <a:pt x="421" y="208"/>
                  </a:cubicBezTo>
                  <a:cubicBezTo>
                    <a:pt x="418" y="207"/>
                    <a:pt x="415" y="208"/>
                    <a:pt x="412" y="208"/>
                  </a:cubicBezTo>
                  <a:cubicBezTo>
                    <a:pt x="412" y="207"/>
                    <a:pt x="412" y="207"/>
                    <a:pt x="412" y="207"/>
                  </a:cubicBezTo>
                  <a:cubicBezTo>
                    <a:pt x="414" y="206"/>
                    <a:pt x="416" y="206"/>
                    <a:pt x="418" y="206"/>
                  </a:cubicBezTo>
                  <a:cubicBezTo>
                    <a:pt x="416" y="204"/>
                    <a:pt x="416" y="202"/>
                    <a:pt x="413" y="201"/>
                  </a:cubicBezTo>
                  <a:cubicBezTo>
                    <a:pt x="412" y="201"/>
                    <a:pt x="411" y="202"/>
                    <a:pt x="412" y="202"/>
                  </a:cubicBezTo>
                  <a:cubicBezTo>
                    <a:pt x="411" y="202"/>
                    <a:pt x="410" y="204"/>
                    <a:pt x="410" y="204"/>
                  </a:cubicBezTo>
                  <a:cubicBezTo>
                    <a:pt x="408" y="204"/>
                    <a:pt x="406" y="204"/>
                    <a:pt x="406" y="204"/>
                  </a:cubicBezTo>
                  <a:cubicBezTo>
                    <a:pt x="406" y="204"/>
                    <a:pt x="405" y="206"/>
                    <a:pt x="405" y="206"/>
                  </a:cubicBezTo>
                  <a:cubicBezTo>
                    <a:pt x="404" y="206"/>
                    <a:pt x="402" y="206"/>
                    <a:pt x="402" y="205"/>
                  </a:cubicBezTo>
                  <a:cubicBezTo>
                    <a:pt x="402" y="205"/>
                    <a:pt x="402" y="204"/>
                    <a:pt x="402" y="203"/>
                  </a:cubicBezTo>
                  <a:cubicBezTo>
                    <a:pt x="401" y="203"/>
                    <a:pt x="400" y="202"/>
                    <a:pt x="400" y="202"/>
                  </a:cubicBezTo>
                  <a:cubicBezTo>
                    <a:pt x="400" y="202"/>
                    <a:pt x="398" y="203"/>
                    <a:pt x="398" y="202"/>
                  </a:cubicBezTo>
                  <a:cubicBezTo>
                    <a:pt x="397" y="202"/>
                    <a:pt x="398" y="200"/>
                    <a:pt x="398" y="200"/>
                  </a:cubicBezTo>
                  <a:cubicBezTo>
                    <a:pt x="397" y="199"/>
                    <a:pt x="397" y="199"/>
                    <a:pt x="396" y="199"/>
                  </a:cubicBezTo>
                  <a:cubicBezTo>
                    <a:pt x="395" y="198"/>
                    <a:pt x="396" y="198"/>
                    <a:pt x="395" y="197"/>
                  </a:cubicBezTo>
                  <a:cubicBezTo>
                    <a:pt x="395" y="196"/>
                    <a:pt x="395" y="196"/>
                    <a:pt x="395" y="196"/>
                  </a:cubicBezTo>
                  <a:cubicBezTo>
                    <a:pt x="396" y="196"/>
                    <a:pt x="397" y="196"/>
                    <a:pt x="398" y="196"/>
                  </a:cubicBezTo>
                  <a:cubicBezTo>
                    <a:pt x="401" y="194"/>
                    <a:pt x="399" y="195"/>
                    <a:pt x="400" y="194"/>
                  </a:cubicBezTo>
                  <a:cubicBezTo>
                    <a:pt x="398" y="194"/>
                    <a:pt x="398" y="193"/>
                    <a:pt x="398" y="193"/>
                  </a:cubicBezTo>
                  <a:cubicBezTo>
                    <a:pt x="401" y="193"/>
                    <a:pt x="403" y="194"/>
                    <a:pt x="406" y="193"/>
                  </a:cubicBezTo>
                  <a:cubicBezTo>
                    <a:pt x="408" y="193"/>
                    <a:pt x="409" y="190"/>
                    <a:pt x="411" y="190"/>
                  </a:cubicBezTo>
                  <a:cubicBezTo>
                    <a:pt x="411" y="190"/>
                    <a:pt x="412" y="190"/>
                    <a:pt x="413" y="190"/>
                  </a:cubicBezTo>
                  <a:cubicBezTo>
                    <a:pt x="413" y="190"/>
                    <a:pt x="414" y="188"/>
                    <a:pt x="414" y="188"/>
                  </a:cubicBezTo>
                  <a:cubicBezTo>
                    <a:pt x="415" y="187"/>
                    <a:pt x="417" y="187"/>
                    <a:pt x="418" y="187"/>
                  </a:cubicBezTo>
                  <a:cubicBezTo>
                    <a:pt x="418" y="186"/>
                    <a:pt x="418" y="184"/>
                    <a:pt x="418" y="183"/>
                  </a:cubicBezTo>
                  <a:cubicBezTo>
                    <a:pt x="419" y="183"/>
                    <a:pt x="420" y="183"/>
                    <a:pt x="421" y="183"/>
                  </a:cubicBezTo>
                  <a:cubicBezTo>
                    <a:pt x="420" y="185"/>
                    <a:pt x="419" y="187"/>
                    <a:pt x="421" y="188"/>
                  </a:cubicBezTo>
                  <a:cubicBezTo>
                    <a:pt x="423" y="189"/>
                    <a:pt x="425" y="189"/>
                    <a:pt x="427" y="189"/>
                  </a:cubicBezTo>
                  <a:cubicBezTo>
                    <a:pt x="429" y="190"/>
                    <a:pt x="429" y="190"/>
                    <a:pt x="429" y="190"/>
                  </a:cubicBezTo>
                  <a:cubicBezTo>
                    <a:pt x="430" y="191"/>
                    <a:pt x="432" y="190"/>
                    <a:pt x="433" y="190"/>
                  </a:cubicBezTo>
                  <a:cubicBezTo>
                    <a:pt x="434" y="191"/>
                    <a:pt x="436" y="192"/>
                    <a:pt x="436" y="192"/>
                  </a:cubicBezTo>
                  <a:cubicBezTo>
                    <a:pt x="439" y="193"/>
                    <a:pt x="443" y="190"/>
                    <a:pt x="445" y="189"/>
                  </a:cubicBezTo>
                  <a:cubicBezTo>
                    <a:pt x="445" y="189"/>
                    <a:pt x="445" y="187"/>
                    <a:pt x="445" y="187"/>
                  </a:cubicBezTo>
                  <a:cubicBezTo>
                    <a:pt x="447" y="186"/>
                    <a:pt x="451" y="186"/>
                    <a:pt x="452" y="186"/>
                  </a:cubicBezTo>
                  <a:cubicBezTo>
                    <a:pt x="451" y="185"/>
                    <a:pt x="452" y="181"/>
                    <a:pt x="452" y="181"/>
                  </a:cubicBezTo>
                  <a:cubicBezTo>
                    <a:pt x="451" y="180"/>
                    <a:pt x="450" y="181"/>
                    <a:pt x="449" y="181"/>
                  </a:cubicBezTo>
                  <a:cubicBezTo>
                    <a:pt x="443" y="180"/>
                    <a:pt x="444" y="176"/>
                    <a:pt x="441" y="183"/>
                  </a:cubicBezTo>
                  <a:cubicBezTo>
                    <a:pt x="441" y="182"/>
                    <a:pt x="440" y="180"/>
                    <a:pt x="439" y="179"/>
                  </a:cubicBezTo>
                  <a:cubicBezTo>
                    <a:pt x="439" y="179"/>
                    <a:pt x="438" y="179"/>
                    <a:pt x="437" y="179"/>
                  </a:cubicBezTo>
                  <a:cubicBezTo>
                    <a:pt x="434" y="178"/>
                    <a:pt x="438" y="175"/>
                    <a:pt x="438" y="174"/>
                  </a:cubicBezTo>
                  <a:cubicBezTo>
                    <a:pt x="438" y="173"/>
                    <a:pt x="438" y="171"/>
                    <a:pt x="438" y="169"/>
                  </a:cubicBezTo>
                  <a:cubicBezTo>
                    <a:pt x="440" y="170"/>
                    <a:pt x="442" y="172"/>
                    <a:pt x="443" y="172"/>
                  </a:cubicBezTo>
                  <a:cubicBezTo>
                    <a:pt x="447" y="173"/>
                    <a:pt x="451" y="172"/>
                    <a:pt x="455" y="173"/>
                  </a:cubicBezTo>
                  <a:cubicBezTo>
                    <a:pt x="457" y="174"/>
                    <a:pt x="458" y="177"/>
                    <a:pt x="462" y="176"/>
                  </a:cubicBezTo>
                  <a:cubicBezTo>
                    <a:pt x="462" y="176"/>
                    <a:pt x="464" y="174"/>
                    <a:pt x="464" y="174"/>
                  </a:cubicBezTo>
                  <a:cubicBezTo>
                    <a:pt x="465" y="175"/>
                    <a:pt x="465" y="172"/>
                    <a:pt x="465" y="171"/>
                  </a:cubicBezTo>
                  <a:cubicBezTo>
                    <a:pt x="463" y="171"/>
                    <a:pt x="461" y="170"/>
                    <a:pt x="459" y="170"/>
                  </a:cubicBezTo>
                  <a:cubicBezTo>
                    <a:pt x="457" y="171"/>
                    <a:pt x="457" y="171"/>
                    <a:pt x="457" y="171"/>
                  </a:cubicBezTo>
                  <a:cubicBezTo>
                    <a:pt x="455" y="171"/>
                    <a:pt x="452" y="171"/>
                    <a:pt x="449" y="171"/>
                  </a:cubicBezTo>
                  <a:cubicBezTo>
                    <a:pt x="450" y="169"/>
                    <a:pt x="450" y="169"/>
                    <a:pt x="450" y="169"/>
                  </a:cubicBezTo>
                  <a:cubicBezTo>
                    <a:pt x="452" y="169"/>
                    <a:pt x="453" y="164"/>
                    <a:pt x="447" y="166"/>
                  </a:cubicBezTo>
                  <a:cubicBezTo>
                    <a:pt x="447" y="168"/>
                    <a:pt x="447" y="168"/>
                    <a:pt x="447" y="168"/>
                  </a:cubicBezTo>
                  <a:cubicBezTo>
                    <a:pt x="446" y="168"/>
                    <a:pt x="443" y="167"/>
                    <a:pt x="443" y="167"/>
                  </a:cubicBezTo>
                  <a:cubicBezTo>
                    <a:pt x="445" y="167"/>
                    <a:pt x="446" y="167"/>
                    <a:pt x="447" y="164"/>
                  </a:cubicBezTo>
                  <a:cubicBezTo>
                    <a:pt x="448" y="163"/>
                    <a:pt x="449" y="163"/>
                    <a:pt x="449" y="163"/>
                  </a:cubicBezTo>
                  <a:cubicBezTo>
                    <a:pt x="446" y="158"/>
                    <a:pt x="446" y="159"/>
                    <a:pt x="440" y="157"/>
                  </a:cubicBezTo>
                  <a:cubicBezTo>
                    <a:pt x="441" y="155"/>
                    <a:pt x="441" y="155"/>
                    <a:pt x="441" y="155"/>
                  </a:cubicBezTo>
                  <a:cubicBezTo>
                    <a:pt x="441" y="155"/>
                    <a:pt x="444" y="155"/>
                    <a:pt x="443" y="156"/>
                  </a:cubicBezTo>
                  <a:cubicBezTo>
                    <a:pt x="443" y="156"/>
                    <a:pt x="444" y="157"/>
                    <a:pt x="444" y="157"/>
                  </a:cubicBezTo>
                  <a:cubicBezTo>
                    <a:pt x="446" y="157"/>
                    <a:pt x="448" y="158"/>
                    <a:pt x="450" y="157"/>
                  </a:cubicBezTo>
                  <a:cubicBezTo>
                    <a:pt x="451" y="157"/>
                    <a:pt x="451" y="155"/>
                    <a:pt x="453" y="156"/>
                  </a:cubicBezTo>
                  <a:cubicBezTo>
                    <a:pt x="453" y="156"/>
                    <a:pt x="453" y="158"/>
                    <a:pt x="453" y="158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7" y="159"/>
                    <a:pt x="457" y="159"/>
                  </a:cubicBezTo>
                  <a:cubicBezTo>
                    <a:pt x="459" y="154"/>
                    <a:pt x="458" y="151"/>
                    <a:pt x="457" y="145"/>
                  </a:cubicBezTo>
                  <a:cubicBezTo>
                    <a:pt x="454" y="145"/>
                    <a:pt x="454" y="145"/>
                    <a:pt x="454" y="145"/>
                  </a:cubicBezTo>
                  <a:cubicBezTo>
                    <a:pt x="454" y="144"/>
                    <a:pt x="455" y="144"/>
                    <a:pt x="455" y="143"/>
                  </a:cubicBezTo>
                  <a:cubicBezTo>
                    <a:pt x="456" y="142"/>
                    <a:pt x="455" y="140"/>
                    <a:pt x="455" y="139"/>
                  </a:cubicBezTo>
                  <a:cubicBezTo>
                    <a:pt x="449" y="138"/>
                    <a:pt x="450" y="139"/>
                    <a:pt x="447" y="143"/>
                  </a:cubicBezTo>
                  <a:cubicBezTo>
                    <a:pt x="445" y="142"/>
                    <a:pt x="446" y="142"/>
                    <a:pt x="445" y="141"/>
                  </a:cubicBezTo>
                  <a:cubicBezTo>
                    <a:pt x="444" y="141"/>
                    <a:pt x="442" y="141"/>
                    <a:pt x="441" y="141"/>
                  </a:cubicBezTo>
                  <a:cubicBezTo>
                    <a:pt x="442" y="141"/>
                    <a:pt x="441" y="138"/>
                    <a:pt x="441" y="138"/>
                  </a:cubicBezTo>
                  <a:cubicBezTo>
                    <a:pt x="443" y="138"/>
                    <a:pt x="443" y="139"/>
                    <a:pt x="445" y="139"/>
                  </a:cubicBezTo>
                  <a:cubicBezTo>
                    <a:pt x="445" y="139"/>
                    <a:pt x="446" y="137"/>
                    <a:pt x="446" y="137"/>
                  </a:cubicBezTo>
                  <a:cubicBezTo>
                    <a:pt x="448" y="135"/>
                    <a:pt x="449" y="135"/>
                    <a:pt x="447" y="133"/>
                  </a:cubicBezTo>
                  <a:cubicBezTo>
                    <a:pt x="448" y="133"/>
                    <a:pt x="449" y="131"/>
                    <a:pt x="446" y="131"/>
                  </a:cubicBezTo>
                  <a:cubicBezTo>
                    <a:pt x="446" y="131"/>
                    <a:pt x="447" y="129"/>
                    <a:pt x="447" y="129"/>
                  </a:cubicBezTo>
                  <a:cubicBezTo>
                    <a:pt x="451" y="130"/>
                    <a:pt x="456" y="129"/>
                    <a:pt x="460" y="131"/>
                  </a:cubicBezTo>
                  <a:cubicBezTo>
                    <a:pt x="461" y="131"/>
                    <a:pt x="463" y="133"/>
                    <a:pt x="464" y="133"/>
                  </a:cubicBezTo>
                  <a:cubicBezTo>
                    <a:pt x="466" y="134"/>
                    <a:pt x="469" y="133"/>
                    <a:pt x="470" y="133"/>
                  </a:cubicBezTo>
                  <a:cubicBezTo>
                    <a:pt x="469" y="131"/>
                    <a:pt x="469" y="131"/>
                    <a:pt x="469" y="131"/>
                  </a:cubicBezTo>
                  <a:cubicBezTo>
                    <a:pt x="470" y="127"/>
                    <a:pt x="469" y="129"/>
                    <a:pt x="468" y="126"/>
                  </a:cubicBezTo>
                  <a:cubicBezTo>
                    <a:pt x="468" y="125"/>
                    <a:pt x="468" y="124"/>
                    <a:pt x="467" y="123"/>
                  </a:cubicBezTo>
                  <a:cubicBezTo>
                    <a:pt x="467" y="122"/>
                    <a:pt x="466" y="122"/>
                    <a:pt x="465" y="121"/>
                  </a:cubicBezTo>
                  <a:cubicBezTo>
                    <a:pt x="466" y="121"/>
                    <a:pt x="464" y="120"/>
                    <a:pt x="464" y="120"/>
                  </a:cubicBezTo>
                  <a:cubicBezTo>
                    <a:pt x="464" y="120"/>
                    <a:pt x="462" y="120"/>
                    <a:pt x="462" y="120"/>
                  </a:cubicBezTo>
                  <a:cubicBezTo>
                    <a:pt x="462" y="120"/>
                    <a:pt x="462" y="123"/>
                    <a:pt x="461" y="123"/>
                  </a:cubicBezTo>
                  <a:cubicBezTo>
                    <a:pt x="459" y="123"/>
                    <a:pt x="459" y="122"/>
                    <a:pt x="457" y="122"/>
                  </a:cubicBezTo>
                  <a:cubicBezTo>
                    <a:pt x="456" y="122"/>
                    <a:pt x="455" y="122"/>
                    <a:pt x="453" y="123"/>
                  </a:cubicBezTo>
                  <a:cubicBezTo>
                    <a:pt x="453" y="121"/>
                    <a:pt x="453" y="117"/>
                    <a:pt x="453" y="115"/>
                  </a:cubicBezTo>
                  <a:cubicBezTo>
                    <a:pt x="456" y="116"/>
                    <a:pt x="457" y="117"/>
                    <a:pt x="459" y="117"/>
                  </a:cubicBezTo>
                  <a:cubicBezTo>
                    <a:pt x="465" y="115"/>
                    <a:pt x="458" y="114"/>
                    <a:pt x="456" y="113"/>
                  </a:cubicBezTo>
                  <a:cubicBezTo>
                    <a:pt x="456" y="112"/>
                    <a:pt x="455" y="111"/>
                    <a:pt x="455" y="111"/>
                  </a:cubicBezTo>
                  <a:cubicBezTo>
                    <a:pt x="453" y="110"/>
                    <a:pt x="451" y="112"/>
                    <a:pt x="450" y="112"/>
                  </a:cubicBezTo>
                  <a:cubicBezTo>
                    <a:pt x="448" y="112"/>
                    <a:pt x="445" y="110"/>
                    <a:pt x="443" y="109"/>
                  </a:cubicBezTo>
                  <a:cubicBezTo>
                    <a:pt x="444" y="110"/>
                    <a:pt x="441" y="111"/>
                    <a:pt x="441" y="111"/>
                  </a:cubicBezTo>
                  <a:cubicBezTo>
                    <a:pt x="440" y="110"/>
                    <a:pt x="439" y="108"/>
                    <a:pt x="441" y="109"/>
                  </a:cubicBezTo>
                  <a:cubicBezTo>
                    <a:pt x="441" y="107"/>
                    <a:pt x="441" y="106"/>
                    <a:pt x="441" y="105"/>
                  </a:cubicBezTo>
                  <a:cubicBezTo>
                    <a:pt x="447" y="106"/>
                    <a:pt x="450" y="107"/>
                    <a:pt x="454" y="109"/>
                  </a:cubicBezTo>
                  <a:cubicBezTo>
                    <a:pt x="454" y="107"/>
                    <a:pt x="455" y="104"/>
                    <a:pt x="455" y="103"/>
                  </a:cubicBezTo>
                  <a:cubicBezTo>
                    <a:pt x="456" y="101"/>
                    <a:pt x="460" y="100"/>
                    <a:pt x="461" y="99"/>
                  </a:cubicBezTo>
                  <a:cubicBezTo>
                    <a:pt x="461" y="98"/>
                    <a:pt x="460" y="98"/>
                    <a:pt x="461" y="97"/>
                  </a:cubicBezTo>
                  <a:cubicBezTo>
                    <a:pt x="461" y="97"/>
                    <a:pt x="462" y="94"/>
                    <a:pt x="461" y="93"/>
                  </a:cubicBezTo>
                  <a:cubicBezTo>
                    <a:pt x="465" y="90"/>
                    <a:pt x="466" y="89"/>
                    <a:pt x="461" y="86"/>
                  </a:cubicBezTo>
                  <a:cubicBezTo>
                    <a:pt x="464" y="85"/>
                    <a:pt x="468" y="85"/>
                    <a:pt x="473" y="85"/>
                  </a:cubicBezTo>
                  <a:cubicBezTo>
                    <a:pt x="474" y="84"/>
                    <a:pt x="473" y="82"/>
                    <a:pt x="473" y="81"/>
                  </a:cubicBezTo>
                  <a:cubicBezTo>
                    <a:pt x="479" y="77"/>
                    <a:pt x="482" y="75"/>
                    <a:pt x="472" y="73"/>
                  </a:cubicBezTo>
                  <a:cubicBezTo>
                    <a:pt x="470" y="73"/>
                    <a:pt x="467" y="72"/>
                    <a:pt x="464" y="73"/>
                  </a:cubicBezTo>
                  <a:cubicBezTo>
                    <a:pt x="463" y="73"/>
                    <a:pt x="463" y="75"/>
                    <a:pt x="462" y="75"/>
                  </a:cubicBezTo>
                  <a:cubicBezTo>
                    <a:pt x="459" y="76"/>
                    <a:pt x="457" y="77"/>
                    <a:pt x="455" y="78"/>
                  </a:cubicBezTo>
                  <a:cubicBezTo>
                    <a:pt x="455" y="76"/>
                    <a:pt x="455" y="76"/>
                    <a:pt x="454" y="75"/>
                  </a:cubicBezTo>
                  <a:cubicBezTo>
                    <a:pt x="453" y="73"/>
                    <a:pt x="451" y="71"/>
                    <a:pt x="453" y="69"/>
                  </a:cubicBezTo>
                  <a:cubicBezTo>
                    <a:pt x="459" y="66"/>
                    <a:pt x="468" y="70"/>
                    <a:pt x="473" y="71"/>
                  </a:cubicBezTo>
                  <a:cubicBezTo>
                    <a:pt x="476" y="71"/>
                    <a:pt x="478" y="71"/>
                    <a:pt x="481" y="71"/>
                  </a:cubicBezTo>
                  <a:cubicBezTo>
                    <a:pt x="481" y="71"/>
                    <a:pt x="483" y="72"/>
                    <a:pt x="484" y="71"/>
                  </a:cubicBezTo>
                  <a:cubicBezTo>
                    <a:pt x="485" y="71"/>
                    <a:pt x="491" y="64"/>
                    <a:pt x="492" y="63"/>
                  </a:cubicBezTo>
                  <a:cubicBezTo>
                    <a:pt x="493" y="63"/>
                    <a:pt x="492" y="61"/>
                    <a:pt x="493" y="61"/>
                  </a:cubicBezTo>
                  <a:cubicBezTo>
                    <a:pt x="490" y="61"/>
                    <a:pt x="487" y="60"/>
                    <a:pt x="485" y="60"/>
                  </a:cubicBezTo>
                  <a:cubicBezTo>
                    <a:pt x="485" y="60"/>
                    <a:pt x="484" y="63"/>
                    <a:pt x="483" y="63"/>
                  </a:cubicBezTo>
                  <a:cubicBezTo>
                    <a:pt x="482" y="63"/>
                    <a:pt x="480" y="62"/>
                    <a:pt x="478" y="62"/>
                  </a:cubicBezTo>
                  <a:cubicBezTo>
                    <a:pt x="476" y="62"/>
                    <a:pt x="472" y="64"/>
                    <a:pt x="469" y="64"/>
                  </a:cubicBezTo>
                  <a:cubicBezTo>
                    <a:pt x="468" y="64"/>
                    <a:pt x="465" y="62"/>
                    <a:pt x="464" y="61"/>
                  </a:cubicBezTo>
                  <a:cubicBezTo>
                    <a:pt x="467" y="61"/>
                    <a:pt x="470" y="61"/>
                    <a:pt x="472" y="60"/>
                  </a:cubicBezTo>
                  <a:cubicBezTo>
                    <a:pt x="472" y="60"/>
                    <a:pt x="473" y="58"/>
                    <a:pt x="473" y="58"/>
                  </a:cubicBezTo>
                  <a:cubicBezTo>
                    <a:pt x="477" y="57"/>
                    <a:pt x="481" y="60"/>
                    <a:pt x="485" y="60"/>
                  </a:cubicBezTo>
                  <a:cubicBezTo>
                    <a:pt x="486" y="59"/>
                    <a:pt x="487" y="58"/>
                    <a:pt x="489" y="58"/>
                  </a:cubicBezTo>
                  <a:cubicBezTo>
                    <a:pt x="490" y="58"/>
                    <a:pt x="494" y="60"/>
                    <a:pt x="495" y="60"/>
                  </a:cubicBezTo>
                  <a:cubicBezTo>
                    <a:pt x="495" y="59"/>
                    <a:pt x="496" y="57"/>
                    <a:pt x="497" y="57"/>
                  </a:cubicBezTo>
                  <a:cubicBezTo>
                    <a:pt x="499" y="56"/>
                    <a:pt x="502" y="56"/>
                    <a:pt x="505" y="56"/>
                  </a:cubicBezTo>
                  <a:cubicBezTo>
                    <a:pt x="505" y="54"/>
                    <a:pt x="504" y="53"/>
                    <a:pt x="505" y="52"/>
                  </a:cubicBezTo>
                  <a:cubicBezTo>
                    <a:pt x="506" y="52"/>
                    <a:pt x="508" y="52"/>
                    <a:pt x="509" y="52"/>
                  </a:cubicBezTo>
                  <a:cubicBezTo>
                    <a:pt x="511" y="52"/>
                    <a:pt x="512" y="49"/>
                    <a:pt x="513" y="49"/>
                  </a:cubicBezTo>
                  <a:cubicBezTo>
                    <a:pt x="515" y="48"/>
                    <a:pt x="516" y="50"/>
                    <a:pt x="519" y="50"/>
                  </a:cubicBezTo>
                  <a:cubicBezTo>
                    <a:pt x="519" y="49"/>
                    <a:pt x="520" y="48"/>
                    <a:pt x="521" y="48"/>
                  </a:cubicBezTo>
                  <a:cubicBezTo>
                    <a:pt x="519" y="46"/>
                    <a:pt x="518" y="43"/>
                    <a:pt x="516" y="43"/>
                  </a:cubicBezTo>
                  <a:cubicBezTo>
                    <a:pt x="513" y="42"/>
                    <a:pt x="507" y="44"/>
                    <a:pt x="505" y="44"/>
                  </a:cubicBezTo>
                  <a:cubicBezTo>
                    <a:pt x="502" y="43"/>
                    <a:pt x="495" y="41"/>
                    <a:pt x="491" y="41"/>
                  </a:cubicBezTo>
                  <a:cubicBezTo>
                    <a:pt x="487" y="40"/>
                    <a:pt x="485" y="42"/>
                    <a:pt x="481" y="42"/>
                  </a:cubicBezTo>
                  <a:cubicBezTo>
                    <a:pt x="481" y="42"/>
                    <a:pt x="476" y="40"/>
                    <a:pt x="475" y="41"/>
                  </a:cubicBezTo>
                  <a:cubicBezTo>
                    <a:pt x="474" y="44"/>
                    <a:pt x="474" y="44"/>
                    <a:pt x="474" y="44"/>
                  </a:cubicBezTo>
                  <a:cubicBezTo>
                    <a:pt x="470" y="45"/>
                    <a:pt x="468" y="45"/>
                    <a:pt x="465" y="46"/>
                  </a:cubicBezTo>
                  <a:cubicBezTo>
                    <a:pt x="465" y="46"/>
                    <a:pt x="465" y="48"/>
                    <a:pt x="465" y="48"/>
                  </a:cubicBezTo>
                  <a:cubicBezTo>
                    <a:pt x="463" y="49"/>
                    <a:pt x="463" y="47"/>
                    <a:pt x="462" y="47"/>
                  </a:cubicBezTo>
                  <a:cubicBezTo>
                    <a:pt x="458" y="45"/>
                    <a:pt x="458" y="45"/>
                    <a:pt x="455" y="48"/>
                  </a:cubicBezTo>
                  <a:cubicBezTo>
                    <a:pt x="454" y="46"/>
                    <a:pt x="454" y="45"/>
                    <a:pt x="453" y="43"/>
                  </a:cubicBezTo>
                  <a:cubicBezTo>
                    <a:pt x="451" y="44"/>
                    <a:pt x="446" y="49"/>
                    <a:pt x="444" y="50"/>
                  </a:cubicBezTo>
                  <a:cubicBezTo>
                    <a:pt x="443" y="50"/>
                    <a:pt x="442" y="49"/>
                    <a:pt x="441" y="50"/>
                  </a:cubicBezTo>
                  <a:cubicBezTo>
                    <a:pt x="439" y="50"/>
                    <a:pt x="439" y="53"/>
                    <a:pt x="437" y="54"/>
                  </a:cubicBezTo>
                  <a:cubicBezTo>
                    <a:pt x="435" y="55"/>
                    <a:pt x="429" y="56"/>
                    <a:pt x="425" y="56"/>
                  </a:cubicBezTo>
                  <a:cubicBezTo>
                    <a:pt x="425" y="55"/>
                    <a:pt x="423" y="55"/>
                    <a:pt x="421" y="55"/>
                  </a:cubicBezTo>
                  <a:cubicBezTo>
                    <a:pt x="421" y="55"/>
                    <a:pt x="420" y="56"/>
                    <a:pt x="419" y="56"/>
                  </a:cubicBezTo>
                  <a:cubicBezTo>
                    <a:pt x="418" y="56"/>
                    <a:pt x="416" y="54"/>
                    <a:pt x="416" y="54"/>
                  </a:cubicBezTo>
                  <a:cubicBezTo>
                    <a:pt x="418" y="53"/>
                    <a:pt x="419" y="51"/>
                    <a:pt x="423" y="51"/>
                  </a:cubicBezTo>
                  <a:cubicBezTo>
                    <a:pt x="423" y="51"/>
                    <a:pt x="425" y="52"/>
                    <a:pt x="426" y="52"/>
                  </a:cubicBezTo>
                  <a:cubicBezTo>
                    <a:pt x="427" y="51"/>
                    <a:pt x="427" y="50"/>
                    <a:pt x="427" y="50"/>
                  </a:cubicBezTo>
                  <a:cubicBezTo>
                    <a:pt x="429" y="49"/>
                    <a:pt x="431" y="49"/>
                    <a:pt x="432" y="48"/>
                  </a:cubicBezTo>
                  <a:cubicBezTo>
                    <a:pt x="433" y="48"/>
                    <a:pt x="437" y="41"/>
                    <a:pt x="437" y="40"/>
                  </a:cubicBezTo>
                  <a:cubicBezTo>
                    <a:pt x="438" y="38"/>
                    <a:pt x="437" y="39"/>
                    <a:pt x="437" y="37"/>
                  </a:cubicBezTo>
                  <a:cubicBezTo>
                    <a:pt x="433" y="37"/>
                    <a:pt x="429" y="38"/>
                    <a:pt x="426" y="38"/>
                  </a:cubicBezTo>
                  <a:cubicBezTo>
                    <a:pt x="426" y="38"/>
                    <a:pt x="423" y="36"/>
                    <a:pt x="421" y="37"/>
                  </a:cubicBezTo>
                  <a:cubicBezTo>
                    <a:pt x="421" y="37"/>
                    <a:pt x="421" y="38"/>
                    <a:pt x="420" y="38"/>
                  </a:cubicBezTo>
                  <a:cubicBezTo>
                    <a:pt x="420" y="40"/>
                    <a:pt x="420" y="42"/>
                    <a:pt x="420" y="44"/>
                  </a:cubicBezTo>
                  <a:cubicBezTo>
                    <a:pt x="415" y="43"/>
                    <a:pt x="407" y="44"/>
                    <a:pt x="400" y="44"/>
                  </a:cubicBezTo>
                  <a:cubicBezTo>
                    <a:pt x="400" y="43"/>
                    <a:pt x="401" y="43"/>
                    <a:pt x="402" y="43"/>
                  </a:cubicBezTo>
                  <a:cubicBezTo>
                    <a:pt x="402" y="41"/>
                    <a:pt x="401" y="39"/>
                    <a:pt x="402" y="38"/>
                  </a:cubicBezTo>
                  <a:cubicBezTo>
                    <a:pt x="400" y="37"/>
                    <a:pt x="400" y="38"/>
                    <a:pt x="400" y="37"/>
                  </a:cubicBezTo>
                  <a:cubicBezTo>
                    <a:pt x="393" y="37"/>
                    <a:pt x="386" y="37"/>
                    <a:pt x="378" y="38"/>
                  </a:cubicBezTo>
                  <a:cubicBezTo>
                    <a:pt x="378" y="38"/>
                    <a:pt x="374" y="39"/>
                    <a:pt x="374" y="39"/>
                  </a:cubicBezTo>
                  <a:cubicBezTo>
                    <a:pt x="371" y="39"/>
                    <a:pt x="369" y="38"/>
                    <a:pt x="368" y="38"/>
                  </a:cubicBezTo>
                  <a:cubicBezTo>
                    <a:pt x="365" y="37"/>
                    <a:pt x="365" y="39"/>
                    <a:pt x="364" y="39"/>
                  </a:cubicBezTo>
                  <a:cubicBezTo>
                    <a:pt x="362" y="39"/>
                    <a:pt x="362" y="38"/>
                    <a:pt x="360" y="38"/>
                  </a:cubicBezTo>
                  <a:cubicBezTo>
                    <a:pt x="357" y="39"/>
                    <a:pt x="353" y="42"/>
                    <a:pt x="350" y="43"/>
                  </a:cubicBezTo>
                  <a:cubicBezTo>
                    <a:pt x="348" y="43"/>
                    <a:pt x="345" y="42"/>
                    <a:pt x="342" y="43"/>
                  </a:cubicBezTo>
                  <a:cubicBezTo>
                    <a:pt x="341" y="43"/>
                    <a:pt x="341" y="45"/>
                    <a:pt x="340" y="46"/>
                  </a:cubicBezTo>
                  <a:cubicBezTo>
                    <a:pt x="339" y="46"/>
                    <a:pt x="339" y="45"/>
                    <a:pt x="337" y="46"/>
                  </a:cubicBezTo>
                  <a:cubicBezTo>
                    <a:pt x="338" y="45"/>
                    <a:pt x="338" y="43"/>
                    <a:pt x="338" y="43"/>
                  </a:cubicBezTo>
                  <a:cubicBezTo>
                    <a:pt x="341" y="41"/>
                    <a:pt x="347" y="42"/>
                    <a:pt x="350" y="41"/>
                  </a:cubicBezTo>
                  <a:cubicBezTo>
                    <a:pt x="351" y="41"/>
                    <a:pt x="352" y="40"/>
                    <a:pt x="352" y="39"/>
                  </a:cubicBezTo>
                  <a:cubicBezTo>
                    <a:pt x="352" y="38"/>
                    <a:pt x="352" y="38"/>
                    <a:pt x="352" y="38"/>
                  </a:cubicBezTo>
                  <a:cubicBezTo>
                    <a:pt x="355" y="37"/>
                    <a:pt x="357" y="39"/>
                    <a:pt x="359" y="38"/>
                  </a:cubicBezTo>
                  <a:cubicBezTo>
                    <a:pt x="360" y="37"/>
                    <a:pt x="359" y="36"/>
                    <a:pt x="360" y="35"/>
                  </a:cubicBezTo>
                  <a:cubicBezTo>
                    <a:pt x="361" y="34"/>
                    <a:pt x="364" y="33"/>
                    <a:pt x="365" y="33"/>
                  </a:cubicBezTo>
                  <a:cubicBezTo>
                    <a:pt x="367" y="33"/>
                    <a:pt x="370" y="33"/>
                    <a:pt x="372" y="34"/>
                  </a:cubicBezTo>
                  <a:cubicBezTo>
                    <a:pt x="377" y="34"/>
                    <a:pt x="383" y="33"/>
                    <a:pt x="387" y="33"/>
                  </a:cubicBezTo>
                  <a:cubicBezTo>
                    <a:pt x="391" y="34"/>
                    <a:pt x="391" y="34"/>
                    <a:pt x="391" y="34"/>
                  </a:cubicBezTo>
                  <a:cubicBezTo>
                    <a:pt x="398" y="34"/>
                    <a:pt x="405" y="33"/>
                    <a:pt x="414" y="34"/>
                  </a:cubicBezTo>
                  <a:cubicBezTo>
                    <a:pt x="416" y="34"/>
                    <a:pt x="420" y="35"/>
                    <a:pt x="423" y="35"/>
                  </a:cubicBezTo>
                  <a:cubicBezTo>
                    <a:pt x="425" y="35"/>
                    <a:pt x="428" y="33"/>
                    <a:pt x="430" y="33"/>
                  </a:cubicBezTo>
                  <a:cubicBezTo>
                    <a:pt x="434" y="33"/>
                    <a:pt x="437" y="34"/>
                    <a:pt x="440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" name="Google Shape;682;p9">
              <a:extLst>
                <a:ext uri="{FF2B5EF4-FFF2-40B4-BE49-F238E27FC236}">
                  <a16:creationId xmlns:a16="http://schemas.microsoft.com/office/drawing/2014/main" id="{54AD920C-6BCA-B24C-9B9F-3AB3EAD836AE}"/>
                </a:ext>
              </a:extLst>
            </p:cNvPr>
            <p:cNvSpPr/>
            <p:nvPr/>
          </p:nvSpPr>
          <p:spPr>
            <a:xfrm>
              <a:off x="3773457" y="330200"/>
              <a:ext cx="1834131" cy="1417364"/>
            </a:xfrm>
            <a:custGeom>
              <a:avLst/>
              <a:gdLst/>
              <a:ahLst/>
              <a:cxnLst/>
              <a:rect l="l" t="t" r="r" b="b"/>
              <a:pathLst>
                <a:path w="521" h="402" extrusionOk="0">
                  <a:moveTo>
                    <a:pt x="460" y="133"/>
                  </a:moveTo>
                  <a:cubicBezTo>
                    <a:pt x="461" y="135"/>
                    <a:pt x="461" y="135"/>
                    <a:pt x="461" y="135"/>
                  </a:cubicBezTo>
                  <a:cubicBezTo>
                    <a:pt x="460" y="134"/>
                    <a:pt x="461" y="133"/>
                    <a:pt x="460" y="133"/>
                  </a:cubicBezTo>
                  <a:close/>
                  <a:moveTo>
                    <a:pt x="247" y="398"/>
                  </a:moveTo>
                  <a:cubicBezTo>
                    <a:pt x="247" y="401"/>
                    <a:pt x="247" y="401"/>
                    <a:pt x="247" y="401"/>
                  </a:cubicBezTo>
                  <a:cubicBezTo>
                    <a:pt x="248" y="400"/>
                    <a:pt x="248" y="402"/>
                    <a:pt x="250" y="401"/>
                  </a:cubicBezTo>
                  <a:cubicBezTo>
                    <a:pt x="251" y="401"/>
                    <a:pt x="250" y="399"/>
                    <a:pt x="250" y="399"/>
                  </a:cubicBezTo>
                  <a:cubicBezTo>
                    <a:pt x="249" y="399"/>
                    <a:pt x="248" y="399"/>
                    <a:pt x="247" y="398"/>
                  </a:cubicBezTo>
                  <a:close/>
                  <a:moveTo>
                    <a:pt x="236" y="383"/>
                  </a:moveTo>
                  <a:cubicBezTo>
                    <a:pt x="236" y="383"/>
                    <a:pt x="236" y="385"/>
                    <a:pt x="235" y="385"/>
                  </a:cubicBezTo>
                  <a:cubicBezTo>
                    <a:pt x="234" y="386"/>
                    <a:pt x="236" y="383"/>
                    <a:pt x="236" y="383"/>
                  </a:cubicBezTo>
                  <a:close/>
                  <a:moveTo>
                    <a:pt x="439" y="172"/>
                  </a:moveTo>
                  <a:cubicBezTo>
                    <a:pt x="439" y="172"/>
                    <a:pt x="439" y="175"/>
                    <a:pt x="439" y="177"/>
                  </a:cubicBezTo>
                  <a:cubicBezTo>
                    <a:pt x="440" y="177"/>
                    <a:pt x="440" y="177"/>
                    <a:pt x="441" y="178"/>
                  </a:cubicBezTo>
                  <a:cubicBezTo>
                    <a:pt x="443" y="178"/>
                    <a:pt x="446" y="177"/>
                    <a:pt x="447" y="177"/>
                  </a:cubicBezTo>
                  <a:cubicBezTo>
                    <a:pt x="453" y="174"/>
                    <a:pt x="441" y="172"/>
                    <a:pt x="439" y="172"/>
                  </a:cubicBezTo>
                  <a:close/>
                  <a:moveTo>
                    <a:pt x="392" y="63"/>
                  </a:moveTo>
                  <a:cubicBezTo>
                    <a:pt x="397" y="61"/>
                    <a:pt x="390" y="65"/>
                    <a:pt x="390" y="65"/>
                  </a:cubicBezTo>
                  <a:cubicBezTo>
                    <a:pt x="389" y="65"/>
                    <a:pt x="388" y="67"/>
                    <a:pt x="388" y="67"/>
                  </a:cubicBezTo>
                  <a:cubicBezTo>
                    <a:pt x="385" y="69"/>
                    <a:pt x="387" y="64"/>
                    <a:pt x="392" y="63"/>
                  </a:cubicBezTo>
                  <a:close/>
                  <a:moveTo>
                    <a:pt x="269" y="31"/>
                  </a:moveTo>
                  <a:cubicBezTo>
                    <a:pt x="270" y="31"/>
                    <a:pt x="273" y="34"/>
                    <a:pt x="269" y="33"/>
                  </a:cubicBezTo>
                  <a:cubicBezTo>
                    <a:pt x="269" y="33"/>
                    <a:pt x="267" y="30"/>
                    <a:pt x="269" y="31"/>
                  </a:cubicBezTo>
                  <a:close/>
                  <a:moveTo>
                    <a:pt x="305" y="304"/>
                  </a:moveTo>
                  <a:cubicBezTo>
                    <a:pt x="307" y="305"/>
                    <a:pt x="307" y="304"/>
                    <a:pt x="309" y="305"/>
                  </a:cubicBezTo>
                  <a:cubicBezTo>
                    <a:pt x="308" y="305"/>
                    <a:pt x="308" y="307"/>
                    <a:pt x="307" y="308"/>
                  </a:cubicBezTo>
                  <a:cubicBezTo>
                    <a:pt x="306" y="308"/>
                    <a:pt x="305" y="308"/>
                    <a:pt x="304" y="309"/>
                  </a:cubicBezTo>
                  <a:cubicBezTo>
                    <a:pt x="304" y="308"/>
                    <a:pt x="304" y="306"/>
                    <a:pt x="303" y="305"/>
                  </a:cubicBezTo>
                  <a:cubicBezTo>
                    <a:pt x="303" y="305"/>
                    <a:pt x="305" y="304"/>
                    <a:pt x="305" y="304"/>
                  </a:cubicBezTo>
                  <a:close/>
                  <a:moveTo>
                    <a:pt x="174" y="299"/>
                  </a:moveTo>
                  <a:cubicBezTo>
                    <a:pt x="175" y="300"/>
                    <a:pt x="177" y="302"/>
                    <a:pt x="175" y="301"/>
                  </a:cubicBezTo>
                  <a:cubicBezTo>
                    <a:pt x="175" y="301"/>
                    <a:pt x="172" y="299"/>
                    <a:pt x="174" y="299"/>
                  </a:cubicBezTo>
                  <a:close/>
                  <a:moveTo>
                    <a:pt x="198" y="297"/>
                  </a:moveTo>
                  <a:cubicBezTo>
                    <a:pt x="200" y="297"/>
                    <a:pt x="198" y="298"/>
                    <a:pt x="198" y="298"/>
                  </a:cubicBezTo>
                  <a:cubicBezTo>
                    <a:pt x="198" y="299"/>
                    <a:pt x="198" y="300"/>
                    <a:pt x="198" y="300"/>
                  </a:cubicBezTo>
                  <a:cubicBezTo>
                    <a:pt x="196" y="301"/>
                    <a:pt x="193" y="303"/>
                    <a:pt x="192" y="303"/>
                  </a:cubicBezTo>
                  <a:cubicBezTo>
                    <a:pt x="189" y="303"/>
                    <a:pt x="191" y="302"/>
                    <a:pt x="192" y="301"/>
                  </a:cubicBezTo>
                  <a:cubicBezTo>
                    <a:pt x="192" y="301"/>
                    <a:pt x="193" y="300"/>
                    <a:pt x="194" y="299"/>
                  </a:cubicBezTo>
                  <a:cubicBezTo>
                    <a:pt x="195" y="299"/>
                    <a:pt x="197" y="297"/>
                    <a:pt x="198" y="297"/>
                  </a:cubicBezTo>
                  <a:close/>
                  <a:moveTo>
                    <a:pt x="195" y="286"/>
                  </a:moveTo>
                  <a:cubicBezTo>
                    <a:pt x="197" y="286"/>
                    <a:pt x="195" y="287"/>
                    <a:pt x="194" y="288"/>
                  </a:cubicBezTo>
                  <a:cubicBezTo>
                    <a:pt x="194" y="287"/>
                    <a:pt x="194" y="286"/>
                    <a:pt x="195" y="286"/>
                  </a:cubicBezTo>
                  <a:close/>
                  <a:moveTo>
                    <a:pt x="196" y="284"/>
                  </a:moveTo>
                  <a:cubicBezTo>
                    <a:pt x="198" y="283"/>
                    <a:pt x="196" y="285"/>
                    <a:pt x="196" y="285"/>
                  </a:cubicBezTo>
                  <a:cubicBezTo>
                    <a:pt x="196" y="285"/>
                    <a:pt x="194" y="284"/>
                    <a:pt x="196" y="284"/>
                  </a:cubicBezTo>
                  <a:close/>
                  <a:moveTo>
                    <a:pt x="395" y="240"/>
                  </a:moveTo>
                  <a:cubicBezTo>
                    <a:pt x="398" y="240"/>
                    <a:pt x="396" y="243"/>
                    <a:pt x="396" y="243"/>
                  </a:cubicBezTo>
                  <a:cubicBezTo>
                    <a:pt x="395" y="243"/>
                    <a:pt x="391" y="242"/>
                    <a:pt x="391" y="242"/>
                  </a:cubicBezTo>
                  <a:cubicBezTo>
                    <a:pt x="391" y="242"/>
                    <a:pt x="392" y="242"/>
                    <a:pt x="393" y="242"/>
                  </a:cubicBezTo>
                  <a:cubicBezTo>
                    <a:pt x="393" y="241"/>
                    <a:pt x="394" y="240"/>
                    <a:pt x="395" y="240"/>
                  </a:cubicBezTo>
                  <a:close/>
                  <a:moveTo>
                    <a:pt x="174" y="223"/>
                  </a:moveTo>
                  <a:cubicBezTo>
                    <a:pt x="172" y="223"/>
                    <a:pt x="175" y="224"/>
                    <a:pt x="176" y="224"/>
                  </a:cubicBezTo>
                  <a:cubicBezTo>
                    <a:pt x="176" y="224"/>
                    <a:pt x="177" y="223"/>
                    <a:pt x="174" y="223"/>
                  </a:cubicBezTo>
                  <a:close/>
                  <a:moveTo>
                    <a:pt x="166" y="221"/>
                  </a:moveTo>
                  <a:cubicBezTo>
                    <a:pt x="164" y="221"/>
                    <a:pt x="164" y="223"/>
                    <a:pt x="164" y="224"/>
                  </a:cubicBezTo>
                  <a:cubicBezTo>
                    <a:pt x="164" y="224"/>
                    <a:pt x="165" y="225"/>
                    <a:pt x="165" y="225"/>
                  </a:cubicBezTo>
                  <a:cubicBezTo>
                    <a:pt x="165" y="225"/>
                    <a:pt x="166" y="225"/>
                    <a:pt x="167" y="225"/>
                  </a:cubicBezTo>
                  <a:cubicBezTo>
                    <a:pt x="167" y="223"/>
                    <a:pt x="167" y="221"/>
                    <a:pt x="166" y="221"/>
                  </a:cubicBezTo>
                  <a:close/>
                  <a:moveTo>
                    <a:pt x="418" y="189"/>
                  </a:moveTo>
                  <a:cubicBezTo>
                    <a:pt x="417" y="190"/>
                    <a:pt x="417" y="190"/>
                    <a:pt x="417" y="190"/>
                  </a:cubicBezTo>
                  <a:cubicBezTo>
                    <a:pt x="416" y="191"/>
                    <a:pt x="413" y="191"/>
                    <a:pt x="412" y="192"/>
                  </a:cubicBezTo>
                  <a:cubicBezTo>
                    <a:pt x="412" y="192"/>
                    <a:pt x="412" y="194"/>
                    <a:pt x="412" y="194"/>
                  </a:cubicBezTo>
                  <a:cubicBezTo>
                    <a:pt x="412" y="195"/>
                    <a:pt x="413" y="195"/>
                    <a:pt x="414" y="196"/>
                  </a:cubicBezTo>
                  <a:cubicBezTo>
                    <a:pt x="410" y="195"/>
                    <a:pt x="405" y="193"/>
                    <a:pt x="402" y="195"/>
                  </a:cubicBezTo>
                  <a:cubicBezTo>
                    <a:pt x="401" y="196"/>
                    <a:pt x="400" y="196"/>
                    <a:pt x="400" y="197"/>
                  </a:cubicBezTo>
                  <a:cubicBezTo>
                    <a:pt x="400" y="197"/>
                    <a:pt x="400" y="200"/>
                    <a:pt x="400" y="200"/>
                  </a:cubicBezTo>
                  <a:cubicBezTo>
                    <a:pt x="400" y="200"/>
                    <a:pt x="402" y="200"/>
                    <a:pt x="403" y="200"/>
                  </a:cubicBezTo>
                  <a:cubicBezTo>
                    <a:pt x="403" y="201"/>
                    <a:pt x="404" y="203"/>
                    <a:pt x="404" y="203"/>
                  </a:cubicBezTo>
                  <a:cubicBezTo>
                    <a:pt x="406" y="202"/>
                    <a:pt x="406" y="203"/>
                    <a:pt x="408" y="202"/>
                  </a:cubicBezTo>
                  <a:cubicBezTo>
                    <a:pt x="408" y="202"/>
                    <a:pt x="409" y="200"/>
                    <a:pt x="410" y="200"/>
                  </a:cubicBezTo>
                  <a:cubicBezTo>
                    <a:pt x="411" y="200"/>
                    <a:pt x="412" y="200"/>
                    <a:pt x="413" y="200"/>
                  </a:cubicBezTo>
                  <a:cubicBezTo>
                    <a:pt x="414" y="199"/>
                    <a:pt x="413" y="197"/>
                    <a:pt x="414" y="196"/>
                  </a:cubicBezTo>
                  <a:cubicBezTo>
                    <a:pt x="415" y="197"/>
                    <a:pt x="415" y="196"/>
                    <a:pt x="416" y="196"/>
                  </a:cubicBezTo>
                  <a:cubicBezTo>
                    <a:pt x="417" y="197"/>
                    <a:pt x="417" y="199"/>
                    <a:pt x="418" y="199"/>
                  </a:cubicBezTo>
                  <a:cubicBezTo>
                    <a:pt x="420" y="200"/>
                    <a:pt x="423" y="200"/>
                    <a:pt x="425" y="200"/>
                  </a:cubicBezTo>
                  <a:cubicBezTo>
                    <a:pt x="425" y="200"/>
                    <a:pt x="426" y="201"/>
                    <a:pt x="426" y="201"/>
                  </a:cubicBezTo>
                  <a:cubicBezTo>
                    <a:pt x="425" y="202"/>
                    <a:pt x="422" y="202"/>
                    <a:pt x="424" y="203"/>
                  </a:cubicBezTo>
                  <a:cubicBezTo>
                    <a:pt x="425" y="203"/>
                    <a:pt x="424" y="204"/>
                    <a:pt x="425" y="204"/>
                  </a:cubicBezTo>
                  <a:cubicBezTo>
                    <a:pt x="420" y="209"/>
                    <a:pt x="431" y="211"/>
                    <a:pt x="434" y="212"/>
                  </a:cubicBezTo>
                  <a:cubicBezTo>
                    <a:pt x="435" y="213"/>
                    <a:pt x="437" y="215"/>
                    <a:pt x="438" y="216"/>
                  </a:cubicBezTo>
                  <a:cubicBezTo>
                    <a:pt x="440" y="216"/>
                    <a:pt x="441" y="215"/>
                    <a:pt x="443" y="216"/>
                  </a:cubicBezTo>
                  <a:cubicBezTo>
                    <a:pt x="443" y="216"/>
                    <a:pt x="444" y="214"/>
                    <a:pt x="443" y="213"/>
                  </a:cubicBezTo>
                  <a:cubicBezTo>
                    <a:pt x="439" y="210"/>
                    <a:pt x="435" y="214"/>
                    <a:pt x="441" y="209"/>
                  </a:cubicBezTo>
                  <a:cubicBezTo>
                    <a:pt x="441" y="208"/>
                    <a:pt x="441" y="208"/>
                    <a:pt x="441" y="208"/>
                  </a:cubicBezTo>
                  <a:cubicBezTo>
                    <a:pt x="439" y="207"/>
                    <a:pt x="437" y="207"/>
                    <a:pt x="435" y="206"/>
                  </a:cubicBezTo>
                  <a:cubicBezTo>
                    <a:pt x="435" y="206"/>
                    <a:pt x="433" y="204"/>
                    <a:pt x="433" y="204"/>
                  </a:cubicBezTo>
                  <a:cubicBezTo>
                    <a:pt x="431" y="204"/>
                    <a:pt x="435" y="204"/>
                    <a:pt x="435" y="204"/>
                  </a:cubicBezTo>
                  <a:cubicBezTo>
                    <a:pt x="436" y="204"/>
                    <a:pt x="437" y="206"/>
                    <a:pt x="437" y="206"/>
                  </a:cubicBezTo>
                  <a:cubicBezTo>
                    <a:pt x="439" y="206"/>
                    <a:pt x="439" y="205"/>
                    <a:pt x="441" y="205"/>
                  </a:cubicBezTo>
                  <a:cubicBezTo>
                    <a:pt x="441" y="203"/>
                    <a:pt x="441" y="203"/>
                    <a:pt x="442" y="200"/>
                  </a:cubicBezTo>
                  <a:cubicBezTo>
                    <a:pt x="436" y="199"/>
                    <a:pt x="435" y="199"/>
                    <a:pt x="429" y="200"/>
                  </a:cubicBezTo>
                  <a:cubicBezTo>
                    <a:pt x="430" y="200"/>
                    <a:pt x="431" y="198"/>
                    <a:pt x="432" y="198"/>
                  </a:cubicBezTo>
                  <a:cubicBezTo>
                    <a:pt x="433" y="198"/>
                    <a:pt x="434" y="198"/>
                    <a:pt x="435" y="198"/>
                  </a:cubicBezTo>
                  <a:cubicBezTo>
                    <a:pt x="435" y="198"/>
                    <a:pt x="435" y="196"/>
                    <a:pt x="435" y="196"/>
                  </a:cubicBezTo>
                  <a:cubicBezTo>
                    <a:pt x="428" y="196"/>
                    <a:pt x="428" y="196"/>
                    <a:pt x="428" y="196"/>
                  </a:cubicBezTo>
                  <a:cubicBezTo>
                    <a:pt x="429" y="195"/>
                    <a:pt x="430" y="193"/>
                    <a:pt x="430" y="193"/>
                  </a:cubicBezTo>
                  <a:cubicBezTo>
                    <a:pt x="427" y="192"/>
                    <a:pt x="421" y="189"/>
                    <a:pt x="418" y="189"/>
                  </a:cubicBezTo>
                  <a:close/>
                  <a:moveTo>
                    <a:pt x="136" y="168"/>
                  </a:moveTo>
                  <a:cubicBezTo>
                    <a:pt x="135" y="168"/>
                    <a:pt x="130" y="171"/>
                    <a:pt x="134" y="171"/>
                  </a:cubicBezTo>
                  <a:cubicBezTo>
                    <a:pt x="135" y="170"/>
                    <a:pt x="139" y="169"/>
                    <a:pt x="138" y="169"/>
                  </a:cubicBezTo>
                  <a:cubicBezTo>
                    <a:pt x="137" y="168"/>
                    <a:pt x="137" y="168"/>
                    <a:pt x="136" y="168"/>
                  </a:cubicBezTo>
                  <a:close/>
                  <a:moveTo>
                    <a:pt x="466" y="167"/>
                  </a:moveTo>
                  <a:cubicBezTo>
                    <a:pt x="466" y="167"/>
                    <a:pt x="465" y="168"/>
                    <a:pt x="465" y="168"/>
                  </a:cubicBezTo>
                  <a:cubicBezTo>
                    <a:pt x="466" y="168"/>
                    <a:pt x="467" y="168"/>
                    <a:pt x="467" y="169"/>
                  </a:cubicBezTo>
                  <a:cubicBezTo>
                    <a:pt x="466" y="168"/>
                    <a:pt x="469" y="166"/>
                    <a:pt x="466" y="167"/>
                  </a:cubicBezTo>
                  <a:close/>
                  <a:moveTo>
                    <a:pt x="454" y="162"/>
                  </a:moveTo>
                  <a:cubicBezTo>
                    <a:pt x="454" y="164"/>
                    <a:pt x="453" y="166"/>
                    <a:pt x="455" y="168"/>
                  </a:cubicBezTo>
                  <a:cubicBezTo>
                    <a:pt x="455" y="168"/>
                    <a:pt x="457" y="168"/>
                    <a:pt x="457" y="169"/>
                  </a:cubicBezTo>
                  <a:cubicBezTo>
                    <a:pt x="457" y="168"/>
                    <a:pt x="458" y="167"/>
                    <a:pt x="459" y="167"/>
                  </a:cubicBezTo>
                  <a:cubicBezTo>
                    <a:pt x="459" y="166"/>
                    <a:pt x="459" y="166"/>
                    <a:pt x="459" y="165"/>
                  </a:cubicBezTo>
                  <a:cubicBezTo>
                    <a:pt x="459" y="164"/>
                    <a:pt x="457" y="165"/>
                    <a:pt x="457" y="165"/>
                  </a:cubicBezTo>
                  <a:cubicBezTo>
                    <a:pt x="456" y="164"/>
                    <a:pt x="456" y="163"/>
                    <a:pt x="456" y="163"/>
                  </a:cubicBezTo>
                  <a:cubicBezTo>
                    <a:pt x="456" y="162"/>
                    <a:pt x="455" y="162"/>
                    <a:pt x="454" y="162"/>
                  </a:cubicBezTo>
                  <a:close/>
                  <a:moveTo>
                    <a:pt x="436" y="157"/>
                  </a:moveTo>
                  <a:cubicBezTo>
                    <a:pt x="439" y="157"/>
                    <a:pt x="438" y="160"/>
                    <a:pt x="438" y="163"/>
                  </a:cubicBezTo>
                  <a:cubicBezTo>
                    <a:pt x="438" y="163"/>
                    <a:pt x="436" y="162"/>
                    <a:pt x="436" y="163"/>
                  </a:cubicBezTo>
                  <a:cubicBezTo>
                    <a:pt x="436" y="162"/>
                    <a:pt x="434" y="157"/>
                    <a:pt x="436" y="157"/>
                  </a:cubicBezTo>
                  <a:close/>
                  <a:moveTo>
                    <a:pt x="467" y="151"/>
                  </a:moveTo>
                  <a:cubicBezTo>
                    <a:pt x="467" y="151"/>
                    <a:pt x="467" y="152"/>
                    <a:pt x="466" y="153"/>
                  </a:cubicBezTo>
                  <a:cubicBezTo>
                    <a:pt x="465" y="153"/>
                    <a:pt x="464" y="152"/>
                    <a:pt x="463" y="153"/>
                  </a:cubicBezTo>
                  <a:cubicBezTo>
                    <a:pt x="464" y="157"/>
                    <a:pt x="463" y="164"/>
                    <a:pt x="470" y="161"/>
                  </a:cubicBezTo>
                  <a:cubicBezTo>
                    <a:pt x="471" y="161"/>
                    <a:pt x="471" y="159"/>
                    <a:pt x="472" y="159"/>
                  </a:cubicBezTo>
                  <a:cubicBezTo>
                    <a:pt x="473" y="158"/>
                    <a:pt x="473" y="159"/>
                    <a:pt x="474" y="159"/>
                  </a:cubicBezTo>
                  <a:cubicBezTo>
                    <a:pt x="473" y="160"/>
                    <a:pt x="476" y="159"/>
                    <a:pt x="476" y="159"/>
                  </a:cubicBezTo>
                  <a:cubicBezTo>
                    <a:pt x="476" y="157"/>
                    <a:pt x="475" y="155"/>
                    <a:pt x="475" y="155"/>
                  </a:cubicBezTo>
                  <a:cubicBezTo>
                    <a:pt x="475" y="155"/>
                    <a:pt x="473" y="157"/>
                    <a:pt x="473" y="157"/>
                  </a:cubicBezTo>
                  <a:cubicBezTo>
                    <a:pt x="469" y="156"/>
                    <a:pt x="470" y="154"/>
                    <a:pt x="469" y="151"/>
                  </a:cubicBezTo>
                  <a:lnTo>
                    <a:pt x="467" y="151"/>
                  </a:lnTo>
                  <a:close/>
                  <a:moveTo>
                    <a:pt x="461" y="135"/>
                  </a:moveTo>
                  <a:cubicBezTo>
                    <a:pt x="461" y="136"/>
                    <a:pt x="460" y="136"/>
                    <a:pt x="460" y="137"/>
                  </a:cubicBezTo>
                  <a:cubicBezTo>
                    <a:pt x="462" y="137"/>
                    <a:pt x="465" y="148"/>
                    <a:pt x="464" y="143"/>
                  </a:cubicBezTo>
                  <a:cubicBezTo>
                    <a:pt x="464" y="142"/>
                    <a:pt x="464" y="141"/>
                    <a:pt x="464" y="140"/>
                  </a:cubicBezTo>
                  <a:cubicBezTo>
                    <a:pt x="464" y="140"/>
                    <a:pt x="462" y="138"/>
                    <a:pt x="462" y="138"/>
                  </a:cubicBezTo>
                  <a:cubicBezTo>
                    <a:pt x="462" y="137"/>
                    <a:pt x="463" y="136"/>
                    <a:pt x="463" y="136"/>
                  </a:cubicBezTo>
                  <a:lnTo>
                    <a:pt x="461" y="135"/>
                  </a:lnTo>
                  <a:close/>
                  <a:moveTo>
                    <a:pt x="10" y="119"/>
                  </a:moveTo>
                  <a:cubicBezTo>
                    <a:pt x="11" y="120"/>
                    <a:pt x="11" y="120"/>
                    <a:pt x="11" y="120"/>
                  </a:cubicBezTo>
                  <a:cubicBezTo>
                    <a:pt x="13" y="120"/>
                    <a:pt x="13" y="120"/>
                    <a:pt x="11" y="119"/>
                  </a:cubicBezTo>
                  <a:cubicBezTo>
                    <a:pt x="11" y="119"/>
                    <a:pt x="11" y="119"/>
                    <a:pt x="10" y="119"/>
                  </a:cubicBezTo>
                  <a:close/>
                  <a:moveTo>
                    <a:pt x="1" y="117"/>
                  </a:moveTo>
                  <a:cubicBezTo>
                    <a:pt x="1" y="117"/>
                    <a:pt x="0" y="120"/>
                    <a:pt x="1" y="120"/>
                  </a:cubicBezTo>
                  <a:cubicBezTo>
                    <a:pt x="4" y="120"/>
                    <a:pt x="4" y="118"/>
                    <a:pt x="5" y="118"/>
                  </a:cubicBezTo>
                  <a:cubicBezTo>
                    <a:pt x="3" y="118"/>
                    <a:pt x="3" y="118"/>
                    <a:pt x="1" y="117"/>
                  </a:cubicBezTo>
                  <a:close/>
                  <a:moveTo>
                    <a:pt x="457" y="69"/>
                  </a:moveTo>
                  <a:cubicBezTo>
                    <a:pt x="457" y="69"/>
                    <a:pt x="456" y="71"/>
                    <a:pt x="456" y="72"/>
                  </a:cubicBezTo>
                  <a:cubicBezTo>
                    <a:pt x="460" y="71"/>
                    <a:pt x="460" y="72"/>
                    <a:pt x="457" y="69"/>
                  </a:cubicBezTo>
                  <a:close/>
                  <a:moveTo>
                    <a:pt x="400" y="60"/>
                  </a:moveTo>
                  <a:cubicBezTo>
                    <a:pt x="407" y="58"/>
                    <a:pt x="396" y="63"/>
                    <a:pt x="396" y="63"/>
                  </a:cubicBezTo>
                  <a:cubicBezTo>
                    <a:pt x="395" y="63"/>
                    <a:pt x="392" y="62"/>
                    <a:pt x="393" y="62"/>
                  </a:cubicBezTo>
                  <a:cubicBezTo>
                    <a:pt x="394" y="62"/>
                    <a:pt x="395" y="62"/>
                    <a:pt x="396" y="62"/>
                  </a:cubicBezTo>
                  <a:cubicBezTo>
                    <a:pt x="397" y="61"/>
                    <a:pt x="399" y="60"/>
                    <a:pt x="400" y="60"/>
                  </a:cubicBezTo>
                  <a:close/>
                  <a:moveTo>
                    <a:pt x="463" y="37"/>
                  </a:moveTo>
                  <a:cubicBezTo>
                    <a:pt x="463" y="37"/>
                    <a:pt x="463" y="39"/>
                    <a:pt x="463" y="39"/>
                  </a:cubicBezTo>
                  <a:cubicBezTo>
                    <a:pt x="465" y="40"/>
                    <a:pt x="464" y="37"/>
                    <a:pt x="463" y="37"/>
                  </a:cubicBezTo>
                  <a:close/>
                  <a:moveTo>
                    <a:pt x="455" y="36"/>
                  </a:moveTo>
                  <a:cubicBezTo>
                    <a:pt x="456" y="37"/>
                    <a:pt x="455" y="39"/>
                    <a:pt x="455" y="41"/>
                  </a:cubicBezTo>
                  <a:cubicBezTo>
                    <a:pt x="457" y="41"/>
                    <a:pt x="457" y="41"/>
                    <a:pt x="457" y="41"/>
                  </a:cubicBezTo>
                  <a:cubicBezTo>
                    <a:pt x="457" y="40"/>
                    <a:pt x="456" y="38"/>
                    <a:pt x="457" y="37"/>
                  </a:cubicBezTo>
                  <a:lnTo>
                    <a:pt x="455" y="36"/>
                  </a:lnTo>
                  <a:close/>
                  <a:moveTo>
                    <a:pt x="166" y="30"/>
                  </a:moveTo>
                  <a:cubicBezTo>
                    <a:pt x="167" y="31"/>
                    <a:pt x="166" y="33"/>
                    <a:pt x="167" y="34"/>
                  </a:cubicBezTo>
                  <a:cubicBezTo>
                    <a:pt x="169" y="38"/>
                    <a:pt x="180" y="41"/>
                    <a:pt x="186" y="42"/>
                  </a:cubicBezTo>
                  <a:cubicBezTo>
                    <a:pt x="186" y="42"/>
                    <a:pt x="189" y="43"/>
                    <a:pt x="187" y="41"/>
                  </a:cubicBezTo>
                  <a:cubicBezTo>
                    <a:pt x="187" y="41"/>
                    <a:pt x="187" y="39"/>
                    <a:pt x="186" y="39"/>
                  </a:cubicBezTo>
                  <a:cubicBezTo>
                    <a:pt x="186" y="39"/>
                    <a:pt x="180" y="36"/>
                    <a:pt x="180" y="36"/>
                  </a:cubicBezTo>
                  <a:cubicBezTo>
                    <a:pt x="179" y="36"/>
                    <a:pt x="178" y="37"/>
                    <a:pt x="177" y="36"/>
                  </a:cubicBezTo>
                  <a:cubicBezTo>
                    <a:pt x="176" y="36"/>
                    <a:pt x="175" y="34"/>
                    <a:pt x="175" y="34"/>
                  </a:cubicBezTo>
                  <a:cubicBezTo>
                    <a:pt x="174" y="33"/>
                    <a:pt x="173" y="34"/>
                    <a:pt x="172" y="33"/>
                  </a:cubicBezTo>
                  <a:cubicBezTo>
                    <a:pt x="170" y="32"/>
                    <a:pt x="168" y="30"/>
                    <a:pt x="166" y="30"/>
                  </a:cubicBezTo>
                  <a:close/>
                  <a:moveTo>
                    <a:pt x="327" y="18"/>
                  </a:moveTo>
                  <a:cubicBezTo>
                    <a:pt x="332" y="17"/>
                    <a:pt x="324" y="20"/>
                    <a:pt x="324" y="20"/>
                  </a:cubicBezTo>
                  <a:cubicBezTo>
                    <a:pt x="324" y="20"/>
                    <a:pt x="324" y="21"/>
                    <a:pt x="324" y="22"/>
                  </a:cubicBezTo>
                  <a:cubicBezTo>
                    <a:pt x="324" y="22"/>
                    <a:pt x="321" y="21"/>
                    <a:pt x="320" y="20"/>
                  </a:cubicBezTo>
                  <a:cubicBezTo>
                    <a:pt x="320" y="21"/>
                    <a:pt x="320" y="22"/>
                    <a:pt x="319" y="22"/>
                  </a:cubicBezTo>
                  <a:cubicBezTo>
                    <a:pt x="317" y="22"/>
                    <a:pt x="319" y="19"/>
                    <a:pt x="319" y="19"/>
                  </a:cubicBezTo>
                  <a:cubicBezTo>
                    <a:pt x="322" y="19"/>
                    <a:pt x="325" y="18"/>
                    <a:pt x="327" y="18"/>
                  </a:cubicBezTo>
                  <a:close/>
                  <a:moveTo>
                    <a:pt x="366" y="14"/>
                  </a:moveTo>
                  <a:cubicBezTo>
                    <a:pt x="368" y="14"/>
                    <a:pt x="372" y="15"/>
                    <a:pt x="373" y="15"/>
                  </a:cubicBezTo>
                  <a:cubicBezTo>
                    <a:pt x="377" y="15"/>
                    <a:pt x="379" y="14"/>
                    <a:pt x="383" y="14"/>
                  </a:cubicBezTo>
                  <a:cubicBezTo>
                    <a:pt x="384" y="14"/>
                    <a:pt x="390" y="16"/>
                    <a:pt x="392" y="16"/>
                  </a:cubicBezTo>
                  <a:cubicBezTo>
                    <a:pt x="386" y="16"/>
                    <a:pt x="379" y="18"/>
                    <a:pt x="374" y="18"/>
                  </a:cubicBezTo>
                  <a:cubicBezTo>
                    <a:pt x="371" y="18"/>
                    <a:pt x="367" y="16"/>
                    <a:pt x="364" y="17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59" y="19"/>
                    <a:pt x="356" y="18"/>
                    <a:pt x="353" y="18"/>
                  </a:cubicBezTo>
                  <a:cubicBezTo>
                    <a:pt x="354" y="17"/>
                    <a:pt x="354" y="17"/>
                    <a:pt x="354" y="17"/>
                  </a:cubicBezTo>
                  <a:cubicBezTo>
                    <a:pt x="354" y="17"/>
                    <a:pt x="356" y="17"/>
                    <a:pt x="356" y="17"/>
                  </a:cubicBezTo>
                  <a:cubicBezTo>
                    <a:pt x="359" y="16"/>
                    <a:pt x="363" y="15"/>
                    <a:pt x="366" y="14"/>
                  </a:cubicBezTo>
                  <a:close/>
                  <a:moveTo>
                    <a:pt x="335" y="12"/>
                  </a:moveTo>
                  <a:cubicBezTo>
                    <a:pt x="336" y="12"/>
                    <a:pt x="336" y="12"/>
                    <a:pt x="336" y="12"/>
                  </a:cubicBezTo>
                  <a:cubicBezTo>
                    <a:pt x="337" y="13"/>
                    <a:pt x="336" y="14"/>
                    <a:pt x="336" y="15"/>
                  </a:cubicBezTo>
                  <a:cubicBezTo>
                    <a:pt x="337" y="15"/>
                    <a:pt x="339" y="17"/>
                    <a:pt x="339" y="18"/>
                  </a:cubicBezTo>
                  <a:cubicBezTo>
                    <a:pt x="346" y="15"/>
                    <a:pt x="346" y="16"/>
                    <a:pt x="352" y="18"/>
                  </a:cubicBezTo>
                  <a:cubicBezTo>
                    <a:pt x="350" y="18"/>
                    <a:pt x="347" y="18"/>
                    <a:pt x="346" y="18"/>
                  </a:cubicBezTo>
                  <a:cubicBezTo>
                    <a:pt x="345" y="18"/>
                    <a:pt x="341" y="18"/>
                    <a:pt x="339" y="18"/>
                  </a:cubicBezTo>
                  <a:cubicBezTo>
                    <a:pt x="339" y="18"/>
                    <a:pt x="339" y="20"/>
                    <a:pt x="339" y="20"/>
                  </a:cubicBezTo>
                  <a:cubicBezTo>
                    <a:pt x="338" y="20"/>
                    <a:pt x="339" y="21"/>
                    <a:pt x="338" y="21"/>
                  </a:cubicBezTo>
                  <a:cubicBezTo>
                    <a:pt x="337" y="21"/>
                    <a:pt x="337" y="19"/>
                    <a:pt x="336" y="19"/>
                  </a:cubicBezTo>
                  <a:cubicBezTo>
                    <a:pt x="336" y="19"/>
                    <a:pt x="334" y="19"/>
                    <a:pt x="334" y="18"/>
                  </a:cubicBezTo>
                  <a:cubicBezTo>
                    <a:pt x="334" y="18"/>
                    <a:pt x="334" y="18"/>
                    <a:pt x="334" y="18"/>
                  </a:cubicBezTo>
                  <a:cubicBezTo>
                    <a:pt x="337" y="16"/>
                    <a:pt x="334" y="11"/>
                    <a:pt x="335" y="12"/>
                  </a:cubicBezTo>
                  <a:close/>
                  <a:moveTo>
                    <a:pt x="440" y="34"/>
                  </a:moveTo>
                  <a:cubicBezTo>
                    <a:pt x="442" y="33"/>
                    <a:pt x="443" y="30"/>
                    <a:pt x="444" y="30"/>
                  </a:cubicBezTo>
                  <a:cubicBezTo>
                    <a:pt x="445" y="29"/>
                    <a:pt x="446" y="30"/>
                    <a:pt x="447" y="30"/>
                  </a:cubicBezTo>
                  <a:cubicBezTo>
                    <a:pt x="448" y="29"/>
                    <a:pt x="450" y="28"/>
                    <a:pt x="451" y="27"/>
                  </a:cubicBezTo>
                  <a:cubicBezTo>
                    <a:pt x="451" y="27"/>
                    <a:pt x="451" y="25"/>
                    <a:pt x="451" y="25"/>
                  </a:cubicBezTo>
                  <a:cubicBezTo>
                    <a:pt x="449" y="24"/>
                    <a:pt x="447" y="24"/>
                    <a:pt x="445" y="24"/>
                  </a:cubicBezTo>
                  <a:cubicBezTo>
                    <a:pt x="444" y="23"/>
                    <a:pt x="443" y="22"/>
                    <a:pt x="443" y="22"/>
                  </a:cubicBezTo>
                  <a:cubicBezTo>
                    <a:pt x="439" y="21"/>
                    <a:pt x="435" y="24"/>
                    <a:pt x="432" y="22"/>
                  </a:cubicBezTo>
                  <a:cubicBezTo>
                    <a:pt x="432" y="22"/>
                    <a:pt x="432" y="20"/>
                    <a:pt x="432" y="20"/>
                  </a:cubicBezTo>
                  <a:cubicBezTo>
                    <a:pt x="431" y="20"/>
                    <a:pt x="430" y="19"/>
                    <a:pt x="429" y="18"/>
                  </a:cubicBezTo>
                  <a:cubicBezTo>
                    <a:pt x="428" y="19"/>
                    <a:pt x="428" y="18"/>
                    <a:pt x="427" y="18"/>
                  </a:cubicBezTo>
                  <a:cubicBezTo>
                    <a:pt x="426" y="18"/>
                    <a:pt x="426" y="20"/>
                    <a:pt x="425" y="20"/>
                  </a:cubicBezTo>
                  <a:cubicBezTo>
                    <a:pt x="425" y="20"/>
                    <a:pt x="425" y="18"/>
                    <a:pt x="425" y="18"/>
                  </a:cubicBezTo>
                  <a:cubicBezTo>
                    <a:pt x="424" y="17"/>
                    <a:pt x="424" y="17"/>
                    <a:pt x="423" y="17"/>
                  </a:cubicBezTo>
                  <a:cubicBezTo>
                    <a:pt x="418" y="19"/>
                    <a:pt x="417" y="21"/>
                    <a:pt x="410" y="22"/>
                  </a:cubicBezTo>
                  <a:cubicBezTo>
                    <a:pt x="410" y="20"/>
                    <a:pt x="410" y="20"/>
                    <a:pt x="410" y="20"/>
                  </a:cubicBezTo>
                  <a:cubicBezTo>
                    <a:pt x="413" y="19"/>
                    <a:pt x="414" y="20"/>
                    <a:pt x="417" y="19"/>
                  </a:cubicBezTo>
                  <a:cubicBezTo>
                    <a:pt x="417" y="19"/>
                    <a:pt x="417" y="18"/>
                    <a:pt x="418" y="18"/>
                  </a:cubicBezTo>
                  <a:cubicBezTo>
                    <a:pt x="418" y="17"/>
                    <a:pt x="419" y="15"/>
                    <a:pt x="418" y="14"/>
                  </a:cubicBezTo>
                  <a:cubicBezTo>
                    <a:pt x="418" y="13"/>
                    <a:pt x="412" y="9"/>
                    <a:pt x="410" y="9"/>
                  </a:cubicBezTo>
                  <a:cubicBezTo>
                    <a:pt x="408" y="9"/>
                    <a:pt x="407" y="12"/>
                    <a:pt x="406" y="12"/>
                  </a:cubicBezTo>
                  <a:cubicBezTo>
                    <a:pt x="403" y="14"/>
                    <a:pt x="398" y="14"/>
                    <a:pt x="394" y="15"/>
                  </a:cubicBezTo>
                  <a:cubicBezTo>
                    <a:pt x="395" y="14"/>
                    <a:pt x="397" y="11"/>
                    <a:pt x="398" y="10"/>
                  </a:cubicBezTo>
                  <a:cubicBezTo>
                    <a:pt x="399" y="10"/>
                    <a:pt x="401" y="10"/>
                    <a:pt x="402" y="9"/>
                  </a:cubicBezTo>
                  <a:cubicBezTo>
                    <a:pt x="403" y="9"/>
                    <a:pt x="403" y="7"/>
                    <a:pt x="404" y="6"/>
                  </a:cubicBezTo>
                  <a:cubicBezTo>
                    <a:pt x="403" y="6"/>
                    <a:pt x="401" y="5"/>
                    <a:pt x="400" y="5"/>
                  </a:cubicBezTo>
                  <a:cubicBezTo>
                    <a:pt x="396" y="5"/>
                    <a:pt x="391" y="6"/>
                    <a:pt x="386" y="5"/>
                  </a:cubicBezTo>
                  <a:cubicBezTo>
                    <a:pt x="383" y="5"/>
                    <a:pt x="380" y="3"/>
                    <a:pt x="376" y="3"/>
                  </a:cubicBezTo>
                  <a:cubicBezTo>
                    <a:pt x="376" y="3"/>
                    <a:pt x="376" y="4"/>
                    <a:pt x="376" y="4"/>
                  </a:cubicBezTo>
                  <a:cubicBezTo>
                    <a:pt x="374" y="4"/>
                    <a:pt x="373" y="4"/>
                    <a:pt x="371" y="4"/>
                  </a:cubicBezTo>
                  <a:cubicBezTo>
                    <a:pt x="369" y="4"/>
                    <a:pt x="367" y="6"/>
                    <a:pt x="364" y="6"/>
                  </a:cubicBezTo>
                  <a:cubicBezTo>
                    <a:pt x="360" y="5"/>
                    <a:pt x="355" y="1"/>
                    <a:pt x="352" y="1"/>
                  </a:cubicBezTo>
                  <a:cubicBezTo>
                    <a:pt x="351" y="1"/>
                    <a:pt x="349" y="3"/>
                    <a:pt x="348" y="3"/>
                  </a:cubicBezTo>
                  <a:cubicBezTo>
                    <a:pt x="345" y="4"/>
                    <a:pt x="342" y="2"/>
                    <a:pt x="340" y="2"/>
                  </a:cubicBezTo>
                  <a:cubicBezTo>
                    <a:pt x="335" y="1"/>
                    <a:pt x="333" y="3"/>
                    <a:pt x="326" y="3"/>
                  </a:cubicBezTo>
                  <a:cubicBezTo>
                    <a:pt x="324" y="3"/>
                    <a:pt x="310" y="0"/>
                    <a:pt x="309" y="1"/>
                  </a:cubicBezTo>
                  <a:cubicBezTo>
                    <a:pt x="308" y="1"/>
                    <a:pt x="308" y="3"/>
                    <a:pt x="308" y="4"/>
                  </a:cubicBezTo>
                  <a:cubicBezTo>
                    <a:pt x="305" y="3"/>
                    <a:pt x="303" y="3"/>
                    <a:pt x="300" y="2"/>
                  </a:cubicBezTo>
                  <a:cubicBezTo>
                    <a:pt x="300" y="2"/>
                    <a:pt x="299" y="4"/>
                    <a:pt x="299" y="4"/>
                  </a:cubicBezTo>
                  <a:cubicBezTo>
                    <a:pt x="300" y="5"/>
                    <a:pt x="300" y="5"/>
                    <a:pt x="301" y="6"/>
                  </a:cubicBezTo>
                  <a:cubicBezTo>
                    <a:pt x="299" y="6"/>
                    <a:pt x="294" y="7"/>
                    <a:pt x="291" y="6"/>
                  </a:cubicBezTo>
                  <a:cubicBezTo>
                    <a:pt x="290" y="5"/>
                    <a:pt x="293" y="4"/>
                    <a:pt x="291" y="5"/>
                  </a:cubicBezTo>
                  <a:cubicBezTo>
                    <a:pt x="290" y="5"/>
                    <a:pt x="290" y="6"/>
                    <a:pt x="290" y="7"/>
                  </a:cubicBezTo>
                  <a:cubicBezTo>
                    <a:pt x="290" y="7"/>
                    <a:pt x="286" y="9"/>
                    <a:pt x="288" y="10"/>
                  </a:cubicBezTo>
                  <a:cubicBezTo>
                    <a:pt x="289" y="10"/>
                    <a:pt x="290" y="9"/>
                    <a:pt x="291" y="10"/>
                  </a:cubicBezTo>
                  <a:cubicBezTo>
                    <a:pt x="293" y="11"/>
                    <a:pt x="293" y="11"/>
                    <a:pt x="293" y="11"/>
                  </a:cubicBezTo>
                  <a:cubicBezTo>
                    <a:pt x="277" y="11"/>
                    <a:pt x="282" y="13"/>
                    <a:pt x="288" y="19"/>
                  </a:cubicBezTo>
                  <a:cubicBezTo>
                    <a:pt x="287" y="19"/>
                    <a:pt x="286" y="19"/>
                    <a:pt x="285" y="19"/>
                  </a:cubicBezTo>
                  <a:cubicBezTo>
                    <a:pt x="284" y="19"/>
                    <a:pt x="281" y="14"/>
                    <a:pt x="281" y="14"/>
                  </a:cubicBezTo>
                  <a:cubicBezTo>
                    <a:pt x="279" y="13"/>
                    <a:pt x="278" y="14"/>
                    <a:pt x="277" y="14"/>
                  </a:cubicBezTo>
                  <a:cubicBezTo>
                    <a:pt x="278" y="14"/>
                    <a:pt x="278" y="15"/>
                    <a:pt x="279" y="15"/>
                  </a:cubicBezTo>
                  <a:cubicBezTo>
                    <a:pt x="280" y="16"/>
                    <a:pt x="279" y="17"/>
                    <a:pt x="280" y="18"/>
                  </a:cubicBezTo>
                  <a:cubicBezTo>
                    <a:pt x="276" y="16"/>
                    <a:pt x="277" y="14"/>
                    <a:pt x="275" y="20"/>
                  </a:cubicBezTo>
                  <a:cubicBezTo>
                    <a:pt x="273" y="19"/>
                    <a:pt x="268" y="17"/>
                    <a:pt x="267" y="16"/>
                  </a:cubicBezTo>
                  <a:cubicBezTo>
                    <a:pt x="267" y="15"/>
                    <a:pt x="267" y="12"/>
                    <a:pt x="267" y="12"/>
                  </a:cubicBezTo>
                  <a:cubicBezTo>
                    <a:pt x="265" y="11"/>
                    <a:pt x="259" y="9"/>
                    <a:pt x="255" y="10"/>
                  </a:cubicBezTo>
                  <a:cubicBezTo>
                    <a:pt x="253" y="11"/>
                    <a:pt x="258" y="13"/>
                    <a:pt x="255" y="14"/>
                  </a:cubicBezTo>
                  <a:cubicBezTo>
                    <a:pt x="254" y="14"/>
                    <a:pt x="250" y="12"/>
                    <a:pt x="249" y="12"/>
                  </a:cubicBezTo>
                  <a:cubicBezTo>
                    <a:pt x="250" y="12"/>
                    <a:pt x="247" y="12"/>
                    <a:pt x="247" y="12"/>
                  </a:cubicBezTo>
                  <a:cubicBezTo>
                    <a:pt x="247" y="13"/>
                    <a:pt x="247" y="14"/>
                    <a:pt x="248" y="14"/>
                  </a:cubicBezTo>
                  <a:cubicBezTo>
                    <a:pt x="248" y="15"/>
                    <a:pt x="248" y="15"/>
                    <a:pt x="248" y="15"/>
                  </a:cubicBezTo>
                  <a:cubicBezTo>
                    <a:pt x="248" y="15"/>
                    <a:pt x="250" y="16"/>
                    <a:pt x="250" y="16"/>
                  </a:cubicBezTo>
                  <a:cubicBezTo>
                    <a:pt x="250" y="16"/>
                    <a:pt x="251" y="17"/>
                    <a:pt x="251" y="18"/>
                  </a:cubicBezTo>
                  <a:cubicBezTo>
                    <a:pt x="250" y="18"/>
                    <a:pt x="248" y="18"/>
                    <a:pt x="247" y="18"/>
                  </a:cubicBezTo>
                  <a:cubicBezTo>
                    <a:pt x="248" y="18"/>
                    <a:pt x="247" y="20"/>
                    <a:pt x="247" y="21"/>
                  </a:cubicBezTo>
                  <a:cubicBezTo>
                    <a:pt x="248" y="21"/>
                    <a:pt x="252" y="21"/>
                    <a:pt x="253" y="22"/>
                  </a:cubicBezTo>
                  <a:cubicBezTo>
                    <a:pt x="255" y="23"/>
                    <a:pt x="255" y="23"/>
                    <a:pt x="255" y="23"/>
                  </a:cubicBezTo>
                  <a:cubicBezTo>
                    <a:pt x="258" y="23"/>
                    <a:pt x="260" y="21"/>
                    <a:pt x="263" y="23"/>
                  </a:cubicBezTo>
                  <a:cubicBezTo>
                    <a:pt x="265" y="24"/>
                    <a:pt x="264" y="26"/>
                    <a:pt x="265" y="28"/>
                  </a:cubicBezTo>
                  <a:cubicBezTo>
                    <a:pt x="265" y="28"/>
                    <a:pt x="267" y="30"/>
                    <a:pt x="268" y="31"/>
                  </a:cubicBezTo>
                  <a:cubicBezTo>
                    <a:pt x="266" y="30"/>
                    <a:pt x="265" y="30"/>
                    <a:pt x="264" y="28"/>
                  </a:cubicBezTo>
                  <a:cubicBezTo>
                    <a:pt x="264" y="27"/>
                    <a:pt x="264" y="27"/>
                    <a:pt x="264" y="27"/>
                  </a:cubicBezTo>
                  <a:cubicBezTo>
                    <a:pt x="263" y="24"/>
                    <a:pt x="256" y="23"/>
                    <a:pt x="253" y="23"/>
                  </a:cubicBezTo>
                  <a:cubicBezTo>
                    <a:pt x="249" y="22"/>
                    <a:pt x="238" y="20"/>
                    <a:pt x="242" y="27"/>
                  </a:cubicBezTo>
                  <a:cubicBezTo>
                    <a:pt x="242" y="28"/>
                    <a:pt x="244" y="28"/>
                    <a:pt x="245" y="28"/>
                  </a:cubicBezTo>
                  <a:cubicBezTo>
                    <a:pt x="245" y="29"/>
                    <a:pt x="245" y="30"/>
                    <a:pt x="245" y="31"/>
                  </a:cubicBezTo>
                  <a:cubicBezTo>
                    <a:pt x="244" y="30"/>
                    <a:pt x="239" y="25"/>
                    <a:pt x="239" y="25"/>
                  </a:cubicBezTo>
                  <a:cubicBezTo>
                    <a:pt x="234" y="23"/>
                    <a:pt x="231" y="26"/>
                    <a:pt x="227" y="26"/>
                  </a:cubicBezTo>
                  <a:cubicBezTo>
                    <a:pt x="225" y="27"/>
                    <a:pt x="223" y="26"/>
                    <a:pt x="220" y="26"/>
                  </a:cubicBezTo>
                  <a:cubicBezTo>
                    <a:pt x="220" y="26"/>
                    <a:pt x="220" y="28"/>
                    <a:pt x="220" y="28"/>
                  </a:cubicBezTo>
                  <a:cubicBezTo>
                    <a:pt x="220" y="29"/>
                    <a:pt x="222" y="30"/>
                    <a:pt x="223" y="30"/>
                  </a:cubicBezTo>
                  <a:cubicBezTo>
                    <a:pt x="223" y="31"/>
                    <a:pt x="223" y="33"/>
                    <a:pt x="223" y="33"/>
                  </a:cubicBezTo>
                  <a:cubicBezTo>
                    <a:pt x="224" y="34"/>
                    <a:pt x="225" y="33"/>
                    <a:pt x="226" y="34"/>
                  </a:cubicBezTo>
                  <a:cubicBezTo>
                    <a:pt x="227" y="34"/>
                    <a:pt x="228" y="36"/>
                    <a:pt x="228" y="36"/>
                  </a:cubicBezTo>
                  <a:cubicBezTo>
                    <a:pt x="230" y="38"/>
                    <a:pt x="232" y="39"/>
                    <a:pt x="234" y="40"/>
                  </a:cubicBezTo>
                  <a:cubicBezTo>
                    <a:pt x="235" y="41"/>
                    <a:pt x="236" y="43"/>
                    <a:pt x="237" y="44"/>
                  </a:cubicBezTo>
                  <a:cubicBezTo>
                    <a:pt x="240" y="46"/>
                    <a:pt x="245" y="46"/>
                    <a:pt x="249" y="48"/>
                  </a:cubicBezTo>
                  <a:cubicBezTo>
                    <a:pt x="250" y="49"/>
                    <a:pt x="250" y="51"/>
                    <a:pt x="251" y="52"/>
                  </a:cubicBezTo>
                  <a:cubicBezTo>
                    <a:pt x="249" y="51"/>
                    <a:pt x="247" y="48"/>
                    <a:pt x="245" y="48"/>
                  </a:cubicBezTo>
                  <a:cubicBezTo>
                    <a:pt x="245" y="48"/>
                    <a:pt x="244" y="49"/>
                    <a:pt x="243" y="49"/>
                  </a:cubicBezTo>
                  <a:cubicBezTo>
                    <a:pt x="241" y="48"/>
                    <a:pt x="241" y="48"/>
                    <a:pt x="241" y="48"/>
                  </a:cubicBezTo>
                  <a:cubicBezTo>
                    <a:pt x="236" y="46"/>
                    <a:pt x="236" y="49"/>
                    <a:pt x="233" y="52"/>
                  </a:cubicBezTo>
                  <a:cubicBezTo>
                    <a:pt x="233" y="52"/>
                    <a:pt x="231" y="52"/>
                    <a:pt x="230" y="52"/>
                  </a:cubicBezTo>
                  <a:cubicBezTo>
                    <a:pt x="229" y="51"/>
                    <a:pt x="229" y="49"/>
                    <a:pt x="228" y="49"/>
                  </a:cubicBezTo>
                  <a:cubicBezTo>
                    <a:pt x="227" y="48"/>
                    <a:pt x="227" y="50"/>
                    <a:pt x="225" y="50"/>
                  </a:cubicBezTo>
                  <a:cubicBezTo>
                    <a:pt x="224" y="49"/>
                    <a:pt x="217" y="43"/>
                    <a:pt x="217" y="42"/>
                  </a:cubicBezTo>
                  <a:cubicBezTo>
                    <a:pt x="216" y="40"/>
                    <a:pt x="217" y="38"/>
                    <a:pt x="216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3" y="35"/>
                    <a:pt x="209" y="30"/>
                    <a:pt x="207" y="28"/>
                  </a:cubicBezTo>
                  <a:cubicBezTo>
                    <a:pt x="207" y="28"/>
                    <a:pt x="198" y="26"/>
                    <a:pt x="198" y="26"/>
                  </a:cubicBezTo>
                  <a:cubicBezTo>
                    <a:pt x="196" y="26"/>
                    <a:pt x="195" y="26"/>
                    <a:pt x="194" y="26"/>
                  </a:cubicBezTo>
                  <a:cubicBezTo>
                    <a:pt x="194" y="28"/>
                    <a:pt x="194" y="31"/>
                    <a:pt x="195" y="34"/>
                  </a:cubicBezTo>
                  <a:cubicBezTo>
                    <a:pt x="195" y="34"/>
                    <a:pt x="197" y="36"/>
                    <a:pt x="197" y="36"/>
                  </a:cubicBezTo>
                  <a:cubicBezTo>
                    <a:pt x="197" y="36"/>
                    <a:pt x="196" y="39"/>
                    <a:pt x="196" y="38"/>
                  </a:cubicBezTo>
                  <a:cubicBezTo>
                    <a:pt x="197" y="37"/>
                    <a:pt x="194" y="37"/>
                    <a:pt x="194" y="37"/>
                  </a:cubicBezTo>
                  <a:cubicBezTo>
                    <a:pt x="193" y="38"/>
                    <a:pt x="193" y="40"/>
                    <a:pt x="194" y="40"/>
                  </a:cubicBezTo>
                  <a:cubicBezTo>
                    <a:pt x="194" y="41"/>
                    <a:pt x="194" y="43"/>
                    <a:pt x="194" y="43"/>
                  </a:cubicBezTo>
                  <a:cubicBezTo>
                    <a:pt x="193" y="43"/>
                    <a:pt x="195" y="47"/>
                    <a:pt x="195" y="47"/>
                  </a:cubicBezTo>
                  <a:cubicBezTo>
                    <a:pt x="194" y="48"/>
                    <a:pt x="194" y="47"/>
                    <a:pt x="194" y="49"/>
                  </a:cubicBezTo>
                  <a:cubicBezTo>
                    <a:pt x="193" y="49"/>
                    <a:pt x="192" y="49"/>
                    <a:pt x="192" y="49"/>
                  </a:cubicBezTo>
                  <a:cubicBezTo>
                    <a:pt x="189" y="47"/>
                    <a:pt x="186" y="44"/>
                    <a:pt x="182" y="44"/>
                  </a:cubicBezTo>
                  <a:cubicBezTo>
                    <a:pt x="181" y="43"/>
                    <a:pt x="181" y="44"/>
                    <a:pt x="180" y="44"/>
                  </a:cubicBezTo>
                  <a:cubicBezTo>
                    <a:pt x="180" y="42"/>
                    <a:pt x="180" y="42"/>
                    <a:pt x="180" y="42"/>
                  </a:cubicBezTo>
                  <a:cubicBezTo>
                    <a:pt x="178" y="42"/>
                    <a:pt x="180" y="43"/>
                    <a:pt x="179" y="44"/>
                  </a:cubicBezTo>
                  <a:cubicBezTo>
                    <a:pt x="176" y="45"/>
                    <a:pt x="172" y="41"/>
                    <a:pt x="171" y="40"/>
                  </a:cubicBezTo>
                  <a:cubicBezTo>
                    <a:pt x="170" y="41"/>
                    <a:pt x="170" y="42"/>
                    <a:pt x="170" y="43"/>
                  </a:cubicBezTo>
                  <a:cubicBezTo>
                    <a:pt x="168" y="44"/>
                    <a:pt x="166" y="45"/>
                    <a:pt x="164" y="47"/>
                  </a:cubicBezTo>
                  <a:cubicBezTo>
                    <a:pt x="165" y="48"/>
                    <a:pt x="165" y="48"/>
                    <a:pt x="165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2" y="43"/>
                    <a:pt x="164" y="30"/>
                    <a:pt x="156" y="30"/>
                  </a:cubicBezTo>
                  <a:cubicBezTo>
                    <a:pt x="155" y="30"/>
                    <a:pt x="151" y="32"/>
                    <a:pt x="150" y="32"/>
                  </a:cubicBezTo>
                  <a:cubicBezTo>
                    <a:pt x="150" y="36"/>
                    <a:pt x="150" y="36"/>
                    <a:pt x="150" y="36"/>
                  </a:cubicBezTo>
                  <a:cubicBezTo>
                    <a:pt x="149" y="36"/>
                    <a:pt x="147" y="33"/>
                    <a:pt x="146" y="33"/>
                  </a:cubicBezTo>
                  <a:cubicBezTo>
                    <a:pt x="144" y="33"/>
                    <a:pt x="145" y="34"/>
                    <a:pt x="144" y="34"/>
                  </a:cubicBezTo>
                  <a:cubicBezTo>
                    <a:pt x="143" y="34"/>
                    <a:pt x="143" y="36"/>
                    <a:pt x="143" y="36"/>
                  </a:cubicBezTo>
                  <a:cubicBezTo>
                    <a:pt x="142" y="37"/>
                    <a:pt x="141" y="36"/>
                    <a:pt x="141" y="37"/>
                  </a:cubicBezTo>
                  <a:cubicBezTo>
                    <a:pt x="140" y="36"/>
                    <a:pt x="140" y="34"/>
                    <a:pt x="138" y="34"/>
                  </a:cubicBezTo>
                  <a:cubicBezTo>
                    <a:pt x="135" y="33"/>
                    <a:pt x="131" y="35"/>
                    <a:pt x="128" y="36"/>
                  </a:cubicBezTo>
                  <a:cubicBezTo>
                    <a:pt x="123" y="36"/>
                    <a:pt x="119" y="36"/>
                    <a:pt x="114" y="37"/>
                  </a:cubicBezTo>
                  <a:cubicBezTo>
                    <a:pt x="113" y="37"/>
                    <a:pt x="111" y="40"/>
                    <a:pt x="110" y="40"/>
                  </a:cubicBezTo>
                  <a:cubicBezTo>
                    <a:pt x="109" y="41"/>
                    <a:pt x="108" y="40"/>
                    <a:pt x="106" y="40"/>
                  </a:cubicBezTo>
                  <a:cubicBezTo>
                    <a:pt x="107" y="41"/>
                    <a:pt x="108" y="42"/>
                    <a:pt x="108" y="43"/>
                  </a:cubicBezTo>
                  <a:cubicBezTo>
                    <a:pt x="109" y="45"/>
                    <a:pt x="108" y="47"/>
                    <a:pt x="109" y="49"/>
                  </a:cubicBezTo>
                  <a:cubicBezTo>
                    <a:pt x="109" y="49"/>
                    <a:pt x="111" y="50"/>
                    <a:pt x="111" y="51"/>
                  </a:cubicBezTo>
                  <a:cubicBezTo>
                    <a:pt x="110" y="50"/>
                    <a:pt x="108" y="50"/>
                    <a:pt x="107" y="48"/>
                  </a:cubicBezTo>
                  <a:cubicBezTo>
                    <a:pt x="106" y="46"/>
                    <a:pt x="106" y="43"/>
                    <a:pt x="104" y="42"/>
                  </a:cubicBezTo>
                  <a:cubicBezTo>
                    <a:pt x="103" y="41"/>
                    <a:pt x="102" y="41"/>
                    <a:pt x="100" y="40"/>
                  </a:cubicBezTo>
                  <a:cubicBezTo>
                    <a:pt x="101" y="40"/>
                    <a:pt x="97" y="40"/>
                    <a:pt x="96" y="42"/>
                  </a:cubicBezTo>
                  <a:cubicBezTo>
                    <a:pt x="95" y="43"/>
                    <a:pt x="94" y="47"/>
                    <a:pt x="93" y="49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2" y="50"/>
                    <a:pt x="93" y="52"/>
                    <a:pt x="93" y="52"/>
                  </a:cubicBezTo>
                  <a:cubicBezTo>
                    <a:pt x="94" y="53"/>
                    <a:pt x="95" y="54"/>
                    <a:pt x="96" y="55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56"/>
                    <a:pt x="93" y="54"/>
                    <a:pt x="92" y="54"/>
                  </a:cubicBezTo>
                  <a:cubicBezTo>
                    <a:pt x="91" y="53"/>
                    <a:pt x="84" y="51"/>
                    <a:pt x="83" y="52"/>
                  </a:cubicBezTo>
                  <a:cubicBezTo>
                    <a:pt x="74" y="52"/>
                    <a:pt x="68" y="58"/>
                    <a:pt x="61" y="60"/>
                  </a:cubicBezTo>
                  <a:cubicBezTo>
                    <a:pt x="56" y="61"/>
                    <a:pt x="49" y="61"/>
                    <a:pt x="47" y="64"/>
                  </a:cubicBezTo>
                  <a:cubicBezTo>
                    <a:pt x="46" y="64"/>
                    <a:pt x="45" y="67"/>
                    <a:pt x="45" y="67"/>
                  </a:cubicBezTo>
                  <a:cubicBezTo>
                    <a:pt x="43" y="72"/>
                    <a:pt x="44" y="70"/>
                    <a:pt x="46" y="73"/>
                  </a:cubicBezTo>
                  <a:cubicBezTo>
                    <a:pt x="49" y="73"/>
                    <a:pt x="53" y="70"/>
                    <a:pt x="57" y="71"/>
                  </a:cubicBezTo>
                  <a:cubicBezTo>
                    <a:pt x="57" y="71"/>
                    <a:pt x="59" y="73"/>
                    <a:pt x="59" y="74"/>
                  </a:cubicBezTo>
                  <a:cubicBezTo>
                    <a:pt x="61" y="73"/>
                    <a:pt x="63" y="72"/>
                    <a:pt x="64" y="71"/>
                  </a:cubicBezTo>
                  <a:cubicBezTo>
                    <a:pt x="65" y="71"/>
                    <a:pt x="67" y="72"/>
                    <a:pt x="67" y="72"/>
                  </a:cubicBezTo>
                  <a:cubicBezTo>
                    <a:pt x="70" y="72"/>
                    <a:pt x="72" y="71"/>
                    <a:pt x="75" y="71"/>
                  </a:cubicBezTo>
                  <a:cubicBezTo>
                    <a:pt x="73" y="75"/>
                    <a:pt x="72" y="71"/>
                    <a:pt x="75" y="76"/>
                  </a:cubicBezTo>
                  <a:cubicBezTo>
                    <a:pt x="74" y="77"/>
                    <a:pt x="72" y="77"/>
                    <a:pt x="72" y="79"/>
                  </a:cubicBezTo>
                  <a:cubicBezTo>
                    <a:pt x="72" y="79"/>
                    <a:pt x="74" y="82"/>
                    <a:pt x="73" y="84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1"/>
                    <a:pt x="63" y="90"/>
                    <a:pt x="62" y="91"/>
                  </a:cubicBezTo>
                  <a:cubicBezTo>
                    <a:pt x="61" y="91"/>
                    <a:pt x="60" y="93"/>
                    <a:pt x="60" y="93"/>
                  </a:cubicBezTo>
                  <a:cubicBezTo>
                    <a:pt x="59" y="94"/>
                    <a:pt x="58" y="92"/>
                    <a:pt x="57" y="91"/>
                  </a:cubicBezTo>
                  <a:cubicBezTo>
                    <a:pt x="57" y="91"/>
                    <a:pt x="46" y="91"/>
                    <a:pt x="45" y="91"/>
                  </a:cubicBezTo>
                  <a:cubicBezTo>
                    <a:pt x="42" y="92"/>
                    <a:pt x="37" y="95"/>
                    <a:pt x="35" y="95"/>
                  </a:cubicBezTo>
                  <a:cubicBezTo>
                    <a:pt x="33" y="96"/>
                    <a:pt x="32" y="95"/>
                    <a:pt x="30" y="95"/>
                  </a:cubicBezTo>
                  <a:cubicBezTo>
                    <a:pt x="28" y="95"/>
                    <a:pt x="23" y="97"/>
                    <a:pt x="21" y="97"/>
                  </a:cubicBezTo>
                  <a:cubicBezTo>
                    <a:pt x="19" y="97"/>
                    <a:pt x="17" y="96"/>
                    <a:pt x="15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1" y="98"/>
                    <a:pt x="9" y="97"/>
                    <a:pt x="6" y="98"/>
                  </a:cubicBezTo>
                  <a:cubicBezTo>
                    <a:pt x="5" y="98"/>
                    <a:pt x="2" y="102"/>
                    <a:pt x="1" y="103"/>
                  </a:cubicBezTo>
                  <a:cubicBezTo>
                    <a:pt x="2" y="103"/>
                    <a:pt x="1" y="104"/>
                    <a:pt x="1" y="105"/>
                  </a:cubicBezTo>
                  <a:cubicBezTo>
                    <a:pt x="1" y="105"/>
                    <a:pt x="3" y="105"/>
                    <a:pt x="3" y="105"/>
                  </a:cubicBezTo>
                  <a:cubicBezTo>
                    <a:pt x="4" y="106"/>
                    <a:pt x="4" y="109"/>
                    <a:pt x="5" y="109"/>
                  </a:cubicBezTo>
                  <a:cubicBezTo>
                    <a:pt x="6" y="110"/>
                    <a:pt x="7" y="109"/>
                    <a:pt x="7" y="110"/>
                  </a:cubicBezTo>
                  <a:cubicBezTo>
                    <a:pt x="8" y="110"/>
                    <a:pt x="8" y="113"/>
                    <a:pt x="8" y="113"/>
                  </a:cubicBezTo>
                  <a:cubicBezTo>
                    <a:pt x="9" y="113"/>
                    <a:pt x="11" y="112"/>
                    <a:pt x="12" y="113"/>
                  </a:cubicBezTo>
                  <a:cubicBezTo>
                    <a:pt x="12" y="113"/>
                    <a:pt x="12" y="113"/>
                    <a:pt x="12" y="113"/>
                  </a:cubicBezTo>
                  <a:cubicBezTo>
                    <a:pt x="12" y="114"/>
                    <a:pt x="14" y="114"/>
                    <a:pt x="15" y="115"/>
                  </a:cubicBezTo>
                  <a:cubicBezTo>
                    <a:pt x="15" y="115"/>
                    <a:pt x="15" y="116"/>
                    <a:pt x="15" y="117"/>
                  </a:cubicBezTo>
                  <a:cubicBezTo>
                    <a:pt x="17" y="117"/>
                    <a:pt x="19" y="116"/>
                    <a:pt x="20" y="117"/>
                  </a:cubicBezTo>
                  <a:cubicBezTo>
                    <a:pt x="27" y="118"/>
                    <a:pt x="27" y="119"/>
                    <a:pt x="29" y="111"/>
                  </a:cubicBezTo>
                  <a:cubicBezTo>
                    <a:pt x="30" y="112"/>
                    <a:pt x="31" y="111"/>
                    <a:pt x="32" y="112"/>
                  </a:cubicBezTo>
                  <a:cubicBezTo>
                    <a:pt x="32" y="112"/>
                    <a:pt x="34" y="117"/>
                    <a:pt x="35" y="117"/>
                  </a:cubicBezTo>
                  <a:cubicBezTo>
                    <a:pt x="42" y="117"/>
                    <a:pt x="49" y="115"/>
                    <a:pt x="58" y="115"/>
                  </a:cubicBezTo>
                  <a:cubicBezTo>
                    <a:pt x="58" y="116"/>
                    <a:pt x="59" y="118"/>
                    <a:pt x="59" y="119"/>
                  </a:cubicBezTo>
                  <a:cubicBezTo>
                    <a:pt x="58" y="119"/>
                    <a:pt x="58" y="120"/>
                    <a:pt x="57" y="120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5" y="121"/>
                    <a:pt x="55" y="121"/>
                    <a:pt x="55" y="121"/>
                  </a:cubicBezTo>
                  <a:cubicBezTo>
                    <a:pt x="54" y="121"/>
                    <a:pt x="54" y="119"/>
                    <a:pt x="53" y="119"/>
                  </a:cubicBezTo>
                  <a:cubicBezTo>
                    <a:pt x="52" y="118"/>
                    <a:pt x="45" y="119"/>
                    <a:pt x="43" y="119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39" y="121"/>
                    <a:pt x="37" y="120"/>
                    <a:pt x="35" y="120"/>
                  </a:cubicBezTo>
                  <a:cubicBezTo>
                    <a:pt x="32" y="120"/>
                    <a:pt x="27" y="123"/>
                    <a:pt x="23" y="124"/>
                  </a:cubicBezTo>
                  <a:cubicBezTo>
                    <a:pt x="23" y="124"/>
                    <a:pt x="23" y="126"/>
                    <a:pt x="23" y="126"/>
                  </a:cubicBezTo>
                  <a:cubicBezTo>
                    <a:pt x="24" y="127"/>
                    <a:pt x="24" y="127"/>
                    <a:pt x="25" y="127"/>
                  </a:cubicBezTo>
                  <a:cubicBezTo>
                    <a:pt x="23" y="127"/>
                    <a:pt x="20" y="128"/>
                    <a:pt x="17" y="127"/>
                  </a:cubicBezTo>
                  <a:cubicBezTo>
                    <a:pt x="13" y="126"/>
                    <a:pt x="16" y="122"/>
                    <a:pt x="8" y="126"/>
                  </a:cubicBezTo>
                  <a:cubicBezTo>
                    <a:pt x="9" y="128"/>
                    <a:pt x="10" y="130"/>
                    <a:pt x="11" y="132"/>
                  </a:cubicBezTo>
                  <a:cubicBezTo>
                    <a:pt x="12" y="132"/>
                    <a:pt x="13" y="131"/>
                    <a:pt x="15" y="131"/>
                  </a:cubicBezTo>
                  <a:cubicBezTo>
                    <a:pt x="15" y="131"/>
                    <a:pt x="16" y="133"/>
                    <a:pt x="16" y="133"/>
                  </a:cubicBezTo>
                  <a:cubicBezTo>
                    <a:pt x="18" y="135"/>
                    <a:pt x="20" y="134"/>
                    <a:pt x="23" y="135"/>
                  </a:cubicBezTo>
                  <a:cubicBezTo>
                    <a:pt x="22" y="135"/>
                    <a:pt x="21" y="136"/>
                    <a:pt x="20" y="137"/>
                  </a:cubicBezTo>
                  <a:cubicBezTo>
                    <a:pt x="22" y="139"/>
                    <a:pt x="24" y="144"/>
                    <a:pt x="27" y="145"/>
                  </a:cubicBezTo>
                  <a:cubicBezTo>
                    <a:pt x="29" y="145"/>
                    <a:pt x="30" y="144"/>
                    <a:pt x="33" y="144"/>
                  </a:cubicBezTo>
                  <a:cubicBezTo>
                    <a:pt x="35" y="144"/>
                    <a:pt x="38" y="146"/>
                    <a:pt x="41" y="146"/>
                  </a:cubicBezTo>
                  <a:cubicBezTo>
                    <a:pt x="40" y="140"/>
                    <a:pt x="40" y="140"/>
                    <a:pt x="43" y="137"/>
                  </a:cubicBezTo>
                  <a:cubicBezTo>
                    <a:pt x="45" y="138"/>
                    <a:pt x="47" y="140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51" y="137"/>
                    <a:pt x="55" y="137"/>
                    <a:pt x="58" y="137"/>
                  </a:cubicBezTo>
                  <a:cubicBezTo>
                    <a:pt x="58" y="138"/>
                    <a:pt x="58" y="139"/>
                    <a:pt x="58" y="140"/>
                  </a:cubicBezTo>
                  <a:cubicBezTo>
                    <a:pt x="58" y="141"/>
                    <a:pt x="61" y="142"/>
                    <a:pt x="63" y="143"/>
                  </a:cubicBezTo>
                  <a:cubicBezTo>
                    <a:pt x="63" y="141"/>
                    <a:pt x="64" y="140"/>
                    <a:pt x="65" y="139"/>
                  </a:cubicBezTo>
                  <a:cubicBezTo>
                    <a:pt x="65" y="139"/>
                    <a:pt x="66" y="140"/>
                    <a:pt x="67" y="140"/>
                  </a:cubicBezTo>
                  <a:cubicBezTo>
                    <a:pt x="68" y="140"/>
                    <a:pt x="68" y="140"/>
                    <a:pt x="68" y="140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71" y="139"/>
                    <a:pt x="74" y="139"/>
                    <a:pt x="77" y="139"/>
                  </a:cubicBezTo>
                  <a:cubicBezTo>
                    <a:pt x="77" y="139"/>
                    <a:pt x="77" y="137"/>
                    <a:pt x="77" y="137"/>
                  </a:cubicBezTo>
                  <a:cubicBezTo>
                    <a:pt x="78" y="136"/>
                    <a:pt x="80" y="135"/>
                    <a:pt x="81" y="135"/>
                  </a:cubicBezTo>
                  <a:cubicBezTo>
                    <a:pt x="81" y="135"/>
                    <a:pt x="82" y="136"/>
                    <a:pt x="83" y="137"/>
                  </a:cubicBezTo>
                  <a:cubicBezTo>
                    <a:pt x="83" y="138"/>
                    <a:pt x="83" y="139"/>
                    <a:pt x="83" y="141"/>
                  </a:cubicBezTo>
                  <a:cubicBezTo>
                    <a:pt x="85" y="139"/>
                    <a:pt x="86" y="138"/>
                    <a:pt x="88" y="136"/>
                  </a:cubicBezTo>
                  <a:cubicBezTo>
                    <a:pt x="89" y="136"/>
                    <a:pt x="90" y="136"/>
                    <a:pt x="91" y="136"/>
                  </a:cubicBezTo>
                  <a:cubicBezTo>
                    <a:pt x="92" y="139"/>
                    <a:pt x="92" y="139"/>
                    <a:pt x="92" y="139"/>
                  </a:cubicBezTo>
                  <a:cubicBezTo>
                    <a:pt x="96" y="140"/>
                    <a:pt x="102" y="139"/>
                    <a:pt x="106" y="141"/>
                  </a:cubicBezTo>
                  <a:cubicBezTo>
                    <a:pt x="106" y="141"/>
                    <a:pt x="106" y="142"/>
                    <a:pt x="106" y="143"/>
                  </a:cubicBezTo>
                  <a:cubicBezTo>
                    <a:pt x="108" y="144"/>
                    <a:pt x="110" y="144"/>
                    <a:pt x="112" y="146"/>
                  </a:cubicBezTo>
                  <a:cubicBezTo>
                    <a:pt x="112" y="146"/>
                    <a:pt x="112" y="148"/>
                    <a:pt x="112" y="148"/>
                  </a:cubicBezTo>
                  <a:cubicBezTo>
                    <a:pt x="114" y="148"/>
                    <a:pt x="118" y="147"/>
                    <a:pt x="121" y="148"/>
                  </a:cubicBezTo>
                  <a:cubicBezTo>
                    <a:pt x="121" y="148"/>
                    <a:pt x="125" y="152"/>
                    <a:pt x="125" y="152"/>
                  </a:cubicBezTo>
                  <a:cubicBezTo>
                    <a:pt x="126" y="154"/>
                    <a:pt x="125" y="155"/>
                    <a:pt x="126" y="156"/>
                  </a:cubicBezTo>
                  <a:cubicBezTo>
                    <a:pt x="126" y="156"/>
                    <a:pt x="127" y="156"/>
                    <a:pt x="128" y="156"/>
                  </a:cubicBezTo>
                  <a:cubicBezTo>
                    <a:pt x="128" y="156"/>
                    <a:pt x="133" y="160"/>
                    <a:pt x="134" y="160"/>
                  </a:cubicBezTo>
                  <a:cubicBezTo>
                    <a:pt x="134" y="160"/>
                    <a:pt x="136" y="165"/>
                    <a:pt x="136" y="165"/>
                  </a:cubicBezTo>
                  <a:cubicBezTo>
                    <a:pt x="138" y="165"/>
                    <a:pt x="140" y="164"/>
                    <a:pt x="141" y="165"/>
                  </a:cubicBezTo>
                  <a:cubicBezTo>
                    <a:pt x="141" y="165"/>
                    <a:pt x="142" y="166"/>
                    <a:pt x="142" y="166"/>
                  </a:cubicBezTo>
                  <a:cubicBezTo>
                    <a:pt x="143" y="165"/>
                    <a:pt x="142" y="166"/>
                    <a:pt x="142" y="167"/>
                  </a:cubicBezTo>
                  <a:cubicBezTo>
                    <a:pt x="143" y="166"/>
                    <a:pt x="143" y="167"/>
                    <a:pt x="143" y="167"/>
                  </a:cubicBezTo>
                  <a:cubicBezTo>
                    <a:pt x="143" y="167"/>
                    <a:pt x="141" y="168"/>
                    <a:pt x="141" y="169"/>
                  </a:cubicBezTo>
                  <a:cubicBezTo>
                    <a:pt x="141" y="169"/>
                    <a:pt x="142" y="170"/>
                    <a:pt x="142" y="171"/>
                  </a:cubicBezTo>
                  <a:cubicBezTo>
                    <a:pt x="142" y="172"/>
                    <a:pt x="140" y="172"/>
                    <a:pt x="140" y="173"/>
                  </a:cubicBezTo>
                  <a:cubicBezTo>
                    <a:pt x="139" y="174"/>
                    <a:pt x="138" y="173"/>
                    <a:pt x="137" y="174"/>
                  </a:cubicBezTo>
                  <a:cubicBezTo>
                    <a:pt x="137" y="174"/>
                    <a:pt x="136" y="176"/>
                    <a:pt x="136" y="176"/>
                  </a:cubicBezTo>
                  <a:cubicBezTo>
                    <a:pt x="138" y="175"/>
                    <a:pt x="141" y="174"/>
                    <a:pt x="143" y="174"/>
                  </a:cubicBezTo>
                  <a:cubicBezTo>
                    <a:pt x="143" y="174"/>
                    <a:pt x="143" y="175"/>
                    <a:pt x="143" y="176"/>
                  </a:cubicBezTo>
                  <a:cubicBezTo>
                    <a:pt x="143" y="176"/>
                    <a:pt x="149" y="183"/>
                    <a:pt x="150" y="183"/>
                  </a:cubicBezTo>
                  <a:cubicBezTo>
                    <a:pt x="150" y="183"/>
                    <a:pt x="149" y="185"/>
                    <a:pt x="148" y="184"/>
                  </a:cubicBezTo>
                  <a:cubicBezTo>
                    <a:pt x="148" y="185"/>
                    <a:pt x="148" y="185"/>
                    <a:pt x="148" y="185"/>
                  </a:cubicBezTo>
                  <a:cubicBezTo>
                    <a:pt x="149" y="186"/>
                    <a:pt x="152" y="188"/>
                    <a:pt x="152" y="190"/>
                  </a:cubicBezTo>
                  <a:cubicBezTo>
                    <a:pt x="153" y="192"/>
                    <a:pt x="151" y="191"/>
                    <a:pt x="152" y="192"/>
                  </a:cubicBezTo>
                  <a:cubicBezTo>
                    <a:pt x="153" y="192"/>
                    <a:pt x="154" y="192"/>
                    <a:pt x="156" y="192"/>
                  </a:cubicBezTo>
                  <a:cubicBezTo>
                    <a:pt x="155" y="193"/>
                    <a:pt x="157" y="195"/>
                    <a:pt x="154" y="194"/>
                  </a:cubicBezTo>
                  <a:cubicBezTo>
                    <a:pt x="154" y="195"/>
                    <a:pt x="155" y="196"/>
                    <a:pt x="155" y="197"/>
                  </a:cubicBezTo>
                  <a:cubicBezTo>
                    <a:pt x="153" y="198"/>
                    <a:pt x="154" y="198"/>
                    <a:pt x="154" y="200"/>
                  </a:cubicBezTo>
                  <a:cubicBezTo>
                    <a:pt x="154" y="201"/>
                    <a:pt x="154" y="201"/>
                    <a:pt x="154" y="201"/>
                  </a:cubicBezTo>
                  <a:cubicBezTo>
                    <a:pt x="153" y="202"/>
                    <a:pt x="148" y="202"/>
                    <a:pt x="147" y="202"/>
                  </a:cubicBezTo>
                  <a:cubicBezTo>
                    <a:pt x="147" y="203"/>
                    <a:pt x="147" y="203"/>
                    <a:pt x="147" y="203"/>
                  </a:cubicBezTo>
                  <a:cubicBezTo>
                    <a:pt x="148" y="203"/>
                    <a:pt x="149" y="203"/>
                    <a:pt x="150" y="203"/>
                  </a:cubicBezTo>
                  <a:cubicBezTo>
                    <a:pt x="149" y="205"/>
                    <a:pt x="149" y="207"/>
                    <a:pt x="148" y="208"/>
                  </a:cubicBezTo>
                  <a:cubicBezTo>
                    <a:pt x="147" y="209"/>
                    <a:pt x="146" y="209"/>
                    <a:pt x="146" y="209"/>
                  </a:cubicBezTo>
                  <a:cubicBezTo>
                    <a:pt x="146" y="209"/>
                    <a:pt x="146" y="212"/>
                    <a:pt x="146" y="212"/>
                  </a:cubicBezTo>
                  <a:cubicBezTo>
                    <a:pt x="147" y="212"/>
                    <a:pt x="148" y="211"/>
                    <a:pt x="149" y="211"/>
                  </a:cubicBezTo>
                  <a:cubicBezTo>
                    <a:pt x="148" y="212"/>
                    <a:pt x="148" y="214"/>
                    <a:pt x="148" y="214"/>
                  </a:cubicBezTo>
                  <a:cubicBezTo>
                    <a:pt x="147" y="215"/>
                    <a:pt x="145" y="215"/>
                    <a:pt x="145" y="216"/>
                  </a:cubicBezTo>
                  <a:cubicBezTo>
                    <a:pt x="145" y="217"/>
                    <a:pt x="145" y="217"/>
                    <a:pt x="145" y="217"/>
                  </a:cubicBezTo>
                  <a:cubicBezTo>
                    <a:pt x="147" y="219"/>
                    <a:pt x="153" y="222"/>
                    <a:pt x="157" y="219"/>
                  </a:cubicBezTo>
                  <a:cubicBezTo>
                    <a:pt x="157" y="219"/>
                    <a:pt x="158" y="213"/>
                    <a:pt x="159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1" y="214"/>
                    <a:pt x="160" y="214"/>
                    <a:pt x="161" y="216"/>
                  </a:cubicBezTo>
                  <a:cubicBezTo>
                    <a:pt x="166" y="215"/>
                    <a:pt x="169" y="217"/>
                    <a:pt x="176" y="218"/>
                  </a:cubicBezTo>
                  <a:cubicBezTo>
                    <a:pt x="175" y="218"/>
                    <a:pt x="175" y="219"/>
                    <a:pt x="174" y="219"/>
                  </a:cubicBezTo>
                  <a:cubicBezTo>
                    <a:pt x="175" y="221"/>
                    <a:pt x="175" y="221"/>
                    <a:pt x="175" y="221"/>
                  </a:cubicBezTo>
                  <a:cubicBezTo>
                    <a:pt x="177" y="221"/>
                    <a:pt x="179" y="221"/>
                    <a:pt x="182" y="220"/>
                  </a:cubicBezTo>
                  <a:cubicBezTo>
                    <a:pt x="182" y="220"/>
                    <a:pt x="184" y="218"/>
                    <a:pt x="184" y="218"/>
                  </a:cubicBezTo>
                  <a:cubicBezTo>
                    <a:pt x="186" y="218"/>
                    <a:pt x="185" y="219"/>
                    <a:pt x="186" y="219"/>
                  </a:cubicBezTo>
                  <a:cubicBezTo>
                    <a:pt x="185" y="219"/>
                    <a:pt x="182" y="221"/>
                    <a:pt x="182" y="222"/>
                  </a:cubicBezTo>
                  <a:cubicBezTo>
                    <a:pt x="178" y="223"/>
                    <a:pt x="187" y="223"/>
                    <a:pt x="190" y="223"/>
                  </a:cubicBezTo>
                  <a:cubicBezTo>
                    <a:pt x="189" y="223"/>
                    <a:pt x="190" y="225"/>
                    <a:pt x="190" y="226"/>
                  </a:cubicBezTo>
                  <a:cubicBezTo>
                    <a:pt x="188" y="226"/>
                    <a:pt x="186" y="226"/>
                    <a:pt x="184" y="226"/>
                  </a:cubicBezTo>
                  <a:cubicBezTo>
                    <a:pt x="185" y="226"/>
                    <a:pt x="187" y="227"/>
                    <a:pt x="188" y="228"/>
                  </a:cubicBezTo>
                  <a:cubicBezTo>
                    <a:pt x="191" y="229"/>
                    <a:pt x="187" y="229"/>
                    <a:pt x="185" y="229"/>
                  </a:cubicBezTo>
                  <a:cubicBezTo>
                    <a:pt x="185" y="230"/>
                    <a:pt x="185" y="230"/>
                    <a:pt x="185" y="230"/>
                  </a:cubicBezTo>
                  <a:cubicBezTo>
                    <a:pt x="182" y="232"/>
                    <a:pt x="186" y="231"/>
                    <a:pt x="187" y="232"/>
                  </a:cubicBezTo>
                  <a:cubicBezTo>
                    <a:pt x="187" y="232"/>
                    <a:pt x="188" y="232"/>
                    <a:pt x="189" y="232"/>
                  </a:cubicBezTo>
                  <a:cubicBezTo>
                    <a:pt x="189" y="234"/>
                    <a:pt x="189" y="234"/>
                    <a:pt x="189" y="234"/>
                  </a:cubicBezTo>
                  <a:cubicBezTo>
                    <a:pt x="181" y="234"/>
                    <a:pt x="185" y="236"/>
                    <a:pt x="190" y="238"/>
                  </a:cubicBezTo>
                  <a:cubicBezTo>
                    <a:pt x="190" y="238"/>
                    <a:pt x="189" y="240"/>
                    <a:pt x="190" y="240"/>
                  </a:cubicBezTo>
                  <a:cubicBezTo>
                    <a:pt x="185" y="239"/>
                    <a:pt x="179" y="237"/>
                    <a:pt x="176" y="235"/>
                  </a:cubicBezTo>
                  <a:cubicBezTo>
                    <a:pt x="175" y="234"/>
                    <a:pt x="175" y="233"/>
                    <a:pt x="174" y="232"/>
                  </a:cubicBezTo>
                  <a:cubicBezTo>
                    <a:pt x="169" y="230"/>
                    <a:pt x="159" y="230"/>
                    <a:pt x="154" y="231"/>
                  </a:cubicBezTo>
                  <a:cubicBezTo>
                    <a:pt x="154" y="231"/>
                    <a:pt x="153" y="233"/>
                    <a:pt x="153" y="233"/>
                  </a:cubicBezTo>
                  <a:cubicBezTo>
                    <a:pt x="153" y="233"/>
                    <a:pt x="155" y="236"/>
                    <a:pt x="155" y="236"/>
                  </a:cubicBezTo>
                  <a:cubicBezTo>
                    <a:pt x="156" y="237"/>
                    <a:pt x="157" y="236"/>
                    <a:pt x="158" y="236"/>
                  </a:cubicBezTo>
                  <a:cubicBezTo>
                    <a:pt x="158" y="237"/>
                    <a:pt x="158" y="237"/>
                    <a:pt x="158" y="237"/>
                  </a:cubicBezTo>
                  <a:cubicBezTo>
                    <a:pt x="159" y="237"/>
                    <a:pt x="161" y="238"/>
                    <a:pt x="162" y="238"/>
                  </a:cubicBezTo>
                  <a:cubicBezTo>
                    <a:pt x="162" y="240"/>
                    <a:pt x="162" y="240"/>
                    <a:pt x="162" y="240"/>
                  </a:cubicBezTo>
                  <a:cubicBezTo>
                    <a:pt x="161" y="240"/>
                    <a:pt x="162" y="241"/>
                    <a:pt x="160" y="241"/>
                  </a:cubicBezTo>
                  <a:cubicBezTo>
                    <a:pt x="157" y="240"/>
                    <a:pt x="157" y="240"/>
                    <a:pt x="157" y="240"/>
                  </a:cubicBezTo>
                  <a:cubicBezTo>
                    <a:pt x="155" y="240"/>
                    <a:pt x="154" y="240"/>
                    <a:pt x="153" y="240"/>
                  </a:cubicBezTo>
                  <a:cubicBezTo>
                    <a:pt x="152" y="241"/>
                    <a:pt x="152" y="242"/>
                    <a:pt x="151" y="242"/>
                  </a:cubicBezTo>
                  <a:cubicBezTo>
                    <a:pt x="151" y="244"/>
                    <a:pt x="153" y="246"/>
                    <a:pt x="152" y="247"/>
                  </a:cubicBezTo>
                  <a:cubicBezTo>
                    <a:pt x="150" y="249"/>
                    <a:pt x="150" y="249"/>
                    <a:pt x="150" y="249"/>
                  </a:cubicBezTo>
                  <a:cubicBezTo>
                    <a:pt x="149" y="250"/>
                    <a:pt x="150" y="251"/>
                    <a:pt x="150" y="252"/>
                  </a:cubicBezTo>
                  <a:cubicBezTo>
                    <a:pt x="147" y="253"/>
                    <a:pt x="149" y="254"/>
                    <a:pt x="148" y="254"/>
                  </a:cubicBezTo>
                  <a:cubicBezTo>
                    <a:pt x="148" y="254"/>
                    <a:pt x="148" y="256"/>
                    <a:pt x="149" y="256"/>
                  </a:cubicBezTo>
                  <a:cubicBezTo>
                    <a:pt x="151" y="257"/>
                    <a:pt x="154" y="256"/>
                    <a:pt x="155" y="256"/>
                  </a:cubicBezTo>
                  <a:cubicBezTo>
                    <a:pt x="157" y="256"/>
                    <a:pt x="157" y="258"/>
                    <a:pt x="159" y="257"/>
                  </a:cubicBezTo>
                  <a:cubicBezTo>
                    <a:pt x="160" y="257"/>
                    <a:pt x="158" y="256"/>
                    <a:pt x="160" y="256"/>
                  </a:cubicBezTo>
                  <a:cubicBezTo>
                    <a:pt x="160" y="256"/>
                    <a:pt x="160" y="259"/>
                    <a:pt x="160" y="259"/>
                  </a:cubicBezTo>
                  <a:cubicBezTo>
                    <a:pt x="152" y="259"/>
                    <a:pt x="152" y="259"/>
                    <a:pt x="152" y="259"/>
                  </a:cubicBezTo>
                  <a:cubicBezTo>
                    <a:pt x="152" y="260"/>
                    <a:pt x="152" y="260"/>
                    <a:pt x="152" y="260"/>
                  </a:cubicBezTo>
                  <a:cubicBezTo>
                    <a:pt x="154" y="261"/>
                    <a:pt x="155" y="263"/>
                    <a:pt x="157" y="263"/>
                  </a:cubicBezTo>
                  <a:cubicBezTo>
                    <a:pt x="162" y="264"/>
                    <a:pt x="163" y="262"/>
                    <a:pt x="165" y="261"/>
                  </a:cubicBezTo>
                  <a:cubicBezTo>
                    <a:pt x="167" y="260"/>
                    <a:pt x="169" y="261"/>
                    <a:pt x="170" y="260"/>
                  </a:cubicBezTo>
                  <a:cubicBezTo>
                    <a:pt x="177" y="256"/>
                    <a:pt x="177" y="256"/>
                    <a:pt x="177" y="256"/>
                  </a:cubicBezTo>
                  <a:cubicBezTo>
                    <a:pt x="178" y="255"/>
                    <a:pt x="177" y="254"/>
                    <a:pt x="178" y="253"/>
                  </a:cubicBezTo>
                  <a:cubicBezTo>
                    <a:pt x="175" y="251"/>
                    <a:pt x="173" y="250"/>
                    <a:pt x="172" y="248"/>
                  </a:cubicBezTo>
                  <a:cubicBezTo>
                    <a:pt x="171" y="247"/>
                    <a:pt x="170" y="245"/>
                    <a:pt x="169" y="244"/>
                  </a:cubicBezTo>
                  <a:cubicBezTo>
                    <a:pt x="167" y="243"/>
                    <a:pt x="165" y="243"/>
                    <a:pt x="164" y="242"/>
                  </a:cubicBezTo>
                  <a:cubicBezTo>
                    <a:pt x="164" y="241"/>
                    <a:pt x="163" y="239"/>
                    <a:pt x="163" y="239"/>
                  </a:cubicBezTo>
                  <a:cubicBezTo>
                    <a:pt x="167" y="240"/>
                    <a:pt x="168" y="240"/>
                    <a:pt x="171" y="242"/>
                  </a:cubicBezTo>
                  <a:cubicBezTo>
                    <a:pt x="173" y="243"/>
                    <a:pt x="175" y="247"/>
                    <a:pt x="180" y="246"/>
                  </a:cubicBezTo>
                  <a:cubicBezTo>
                    <a:pt x="181" y="245"/>
                    <a:pt x="182" y="244"/>
                    <a:pt x="183" y="244"/>
                  </a:cubicBezTo>
                  <a:cubicBezTo>
                    <a:pt x="184" y="246"/>
                    <a:pt x="184" y="246"/>
                    <a:pt x="184" y="246"/>
                  </a:cubicBezTo>
                  <a:cubicBezTo>
                    <a:pt x="186" y="246"/>
                    <a:pt x="187" y="246"/>
                    <a:pt x="190" y="245"/>
                  </a:cubicBezTo>
                  <a:cubicBezTo>
                    <a:pt x="190" y="246"/>
                    <a:pt x="190" y="246"/>
                    <a:pt x="190" y="246"/>
                  </a:cubicBezTo>
                  <a:cubicBezTo>
                    <a:pt x="190" y="246"/>
                    <a:pt x="189" y="248"/>
                    <a:pt x="189" y="248"/>
                  </a:cubicBezTo>
                  <a:cubicBezTo>
                    <a:pt x="189" y="248"/>
                    <a:pt x="191" y="249"/>
                    <a:pt x="190" y="250"/>
                  </a:cubicBezTo>
                  <a:cubicBezTo>
                    <a:pt x="190" y="250"/>
                    <a:pt x="188" y="250"/>
                    <a:pt x="188" y="250"/>
                  </a:cubicBezTo>
                  <a:cubicBezTo>
                    <a:pt x="187" y="252"/>
                    <a:pt x="188" y="252"/>
                    <a:pt x="187" y="254"/>
                  </a:cubicBezTo>
                  <a:cubicBezTo>
                    <a:pt x="187" y="254"/>
                    <a:pt x="189" y="255"/>
                    <a:pt x="190" y="255"/>
                  </a:cubicBezTo>
                  <a:cubicBezTo>
                    <a:pt x="189" y="256"/>
                    <a:pt x="188" y="256"/>
                    <a:pt x="187" y="256"/>
                  </a:cubicBezTo>
                  <a:cubicBezTo>
                    <a:pt x="187" y="258"/>
                    <a:pt x="187" y="258"/>
                    <a:pt x="187" y="258"/>
                  </a:cubicBezTo>
                  <a:cubicBezTo>
                    <a:pt x="192" y="257"/>
                    <a:pt x="192" y="256"/>
                    <a:pt x="191" y="261"/>
                  </a:cubicBezTo>
                  <a:cubicBezTo>
                    <a:pt x="191" y="261"/>
                    <a:pt x="193" y="261"/>
                    <a:pt x="193" y="261"/>
                  </a:cubicBezTo>
                  <a:cubicBezTo>
                    <a:pt x="193" y="261"/>
                    <a:pt x="193" y="263"/>
                    <a:pt x="193" y="264"/>
                  </a:cubicBezTo>
                  <a:cubicBezTo>
                    <a:pt x="191" y="265"/>
                    <a:pt x="192" y="264"/>
                    <a:pt x="192" y="266"/>
                  </a:cubicBezTo>
                  <a:cubicBezTo>
                    <a:pt x="190" y="266"/>
                    <a:pt x="190" y="266"/>
                    <a:pt x="190" y="266"/>
                  </a:cubicBezTo>
                  <a:cubicBezTo>
                    <a:pt x="189" y="265"/>
                    <a:pt x="189" y="264"/>
                    <a:pt x="189" y="262"/>
                  </a:cubicBezTo>
                  <a:cubicBezTo>
                    <a:pt x="189" y="263"/>
                    <a:pt x="187" y="262"/>
                    <a:pt x="186" y="262"/>
                  </a:cubicBezTo>
                  <a:cubicBezTo>
                    <a:pt x="186" y="265"/>
                    <a:pt x="186" y="269"/>
                    <a:pt x="186" y="269"/>
                  </a:cubicBezTo>
                  <a:cubicBezTo>
                    <a:pt x="186" y="270"/>
                    <a:pt x="186" y="270"/>
                    <a:pt x="186" y="270"/>
                  </a:cubicBezTo>
                  <a:cubicBezTo>
                    <a:pt x="187" y="270"/>
                    <a:pt x="188" y="270"/>
                    <a:pt x="188" y="270"/>
                  </a:cubicBezTo>
                  <a:cubicBezTo>
                    <a:pt x="188" y="272"/>
                    <a:pt x="187" y="273"/>
                    <a:pt x="187" y="274"/>
                  </a:cubicBezTo>
                  <a:cubicBezTo>
                    <a:pt x="185" y="275"/>
                    <a:pt x="182" y="276"/>
                    <a:pt x="180" y="275"/>
                  </a:cubicBezTo>
                  <a:cubicBezTo>
                    <a:pt x="179" y="275"/>
                    <a:pt x="178" y="273"/>
                    <a:pt x="178" y="274"/>
                  </a:cubicBezTo>
                  <a:cubicBezTo>
                    <a:pt x="176" y="274"/>
                    <a:pt x="177" y="276"/>
                    <a:pt x="176" y="276"/>
                  </a:cubicBezTo>
                  <a:cubicBezTo>
                    <a:pt x="175" y="277"/>
                    <a:pt x="174" y="277"/>
                    <a:pt x="173" y="278"/>
                  </a:cubicBezTo>
                  <a:cubicBezTo>
                    <a:pt x="173" y="277"/>
                    <a:pt x="171" y="277"/>
                    <a:pt x="170" y="278"/>
                  </a:cubicBezTo>
                  <a:cubicBezTo>
                    <a:pt x="170" y="279"/>
                    <a:pt x="170" y="279"/>
                    <a:pt x="170" y="279"/>
                  </a:cubicBezTo>
                  <a:cubicBezTo>
                    <a:pt x="179" y="279"/>
                    <a:pt x="183" y="280"/>
                    <a:pt x="188" y="276"/>
                  </a:cubicBezTo>
                  <a:cubicBezTo>
                    <a:pt x="190" y="283"/>
                    <a:pt x="191" y="280"/>
                    <a:pt x="184" y="281"/>
                  </a:cubicBezTo>
                  <a:cubicBezTo>
                    <a:pt x="183" y="281"/>
                    <a:pt x="179" y="283"/>
                    <a:pt x="177" y="282"/>
                  </a:cubicBezTo>
                  <a:cubicBezTo>
                    <a:pt x="177" y="282"/>
                    <a:pt x="176" y="280"/>
                    <a:pt x="176" y="280"/>
                  </a:cubicBezTo>
                  <a:cubicBezTo>
                    <a:pt x="174" y="279"/>
                    <a:pt x="173" y="280"/>
                    <a:pt x="172" y="280"/>
                  </a:cubicBezTo>
                  <a:cubicBezTo>
                    <a:pt x="172" y="282"/>
                    <a:pt x="172" y="282"/>
                    <a:pt x="172" y="282"/>
                  </a:cubicBezTo>
                  <a:cubicBezTo>
                    <a:pt x="173" y="283"/>
                    <a:pt x="180" y="286"/>
                    <a:pt x="177" y="286"/>
                  </a:cubicBezTo>
                  <a:cubicBezTo>
                    <a:pt x="176" y="285"/>
                    <a:pt x="175" y="285"/>
                    <a:pt x="174" y="285"/>
                  </a:cubicBezTo>
                  <a:cubicBezTo>
                    <a:pt x="174" y="285"/>
                    <a:pt x="172" y="283"/>
                    <a:pt x="172" y="283"/>
                  </a:cubicBezTo>
                  <a:cubicBezTo>
                    <a:pt x="169" y="282"/>
                    <a:pt x="167" y="285"/>
                    <a:pt x="166" y="286"/>
                  </a:cubicBezTo>
                  <a:cubicBezTo>
                    <a:pt x="166" y="287"/>
                    <a:pt x="164" y="288"/>
                    <a:pt x="164" y="289"/>
                  </a:cubicBezTo>
                  <a:cubicBezTo>
                    <a:pt x="163" y="290"/>
                    <a:pt x="164" y="291"/>
                    <a:pt x="164" y="292"/>
                  </a:cubicBezTo>
                  <a:cubicBezTo>
                    <a:pt x="166" y="291"/>
                    <a:pt x="168" y="289"/>
                    <a:pt x="170" y="288"/>
                  </a:cubicBezTo>
                  <a:cubicBezTo>
                    <a:pt x="170" y="288"/>
                    <a:pt x="170" y="288"/>
                    <a:pt x="170" y="288"/>
                  </a:cubicBezTo>
                  <a:cubicBezTo>
                    <a:pt x="171" y="287"/>
                    <a:pt x="171" y="288"/>
                    <a:pt x="173" y="288"/>
                  </a:cubicBezTo>
                  <a:cubicBezTo>
                    <a:pt x="175" y="288"/>
                    <a:pt x="178" y="286"/>
                    <a:pt x="181" y="286"/>
                  </a:cubicBezTo>
                  <a:cubicBezTo>
                    <a:pt x="178" y="288"/>
                    <a:pt x="179" y="288"/>
                    <a:pt x="182" y="290"/>
                  </a:cubicBezTo>
                  <a:cubicBezTo>
                    <a:pt x="182" y="291"/>
                    <a:pt x="182" y="291"/>
                    <a:pt x="182" y="291"/>
                  </a:cubicBezTo>
                  <a:cubicBezTo>
                    <a:pt x="184" y="291"/>
                    <a:pt x="186" y="290"/>
                    <a:pt x="187" y="290"/>
                  </a:cubicBezTo>
                  <a:cubicBezTo>
                    <a:pt x="187" y="288"/>
                    <a:pt x="187" y="287"/>
                    <a:pt x="186" y="285"/>
                  </a:cubicBezTo>
                  <a:cubicBezTo>
                    <a:pt x="187" y="285"/>
                    <a:pt x="189" y="285"/>
                    <a:pt x="191" y="285"/>
                  </a:cubicBezTo>
                  <a:cubicBezTo>
                    <a:pt x="190" y="286"/>
                    <a:pt x="188" y="289"/>
                    <a:pt x="190" y="288"/>
                  </a:cubicBezTo>
                  <a:cubicBezTo>
                    <a:pt x="190" y="288"/>
                    <a:pt x="190" y="290"/>
                    <a:pt x="189" y="290"/>
                  </a:cubicBezTo>
                  <a:cubicBezTo>
                    <a:pt x="189" y="290"/>
                    <a:pt x="189" y="292"/>
                    <a:pt x="188" y="292"/>
                  </a:cubicBezTo>
                  <a:cubicBezTo>
                    <a:pt x="186" y="292"/>
                    <a:pt x="184" y="293"/>
                    <a:pt x="182" y="292"/>
                  </a:cubicBezTo>
                  <a:cubicBezTo>
                    <a:pt x="179" y="292"/>
                    <a:pt x="175" y="287"/>
                    <a:pt x="170" y="289"/>
                  </a:cubicBezTo>
                  <a:cubicBezTo>
                    <a:pt x="170" y="290"/>
                    <a:pt x="170" y="290"/>
                    <a:pt x="170" y="290"/>
                  </a:cubicBezTo>
                  <a:cubicBezTo>
                    <a:pt x="168" y="291"/>
                    <a:pt x="168" y="293"/>
                    <a:pt x="168" y="294"/>
                  </a:cubicBezTo>
                  <a:cubicBezTo>
                    <a:pt x="167" y="294"/>
                    <a:pt x="166" y="293"/>
                    <a:pt x="165" y="294"/>
                  </a:cubicBezTo>
                  <a:cubicBezTo>
                    <a:pt x="165" y="294"/>
                    <a:pt x="164" y="295"/>
                    <a:pt x="163" y="296"/>
                  </a:cubicBezTo>
                  <a:cubicBezTo>
                    <a:pt x="163" y="296"/>
                    <a:pt x="165" y="297"/>
                    <a:pt x="165" y="298"/>
                  </a:cubicBezTo>
                  <a:cubicBezTo>
                    <a:pt x="165" y="299"/>
                    <a:pt x="164" y="300"/>
                    <a:pt x="164" y="300"/>
                  </a:cubicBezTo>
                  <a:cubicBezTo>
                    <a:pt x="165" y="301"/>
                    <a:pt x="167" y="300"/>
                    <a:pt x="168" y="301"/>
                  </a:cubicBezTo>
                  <a:cubicBezTo>
                    <a:pt x="169" y="301"/>
                    <a:pt x="169" y="303"/>
                    <a:pt x="168" y="303"/>
                  </a:cubicBezTo>
                  <a:cubicBezTo>
                    <a:pt x="170" y="303"/>
                    <a:pt x="170" y="303"/>
                    <a:pt x="170" y="303"/>
                  </a:cubicBezTo>
                  <a:cubicBezTo>
                    <a:pt x="169" y="304"/>
                    <a:pt x="169" y="306"/>
                    <a:pt x="168" y="306"/>
                  </a:cubicBezTo>
                  <a:cubicBezTo>
                    <a:pt x="168" y="306"/>
                    <a:pt x="166" y="306"/>
                    <a:pt x="166" y="306"/>
                  </a:cubicBezTo>
                  <a:cubicBezTo>
                    <a:pt x="166" y="307"/>
                    <a:pt x="166" y="308"/>
                    <a:pt x="166" y="308"/>
                  </a:cubicBezTo>
                  <a:cubicBezTo>
                    <a:pt x="166" y="309"/>
                    <a:pt x="166" y="309"/>
                    <a:pt x="166" y="309"/>
                  </a:cubicBezTo>
                  <a:cubicBezTo>
                    <a:pt x="166" y="309"/>
                    <a:pt x="169" y="309"/>
                    <a:pt x="168" y="309"/>
                  </a:cubicBezTo>
                  <a:cubicBezTo>
                    <a:pt x="168" y="310"/>
                    <a:pt x="168" y="310"/>
                    <a:pt x="168" y="310"/>
                  </a:cubicBezTo>
                  <a:cubicBezTo>
                    <a:pt x="167" y="311"/>
                    <a:pt x="162" y="311"/>
                    <a:pt x="165" y="313"/>
                  </a:cubicBezTo>
                  <a:cubicBezTo>
                    <a:pt x="166" y="315"/>
                    <a:pt x="166" y="315"/>
                    <a:pt x="166" y="315"/>
                  </a:cubicBezTo>
                  <a:cubicBezTo>
                    <a:pt x="168" y="314"/>
                    <a:pt x="169" y="314"/>
                    <a:pt x="171" y="314"/>
                  </a:cubicBezTo>
                  <a:cubicBezTo>
                    <a:pt x="171" y="314"/>
                    <a:pt x="168" y="316"/>
                    <a:pt x="168" y="316"/>
                  </a:cubicBezTo>
                  <a:cubicBezTo>
                    <a:pt x="168" y="317"/>
                    <a:pt x="169" y="318"/>
                    <a:pt x="168" y="319"/>
                  </a:cubicBezTo>
                  <a:cubicBezTo>
                    <a:pt x="170" y="318"/>
                    <a:pt x="170" y="318"/>
                    <a:pt x="172" y="318"/>
                  </a:cubicBezTo>
                  <a:cubicBezTo>
                    <a:pt x="172" y="318"/>
                    <a:pt x="173" y="319"/>
                    <a:pt x="174" y="319"/>
                  </a:cubicBezTo>
                  <a:cubicBezTo>
                    <a:pt x="175" y="319"/>
                    <a:pt x="175" y="317"/>
                    <a:pt x="176" y="317"/>
                  </a:cubicBezTo>
                  <a:cubicBezTo>
                    <a:pt x="177" y="316"/>
                    <a:pt x="178" y="317"/>
                    <a:pt x="179" y="316"/>
                  </a:cubicBezTo>
                  <a:cubicBezTo>
                    <a:pt x="177" y="318"/>
                    <a:pt x="175" y="320"/>
                    <a:pt x="174" y="321"/>
                  </a:cubicBezTo>
                  <a:cubicBezTo>
                    <a:pt x="175" y="322"/>
                    <a:pt x="176" y="323"/>
                    <a:pt x="178" y="323"/>
                  </a:cubicBezTo>
                  <a:cubicBezTo>
                    <a:pt x="178" y="325"/>
                    <a:pt x="178" y="325"/>
                    <a:pt x="178" y="325"/>
                  </a:cubicBezTo>
                  <a:cubicBezTo>
                    <a:pt x="176" y="325"/>
                    <a:pt x="176" y="325"/>
                    <a:pt x="175" y="325"/>
                  </a:cubicBezTo>
                  <a:cubicBezTo>
                    <a:pt x="175" y="325"/>
                    <a:pt x="175" y="328"/>
                    <a:pt x="175" y="328"/>
                  </a:cubicBezTo>
                  <a:cubicBezTo>
                    <a:pt x="176" y="328"/>
                    <a:pt x="178" y="328"/>
                    <a:pt x="178" y="328"/>
                  </a:cubicBezTo>
                  <a:cubicBezTo>
                    <a:pt x="178" y="328"/>
                    <a:pt x="178" y="330"/>
                    <a:pt x="178" y="330"/>
                  </a:cubicBezTo>
                  <a:cubicBezTo>
                    <a:pt x="178" y="330"/>
                    <a:pt x="180" y="330"/>
                    <a:pt x="180" y="331"/>
                  </a:cubicBezTo>
                  <a:cubicBezTo>
                    <a:pt x="179" y="334"/>
                    <a:pt x="179" y="333"/>
                    <a:pt x="179" y="337"/>
                  </a:cubicBezTo>
                  <a:cubicBezTo>
                    <a:pt x="184" y="332"/>
                    <a:pt x="184" y="332"/>
                    <a:pt x="184" y="332"/>
                  </a:cubicBezTo>
                  <a:cubicBezTo>
                    <a:pt x="185" y="332"/>
                    <a:pt x="185" y="333"/>
                    <a:pt x="187" y="333"/>
                  </a:cubicBezTo>
                  <a:cubicBezTo>
                    <a:pt x="187" y="333"/>
                    <a:pt x="188" y="330"/>
                    <a:pt x="188" y="330"/>
                  </a:cubicBezTo>
                  <a:cubicBezTo>
                    <a:pt x="190" y="330"/>
                    <a:pt x="190" y="331"/>
                    <a:pt x="192" y="331"/>
                  </a:cubicBezTo>
                  <a:cubicBezTo>
                    <a:pt x="190" y="332"/>
                    <a:pt x="192" y="335"/>
                    <a:pt x="192" y="335"/>
                  </a:cubicBezTo>
                  <a:cubicBezTo>
                    <a:pt x="191" y="336"/>
                    <a:pt x="190" y="334"/>
                    <a:pt x="188" y="334"/>
                  </a:cubicBezTo>
                  <a:cubicBezTo>
                    <a:pt x="188" y="334"/>
                    <a:pt x="188" y="336"/>
                    <a:pt x="188" y="336"/>
                  </a:cubicBezTo>
                  <a:cubicBezTo>
                    <a:pt x="189" y="336"/>
                    <a:pt x="189" y="337"/>
                    <a:pt x="189" y="338"/>
                  </a:cubicBezTo>
                  <a:cubicBezTo>
                    <a:pt x="185" y="339"/>
                    <a:pt x="184" y="338"/>
                    <a:pt x="181" y="339"/>
                  </a:cubicBezTo>
                  <a:cubicBezTo>
                    <a:pt x="181" y="341"/>
                    <a:pt x="181" y="341"/>
                    <a:pt x="181" y="341"/>
                  </a:cubicBezTo>
                  <a:cubicBezTo>
                    <a:pt x="182" y="341"/>
                    <a:pt x="184" y="340"/>
                    <a:pt x="186" y="341"/>
                  </a:cubicBezTo>
                  <a:cubicBezTo>
                    <a:pt x="186" y="342"/>
                    <a:pt x="186" y="342"/>
                    <a:pt x="186" y="342"/>
                  </a:cubicBezTo>
                  <a:cubicBezTo>
                    <a:pt x="184" y="342"/>
                    <a:pt x="183" y="342"/>
                    <a:pt x="182" y="342"/>
                  </a:cubicBezTo>
                  <a:cubicBezTo>
                    <a:pt x="182" y="342"/>
                    <a:pt x="179" y="344"/>
                    <a:pt x="181" y="343"/>
                  </a:cubicBezTo>
                  <a:cubicBezTo>
                    <a:pt x="181" y="344"/>
                    <a:pt x="184" y="347"/>
                    <a:pt x="183" y="345"/>
                  </a:cubicBezTo>
                  <a:cubicBezTo>
                    <a:pt x="183" y="345"/>
                    <a:pt x="184" y="341"/>
                    <a:pt x="183" y="347"/>
                  </a:cubicBezTo>
                  <a:cubicBezTo>
                    <a:pt x="182" y="350"/>
                    <a:pt x="184" y="349"/>
                    <a:pt x="188" y="349"/>
                  </a:cubicBezTo>
                  <a:cubicBezTo>
                    <a:pt x="187" y="349"/>
                    <a:pt x="187" y="352"/>
                    <a:pt x="187" y="352"/>
                  </a:cubicBezTo>
                  <a:cubicBezTo>
                    <a:pt x="185" y="351"/>
                    <a:pt x="186" y="354"/>
                    <a:pt x="186" y="354"/>
                  </a:cubicBezTo>
                  <a:cubicBezTo>
                    <a:pt x="187" y="354"/>
                    <a:pt x="188" y="354"/>
                    <a:pt x="189" y="354"/>
                  </a:cubicBezTo>
                  <a:cubicBezTo>
                    <a:pt x="186" y="355"/>
                    <a:pt x="189" y="358"/>
                    <a:pt x="188" y="358"/>
                  </a:cubicBezTo>
                  <a:cubicBezTo>
                    <a:pt x="188" y="358"/>
                    <a:pt x="190" y="358"/>
                    <a:pt x="189" y="357"/>
                  </a:cubicBezTo>
                  <a:cubicBezTo>
                    <a:pt x="189" y="357"/>
                    <a:pt x="190" y="356"/>
                    <a:pt x="190" y="356"/>
                  </a:cubicBezTo>
                  <a:cubicBezTo>
                    <a:pt x="190" y="356"/>
                    <a:pt x="192" y="356"/>
                    <a:pt x="194" y="355"/>
                  </a:cubicBezTo>
                  <a:cubicBezTo>
                    <a:pt x="192" y="360"/>
                    <a:pt x="191" y="364"/>
                    <a:pt x="198" y="361"/>
                  </a:cubicBezTo>
                  <a:cubicBezTo>
                    <a:pt x="197" y="361"/>
                    <a:pt x="196" y="366"/>
                    <a:pt x="197" y="367"/>
                  </a:cubicBezTo>
                  <a:cubicBezTo>
                    <a:pt x="199" y="368"/>
                    <a:pt x="200" y="365"/>
                    <a:pt x="202" y="364"/>
                  </a:cubicBezTo>
                  <a:cubicBezTo>
                    <a:pt x="203" y="364"/>
                    <a:pt x="204" y="364"/>
                    <a:pt x="205" y="364"/>
                  </a:cubicBezTo>
                  <a:cubicBezTo>
                    <a:pt x="205" y="364"/>
                    <a:pt x="203" y="368"/>
                    <a:pt x="204" y="368"/>
                  </a:cubicBezTo>
                  <a:cubicBezTo>
                    <a:pt x="202" y="368"/>
                    <a:pt x="205" y="369"/>
                    <a:pt x="205" y="369"/>
                  </a:cubicBezTo>
                  <a:cubicBezTo>
                    <a:pt x="206" y="369"/>
                    <a:pt x="207" y="368"/>
                    <a:pt x="208" y="367"/>
                  </a:cubicBezTo>
                  <a:cubicBezTo>
                    <a:pt x="208" y="368"/>
                    <a:pt x="208" y="369"/>
                    <a:pt x="208" y="369"/>
                  </a:cubicBezTo>
                  <a:cubicBezTo>
                    <a:pt x="208" y="370"/>
                    <a:pt x="206" y="371"/>
                    <a:pt x="206" y="371"/>
                  </a:cubicBezTo>
                  <a:cubicBezTo>
                    <a:pt x="205" y="374"/>
                    <a:pt x="211" y="369"/>
                    <a:pt x="209" y="375"/>
                  </a:cubicBezTo>
                  <a:cubicBezTo>
                    <a:pt x="209" y="375"/>
                    <a:pt x="208" y="378"/>
                    <a:pt x="208" y="377"/>
                  </a:cubicBezTo>
                  <a:cubicBezTo>
                    <a:pt x="207" y="378"/>
                    <a:pt x="210" y="378"/>
                    <a:pt x="210" y="378"/>
                  </a:cubicBezTo>
                  <a:cubicBezTo>
                    <a:pt x="211" y="378"/>
                    <a:pt x="211" y="376"/>
                    <a:pt x="211" y="376"/>
                  </a:cubicBezTo>
                  <a:cubicBezTo>
                    <a:pt x="211" y="376"/>
                    <a:pt x="214" y="376"/>
                    <a:pt x="213" y="377"/>
                  </a:cubicBezTo>
                  <a:cubicBezTo>
                    <a:pt x="213" y="377"/>
                    <a:pt x="215" y="377"/>
                    <a:pt x="213" y="377"/>
                  </a:cubicBezTo>
                  <a:cubicBezTo>
                    <a:pt x="213" y="377"/>
                    <a:pt x="210" y="378"/>
                    <a:pt x="213" y="378"/>
                  </a:cubicBezTo>
                  <a:cubicBezTo>
                    <a:pt x="211" y="379"/>
                    <a:pt x="211" y="378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10" y="380"/>
                    <a:pt x="212" y="380"/>
                    <a:pt x="213" y="380"/>
                  </a:cubicBezTo>
                  <a:cubicBezTo>
                    <a:pt x="213" y="380"/>
                    <a:pt x="213" y="382"/>
                    <a:pt x="212" y="382"/>
                  </a:cubicBezTo>
                  <a:cubicBezTo>
                    <a:pt x="212" y="382"/>
                    <a:pt x="212" y="384"/>
                    <a:pt x="212" y="385"/>
                  </a:cubicBezTo>
                  <a:cubicBezTo>
                    <a:pt x="217" y="385"/>
                    <a:pt x="216" y="383"/>
                    <a:pt x="215" y="388"/>
                  </a:cubicBezTo>
                  <a:cubicBezTo>
                    <a:pt x="215" y="387"/>
                    <a:pt x="217" y="388"/>
                    <a:pt x="217" y="388"/>
                  </a:cubicBezTo>
                  <a:cubicBezTo>
                    <a:pt x="217" y="388"/>
                    <a:pt x="218" y="386"/>
                    <a:pt x="219" y="385"/>
                  </a:cubicBezTo>
                  <a:cubicBezTo>
                    <a:pt x="219" y="385"/>
                    <a:pt x="219" y="385"/>
                    <a:pt x="219" y="385"/>
                  </a:cubicBezTo>
                  <a:cubicBezTo>
                    <a:pt x="221" y="384"/>
                    <a:pt x="221" y="386"/>
                    <a:pt x="221" y="386"/>
                  </a:cubicBezTo>
                  <a:cubicBezTo>
                    <a:pt x="222" y="386"/>
                    <a:pt x="226" y="384"/>
                    <a:pt x="226" y="384"/>
                  </a:cubicBezTo>
                  <a:cubicBezTo>
                    <a:pt x="227" y="383"/>
                    <a:pt x="229" y="379"/>
                    <a:pt x="230" y="378"/>
                  </a:cubicBezTo>
                  <a:cubicBezTo>
                    <a:pt x="230" y="378"/>
                    <a:pt x="231" y="379"/>
                    <a:pt x="231" y="379"/>
                  </a:cubicBezTo>
                  <a:cubicBezTo>
                    <a:pt x="231" y="381"/>
                    <a:pt x="231" y="382"/>
                    <a:pt x="230" y="384"/>
                  </a:cubicBezTo>
                  <a:cubicBezTo>
                    <a:pt x="233" y="383"/>
                    <a:pt x="233" y="384"/>
                    <a:pt x="231" y="385"/>
                  </a:cubicBezTo>
                  <a:cubicBezTo>
                    <a:pt x="227" y="387"/>
                    <a:pt x="231" y="386"/>
                    <a:pt x="234" y="387"/>
                  </a:cubicBezTo>
                  <a:cubicBezTo>
                    <a:pt x="234" y="386"/>
                    <a:pt x="234" y="386"/>
                    <a:pt x="235" y="386"/>
                  </a:cubicBezTo>
                  <a:cubicBezTo>
                    <a:pt x="235" y="386"/>
                    <a:pt x="234" y="389"/>
                    <a:pt x="234" y="389"/>
                  </a:cubicBezTo>
                  <a:cubicBezTo>
                    <a:pt x="235" y="390"/>
                    <a:pt x="235" y="389"/>
                    <a:pt x="235" y="390"/>
                  </a:cubicBezTo>
                  <a:cubicBezTo>
                    <a:pt x="235" y="390"/>
                    <a:pt x="237" y="389"/>
                    <a:pt x="237" y="389"/>
                  </a:cubicBezTo>
                  <a:cubicBezTo>
                    <a:pt x="238" y="389"/>
                    <a:pt x="238" y="388"/>
                    <a:pt x="238" y="387"/>
                  </a:cubicBezTo>
                  <a:cubicBezTo>
                    <a:pt x="239" y="387"/>
                    <a:pt x="239" y="387"/>
                    <a:pt x="239" y="387"/>
                  </a:cubicBezTo>
                  <a:cubicBezTo>
                    <a:pt x="240" y="387"/>
                    <a:pt x="239" y="388"/>
                    <a:pt x="241" y="389"/>
                  </a:cubicBezTo>
                  <a:cubicBezTo>
                    <a:pt x="242" y="388"/>
                    <a:pt x="243" y="387"/>
                    <a:pt x="243" y="387"/>
                  </a:cubicBezTo>
                  <a:cubicBezTo>
                    <a:pt x="243" y="387"/>
                    <a:pt x="244" y="389"/>
                    <a:pt x="243" y="390"/>
                  </a:cubicBezTo>
                  <a:cubicBezTo>
                    <a:pt x="243" y="390"/>
                    <a:pt x="241" y="391"/>
                    <a:pt x="241" y="391"/>
                  </a:cubicBezTo>
                  <a:cubicBezTo>
                    <a:pt x="240" y="392"/>
                    <a:pt x="241" y="393"/>
                    <a:pt x="240" y="394"/>
                  </a:cubicBezTo>
                  <a:cubicBezTo>
                    <a:pt x="239" y="395"/>
                    <a:pt x="244" y="391"/>
                    <a:pt x="245" y="390"/>
                  </a:cubicBezTo>
                  <a:cubicBezTo>
                    <a:pt x="245" y="391"/>
                    <a:pt x="243" y="396"/>
                    <a:pt x="245" y="395"/>
                  </a:cubicBezTo>
                  <a:cubicBezTo>
                    <a:pt x="244" y="396"/>
                    <a:pt x="246" y="395"/>
                    <a:pt x="247" y="395"/>
                  </a:cubicBezTo>
                  <a:cubicBezTo>
                    <a:pt x="247" y="394"/>
                    <a:pt x="247" y="393"/>
                    <a:pt x="247" y="391"/>
                  </a:cubicBezTo>
                  <a:cubicBezTo>
                    <a:pt x="249" y="391"/>
                    <a:pt x="249" y="391"/>
                    <a:pt x="249" y="391"/>
                  </a:cubicBezTo>
                  <a:cubicBezTo>
                    <a:pt x="248" y="392"/>
                    <a:pt x="249" y="392"/>
                    <a:pt x="249" y="393"/>
                  </a:cubicBezTo>
                  <a:cubicBezTo>
                    <a:pt x="249" y="393"/>
                    <a:pt x="248" y="394"/>
                    <a:pt x="248" y="394"/>
                  </a:cubicBezTo>
                  <a:cubicBezTo>
                    <a:pt x="248" y="394"/>
                    <a:pt x="248" y="395"/>
                    <a:pt x="248" y="396"/>
                  </a:cubicBezTo>
                  <a:cubicBezTo>
                    <a:pt x="248" y="396"/>
                    <a:pt x="253" y="399"/>
                    <a:pt x="253" y="399"/>
                  </a:cubicBezTo>
                  <a:cubicBezTo>
                    <a:pt x="254" y="399"/>
                    <a:pt x="254" y="397"/>
                    <a:pt x="255" y="397"/>
                  </a:cubicBezTo>
                  <a:cubicBezTo>
                    <a:pt x="255" y="397"/>
                    <a:pt x="256" y="397"/>
                    <a:pt x="257" y="397"/>
                  </a:cubicBezTo>
                  <a:cubicBezTo>
                    <a:pt x="257" y="397"/>
                    <a:pt x="256" y="396"/>
                    <a:pt x="256" y="396"/>
                  </a:cubicBezTo>
                  <a:cubicBezTo>
                    <a:pt x="256" y="396"/>
                    <a:pt x="258" y="395"/>
                    <a:pt x="259" y="395"/>
                  </a:cubicBezTo>
                  <a:cubicBezTo>
                    <a:pt x="258" y="395"/>
                    <a:pt x="258" y="394"/>
                    <a:pt x="258" y="393"/>
                  </a:cubicBezTo>
                  <a:cubicBezTo>
                    <a:pt x="257" y="393"/>
                    <a:pt x="254" y="393"/>
                    <a:pt x="256" y="391"/>
                  </a:cubicBezTo>
                  <a:cubicBezTo>
                    <a:pt x="258" y="390"/>
                    <a:pt x="258" y="390"/>
                    <a:pt x="256" y="389"/>
                  </a:cubicBezTo>
                  <a:cubicBezTo>
                    <a:pt x="255" y="387"/>
                    <a:pt x="255" y="387"/>
                    <a:pt x="255" y="387"/>
                  </a:cubicBezTo>
                  <a:cubicBezTo>
                    <a:pt x="254" y="387"/>
                    <a:pt x="253" y="387"/>
                    <a:pt x="252" y="387"/>
                  </a:cubicBezTo>
                  <a:cubicBezTo>
                    <a:pt x="252" y="385"/>
                    <a:pt x="252" y="385"/>
                    <a:pt x="252" y="385"/>
                  </a:cubicBezTo>
                  <a:cubicBezTo>
                    <a:pt x="253" y="385"/>
                    <a:pt x="254" y="386"/>
                    <a:pt x="256" y="386"/>
                  </a:cubicBezTo>
                  <a:cubicBezTo>
                    <a:pt x="256" y="386"/>
                    <a:pt x="257" y="384"/>
                    <a:pt x="256" y="384"/>
                  </a:cubicBezTo>
                  <a:cubicBezTo>
                    <a:pt x="258" y="383"/>
                    <a:pt x="258" y="383"/>
                    <a:pt x="258" y="383"/>
                  </a:cubicBezTo>
                  <a:cubicBezTo>
                    <a:pt x="258" y="381"/>
                    <a:pt x="257" y="381"/>
                    <a:pt x="257" y="379"/>
                  </a:cubicBezTo>
                  <a:cubicBezTo>
                    <a:pt x="261" y="377"/>
                    <a:pt x="261" y="377"/>
                    <a:pt x="261" y="377"/>
                  </a:cubicBezTo>
                  <a:cubicBezTo>
                    <a:pt x="261" y="374"/>
                    <a:pt x="260" y="374"/>
                    <a:pt x="259" y="373"/>
                  </a:cubicBezTo>
                  <a:cubicBezTo>
                    <a:pt x="260" y="372"/>
                    <a:pt x="261" y="372"/>
                    <a:pt x="262" y="372"/>
                  </a:cubicBezTo>
                  <a:cubicBezTo>
                    <a:pt x="262" y="371"/>
                    <a:pt x="263" y="369"/>
                    <a:pt x="264" y="368"/>
                  </a:cubicBezTo>
                  <a:cubicBezTo>
                    <a:pt x="265" y="367"/>
                    <a:pt x="262" y="366"/>
                    <a:pt x="262" y="366"/>
                  </a:cubicBezTo>
                  <a:cubicBezTo>
                    <a:pt x="262" y="365"/>
                    <a:pt x="262" y="363"/>
                    <a:pt x="263" y="361"/>
                  </a:cubicBezTo>
                  <a:cubicBezTo>
                    <a:pt x="263" y="361"/>
                    <a:pt x="264" y="361"/>
                    <a:pt x="265" y="361"/>
                  </a:cubicBezTo>
                  <a:cubicBezTo>
                    <a:pt x="264" y="363"/>
                    <a:pt x="265" y="362"/>
                    <a:pt x="266" y="362"/>
                  </a:cubicBezTo>
                  <a:cubicBezTo>
                    <a:pt x="266" y="361"/>
                    <a:pt x="266" y="360"/>
                    <a:pt x="267" y="359"/>
                  </a:cubicBezTo>
                  <a:cubicBezTo>
                    <a:pt x="266" y="359"/>
                    <a:pt x="267" y="358"/>
                    <a:pt x="267" y="357"/>
                  </a:cubicBezTo>
                  <a:cubicBezTo>
                    <a:pt x="266" y="357"/>
                    <a:pt x="265" y="358"/>
                    <a:pt x="265" y="357"/>
                  </a:cubicBezTo>
                  <a:cubicBezTo>
                    <a:pt x="264" y="357"/>
                    <a:pt x="265" y="356"/>
                    <a:pt x="265" y="355"/>
                  </a:cubicBezTo>
                  <a:cubicBezTo>
                    <a:pt x="266" y="355"/>
                    <a:pt x="265" y="355"/>
                    <a:pt x="266" y="353"/>
                  </a:cubicBezTo>
                  <a:cubicBezTo>
                    <a:pt x="268" y="354"/>
                    <a:pt x="269" y="354"/>
                    <a:pt x="271" y="355"/>
                  </a:cubicBezTo>
                  <a:cubicBezTo>
                    <a:pt x="271" y="355"/>
                    <a:pt x="270" y="354"/>
                    <a:pt x="271" y="352"/>
                  </a:cubicBezTo>
                  <a:cubicBezTo>
                    <a:pt x="272" y="351"/>
                    <a:pt x="272" y="351"/>
                    <a:pt x="272" y="351"/>
                  </a:cubicBezTo>
                  <a:cubicBezTo>
                    <a:pt x="272" y="348"/>
                    <a:pt x="271" y="348"/>
                    <a:pt x="269" y="345"/>
                  </a:cubicBezTo>
                  <a:cubicBezTo>
                    <a:pt x="270" y="345"/>
                    <a:pt x="271" y="345"/>
                    <a:pt x="271" y="345"/>
                  </a:cubicBezTo>
                  <a:cubicBezTo>
                    <a:pt x="272" y="345"/>
                    <a:pt x="273" y="347"/>
                    <a:pt x="273" y="347"/>
                  </a:cubicBezTo>
                  <a:cubicBezTo>
                    <a:pt x="277" y="348"/>
                    <a:pt x="277" y="345"/>
                    <a:pt x="275" y="345"/>
                  </a:cubicBezTo>
                  <a:cubicBezTo>
                    <a:pt x="276" y="341"/>
                    <a:pt x="276" y="340"/>
                    <a:pt x="278" y="337"/>
                  </a:cubicBezTo>
                  <a:cubicBezTo>
                    <a:pt x="275" y="336"/>
                    <a:pt x="273" y="336"/>
                    <a:pt x="271" y="335"/>
                  </a:cubicBezTo>
                  <a:cubicBezTo>
                    <a:pt x="271" y="334"/>
                    <a:pt x="271" y="334"/>
                    <a:pt x="271" y="334"/>
                  </a:cubicBezTo>
                  <a:cubicBezTo>
                    <a:pt x="271" y="334"/>
                    <a:pt x="274" y="335"/>
                    <a:pt x="273" y="335"/>
                  </a:cubicBezTo>
                  <a:cubicBezTo>
                    <a:pt x="275" y="335"/>
                    <a:pt x="277" y="335"/>
                    <a:pt x="279" y="335"/>
                  </a:cubicBezTo>
                  <a:cubicBezTo>
                    <a:pt x="280" y="328"/>
                    <a:pt x="280" y="329"/>
                    <a:pt x="277" y="324"/>
                  </a:cubicBezTo>
                  <a:cubicBezTo>
                    <a:pt x="275" y="323"/>
                    <a:pt x="275" y="323"/>
                    <a:pt x="275" y="323"/>
                  </a:cubicBezTo>
                  <a:cubicBezTo>
                    <a:pt x="275" y="321"/>
                    <a:pt x="275" y="321"/>
                    <a:pt x="275" y="321"/>
                  </a:cubicBezTo>
                  <a:cubicBezTo>
                    <a:pt x="277" y="322"/>
                    <a:pt x="277" y="321"/>
                    <a:pt x="278" y="321"/>
                  </a:cubicBezTo>
                  <a:cubicBezTo>
                    <a:pt x="275" y="321"/>
                    <a:pt x="279" y="321"/>
                    <a:pt x="279" y="321"/>
                  </a:cubicBezTo>
                  <a:cubicBezTo>
                    <a:pt x="278" y="321"/>
                    <a:pt x="281" y="321"/>
                    <a:pt x="281" y="321"/>
                  </a:cubicBezTo>
                  <a:cubicBezTo>
                    <a:pt x="282" y="321"/>
                    <a:pt x="283" y="319"/>
                    <a:pt x="283" y="319"/>
                  </a:cubicBezTo>
                  <a:cubicBezTo>
                    <a:pt x="283" y="318"/>
                    <a:pt x="283" y="315"/>
                    <a:pt x="283" y="316"/>
                  </a:cubicBezTo>
                  <a:cubicBezTo>
                    <a:pt x="283" y="315"/>
                    <a:pt x="283" y="315"/>
                    <a:pt x="283" y="315"/>
                  </a:cubicBezTo>
                  <a:cubicBezTo>
                    <a:pt x="284" y="314"/>
                    <a:pt x="287" y="315"/>
                    <a:pt x="288" y="315"/>
                  </a:cubicBezTo>
                  <a:cubicBezTo>
                    <a:pt x="289" y="315"/>
                    <a:pt x="290" y="315"/>
                    <a:pt x="290" y="315"/>
                  </a:cubicBezTo>
                  <a:cubicBezTo>
                    <a:pt x="290" y="315"/>
                    <a:pt x="285" y="315"/>
                    <a:pt x="290" y="314"/>
                  </a:cubicBezTo>
                  <a:cubicBezTo>
                    <a:pt x="292" y="314"/>
                    <a:pt x="294" y="316"/>
                    <a:pt x="297" y="315"/>
                  </a:cubicBezTo>
                  <a:cubicBezTo>
                    <a:pt x="299" y="314"/>
                    <a:pt x="299" y="312"/>
                    <a:pt x="301" y="311"/>
                  </a:cubicBezTo>
                  <a:cubicBezTo>
                    <a:pt x="302" y="311"/>
                    <a:pt x="303" y="311"/>
                    <a:pt x="304" y="311"/>
                  </a:cubicBezTo>
                  <a:cubicBezTo>
                    <a:pt x="305" y="313"/>
                    <a:pt x="305" y="314"/>
                    <a:pt x="306" y="315"/>
                  </a:cubicBezTo>
                  <a:cubicBezTo>
                    <a:pt x="307" y="317"/>
                    <a:pt x="307" y="317"/>
                    <a:pt x="307" y="317"/>
                  </a:cubicBezTo>
                  <a:cubicBezTo>
                    <a:pt x="307" y="317"/>
                    <a:pt x="309" y="317"/>
                    <a:pt x="307" y="316"/>
                  </a:cubicBezTo>
                  <a:cubicBezTo>
                    <a:pt x="307" y="316"/>
                    <a:pt x="309" y="316"/>
                    <a:pt x="308" y="315"/>
                  </a:cubicBezTo>
                  <a:cubicBezTo>
                    <a:pt x="308" y="315"/>
                    <a:pt x="310" y="314"/>
                    <a:pt x="310" y="313"/>
                  </a:cubicBezTo>
                  <a:cubicBezTo>
                    <a:pt x="311" y="312"/>
                    <a:pt x="311" y="312"/>
                    <a:pt x="311" y="310"/>
                  </a:cubicBezTo>
                  <a:cubicBezTo>
                    <a:pt x="312" y="310"/>
                    <a:pt x="314" y="310"/>
                    <a:pt x="316" y="310"/>
                  </a:cubicBezTo>
                  <a:cubicBezTo>
                    <a:pt x="316" y="311"/>
                    <a:pt x="315" y="311"/>
                    <a:pt x="316" y="311"/>
                  </a:cubicBezTo>
                  <a:cubicBezTo>
                    <a:pt x="316" y="313"/>
                    <a:pt x="316" y="313"/>
                    <a:pt x="316" y="313"/>
                  </a:cubicBezTo>
                  <a:cubicBezTo>
                    <a:pt x="318" y="313"/>
                    <a:pt x="318" y="313"/>
                    <a:pt x="318" y="313"/>
                  </a:cubicBezTo>
                  <a:cubicBezTo>
                    <a:pt x="318" y="312"/>
                    <a:pt x="320" y="310"/>
                    <a:pt x="320" y="309"/>
                  </a:cubicBezTo>
                  <a:cubicBezTo>
                    <a:pt x="320" y="308"/>
                    <a:pt x="319" y="307"/>
                    <a:pt x="319" y="307"/>
                  </a:cubicBezTo>
                  <a:cubicBezTo>
                    <a:pt x="320" y="306"/>
                    <a:pt x="322" y="306"/>
                    <a:pt x="323" y="305"/>
                  </a:cubicBezTo>
                  <a:cubicBezTo>
                    <a:pt x="324" y="304"/>
                    <a:pt x="323" y="301"/>
                    <a:pt x="325" y="299"/>
                  </a:cubicBezTo>
                  <a:cubicBezTo>
                    <a:pt x="326" y="299"/>
                    <a:pt x="327" y="300"/>
                    <a:pt x="328" y="299"/>
                  </a:cubicBezTo>
                  <a:cubicBezTo>
                    <a:pt x="329" y="299"/>
                    <a:pt x="330" y="297"/>
                    <a:pt x="331" y="296"/>
                  </a:cubicBezTo>
                  <a:cubicBezTo>
                    <a:pt x="333" y="295"/>
                    <a:pt x="335" y="295"/>
                    <a:pt x="337" y="294"/>
                  </a:cubicBezTo>
                  <a:cubicBezTo>
                    <a:pt x="339" y="293"/>
                    <a:pt x="341" y="286"/>
                    <a:pt x="344" y="286"/>
                  </a:cubicBezTo>
                  <a:cubicBezTo>
                    <a:pt x="345" y="285"/>
                    <a:pt x="346" y="287"/>
                    <a:pt x="347" y="286"/>
                  </a:cubicBezTo>
                  <a:cubicBezTo>
                    <a:pt x="348" y="285"/>
                    <a:pt x="348" y="285"/>
                    <a:pt x="348" y="285"/>
                  </a:cubicBezTo>
                  <a:cubicBezTo>
                    <a:pt x="349" y="283"/>
                    <a:pt x="349" y="283"/>
                    <a:pt x="349" y="283"/>
                  </a:cubicBezTo>
                  <a:cubicBezTo>
                    <a:pt x="350" y="277"/>
                    <a:pt x="347" y="279"/>
                    <a:pt x="346" y="278"/>
                  </a:cubicBezTo>
                  <a:cubicBezTo>
                    <a:pt x="345" y="276"/>
                    <a:pt x="345" y="272"/>
                    <a:pt x="344" y="270"/>
                  </a:cubicBezTo>
                  <a:cubicBezTo>
                    <a:pt x="347" y="276"/>
                    <a:pt x="353" y="279"/>
                    <a:pt x="360" y="278"/>
                  </a:cubicBezTo>
                  <a:cubicBezTo>
                    <a:pt x="360" y="277"/>
                    <a:pt x="360" y="277"/>
                    <a:pt x="360" y="277"/>
                  </a:cubicBezTo>
                  <a:cubicBezTo>
                    <a:pt x="362" y="276"/>
                    <a:pt x="363" y="277"/>
                    <a:pt x="364" y="276"/>
                  </a:cubicBezTo>
                  <a:cubicBezTo>
                    <a:pt x="365" y="276"/>
                    <a:pt x="364" y="273"/>
                    <a:pt x="364" y="273"/>
                  </a:cubicBezTo>
                  <a:cubicBezTo>
                    <a:pt x="365" y="273"/>
                    <a:pt x="366" y="273"/>
                    <a:pt x="366" y="273"/>
                  </a:cubicBezTo>
                  <a:cubicBezTo>
                    <a:pt x="367" y="273"/>
                    <a:pt x="367" y="274"/>
                    <a:pt x="367" y="276"/>
                  </a:cubicBezTo>
                  <a:cubicBezTo>
                    <a:pt x="367" y="275"/>
                    <a:pt x="371" y="274"/>
                    <a:pt x="370" y="274"/>
                  </a:cubicBezTo>
                  <a:cubicBezTo>
                    <a:pt x="371" y="274"/>
                    <a:pt x="372" y="274"/>
                    <a:pt x="372" y="274"/>
                  </a:cubicBezTo>
                  <a:cubicBezTo>
                    <a:pt x="373" y="274"/>
                    <a:pt x="372" y="272"/>
                    <a:pt x="373" y="272"/>
                  </a:cubicBezTo>
                  <a:cubicBezTo>
                    <a:pt x="374" y="272"/>
                    <a:pt x="374" y="271"/>
                    <a:pt x="375" y="272"/>
                  </a:cubicBezTo>
                  <a:cubicBezTo>
                    <a:pt x="375" y="272"/>
                    <a:pt x="376" y="273"/>
                    <a:pt x="376" y="274"/>
                  </a:cubicBezTo>
                  <a:cubicBezTo>
                    <a:pt x="380" y="272"/>
                    <a:pt x="379" y="273"/>
                    <a:pt x="383" y="273"/>
                  </a:cubicBezTo>
                  <a:cubicBezTo>
                    <a:pt x="384" y="271"/>
                    <a:pt x="384" y="271"/>
                    <a:pt x="384" y="271"/>
                  </a:cubicBezTo>
                  <a:cubicBezTo>
                    <a:pt x="385" y="270"/>
                    <a:pt x="385" y="272"/>
                    <a:pt x="386" y="272"/>
                  </a:cubicBezTo>
                  <a:cubicBezTo>
                    <a:pt x="387" y="271"/>
                    <a:pt x="388" y="269"/>
                    <a:pt x="390" y="269"/>
                  </a:cubicBezTo>
                  <a:cubicBezTo>
                    <a:pt x="391" y="269"/>
                    <a:pt x="392" y="269"/>
                    <a:pt x="393" y="269"/>
                  </a:cubicBezTo>
                  <a:cubicBezTo>
                    <a:pt x="395" y="269"/>
                    <a:pt x="398" y="267"/>
                    <a:pt x="400" y="266"/>
                  </a:cubicBezTo>
                  <a:cubicBezTo>
                    <a:pt x="400" y="262"/>
                    <a:pt x="400" y="262"/>
                    <a:pt x="400" y="262"/>
                  </a:cubicBezTo>
                  <a:cubicBezTo>
                    <a:pt x="401" y="261"/>
                    <a:pt x="402" y="263"/>
                    <a:pt x="402" y="264"/>
                  </a:cubicBezTo>
                  <a:cubicBezTo>
                    <a:pt x="403" y="264"/>
                    <a:pt x="404" y="263"/>
                    <a:pt x="405" y="264"/>
                  </a:cubicBezTo>
                  <a:cubicBezTo>
                    <a:pt x="406" y="261"/>
                    <a:pt x="407" y="260"/>
                    <a:pt x="409" y="258"/>
                  </a:cubicBezTo>
                  <a:cubicBezTo>
                    <a:pt x="410" y="258"/>
                    <a:pt x="410" y="258"/>
                    <a:pt x="412" y="258"/>
                  </a:cubicBezTo>
                  <a:cubicBezTo>
                    <a:pt x="411" y="258"/>
                    <a:pt x="412" y="259"/>
                    <a:pt x="412" y="260"/>
                  </a:cubicBezTo>
                  <a:cubicBezTo>
                    <a:pt x="412" y="259"/>
                    <a:pt x="414" y="258"/>
                    <a:pt x="414" y="258"/>
                  </a:cubicBezTo>
                  <a:cubicBezTo>
                    <a:pt x="415" y="257"/>
                    <a:pt x="415" y="258"/>
                    <a:pt x="416" y="258"/>
                  </a:cubicBezTo>
                  <a:cubicBezTo>
                    <a:pt x="416" y="258"/>
                    <a:pt x="417" y="256"/>
                    <a:pt x="417" y="256"/>
                  </a:cubicBezTo>
                  <a:cubicBezTo>
                    <a:pt x="419" y="255"/>
                    <a:pt x="419" y="256"/>
                    <a:pt x="421" y="256"/>
                  </a:cubicBezTo>
                  <a:cubicBezTo>
                    <a:pt x="422" y="256"/>
                    <a:pt x="424" y="254"/>
                    <a:pt x="424" y="254"/>
                  </a:cubicBezTo>
                  <a:cubicBezTo>
                    <a:pt x="425" y="254"/>
                    <a:pt x="427" y="254"/>
                    <a:pt x="428" y="254"/>
                  </a:cubicBezTo>
                  <a:cubicBezTo>
                    <a:pt x="427" y="250"/>
                    <a:pt x="428" y="250"/>
                    <a:pt x="432" y="250"/>
                  </a:cubicBezTo>
                  <a:cubicBezTo>
                    <a:pt x="432" y="249"/>
                    <a:pt x="432" y="248"/>
                    <a:pt x="431" y="247"/>
                  </a:cubicBezTo>
                  <a:cubicBezTo>
                    <a:pt x="432" y="246"/>
                    <a:pt x="434" y="245"/>
                    <a:pt x="434" y="244"/>
                  </a:cubicBezTo>
                  <a:cubicBezTo>
                    <a:pt x="436" y="244"/>
                    <a:pt x="437" y="244"/>
                    <a:pt x="438" y="244"/>
                  </a:cubicBezTo>
                  <a:cubicBezTo>
                    <a:pt x="439" y="243"/>
                    <a:pt x="439" y="241"/>
                    <a:pt x="439" y="241"/>
                  </a:cubicBezTo>
                  <a:cubicBezTo>
                    <a:pt x="434" y="242"/>
                    <a:pt x="429" y="242"/>
                    <a:pt x="425" y="240"/>
                  </a:cubicBezTo>
                  <a:cubicBezTo>
                    <a:pt x="424" y="240"/>
                    <a:pt x="422" y="238"/>
                    <a:pt x="421" y="238"/>
                  </a:cubicBezTo>
                  <a:cubicBezTo>
                    <a:pt x="419" y="238"/>
                    <a:pt x="420" y="239"/>
                    <a:pt x="418" y="238"/>
                  </a:cubicBezTo>
                  <a:cubicBezTo>
                    <a:pt x="418" y="237"/>
                    <a:pt x="418" y="237"/>
                    <a:pt x="418" y="237"/>
                  </a:cubicBezTo>
                  <a:cubicBezTo>
                    <a:pt x="414" y="237"/>
                    <a:pt x="412" y="240"/>
                    <a:pt x="410" y="240"/>
                  </a:cubicBezTo>
                  <a:cubicBezTo>
                    <a:pt x="405" y="241"/>
                    <a:pt x="403" y="240"/>
                    <a:pt x="399" y="240"/>
                  </a:cubicBezTo>
                  <a:cubicBezTo>
                    <a:pt x="411" y="232"/>
                    <a:pt x="389" y="236"/>
                    <a:pt x="384" y="237"/>
                  </a:cubicBezTo>
                  <a:cubicBezTo>
                    <a:pt x="384" y="235"/>
                    <a:pt x="383" y="234"/>
                    <a:pt x="382" y="232"/>
                  </a:cubicBezTo>
                  <a:cubicBezTo>
                    <a:pt x="383" y="232"/>
                    <a:pt x="383" y="232"/>
                    <a:pt x="383" y="231"/>
                  </a:cubicBezTo>
                  <a:cubicBezTo>
                    <a:pt x="384" y="232"/>
                    <a:pt x="385" y="230"/>
                    <a:pt x="385" y="230"/>
                  </a:cubicBezTo>
                  <a:cubicBezTo>
                    <a:pt x="385" y="232"/>
                    <a:pt x="385" y="235"/>
                    <a:pt x="386" y="236"/>
                  </a:cubicBezTo>
                  <a:cubicBezTo>
                    <a:pt x="391" y="234"/>
                    <a:pt x="397" y="233"/>
                    <a:pt x="403" y="234"/>
                  </a:cubicBezTo>
                  <a:cubicBezTo>
                    <a:pt x="403" y="234"/>
                    <a:pt x="406" y="236"/>
                    <a:pt x="408" y="235"/>
                  </a:cubicBezTo>
                  <a:cubicBezTo>
                    <a:pt x="408" y="235"/>
                    <a:pt x="409" y="234"/>
                    <a:pt x="410" y="234"/>
                  </a:cubicBezTo>
                  <a:cubicBezTo>
                    <a:pt x="409" y="232"/>
                    <a:pt x="409" y="230"/>
                    <a:pt x="408" y="228"/>
                  </a:cubicBezTo>
                  <a:cubicBezTo>
                    <a:pt x="402" y="230"/>
                    <a:pt x="399" y="229"/>
                    <a:pt x="392" y="230"/>
                  </a:cubicBezTo>
                  <a:cubicBezTo>
                    <a:pt x="391" y="230"/>
                    <a:pt x="383" y="232"/>
                    <a:pt x="386" y="229"/>
                  </a:cubicBezTo>
                  <a:cubicBezTo>
                    <a:pt x="386" y="229"/>
                    <a:pt x="388" y="227"/>
                    <a:pt x="388" y="227"/>
                  </a:cubicBezTo>
                  <a:cubicBezTo>
                    <a:pt x="388" y="226"/>
                    <a:pt x="388" y="226"/>
                    <a:pt x="388" y="226"/>
                  </a:cubicBezTo>
                  <a:cubicBezTo>
                    <a:pt x="390" y="226"/>
                    <a:pt x="390" y="227"/>
                    <a:pt x="391" y="228"/>
                  </a:cubicBezTo>
                  <a:cubicBezTo>
                    <a:pt x="394" y="228"/>
                    <a:pt x="400" y="229"/>
                    <a:pt x="402" y="228"/>
                  </a:cubicBezTo>
                  <a:cubicBezTo>
                    <a:pt x="403" y="228"/>
                    <a:pt x="405" y="226"/>
                    <a:pt x="405" y="226"/>
                  </a:cubicBezTo>
                  <a:cubicBezTo>
                    <a:pt x="407" y="226"/>
                    <a:pt x="409" y="226"/>
                    <a:pt x="411" y="226"/>
                  </a:cubicBezTo>
                  <a:cubicBezTo>
                    <a:pt x="411" y="225"/>
                    <a:pt x="411" y="225"/>
                    <a:pt x="411" y="225"/>
                  </a:cubicBezTo>
                  <a:cubicBezTo>
                    <a:pt x="410" y="224"/>
                    <a:pt x="410" y="224"/>
                    <a:pt x="410" y="222"/>
                  </a:cubicBezTo>
                  <a:cubicBezTo>
                    <a:pt x="408" y="222"/>
                    <a:pt x="405" y="222"/>
                    <a:pt x="404" y="221"/>
                  </a:cubicBezTo>
                  <a:cubicBezTo>
                    <a:pt x="403" y="219"/>
                    <a:pt x="403" y="219"/>
                    <a:pt x="403" y="219"/>
                  </a:cubicBezTo>
                  <a:cubicBezTo>
                    <a:pt x="397" y="220"/>
                    <a:pt x="390" y="220"/>
                    <a:pt x="384" y="221"/>
                  </a:cubicBezTo>
                  <a:cubicBezTo>
                    <a:pt x="384" y="220"/>
                    <a:pt x="384" y="220"/>
                    <a:pt x="384" y="220"/>
                  </a:cubicBezTo>
                  <a:cubicBezTo>
                    <a:pt x="385" y="219"/>
                    <a:pt x="386" y="219"/>
                    <a:pt x="388" y="219"/>
                  </a:cubicBezTo>
                  <a:cubicBezTo>
                    <a:pt x="387" y="218"/>
                    <a:pt x="389" y="218"/>
                    <a:pt x="388" y="216"/>
                  </a:cubicBezTo>
                  <a:cubicBezTo>
                    <a:pt x="386" y="216"/>
                    <a:pt x="386" y="216"/>
                    <a:pt x="386" y="216"/>
                  </a:cubicBezTo>
                  <a:cubicBezTo>
                    <a:pt x="385" y="215"/>
                    <a:pt x="386" y="214"/>
                    <a:pt x="386" y="213"/>
                  </a:cubicBezTo>
                  <a:cubicBezTo>
                    <a:pt x="388" y="214"/>
                    <a:pt x="389" y="215"/>
                    <a:pt x="391" y="217"/>
                  </a:cubicBezTo>
                  <a:cubicBezTo>
                    <a:pt x="395" y="216"/>
                    <a:pt x="398" y="215"/>
                    <a:pt x="402" y="216"/>
                  </a:cubicBezTo>
                  <a:cubicBezTo>
                    <a:pt x="404" y="218"/>
                    <a:pt x="404" y="218"/>
                    <a:pt x="404" y="218"/>
                  </a:cubicBezTo>
                  <a:cubicBezTo>
                    <a:pt x="405" y="218"/>
                    <a:pt x="407" y="217"/>
                    <a:pt x="408" y="218"/>
                  </a:cubicBezTo>
                  <a:cubicBezTo>
                    <a:pt x="408" y="218"/>
                    <a:pt x="408" y="221"/>
                    <a:pt x="410" y="221"/>
                  </a:cubicBezTo>
                  <a:cubicBezTo>
                    <a:pt x="412" y="222"/>
                    <a:pt x="414" y="220"/>
                    <a:pt x="417" y="222"/>
                  </a:cubicBezTo>
                  <a:cubicBezTo>
                    <a:pt x="418" y="222"/>
                    <a:pt x="418" y="224"/>
                    <a:pt x="418" y="225"/>
                  </a:cubicBezTo>
                  <a:cubicBezTo>
                    <a:pt x="420" y="228"/>
                    <a:pt x="424" y="234"/>
                    <a:pt x="427" y="236"/>
                  </a:cubicBezTo>
                  <a:cubicBezTo>
                    <a:pt x="428" y="237"/>
                    <a:pt x="431" y="238"/>
                    <a:pt x="432" y="238"/>
                  </a:cubicBezTo>
                  <a:cubicBezTo>
                    <a:pt x="432" y="239"/>
                    <a:pt x="432" y="239"/>
                    <a:pt x="432" y="239"/>
                  </a:cubicBezTo>
                  <a:cubicBezTo>
                    <a:pt x="434" y="239"/>
                    <a:pt x="433" y="237"/>
                    <a:pt x="434" y="237"/>
                  </a:cubicBezTo>
                  <a:cubicBezTo>
                    <a:pt x="436" y="236"/>
                    <a:pt x="440" y="238"/>
                    <a:pt x="442" y="239"/>
                  </a:cubicBezTo>
                  <a:cubicBezTo>
                    <a:pt x="443" y="240"/>
                    <a:pt x="443" y="240"/>
                    <a:pt x="443" y="240"/>
                  </a:cubicBezTo>
                  <a:cubicBezTo>
                    <a:pt x="446" y="237"/>
                    <a:pt x="443" y="236"/>
                    <a:pt x="441" y="235"/>
                  </a:cubicBezTo>
                  <a:cubicBezTo>
                    <a:pt x="442" y="234"/>
                    <a:pt x="443" y="234"/>
                    <a:pt x="443" y="234"/>
                  </a:cubicBezTo>
                  <a:cubicBezTo>
                    <a:pt x="444" y="233"/>
                    <a:pt x="442" y="233"/>
                    <a:pt x="443" y="232"/>
                  </a:cubicBezTo>
                  <a:cubicBezTo>
                    <a:pt x="445" y="231"/>
                    <a:pt x="443" y="225"/>
                    <a:pt x="441" y="224"/>
                  </a:cubicBezTo>
                  <a:cubicBezTo>
                    <a:pt x="440" y="224"/>
                    <a:pt x="440" y="224"/>
                    <a:pt x="440" y="224"/>
                  </a:cubicBezTo>
                  <a:cubicBezTo>
                    <a:pt x="439" y="223"/>
                    <a:pt x="440" y="222"/>
                    <a:pt x="439" y="220"/>
                  </a:cubicBezTo>
                  <a:cubicBezTo>
                    <a:pt x="439" y="221"/>
                    <a:pt x="438" y="220"/>
                    <a:pt x="437" y="220"/>
                  </a:cubicBezTo>
                  <a:cubicBezTo>
                    <a:pt x="437" y="222"/>
                    <a:pt x="438" y="222"/>
                    <a:pt x="436" y="222"/>
                  </a:cubicBezTo>
                  <a:cubicBezTo>
                    <a:pt x="436" y="222"/>
                    <a:pt x="436" y="219"/>
                    <a:pt x="436" y="219"/>
                  </a:cubicBezTo>
                  <a:cubicBezTo>
                    <a:pt x="437" y="219"/>
                    <a:pt x="437" y="219"/>
                    <a:pt x="437" y="218"/>
                  </a:cubicBezTo>
                  <a:cubicBezTo>
                    <a:pt x="435" y="218"/>
                    <a:pt x="435" y="218"/>
                    <a:pt x="433" y="218"/>
                  </a:cubicBezTo>
                  <a:cubicBezTo>
                    <a:pt x="433" y="217"/>
                    <a:pt x="434" y="217"/>
                    <a:pt x="434" y="216"/>
                  </a:cubicBezTo>
                  <a:cubicBezTo>
                    <a:pt x="433" y="215"/>
                    <a:pt x="431" y="213"/>
                    <a:pt x="430" y="212"/>
                  </a:cubicBezTo>
                  <a:cubicBezTo>
                    <a:pt x="429" y="212"/>
                    <a:pt x="428" y="213"/>
                    <a:pt x="426" y="212"/>
                  </a:cubicBezTo>
                  <a:cubicBezTo>
                    <a:pt x="425" y="211"/>
                    <a:pt x="423" y="208"/>
                    <a:pt x="421" y="208"/>
                  </a:cubicBezTo>
                  <a:cubicBezTo>
                    <a:pt x="418" y="207"/>
                    <a:pt x="415" y="208"/>
                    <a:pt x="412" y="208"/>
                  </a:cubicBezTo>
                  <a:cubicBezTo>
                    <a:pt x="412" y="207"/>
                    <a:pt x="412" y="207"/>
                    <a:pt x="412" y="207"/>
                  </a:cubicBezTo>
                  <a:cubicBezTo>
                    <a:pt x="414" y="206"/>
                    <a:pt x="416" y="206"/>
                    <a:pt x="418" y="206"/>
                  </a:cubicBezTo>
                  <a:cubicBezTo>
                    <a:pt x="416" y="204"/>
                    <a:pt x="416" y="202"/>
                    <a:pt x="413" y="201"/>
                  </a:cubicBezTo>
                  <a:cubicBezTo>
                    <a:pt x="412" y="201"/>
                    <a:pt x="411" y="202"/>
                    <a:pt x="412" y="202"/>
                  </a:cubicBezTo>
                  <a:cubicBezTo>
                    <a:pt x="411" y="202"/>
                    <a:pt x="410" y="204"/>
                    <a:pt x="410" y="204"/>
                  </a:cubicBezTo>
                  <a:cubicBezTo>
                    <a:pt x="408" y="204"/>
                    <a:pt x="406" y="204"/>
                    <a:pt x="406" y="204"/>
                  </a:cubicBezTo>
                  <a:cubicBezTo>
                    <a:pt x="406" y="204"/>
                    <a:pt x="405" y="206"/>
                    <a:pt x="405" y="206"/>
                  </a:cubicBezTo>
                  <a:cubicBezTo>
                    <a:pt x="404" y="206"/>
                    <a:pt x="402" y="206"/>
                    <a:pt x="402" y="205"/>
                  </a:cubicBezTo>
                  <a:cubicBezTo>
                    <a:pt x="402" y="205"/>
                    <a:pt x="402" y="204"/>
                    <a:pt x="402" y="203"/>
                  </a:cubicBezTo>
                  <a:cubicBezTo>
                    <a:pt x="401" y="203"/>
                    <a:pt x="400" y="202"/>
                    <a:pt x="400" y="202"/>
                  </a:cubicBezTo>
                  <a:cubicBezTo>
                    <a:pt x="400" y="202"/>
                    <a:pt x="398" y="203"/>
                    <a:pt x="398" y="202"/>
                  </a:cubicBezTo>
                  <a:cubicBezTo>
                    <a:pt x="397" y="202"/>
                    <a:pt x="398" y="200"/>
                    <a:pt x="398" y="200"/>
                  </a:cubicBezTo>
                  <a:cubicBezTo>
                    <a:pt x="397" y="199"/>
                    <a:pt x="397" y="199"/>
                    <a:pt x="396" y="199"/>
                  </a:cubicBezTo>
                  <a:cubicBezTo>
                    <a:pt x="395" y="198"/>
                    <a:pt x="396" y="198"/>
                    <a:pt x="395" y="197"/>
                  </a:cubicBezTo>
                  <a:cubicBezTo>
                    <a:pt x="395" y="196"/>
                    <a:pt x="395" y="196"/>
                    <a:pt x="395" y="196"/>
                  </a:cubicBezTo>
                  <a:cubicBezTo>
                    <a:pt x="396" y="196"/>
                    <a:pt x="397" y="196"/>
                    <a:pt x="398" y="196"/>
                  </a:cubicBezTo>
                  <a:cubicBezTo>
                    <a:pt x="401" y="194"/>
                    <a:pt x="399" y="195"/>
                    <a:pt x="400" y="194"/>
                  </a:cubicBezTo>
                  <a:cubicBezTo>
                    <a:pt x="398" y="194"/>
                    <a:pt x="398" y="193"/>
                    <a:pt x="398" y="193"/>
                  </a:cubicBezTo>
                  <a:cubicBezTo>
                    <a:pt x="401" y="193"/>
                    <a:pt x="403" y="194"/>
                    <a:pt x="406" y="193"/>
                  </a:cubicBezTo>
                  <a:cubicBezTo>
                    <a:pt x="408" y="193"/>
                    <a:pt x="409" y="190"/>
                    <a:pt x="411" y="190"/>
                  </a:cubicBezTo>
                  <a:cubicBezTo>
                    <a:pt x="411" y="190"/>
                    <a:pt x="412" y="190"/>
                    <a:pt x="413" y="190"/>
                  </a:cubicBezTo>
                  <a:cubicBezTo>
                    <a:pt x="413" y="190"/>
                    <a:pt x="414" y="188"/>
                    <a:pt x="414" y="188"/>
                  </a:cubicBezTo>
                  <a:cubicBezTo>
                    <a:pt x="415" y="187"/>
                    <a:pt x="417" y="187"/>
                    <a:pt x="418" y="187"/>
                  </a:cubicBezTo>
                  <a:cubicBezTo>
                    <a:pt x="418" y="186"/>
                    <a:pt x="418" y="184"/>
                    <a:pt x="418" y="183"/>
                  </a:cubicBezTo>
                  <a:cubicBezTo>
                    <a:pt x="419" y="183"/>
                    <a:pt x="420" y="183"/>
                    <a:pt x="421" y="183"/>
                  </a:cubicBezTo>
                  <a:cubicBezTo>
                    <a:pt x="420" y="185"/>
                    <a:pt x="419" y="187"/>
                    <a:pt x="421" y="188"/>
                  </a:cubicBezTo>
                  <a:cubicBezTo>
                    <a:pt x="423" y="189"/>
                    <a:pt x="425" y="189"/>
                    <a:pt x="427" y="189"/>
                  </a:cubicBezTo>
                  <a:cubicBezTo>
                    <a:pt x="429" y="190"/>
                    <a:pt x="429" y="190"/>
                    <a:pt x="429" y="190"/>
                  </a:cubicBezTo>
                  <a:cubicBezTo>
                    <a:pt x="430" y="191"/>
                    <a:pt x="432" y="190"/>
                    <a:pt x="433" y="190"/>
                  </a:cubicBezTo>
                  <a:cubicBezTo>
                    <a:pt x="434" y="191"/>
                    <a:pt x="436" y="192"/>
                    <a:pt x="436" y="192"/>
                  </a:cubicBezTo>
                  <a:cubicBezTo>
                    <a:pt x="439" y="193"/>
                    <a:pt x="443" y="190"/>
                    <a:pt x="445" y="189"/>
                  </a:cubicBezTo>
                  <a:cubicBezTo>
                    <a:pt x="445" y="189"/>
                    <a:pt x="445" y="187"/>
                    <a:pt x="445" y="187"/>
                  </a:cubicBezTo>
                  <a:cubicBezTo>
                    <a:pt x="447" y="186"/>
                    <a:pt x="451" y="186"/>
                    <a:pt x="452" y="186"/>
                  </a:cubicBezTo>
                  <a:cubicBezTo>
                    <a:pt x="451" y="185"/>
                    <a:pt x="452" y="181"/>
                    <a:pt x="452" y="181"/>
                  </a:cubicBezTo>
                  <a:cubicBezTo>
                    <a:pt x="451" y="180"/>
                    <a:pt x="450" y="181"/>
                    <a:pt x="449" y="181"/>
                  </a:cubicBezTo>
                  <a:cubicBezTo>
                    <a:pt x="443" y="180"/>
                    <a:pt x="444" y="176"/>
                    <a:pt x="441" y="183"/>
                  </a:cubicBezTo>
                  <a:cubicBezTo>
                    <a:pt x="441" y="182"/>
                    <a:pt x="440" y="180"/>
                    <a:pt x="439" y="179"/>
                  </a:cubicBezTo>
                  <a:cubicBezTo>
                    <a:pt x="439" y="179"/>
                    <a:pt x="438" y="179"/>
                    <a:pt x="437" y="179"/>
                  </a:cubicBezTo>
                  <a:cubicBezTo>
                    <a:pt x="434" y="178"/>
                    <a:pt x="438" y="175"/>
                    <a:pt x="438" y="174"/>
                  </a:cubicBezTo>
                  <a:cubicBezTo>
                    <a:pt x="438" y="173"/>
                    <a:pt x="438" y="171"/>
                    <a:pt x="438" y="169"/>
                  </a:cubicBezTo>
                  <a:cubicBezTo>
                    <a:pt x="440" y="170"/>
                    <a:pt x="442" y="172"/>
                    <a:pt x="443" y="172"/>
                  </a:cubicBezTo>
                  <a:cubicBezTo>
                    <a:pt x="447" y="173"/>
                    <a:pt x="451" y="172"/>
                    <a:pt x="455" y="173"/>
                  </a:cubicBezTo>
                  <a:cubicBezTo>
                    <a:pt x="457" y="174"/>
                    <a:pt x="458" y="177"/>
                    <a:pt x="462" y="176"/>
                  </a:cubicBezTo>
                  <a:cubicBezTo>
                    <a:pt x="462" y="176"/>
                    <a:pt x="464" y="174"/>
                    <a:pt x="464" y="174"/>
                  </a:cubicBezTo>
                  <a:cubicBezTo>
                    <a:pt x="465" y="175"/>
                    <a:pt x="465" y="172"/>
                    <a:pt x="465" y="171"/>
                  </a:cubicBezTo>
                  <a:cubicBezTo>
                    <a:pt x="463" y="171"/>
                    <a:pt x="461" y="170"/>
                    <a:pt x="459" y="170"/>
                  </a:cubicBezTo>
                  <a:cubicBezTo>
                    <a:pt x="457" y="171"/>
                    <a:pt x="457" y="171"/>
                    <a:pt x="457" y="171"/>
                  </a:cubicBezTo>
                  <a:cubicBezTo>
                    <a:pt x="455" y="171"/>
                    <a:pt x="452" y="171"/>
                    <a:pt x="449" y="171"/>
                  </a:cubicBezTo>
                  <a:cubicBezTo>
                    <a:pt x="450" y="169"/>
                    <a:pt x="450" y="169"/>
                    <a:pt x="450" y="169"/>
                  </a:cubicBezTo>
                  <a:cubicBezTo>
                    <a:pt x="452" y="169"/>
                    <a:pt x="453" y="164"/>
                    <a:pt x="447" y="166"/>
                  </a:cubicBezTo>
                  <a:cubicBezTo>
                    <a:pt x="447" y="168"/>
                    <a:pt x="447" y="168"/>
                    <a:pt x="447" y="168"/>
                  </a:cubicBezTo>
                  <a:cubicBezTo>
                    <a:pt x="446" y="168"/>
                    <a:pt x="443" y="167"/>
                    <a:pt x="443" y="167"/>
                  </a:cubicBezTo>
                  <a:cubicBezTo>
                    <a:pt x="445" y="167"/>
                    <a:pt x="446" y="167"/>
                    <a:pt x="447" y="164"/>
                  </a:cubicBezTo>
                  <a:cubicBezTo>
                    <a:pt x="448" y="163"/>
                    <a:pt x="449" y="163"/>
                    <a:pt x="449" y="163"/>
                  </a:cubicBezTo>
                  <a:cubicBezTo>
                    <a:pt x="446" y="158"/>
                    <a:pt x="446" y="159"/>
                    <a:pt x="440" y="157"/>
                  </a:cubicBezTo>
                  <a:cubicBezTo>
                    <a:pt x="441" y="155"/>
                    <a:pt x="441" y="155"/>
                    <a:pt x="441" y="155"/>
                  </a:cubicBezTo>
                  <a:cubicBezTo>
                    <a:pt x="441" y="155"/>
                    <a:pt x="444" y="155"/>
                    <a:pt x="443" y="156"/>
                  </a:cubicBezTo>
                  <a:cubicBezTo>
                    <a:pt x="443" y="156"/>
                    <a:pt x="444" y="157"/>
                    <a:pt x="444" y="157"/>
                  </a:cubicBezTo>
                  <a:cubicBezTo>
                    <a:pt x="446" y="157"/>
                    <a:pt x="448" y="158"/>
                    <a:pt x="450" y="157"/>
                  </a:cubicBezTo>
                  <a:cubicBezTo>
                    <a:pt x="451" y="157"/>
                    <a:pt x="451" y="155"/>
                    <a:pt x="453" y="156"/>
                  </a:cubicBezTo>
                  <a:cubicBezTo>
                    <a:pt x="453" y="156"/>
                    <a:pt x="453" y="158"/>
                    <a:pt x="453" y="158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7" y="159"/>
                    <a:pt x="457" y="159"/>
                  </a:cubicBezTo>
                  <a:cubicBezTo>
                    <a:pt x="459" y="154"/>
                    <a:pt x="458" y="151"/>
                    <a:pt x="457" y="145"/>
                  </a:cubicBezTo>
                  <a:cubicBezTo>
                    <a:pt x="454" y="145"/>
                    <a:pt x="454" y="145"/>
                    <a:pt x="454" y="145"/>
                  </a:cubicBezTo>
                  <a:cubicBezTo>
                    <a:pt x="454" y="144"/>
                    <a:pt x="455" y="144"/>
                    <a:pt x="455" y="143"/>
                  </a:cubicBezTo>
                  <a:cubicBezTo>
                    <a:pt x="456" y="142"/>
                    <a:pt x="455" y="140"/>
                    <a:pt x="455" y="139"/>
                  </a:cubicBezTo>
                  <a:cubicBezTo>
                    <a:pt x="449" y="138"/>
                    <a:pt x="450" y="139"/>
                    <a:pt x="447" y="143"/>
                  </a:cubicBezTo>
                  <a:cubicBezTo>
                    <a:pt x="445" y="142"/>
                    <a:pt x="446" y="142"/>
                    <a:pt x="445" y="141"/>
                  </a:cubicBezTo>
                  <a:cubicBezTo>
                    <a:pt x="444" y="141"/>
                    <a:pt x="442" y="141"/>
                    <a:pt x="441" y="141"/>
                  </a:cubicBezTo>
                  <a:cubicBezTo>
                    <a:pt x="442" y="141"/>
                    <a:pt x="441" y="138"/>
                    <a:pt x="441" y="138"/>
                  </a:cubicBezTo>
                  <a:cubicBezTo>
                    <a:pt x="443" y="138"/>
                    <a:pt x="443" y="139"/>
                    <a:pt x="445" y="139"/>
                  </a:cubicBezTo>
                  <a:cubicBezTo>
                    <a:pt x="445" y="139"/>
                    <a:pt x="446" y="137"/>
                    <a:pt x="446" y="137"/>
                  </a:cubicBezTo>
                  <a:cubicBezTo>
                    <a:pt x="448" y="135"/>
                    <a:pt x="449" y="135"/>
                    <a:pt x="447" y="133"/>
                  </a:cubicBezTo>
                  <a:cubicBezTo>
                    <a:pt x="448" y="133"/>
                    <a:pt x="449" y="131"/>
                    <a:pt x="446" y="131"/>
                  </a:cubicBezTo>
                  <a:cubicBezTo>
                    <a:pt x="446" y="131"/>
                    <a:pt x="447" y="129"/>
                    <a:pt x="447" y="129"/>
                  </a:cubicBezTo>
                  <a:cubicBezTo>
                    <a:pt x="451" y="130"/>
                    <a:pt x="456" y="129"/>
                    <a:pt x="460" y="131"/>
                  </a:cubicBezTo>
                  <a:cubicBezTo>
                    <a:pt x="461" y="131"/>
                    <a:pt x="463" y="133"/>
                    <a:pt x="464" y="133"/>
                  </a:cubicBezTo>
                  <a:cubicBezTo>
                    <a:pt x="466" y="134"/>
                    <a:pt x="469" y="133"/>
                    <a:pt x="470" y="133"/>
                  </a:cubicBezTo>
                  <a:cubicBezTo>
                    <a:pt x="469" y="131"/>
                    <a:pt x="469" y="131"/>
                    <a:pt x="469" y="131"/>
                  </a:cubicBezTo>
                  <a:cubicBezTo>
                    <a:pt x="470" y="127"/>
                    <a:pt x="469" y="129"/>
                    <a:pt x="468" y="126"/>
                  </a:cubicBezTo>
                  <a:cubicBezTo>
                    <a:pt x="468" y="125"/>
                    <a:pt x="468" y="124"/>
                    <a:pt x="467" y="123"/>
                  </a:cubicBezTo>
                  <a:cubicBezTo>
                    <a:pt x="467" y="122"/>
                    <a:pt x="466" y="122"/>
                    <a:pt x="465" y="121"/>
                  </a:cubicBezTo>
                  <a:cubicBezTo>
                    <a:pt x="466" y="121"/>
                    <a:pt x="464" y="120"/>
                    <a:pt x="464" y="120"/>
                  </a:cubicBezTo>
                  <a:cubicBezTo>
                    <a:pt x="464" y="120"/>
                    <a:pt x="462" y="120"/>
                    <a:pt x="462" y="120"/>
                  </a:cubicBezTo>
                  <a:cubicBezTo>
                    <a:pt x="462" y="120"/>
                    <a:pt x="462" y="123"/>
                    <a:pt x="461" y="123"/>
                  </a:cubicBezTo>
                  <a:cubicBezTo>
                    <a:pt x="459" y="123"/>
                    <a:pt x="459" y="122"/>
                    <a:pt x="457" y="122"/>
                  </a:cubicBezTo>
                  <a:cubicBezTo>
                    <a:pt x="456" y="122"/>
                    <a:pt x="455" y="122"/>
                    <a:pt x="453" y="123"/>
                  </a:cubicBezTo>
                  <a:cubicBezTo>
                    <a:pt x="453" y="121"/>
                    <a:pt x="453" y="117"/>
                    <a:pt x="453" y="115"/>
                  </a:cubicBezTo>
                  <a:cubicBezTo>
                    <a:pt x="456" y="116"/>
                    <a:pt x="457" y="117"/>
                    <a:pt x="459" y="117"/>
                  </a:cubicBezTo>
                  <a:cubicBezTo>
                    <a:pt x="465" y="115"/>
                    <a:pt x="458" y="114"/>
                    <a:pt x="456" y="113"/>
                  </a:cubicBezTo>
                  <a:cubicBezTo>
                    <a:pt x="456" y="112"/>
                    <a:pt x="455" y="111"/>
                    <a:pt x="455" y="111"/>
                  </a:cubicBezTo>
                  <a:cubicBezTo>
                    <a:pt x="453" y="110"/>
                    <a:pt x="451" y="112"/>
                    <a:pt x="450" y="112"/>
                  </a:cubicBezTo>
                  <a:cubicBezTo>
                    <a:pt x="448" y="112"/>
                    <a:pt x="445" y="110"/>
                    <a:pt x="443" y="109"/>
                  </a:cubicBezTo>
                  <a:cubicBezTo>
                    <a:pt x="444" y="110"/>
                    <a:pt x="441" y="111"/>
                    <a:pt x="441" y="111"/>
                  </a:cubicBezTo>
                  <a:cubicBezTo>
                    <a:pt x="440" y="110"/>
                    <a:pt x="439" y="108"/>
                    <a:pt x="441" y="109"/>
                  </a:cubicBezTo>
                  <a:cubicBezTo>
                    <a:pt x="441" y="107"/>
                    <a:pt x="441" y="106"/>
                    <a:pt x="441" y="105"/>
                  </a:cubicBezTo>
                  <a:cubicBezTo>
                    <a:pt x="447" y="106"/>
                    <a:pt x="450" y="107"/>
                    <a:pt x="454" y="109"/>
                  </a:cubicBezTo>
                  <a:cubicBezTo>
                    <a:pt x="454" y="107"/>
                    <a:pt x="455" y="104"/>
                    <a:pt x="455" y="103"/>
                  </a:cubicBezTo>
                  <a:cubicBezTo>
                    <a:pt x="456" y="101"/>
                    <a:pt x="460" y="100"/>
                    <a:pt x="461" y="99"/>
                  </a:cubicBezTo>
                  <a:cubicBezTo>
                    <a:pt x="461" y="98"/>
                    <a:pt x="460" y="98"/>
                    <a:pt x="461" y="97"/>
                  </a:cubicBezTo>
                  <a:cubicBezTo>
                    <a:pt x="461" y="97"/>
                    <a:pt x="462" y="94"/>
                    <a:pt x="461" y="93"/>
                  </a:cubicBezTo>
                  <a:cubicBezTo>
                    <a:pt x="465" y="90"/>
                    <a:pt x="466" y="89"/>
                    <a:pt x="461" y="86"/>
                  </a:cubicBezTo>
                  <a:cubicBezTo>
                    <a:pt x="464" y="85"/>
                    <a:pt x="468" y="85"/>
                    <a:pt x="473" y="85"/>
                  </a:cubicBezTo>
                  <a:cubicBezTo>
                    <a:pt x="474" y="84"/>
                    <a:pt x="473" y="82"/>
                    <a:pt x="473" y="81"/>
                  </a:cubicBezTo>
                  <a:cubicBezTo>
                    <a:pt x="479" y="77"/>
                    <a:pt x="482" y="75"/>
                    <a:pt x="472" y="73"/>
                  </a:cubicBezTo>
                  <a:cubicBezTo>
                    <a:pt x="470" y="73"/>
                    <a:pt x="467" y="72"/>
                    <a:pt x="464" y="73"/>
                  </a:cubicBezTo>
                  <a:cubicBezTo>
                    <a:pt x="463" y="73"/>
                    <a:pt x="463" y="75"/>
                    <a:pt x="462" y="75"/>
                  </a:cubicBezTo>
                  <a:cubicBezTo>
                    <a:pt x="459" y="76"/>
                    <a:pt x="457" y="77"/>
                    <a:pt x="455" y="78"/>
                  </a:cubicBezTo>
                  <a:cubicBezTo>
                    <a:pt x="455" y="76"/>
                    <a:pt x="455" y="76"/>
                    <a:pt x="454" y="75"/>
                  </a:cubicBezTo>
                  <a:cubicBezTo>
                    <a:pt x="453" y="73"/>
                    <a:pt x="451" y="71"/>
                    <a:pt x="453" y="69"/>
                  </a:cubicBezTo>
                  <a:cubicBezTo>
                    <a:pt x="459" y="66"/>
                    <a:pt x="468" y="70"/>
                    <a:pt x="473" y="71"/>
                  </a:cubicBezTo>
                  <a:cubicBezTo>
                    <a:pt x="476" y="71"/>
                    <a:pt x="478" y="71"/>
                    <a:pt x="481" y="71"/>
                  </a:cubicBezTo>
                  <a:cubicBezTo>
                    <a:pt x="481" y="71"/>
                    <a:pt x="483" y="72"/>
                    <a:pt x="484" y="71"/>
                  </a:cubicBezTo>
                  <a:cubicBezTo>
                    <a:pt x="485" y="71"/>
                    <a:pt x="491" y="64"/>
                    <a:pt x="492" y="63"/>
                  </a:cubicBezTo>
                  <a:cubicBezTo>
                    <a:pt x="493" y="63"/>
                    <a:pt x="492" y="61"/>
                    <a:pt x="493" y="61"/>
                  </a:cubicBezTo>
                  <a:cubicBezTo>
                    <a:pt x="490" y="61"/>
                    <a:pt x="487" y="60"/>
                    <a:pt x="485" y="60"/>
                  </a:cubicBezTo>
                  <a:cubicBezTo>
                    <a:pt x="485" y="60"/>
                    <a:pt x="484" y="63"/>
                    <a:pt x="483" y="63"/>
                  </a:cubicBezTo>
                  <a:cubicBezTo>
                    <a:pt x="482" y="63"/>
                    <a:pt x="480" y="62"/>
                    <a:pt x="478" y="62"/>
                  </a:cubicBezTo>
                  <a:cubicBezTo>
                    <a:pt x="476" y="62"/>
                    <a:pt x="472" y="64"/>
                    <a:pt x="469" y="64"/>
                  </a:cubicBezTo>
                  <a:cubicBezTo>
                    <a:pt x="468" y="64"/>
                    <a:pt x="465" y="62"/>
                    <a:pt x="464" y="61"/>
                  </a:cubicBezTo>
                  <a:cubicBezTo>
                    <a:pt x="467" y="61"/>
                    <a:pt x="470" y="61"/>
                    <a:pt x="472" y="60"/>
                  </a:cubicBezTo>
                  <a:cubicBezTo>
                    <a:pt x="472" y="60"/>
                    <a:pt x="473" y="58"/>
                    <a:pt x="473" y="58"/>
                  </a:cubicBezTo>
                  <a:cubicBezTo>
                    <a:pt x="477" y="57"/>
                    <a:pt x="481" y="60"/>
                    <a:pt x="485" y="60"/>
                  </a:cubicBezTo>
                  <a:cubicBezTo>
                    <a:pt x="486" y="59"/>
                    <a:pt x="487" y="58"/>
                    <a:pt x="489" y="58"/>
                  </a:cubicBezTo>
                  <a:cubicBezTo>
                    <a:pt x="490" y="58"/>
                    <a:pt x="494" y="60"/>
                    <a:pt x="495" y="60"/>
                  </a:cubicBezTo>
                  <a:cubicBezTo>
                    <a:pt x="495" y="59"/>
                    <a:pt x="496" y="57"/>
                    <a:pt x="497" y="57"/>
                  </a:cubicBezTo>
                  <a:cubicBezTo>
                    <a:pt x="499" y="56"/>
                    <a:pt x="502" y="56"/>
                    <a:pt x="505" y="56"/>
                  </a:cubicBezTo>
                  <a:cubicBezTo>
                    <a:pt x="505" y="54"/>
                    <a:pt x="504" y="53"/>
                    <a:pt x="505" y="52"/>
                  </a:cubicBezTo>
                  <a:cubicBezTo>
                    <a:pt x="506" y="52"/>
                    <a:pt x="508" y="52"/>
                    <a:pt x="509" y="52"/>
                  </a:cubicBezTo>
                  <a:cubicBezTo>
                    <a:pt x="511" y="52"/>
                    <a:pt x="512" y="49"/>
                    <a:pt x="513" y="49"/>
                  </a:cubicBezTo>
                  <a:cubicBezTo>
                    <a:pt x="515" y="48"/>
                    <a:pt x="516" y="50"/>
                    <a:pt x="519" y="50"/>
                  </a:cubicBezTo>
                  <a:cubicBezTo>
                    <a:pt x="519" y="49"/>
                    <a:pt x="520" y="48"/>
                    <a:pt x="521" y="48"/>
                  </a:cubicBezTo>
                  <a:cubicBezTo>
                    <a:pt x="519" y="46"/>
                    <a:pt x="518" y="43"/>
                    <a:pt x="516" y="43"/>
                  </a:cubicBezTo>
                  <a:cubicBezTo>
                    <a:pt x="513" y="42"/>
                    <a:pt x="507" y="44"/>
                    <a:pt x="505" y="44"/>
                  </a:cubicBezTo>
                  <a:cubicBezTo>
                    <a:pt x="502" y="43"/>
                    <a:pt x="495" y="41"/>
                    <a:pt x="491" y="41"/>
                  </a:cubicBezTo>
                  <a:cubicBezTo>
                    <a:pt x="487" y="40"/>
                    <a:pt x="485" y="42"/>
                    <a:pt x="481" y="42"/>
                  </a:cubicBezTo>
                  <a:cubicBezTo>
                    <a:pt x="481" y="42"/>
                    <a:pt x="476" y="40"/>
                    <a:pt x="475" y="41"/>
                  </a:cubicBezTo>
                  <a:cubicBezTo>
                    <a:pt x="474" y="44"/>
                    <a:pt x="474" y="44"/>
                    <a:pt x="474" y="44"/>
                  </a:cubicBezTo>
                  <a:cubicBezTo>
                    <a:pt x="470" y="45"/>
                    <a:pt x="468" y="45"/>
                    <a:pt x="465" y="46"/>
                  </a:cubicBezTo>
                  <a:cubicBezTo>
                    <a:pt x="465" y="46"/>
                    <a:pt x="465" y="48"/>
                    <a:pt x="465" y="48"/>
                  </a:cubicBezTo>
                  <a:cubicBezTo>
                    <a:pt x="463" y="49"/>
                    <a:pt x="463" y="47"/>
                    <a:pt x="462" y="47"/>
                  </a:cubicBezTo>
                  <a:cubicBezTo>
                    <a:pt x="458" y="45"/>
                    <a:pt x="458" y="45"/>
                    <a:pt x="455" y="48"/>
                  </a:cubicBezTo>
                  <a:cubicBezTo>
                    <a:pt x="454" y="46"/>
                    <a:pt x="454" y="45"/>
                    <a:pt x="453" y="43"/>
                  </a:cubicBezTo>
                  <a:cubicBezTo>
                    <a:pt x="451" y="44"/>
                    <a:pt x="446" y="49"/>
                    <a:pt x="444" y="50"/>
                  </a:cubicBezTo>
                  <a:cubicBezTo>
                    <a:pt x="443" y="50"/>
                    <a:pt x="442" y="49"/>
                    <a:pt x="441" y="50"/>
                  </a:cubicBezTo>
                  <a:cubicBezTo>
                    <a:pt x="439" y="50"/>
                    <a:pt x="439" y="53"/>
                    <a:pt x="437" y="54"/>
                  </a:cubicBezTo>
                  <a:cubicBezTo>
                    <a:pt x="435" y="55"/>
                    <a:pt x="429" y="56"/>
                    <a:pt x="425" y="56"/>
                  </a:cubicBezTo>
                  <a:cubicBezTo>
                    <a:pt x="425" y="55"/>
                    <a:pt x="423" y="55"/>
                    <a:pt x="421" y="55"/>
                  </a:cubicBezTo>
                  <a:cubicBezTo>
                    <a:pt x="421" y="55"/>
                    <a:pt x="420" y="56"/>
                    <a:pt x="419" y="56"/>
                  </a:cubicBezTo>
                  <a:cubicBezTo>
                    <a:pt x="418" y="56"/>
                    <a:pt x="416" y="54"/>
                    <a:pt x="416" y="54"/>
                  </a:cubicBezTo>
                  <a:cubicBezTo>
                    <a:pt x="418" y="53"/>
                    <a:pt x="419" y="51"/>
                    <a:pt x="423" y="51"/>
                  </a:cubicBezTo>
                  <a:cubicBezTo>
                    <a:pt x="423" y="51"/>
                    <a:pt x="425" y="52"/>
                    <a:pt x="426" y="52"/>
                  </a:cubicBezTo>
                  <a:cubicBezTo>
                    <a:pt x="427" y="51"/>
                    <a:pt x="427" y="50"/>
                    <a:pt x="427" y="50"/>
                  </a:cubicBezTo>
                  <a:cubicBezTo>
                    <a:pt x="429" y="49"/>
                    <a:pt x="431" y="49"/>
                    <a:pt x="432" y="48"/>
                  </a:cubicBezTo>
                  <a:cubicBezTo>
                    <a:pt x="433" y="48"/>
                    <a:pt x="437" y="41"/>
                    <a:pt x="437" y="40"/>
                  </a:cubicBezTo>
                  <a:cubicBezTo>
                    <a:pt x="438" y="38"/>
                    <a:pt x="437" y="39"/>
                    <a:pt x="437" y="37"/>
                  </a:cubicBezTo>
                  <a:cubicBezTo>
                    <a:pt x="433" y="37"/>
                    <a:pt x="429" y="38"/>
                    <a:pt x="426" y="38"/>
                  </a:cubicBezTo>
                  <a:cubicBezTo>
                    <a:pt x="426" y="38"/>
                    <a:pt x="423" y="36"/>
                    <a:pt x="421" y="37"/>
                  </a:cubicBezTo>
                  <a:cubicBezTo>
                    <a:pt x="421" y="37"/>
                    <a:pt x="421" y="38"/>
                    <a:pt x="420" y="38"/>
                  </a:cubicBezTo>
                  <a:cubicBezTo>
                    <a:pt x="420" y="40"/>
                    <a:pt x="420" y="42"/>
                    <a:pt x="420" y="44"/>
                  </a:cubicBezTo>
                  <a:cubicBezTo>
                    <a:pt x="415" y="43"/>
                    <a:pt x="407" y="44"/>
                    <a:pt x="400" y="44"/>
                  </a:cubicBezTo>
                  <a:cubicBezTo>
                    <a:pt x="400" y="43"/>
                    <a:pt x="401" y="43"/>
                    <a:pt x="402" y="43"/>
                  </a:cubicBezTo>
                  <a:cubicBezTo>
                    <a:pt x="402" y="41"/>
                    <a:pt x="401" y="39"/>
                    <a:pt x="402" y="38"/>
                  </a:cubicBezTo>
                  <a:cubicBezTo>
                    <a:pt x="400" y="37"/>
                    <a:pt x="400" y="38"/>
                    <a:pt x="400" y="37"/>
                  </a:cubicBezTo>
                  <a:cubicBezTo>
                    <a:pt x="393" y="37"/>
                    <a:pt x="386" y="37"/>
                    <a:pt x="378" y="38"/>
                  </a:cubicBezTo>
                  <a:cubicBezTo>
                    <a:pt x="378" y="38"/>
                    <a:pt x="374" y="39"/>
                    <a:pt x="374" y="39"/>
                  </a:cubicBezTo>
                  <a:cubicBezTo>
                    <a:pt x="371" y="39"/>
                    <a:pt x="369" y="38"/>
                    <a:pt x="368" y="38"/>
                  </a:cubicBezTo>
                  <a:cubicBezTo>
                    <a:pt x="365" y="37"/>
                    <a:pt x="365" y="39"/>
                    <a:pt x="364" y="39"/>
                  </a:cubicBezTo>
                  <a:cubicBezTo>
                    <a:pt x="362" y="39"/>
                    <a:pt x="362" y="38"/>
                    <a:pt x="360" y="38"/>
                  </a:cubicBezTo>
                  <a:cubicBezTo>
                    <a:pt x="357" y="39"/>
                    <a:pt x="353" y="42"/>
                    <a:pt x="350" y="43"/>
                  </a:cubicBezTo>
                  <a:cubicBezTo>
                    <a:pt x="348" y="43"/>
                    <a:pt x="345" y="42"/>
                    <a:pt x="342" y="43"/>
                  </a:cubicBezTo>
                  <a:cubicBezTo>
                    <a:pt x="341" y="43"/>
                    <a:pt x="341" y="45"/>
                    <a:pt x="340" y="46"/>
                  </a:cubicBezTo>
                  <a:cubicBezTo>
                    <a:pt x="339" y="46"/>
                    <a:pt x="339" y="45"/>
                    <a:pt x="337" y="46"/>
                  </a:cubicBezTo>
                  <a:cubicBezTo>
                    <a:pt x="338" y="45"/>
                    <a:pt x="338" y="43"/>
                    <a:pt x="338" y="43"/>
                  </a:cubicBezTo>
                  <a:cubicBezTo>
                    <a:pt x="341" y="41"/>
                    <a:pt x="347" y="42"/>
                    <a:pt x="350" y="41"/>
                  </a:cubicBezTo>
                  <a:cubicBezTo>
                    <a:pt x="351" y="41"/>
                    <a:pt x="352" y="40"/>
                    <a:pt x="352" y="39"/>
                  </a:cubicBezTo>
                  <a:cubicBezTo>
                    <a:pt x="352" y="38"/>
                    <a:pt x="352" y="38"/>
                    <a:pt x="352" y="38"/>
                  </a:cubicBezTo>
                  <a:cubicBezTo>
                    <a:pt x="355" y="37"/>
                    <a:pt x="357" y="39"/>
                    <a:pt x="359" y="38"/>
                  </a:cubicBezTo>
                  <a:cubicBezTo>
                    <a:pt x="360" y="37"/>
                    <a:pt x="359" y="36"/>
                    <a:pt x="360" y="35"/>
                  </a:cubicBezTo>
                  <a:cubicBezTo>
                    <a:pt x="361" y="34"/>
                    <a:pt x="364" y="33"/>
                    <a:pt x="365" y="33"/>
                  </a:cubicBezTo>
                  <a:cubicBezTo>
                    <a:pt x="367" y="33"/>
                    <a:pt x="370" y="33"/>
                    <a:pt x="372" y="34"/>
                  </a:cubicBezTo>
                  <a:cubicBezTo>
                    <a:pt x="377" y="34"/>
                    <a:pt x="383" y="33"/>
                    <a:pt x="387" y="33"/>
                  </a:cubicBezTo>
                  <a:cubicBezTo>
                    <a:pt x="391" y="34"/>
                    <a:pt x="391" y="34"/>
                    <a:pt x="391" y="34"/>
                  </a:cubicBezTo>
                  <a:cubicBezTo>
                    <a:pt x="398" y="34"/>
                    <a:pt x="405" y="33"/>
                    <a:pt x="414" y="34"/>
                  </a:cubicBezTo>
                  <a:cubicBezTo>
                    <a:pt x="416" y="34"/>
                    <a:pt x="420" y="35"/>
                    <a:pt x="423" y="35"/>
                  </a:cubicBezTo>
                  <a:cubicBezTo>
                    <a:pt x="425" y="35"/>
                    <a:pt x="428" y="33"/>
                    <a:pt x="430" y="33"/>
                  </a:cubicBezTo>
                  <a:cubicBezTo>
                    <a:pt x="434" y="33"/>
                    <a:pt x="437" y="34"/>
                    <a:pt x="440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" name="Google Shape;683;p9">
              <a:extLst>
                <a:ext uri="{FF2B5EF4-FFF2-40B4-BE49-F238E27FC236}">
                  <a16:creationId xmlns:a16="http://schemas.microsoft.com/office/drawing/2014/main" id="{9542F2CD-6FA9-174C-BA6F-F894CF2320C7}"/>
                </a:ext>
              </a:extLst>
            </p:cNvPr>
            <p:cNvSpPr/>
            <p:nvPr/>
          </p:nvSpPr>
          <p:spPr>
            <a:xfrm>
              <a:off x="6584831" y="2593671"/>
              <a:ext cx="235330" cy="296407"/>
            </a:xfrm>
            <a:custGeom>
              <a:avLst/>
              <a:gdLst/>
              <a:ahLst/>
              <a:cxnLst/>
              <a:rect l="l" t="t" r="r" b="b"/>
              <a:pathLst>
                <a:path w="67" h="84" extrusionOk="0">
                  <a:moveTo>
                    <a:pt x="2" y="25"/>
                  </a:moveTo>
                  <a:cubicBezTo>
                    <a:pt x="2" y="26"/>
                    <a:pt x="2" y="28"/>
                    <a:pt x="3" y="29"/>
                  </a:cubicBezTo>
                  <a:cubicBezTo>
                    <a:pt x="3" y="30"/>
                    <a:pt x="5" y="30"/>
                    <a:pt x="6" y="30"/>
                  </a:cubicBezTo>
                  <a:cubicBezTo>
                    <a:pt x="6" y="31"/>
                    <a:pt x="5" y="32"/>
                    <a:pt x="6" y="32"/>
                  </a:cubicBezTo>
                  <a:cubicBezTo>
                    <a:pt x="6" y="33"/>
                    <a:pt x="8" y="34"/>
                    <a:pt x="8" y="35"/>
                  </a:cubicBezTo>
                  <a:cubicBezTo>
                    <a:pt x="9" y="35"/>
                    <a:pt x="10" y="34"/>
                    <a:pt x="12" y="34"/>
                  </a:cubicBezTo>
                  <a:cubicBezTo>
                    <a:pt x="11" y="35"/>
                    <a:pt x="10" y="36"/>
                    <a:pt x="10" y="36"/>
                  </a:cubicBezTo>
                  <a:cubicBezTo>
                    <a:pt x="9" y="39"/>
                    <a:pt x="10" y="42"/>
                    <a:pt x="10" y="43"/>
                  </a:cubicBezTo>
                  <a:cubicBezTo>
                    <a:pt x="17" y="42"/>
                    <a:pt x="20" y="44"/>
                    <a:pt x="25" y="46"/>
                  </a:cubicBezTo>
                  <a:cubicBezTo>
                    <a:pt x="25" y="46"/>
                    <a:pt x="24" y="48"/>
                    <a:pt x="22" y="48"/>
                  </a:cubicBezTo>
                  <a:cubicBezTo>
                    <a:pt x="21" y="48"/>
                    <a:pt x="20" y="45"/>
                    <a:pt x="19" y="45"/>
                  </a:cubicBezTo>
                  <a:cubicBezTo>
                    <a:pt x="14" y="43"/>
                    <a:pt x="13" y="45"/>
                    <a:pt x="11" y="48"/>
                  </a:cubicBezTo>
                  <a:cubicBezTo>
                    <a:pt x="14" y="51"/>
                    <a:pt x="14" y="51"/>
                    <a:pt x="13" y="57"/>
                  </a:cubicBezTo>
                  <a:cubicBezTo>
                    <a:pt x="14" y="57"/>
                    <a:pt x="14" y="57"/>
                    <a:pt x="14" y="58"/>
                  </a:cubicBezTo>
                  <a:cubicBezTo>
                    <a:pt x="16" y="58"/>
                    <a:pt x="15" y="57"/>
                    <a:pt x="16" y="57"/>
                  </a:cubicBezTo>
                  <a:cubicBezTo>
                    <a:pt x="16" y="57"/>
                    <a:pt x="18" y="57"/>
                    <a:pt x="18" y="58"/>
                  </a:cubicBezTo>
                  <a:cubicBezTo>
                    <a:pt x="19" y="58"/>
                    <a:pt x="20" y="58"/>
                    <a:pt x="22" y="58"/>
                  </a:cubicBezTo>
                  <a:cubicBezTo>
                    <a:pt x="21" y="58"/>
                    <a:pt x="24" y="58"/>
                    <a:pt x="24" y="58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7"/>
                    <a:pt x="23" y="55"/>
                    <a:pt x="24" y="54"/>
                  </a:cubicBezTo>
                  <a:cubicBezTo>
                    <a:pt x="25" y="54"/>
                    <a:pt x="29" y="55"/>
                    <a:pt x="30" y="55"/>
                  </a:cubicBezTo>
                  <a:cubicBezTo>
                    <a:pt x="30" y="55"/>
                    <a:pt x="31" y="53"/>
                    <a:pt x="31" y="53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7" y="50"/>
                    <a:pt x="28" y="49"/>
                    <a:pt x="28" y="48"/>
                  </a:cubicBezTo>
                  <a:cubicBezTo>
                    <a:pt x="30" y="49"/>
                    <a:pt x="31" y="48"/>
                    <a:pt x="32" y="49"/>
                  </a:cubicBezTo>
                  <a:cubicBezTo>
                    <a:pt x="32" y="49"/>
                    <a:pt x="33" y="50"/>
                    <a:pt x="35" y="51"/>
                  </a:cubicBezTo>
                  <a:cubicBezTo>
                    <a:pt x="35" y="48"/>
                    <a:pt x="35" y="47"/>
                    <a:pt x="35" y="45"/>
                  </a:cubicBezTo>
                  <a:cubicBezTo>
                    <a:pt x="33" y="44"/>
                    <a:pt x="29" y="43"/>
                    <a:pt x="28" y="41"/>
                  </a:cubicBezTo>
                  <a:cubicBezTo>
                    <a:pt x="28" y="41"/>
                    <a:pt x="28" y="39"/>
                    <a:pt x="28" y="39"/>
                  </a:cubicBezTo>
                  <a:cubicBezTo>
                    <a:pt x="28" y="39"/>
                    <a:pt x="27" y="37"/>
                    <a:pt x="28" y="38"/>
                  </a:cubicBezTo>
                  <a:cubicBezTo>
                    <a:pt x="29" y="38"/>
                    <a:pt x="29" y="40"/>
                    <a:pt x="30" y="40"/>
                  </a:cubicBezTo>
                  <a:cubicBezTo>
                    <a:pt x="31" y="41"/>
                    <a:pt x="32" y="42"/>
                    <a:pt x="33" y="42"/>
                  </a:cubicBezTo>
                  <a:cubicBezTo>
                    <a:pt x="33" y="42"/>
                    <a:pt x="33" y="43"/>
                    <a:pt x="34" y="44"/>
                  </a:cubicBezTo>
                  <a:cubicBezTo>
                    <a:pt x="35" y="44"/>
                    <a:pt x="37" y="43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41" y="48"/>
                    <a:pt x="41" y="48"/>
                  </a:cubicBezTo>
                  <a:cubicBezTo>
                    <a:pt x="44" y="49"/>
                    <a:pt x="38" y="41"/>
                    <a:pt x="38" y="40"/>
                  </a:cubicBezTo>
                  <a:cubicBezTo>
                    <a:pt x="36" y="39"/>
                    <a:pt x="34" y="40"/>
                    <a:pt x="33" y="38"/>
                  </a:cubicBezTo>
                  <a:cubicBezTo>
                    <a:pt x="33" y="38"/>
                    <a:pt x="33" y="37"/>
                    <a:pt x="32" y="36"/>
                  </a:cubicBezTo>
                  <a:cubicBezTo>
                    <a:pt x="30" y="34"/>
                    <a:pt x="29" y="35"/>
                    <a:pt x="26" y="36"/>
                  </a:cubicBezTo>
                  <a:cubicBezTo>
                    <a:pt x="26" y="35"/>
                    <a:pt x="28" y="35"/>
                    <a:pt x="27" y="34"/>
                  </a:cubicBezTo>
                  <a:cubicBezTo>
                    <a:pt x="25" y="33"/>
                    <a:pt x="26" y="32"/>
                    <a:pt x="25" y="30"/>
                  </a:cubicBezTo>
                  <a:cubicBezTo>
                    <a:pt x="26" y="30"/>
                    <a:pt x="27" y="32"/>
                    <a:pt x="27" y="32"/>
                  </a:cubicBezTo>
                  <a:cubicBezTo>
                    <a:pt x="33" y="34"/>
                    <a:pt x="26" y="26"/>
                    <a:pt x="26" y="26"/>
                  </a:cubicBezTo>
                  <a:cubicBezTo>
                    <a:pt x="25" y="25"/>
                    <a:pt x="26" y="24"/>
                    <a:pt x="25" y="22"/>
                  </a:cubicBezTo>
                  <a:cubicBezTo>
                    <a:pt x="25" y="22"/>
                    <a:pt x="22" y="22"/>
                    <a:pt x="22" y="21"/>
                  </a:cubicBezTo>
                  <a:cubicBezTo>
                    <a:pt x="22" y="19"/>
                    <a:pt x="25" y="15"/>
                    <a:pt x="26" y="14"/>
                  </a:cubicBezTo>
                  <a:cubicBezTo>
                    <a:pt x="26" y="15"/>
                    <a:pt x="29" y="21"/>
                    <a:pt x="30" y="22"/>
                  </a:cubicBezTo>
                  <a:cubicBezTo>
                    <a:pt x="30" y="22"/>
                    <a:pt x="32" y="22"/>
                    <a:pt x="32" y="22"/>
                  </a:cubicBezTo>
                  <a:cubicBezTo>
                    <a:pt x="31" y="22"/>
                    <a:pt x="31" y="21"/>
                    <a:pt x="30" y="20"/>
                  </a:cubicBezTo>
                  <a:cubicBezTo>
                    <a:pt x="31" y="20"/>
                    <a:pt x="31" y="19"/>
                    <a:pt x="32" y="18"/>
                  </a:cubicBezTo>
                  <a:cubicBezTo>
                    <a:pt x="32" y="19"/>
                    <a:pt x="34" y="20"/>
                    <a:pt x="34" y="20"/>
                  </a:cubicBezTo>
                  <a:cubicBezTo>
                    <a:pt x="35" y="20"/>
                    <a:pt x="35" y="17"/>
                    <a:pt x="34" y="17"/>
                  </a:cubicBezTo>
                  <a:cubicBezTo>
                    <a:pt x="37" y="17"/>
                    <a:pt x="39" y="18"/>
                    <a:pt x="36" y="16"/>
                  </a:cubicBezTo>
                  <a:cubicBezTo>
                    <a:pt x="30" y="9"/>
                    <a:pt x="34" y="11"/>
                    <a:pt x="40" y="10"/>
                  </a:cubicBezTo>
                  <a:cubicBezTo>
                    <a:pt x="40" y="10"/>
                    <a:pt x="43" y="11"/>
                    <a:pt x="44" y="11"/>
                  </a:cubicBezTo>
                  <a:cubicBezTo>
                    <a:pt x="46" y="11"/>
                    <a:pt x="50" y="10"/>
                    <a:pt x="53" y="10"/>
                  </a:cubicBezTo>
                  <a:cubicBezTo>
                    <a:pt x="53" y="11"/>
                    <a:pt x="53" y="11"/>
                    <a:pt x="53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7" y="10"/>
                    <a:pt x="57" y="8"/>
                  </a:cubicBezTo>
                  <a:cubicBezTo>
                    <a:pt x="57" y="6"/>
                    <a:pt x="60" y="9"/>
                    <a:pt x="62" y="7"/>
                  </a:cubicBezTo>
                  <a:cubicBezTo>
                    <a:pt x="64" y="6"/>
                    <a:pt x="62" y="3"/>
                    <a:pt x="62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4" y="0"/>
                    <a:pt x="56" y="3"/>
                  </a:cubicBezTo>
                  <a:cubicBezTo>
                    <a:pt x="57" y="7"/>
                    <a:pt x="55" y="5"/>
                    <a:pt x="53" y="5"/>
                  </a:cubicBezTo>
                  <a:cubicBezTo>
                    <a:pt x="51" y="5"/>
                    <a:pt x="49" y="6"/>
                    <a:pt x="49" y="6"/>
                  </a:cubicBezTo>
                  <a:cubicBezTo>
                    <a:pt x="49" y="6"/>
                    <a:pt x="49" y="2"/>
                    <a:pt x="46" y="2"/>
                  </a:cubicBezTo>
                  <a:cubicBezTo>
                    <a:pt x="43" y="2"/>
                    <a:pt x="42" y="1"/>
                    <a:pt x="41" y="3"/>
                  </a:cubicBezTo>
                  <a:cubicBezTo>
                    <a:pt x="39" y="6"/>
                    <a:pt x="38" y="6"/>
                    <a:pt x="36" y="6"/>
                  </a:cubicBezTo>
                  <a:cubicBezTo>
                    <a:pt x="33" y="6"/>
                    <a:pt x="30" y="5"/>
                    <a:pt x="30" y="5"/>
                  </a:cubicBezTo>
                  <a:cubicBezTo>
                    <a:pt x="30" y="5"/>
                    <a:pt x="28" y="6"/>
                    <a:pt x="29" y="7"/>
                  </a:cubicBezTo>
                  <a:cubicBezTo>
                    <a:pt x="30" y="9"/>
                    <a:pt x="27" y="9"/>
                    <a:pt x="27" y="9"/>
                  </a:cubicBezTo>
                  <a:cubicBezTo>
                    <a:pt x="27" y="9"/>
                    <a:pt x="23" y="9"/>
                    <a:pt x="22" y="11"/>
                  </a:cubicBezTo>
                  <a:cubicBezTo>
                    <a:pt x="22" y="12"/>
                    <a:pt x="21" y="11"/>
                    <a:pt x="19" y="12"/>
                  </a:cubicBezTo>
                  <a:cubicBezTo>
                    <a:pt x="18" y="14"/>
                    <a:pt x="18" y="15"/>
                    <a:pt x="16" y="15"/>
                  </a:cubicBezTo>
                  <a:cubicBezTo>
                    <a:pt x="14" y="15"/>
                    <a:pt x="9" y="14"/>
                    <a:pt x="9" y="14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8" y="20"/>
                    <a:pt x="7" y="22"/>
                  </a:cubicBezTo>
                  <a:cubicBezTo>
                    <a:pt x="7" y="23"/>
                    <a:pt x="5" y="23"/>
                    <a:pt x="5" y="23"/>
                  </a:cubicBezTo>
                  <a:cubicBezTo>
                    <a:pt x="5" y="23"/>
                    <a:pt x="6" y="25"/>
                    <a:pt x="4" y="25"/>
                  </a:cubicBezTo>
                  <a:lnTo>
                    <a:pt x="2" y="25"/>
                  </a:lnTo>
                  <a:close/>
                  <a:moveTo>
                    <a:pt x="62" y="76"/>
                  </a:moveTo>
                  <a:cubicBezTo>
                    <a:pt x="63" y="77"/>
                    <a:pt x="63" y="77"/>
                    <a:pt x="63" y="77"/>
                  </a:cubicBezTo>
                  <a:cubicBezTo>
                    <a:pt x="63" y="76"/>
                    <a:pt x="63" y="76"/>
                    <a:pt x="62" y="76"/>
                  </a:cubicBezTo>
                  <a:close/>
                  <a:moveTo>
                    <a:pt x="32" y="76"/>
                  </a:moveTo>
                  <a:cubicBezTo>
                    <a:pt x="32" y="76"/>
                    <a:pt x="31" y="76"/>
                    <a:pt x="30" y="77"/>
                  </a:cubicBezTo>
                  <a:cubicBezTo>
                    <a:pt x="30" y="77"/>
                    <a:pt x="31" y="79"/>
                    <a:pt x="30" y="79"/>
                  </a:cubicBezTo>
                  <a:cubicBezTo>
                    <a:pt x="32" y="79"/>
                    <a:pt x="35" y="81"/>
                    <a:pt x="36" y="81"/>
                  </a:cubicBezTo>
                  <a:cubicBezTo>
                    <a:pt x="37" y="81"/>
                    <a:pt x="38" y="81"/>
                    <a:pt x="40" y="81"/>
                  </a:cubicBezTo>
                  <a:cubicBezTo>
                    <a:pt x="42" y="82"/>
                    <a:pt x="42" y="84"/>
                    <a:pt x="46" y="84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50" y="82"/>
                    <a:pt x="50" y="83"/>
                    <a:pt x="52" y="83"/>
                  </a:cubicBezTo>
                  <a:cubicBezTo>
                    <a:pt x="52" y="83"/>
                    <a:pt x="54" y="82"/>
                    <a:pt x="55" y="82"/>
                  </a:cubicBezTo>
                  <a:cubicBezTo>
                    <a:pt x="55" y="82"/>
                    <a:pt x="56" y="81"/>
                    <a:pt x="55" y="80"/>
                  </a:cubicBezTo>
                  <a:cubicBezTo>
                    <a:pt x="54" y="80"/>
                    <a:pt x="53" y="81"/>
                    <a:pt x="52" y="80"/>
                  </a:cubicBezTo>
                  <a:cubicBezTo>
                    <a:pt x="52" y="80"/>
                    <a:pt x="52" y="78"/>
                    <a:pt x="52" y="78"/>
                  </a:cubicBezTo>
                  <a:cubicBezTo>
                    <a:pt x="52" y="78"/>
                    <a:pt x="49" y="77"/>
                    <a:pt x="50" y="78"/>
                  </a:cubicBezTo>
                  <a:cubicBezTo>
                    <a:pt x="48" y="79"/>
                    <a:pt x="42" y="78"/>
                    <a:pt x="44" y="78"/>
                  </a:cubicBezTo>
                  <a:cubicBezTo>
                    <a:pt x="39" y="78"/>
                    <a:pt x="36" y="77"/>
                    <a:pt x="32" y="76"/>
                  </a:cubicBezTo>
                  <a:close/>
                  <a:moveTo>
                    <a:pt x="26" y="36"/>
                  </a:moveTo>
                  <a:cubicBezTo>
                    <a:pt x="26" y="36"/>
                    <a:pt x="27" y="38"/>
                    <a:pt x="27" y="38"/>
                  </a:cubicBezTo>
                  <a:cubicBezTo>
                    <a:pt x="24" y="37"/>
                    <a:pt x="23" y="37"/>
                    <a:pt x="26" y="36"/>
                  </a:cubicBezTo>
                  <a:close/>
                  <a:moveTo>
                    <a:pt x="20" y="63"/>
                  </a:moveTo>
                  <a:cubicBezTo>
                    <a:pt x="20" y="63"/>
                    <a:pt x="20" y="65"/>
                    <a:pt x="20" y="66"/>
                  </a:cubicBezTo>
                  <a:cubicBezTo>
                    <a:pt x="23" y="66"/>
                    <a:pt x="22" y="63"/>
                    <a:pt x="20" y="63"/>
                  </a:cubicBezTo>
                  <a:close/>
                  <a:moveTo>
                    <a:pt x="65" y="60"/>
                  </a:moveTo>
                  <a:cubicBezTo>
                    <a:pt x="65" y="60"/>
                    <a:pt x="62" y="62"/>
                    <a:pt x="64" y="62"/>
                  </a:cubicBezTo>
                  <a:cubicBezTo>
                    <a:pt x="64" y="62"/>
                    <a:pt x="67" y="59"/>
                    <a:pt x="65" y="60"/>
                  </a:cubicBezTo>
                  <a:close/>
                  <a:moveTo>
                    <a:pt x="54" y="50"/>
                  </a:moveTo>
                  <a:cubicBezTo>
                    <a:pt x="54" y="52"/>
                    <a:pt x="54" y="52"/>
                    <a:pt x="54" y="52"/>
                  </a:cubicBezTo>
                  <a:cubicBezTo>
                    <a:pt x="57" y="52"/>
                    <a:pt x="57" y="50"/>
                    <a:pt x="54" y="50"/>
                  </a:cubicBezTo>
                  <a:close/>
                  <a:moveTo>
                    <a:pt x="4" y="43"/>
                  </a:moveTo>
                  <a:cubicBezTo>
                    <a:pt x="4" y="43"/>
                    <a:pt x="4" y="45"/>
                    <a:pt x="4" y="45"/>
                  </a:cubicBezTo>
                  <a:cubicBezTo>
                    <a:pt x="4" y="45"/>
                    <a:pt x="9" y="45"/>
                    <a:pt x="7" y="44"/>
                  </a:cubicBezTo>
                  <a:cubicBezTo>
                    <a:pt x="6" y="44"/>
                    <a:pt x="5" y="44"/>
                    <a:pt x="4" y="43"/>
                  </a:cubicBezTo>
                  <a:close/>
                  <a:moveTo>
                    <a:pt x="52" y="41"/>
                  </a:moveTo>
                  <a:cubicBezTo>
                    <a:pt x="52" y="41"/>
                    <a:pt x="52" y="43"/>
                    <a:pt x="52" y="44"/>
                  </a:cubicBezTo>
                  <a:cubicBezTo>
                    <a:pt x="54" y="45"/>
                    <a:pt x="53" y="41"/>
                    <a:pt x="52" y="41"/>
                  </a:cubicBezTo>
                  <a:close/>
                  <a:moveTo>
                    <a:pt x="54" y="30"/>
                  </a:moveTo>
                  <a:cubicBezTo>
                    <a:pt x="54" y="30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3"/>
                    <a:pt x="55" y="34"/>
                    <a:pt x="55" y="35"/>
                  </a:cubicBezTo>
                  <a:cubicBezTo>
                    <a:pt x="55" y="35"/>
                    <a:pt x="59" y="35"/>
                    <a:pt x="57" y="34"/>
                  </a:cubicBezTo>
                  <a:cubicBezTo>
                    <a:pt x="57" y="34"/>
                    <a:pt x="57" y="32"/>
                    <a:pt x="56" y="30"/>
                  </a:cubicBezTo>
                  <a:cubicBezTo>
                    <a:pt x="56" y="30"/>
                    <a:pt x="54" y="31"/>
                    <a:pt x="54" y="30"/>
                  </a:cubicBezTo>
                  <a:close/>
                  <a:moveTo>
                    <a:pt x="0" y="25"/>
                  </a:moveTo>
                  <a:cubicBezTo>
                    <a:pt x="0" y="25"/>
                    <a:pt x="0" y="27"/>
                    <a:pt x="0" y="27"/>
                  </a:cubicBezTo>
                  <a:cubicBezTo>
                    <a:pt x="2" y="28"/>
                    <a:pt x="0" y="25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" name="Google Shape;684;p9">
              <a:extLst>
                <a:ext uri="{FF2B5EF4-FFF2-40B4-BE49-F238E27FC236}">
                  <a16:creationId xmlns:a16="http://schemas.microsoft.com/office/drawing/2014/main" id="{5D031F84-D117-A343-B5E7-A914A7FE3BD0}"/>
                </a:ext>
              </a:extLst>
            </p:cNvPr>
            <p:cNvSpPr/>
            <p:nvPr/>
          </p:nvSpPr>
          <p:spPr>
            <a:xfrm>
              <a:off x="6584831" y="2593671"/>
              <a:ext cx="235330" cy="296407"/>
            </a:xfrm>
            <a:custGeom>
              <a:avLst/>
              <a:gdLst/>
              <a:ahLst/>
              <a:cxnLst/>
              <a:rect l="l" t="t" r="r" b="b"/>
              <a:pathLst>
                <a:path w="67" h="84" extrusionOk="0">
                  <a:moveTo>
                    <a:pt x="2" y="25"/>
                  </a:moveTo>
                  <a:cubicBezTo>
                    <a:pt x="2" y="26"/>
                    <a:pt x="2" y="28"/>
                    <a:pt x="3" y="29"/>
                  </a:cubicBezTo>
                  <a:cubicBezTo>
                    <a:pt x="3" y="30"/>
                    <a:pt x="5" y="30"/>
                    <a:pt x="6" y="30"/>
                  </a:cubicBezTo>
                  <a:cubicBezTo>
                    <a:pt x="6" y="31"/>
                    <a:pt x="5" y="32"/>
                    <a:pt x="6" y="32"/>
                  </a:cubicBezTo>
                  <a:cubicBezTo>
                    <a:pt x="6" y="33"/>
                    <a:pt x="8" y="34"/>
                    <a:pt x="8" y="35"/>
                  </a:cubicBezTo>
                  <a:cubicBezTo>
                    <a:pt x="9" y="35"/>
                    <a:pt x="10" y="34"/>
                    <a:pt x="12" y="34"/>
                  </a:cubicBezTo>
                  <a:cubicBezTo>
                    <a:pt x="11" y="35"/>
                    <a:pt x="10" y="36"/>
                    <a:pt x="10" y="36"/>
                  </a:cubicBezTo>
                  <a:cubicBezTo>
                    <a:pt x="9" y="39"/>
                    <a:pt x="10" y="42"/>
                    <a:pt x="10" y="43"/>
                  </a:cubicBezTo>
                  <a:cubicBezTo>
                    <a:pt x="17" y="42"/>
                    <a:pt x="20" y="44"/>
                    <a:pt x="25" y="46"/>
                  </a:cubicBezTo>
                  <a:cubicBezTo>
                    <a:pt x="25" y="46"/>
                    <a:pt x="24" y="48"/>
                    <a:pt x="22" y="48"/>
                  </a:cubicBezTo>
                  <a:cubicBezTo>
                    <a:pt x="21" y="48"/>
                    <a:pt x="20" y="45"/>
                    <a:pt x="19" y="45"/>
                  </a:cubicBezTo>
                  <a:cubicBezTo>
                    <a:pt x="14" y="43"/>
                    <a:pt x="13" y="45"/>
                    <a:pt x="11" y="48"/>
                  </a:cubicBezTo>
                  <a:cubicBezTo>
                    <a:pt x="14" y="51"/>
                    <a:pt x="14" y="51"/>
                    <a:pt x="13" y="57"/>
                  </a:cubicBezTo>
                  <a:cubicBezTo>
                    <a:pt x="14" y="57"/>
                    <a:pt x="14" y="57"/>
                    <a:pt x="14" y="58"/>
                  </a:cubicBezTo>
                  <a:cubicBezTo>
                    <a:pt x="16" y="58"/>
                    <a:pt x="15" y="57"/>
                    <a:pt x="16" y="57"/>
                  </a:cubicBezTo>
                  <a:cubicBezTo>
                    <a:pt x="16" y="57"/>
                    <a:pt x="18" y="57"/>
                    <a:pt x="18" y="58"/>
                  </a:cubicBezTo>
                  <a:cubicBezTo>
                    <a:pt x="19" y="58"/>
                    <a:pt x="20" y="58"/>
                    <a:pt x="22" y="58"/>
                  </a:cubicBezTo>
                  <a:cubicBezTo>
                    <a:pt x="21" y="58"/>
                    <a:pt x="24" y="58"/>
                    <a:pt x="24" y="58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7"/>
                    <a:pt x="23" y="55"/>
                    <a:pt x="24" y="54"/>
                  </a:cubicBezTo>
                  <a:cubicBezTo>
                    <a:pt x="25" y="54"/>
                    <a:pt x="29" y="55"/>
                    <a:pt x="30" y="55"/>
                  </a:cubicBezTo>
                  <a:cubicBezTo>
                    <a:pt x="30" y="55"/>
                    <a:pt x="31" y="53"/>
                    <a:pt x="31" y="53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7" y="50"/>
                    <a:pt x="28" y="49"/>
                    <a:pt x="28" y="48"/>
                  </a:cubicBezTo>
                  <a:cubicBezTo>
                    <a:pt x="30" y="49"/>
                    <a:pt x="31" y="48"/>
                    <a:pt x="32" y="49"/>
                  </a:cubicBezTo>
                  <a:cubicBezTo>
                    <a:pt x="32" y="49"/>
                    <a:pt x="33" y="50"/>
                    <a:pt x="35" y="51"/>
                  </a:cubicBezTo>
                  <a:cubicBezTo>
                    <a:pt x="35" y="48"/>
                    <a:pt x="35" y="47"/>
                    <a:pt x="35" y="45"/>
                  </a:cubicBezTo>
                  <a:cubicBezTo>
                    <a:pt x="33" y="44"/>
                    <a:pt x="29" y="43"/>
                    <a:pt x="28" y="41"/>
                  </a:cubicBezTo>
                  <a:cubicBezTo>
                    <a:pt x="28" y="41"/>
                    <a:pt x="28" y="39"/>
                    <a:pt x="28" y="39"/>
                  </a:cubicBezTo>
                  <a:cubicBezTo>
                    <a:pt x="28" y="39"/>
                    <a:pt x="27" y="37"/>
                    <a:pt x="28" y="38"/>
                  </a:cubicBezTo>
                  <a:cubicBezTo>
                    <a:pt x="29" y="38"/>
                    <a:pt x="29" y="40"/>
                    <a:pt x="30" y="40"/>
                  </a:cubicBezTo>
                  <a:cubicBezTo>
                    <a:pt x="31" y="41"/>
                    <a:pt x="32" y="42"/>
                    <a:pt x="33" y="42"/>
                  </a:cubicBezTo>
                  <a:cubicBezTo>
                    <a:pt x="33" y="42"/>
                    <a:pt x="33" y="43"/>
                    <a:pt x="34" y="44"/>
                  </a:cubicBezTo>
                  <a:cubicBezTo>
                    <a:pt x="35" y="44"/>
                    <a:pt x="37" y="43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41" y="48"/>
                    <a:pt x="41" y="48"/>
                  </a:cubicBezTo>
                  <a:cubicBezTo>
                    <a:pt x="44" y="49"/>
                    <a:pt x="38" y="41"/>
                    <a:pt x="38" y="40"/>
                  </a:cubicBezTo>
                  <a:cubicBezTo>
                    <a:pt x="36" y="39"/>
                    <a:pt x="34" y="40"/>
                    <a:pt x="33" y="38"/>
                  </a:cubicBezTo>
                  <a:cubicBezTo>
                    <a:pt x="33" y="38"/>
                    <a:pt x="33" y="37"/>
                    <a:pt x="32" y="36"/>
                  </a:cubicBezTo>
                  <a:cubicBezTo>
                    <a:pt x="30" y="34"/>
                    <a:pt x="29" y="35"/>
                    <a:pt x="26" y="36"/>
                  </a:cubicBezTo>
                  <a:cubicBezTo>
                    <a:pt x="26" y="35"/>
                    <a:pt x="28" y="35"/>
                    <a:pt x="27" y="34"/>
                  </a:cubicBezTo>
                  <a:cubicBezTo>
                    <a:pt x="25" y="33"/>
                    <a:pt x="26" y="32"/>
                    <a:pt x="25" y="30"/>
                  </a:cubicBezTo>
                  <a:cubicBezTo>
                    <a:pt x="26" y="30"/>
                    <a:pt x="27" y="32"/>
                    <a:pt x="27" y="32"/>
                  </a:cubicBezTo>
                  <a:cubicBezTo>
                    <a:pt x="33" y="34"/>
                    <a:pt x="26" y="26"/>
                    <a:pt x="26" y="26"/>
                  </a:cubicBezTo>
                  <a:cubicBezTo>
                    <a:pt x="25" y="25"/>
                    <a:pt x="26" y="24"/>
                    <a:pt x="25" y="22"/>
                  </a:cubicBezTo>
                  <a:cubicBezTo>
                    <a:pt x="25" y="22"/>
                    <a:pt x="22" y="22"/>
                    <a:pt x="22" y="21"/>
                  </a:cubicBezTo>
                  <a:cubicBezTo>
                    <a:pt x="22" y="19"/>
                    <a:pt x="25" y="15"/>
                    <a:pt x="26" y="14"/>
                  </a:cubicBezTo>
                  <a:cubicBezTo>
                    <a:pt x="26" y="15"/>
                    <a:pt x="29" y="21"/>
                    <a:pt x="30" y="22"/>
                  </a:cubicBezTo>
                  <a:cubicBezTo>
                    <a:pt x="30" y="22"/>
                    <a:pt x="32" y="22"/>
                    <a:pt x="32" y="22"/>
                  </a:cubicBezTo>
                  <a:cubicBezTo>
                    <a:pt x="31" y="22"/>
                    <a:pt x="31" y="21"/>
                    <a:pt x="30" y="20"/>
                  </a:cubicBezTo>
                  <a:cubicBezTo>
                    <a:pt x="31" y="20"/>
                    <a:pt x="31" y="19"/>
                    <a:pt x="32" y="18"/>
                  </a:cubicBezTo>
                  <a:cubicBezTo>
                    <a:pt x="32" y="19"/>
                    <a:pt x="34" y="20"/>
                    <a:pt x="34" y="20"/>
                  </a:cubicBezTo>
                  <a:cubicBezTo>
                    <a:pt x="35" y="20"/>
                    <a:pt x="35" y="17"/>
                    <a:pt x="34" y="17"/>
                  </a:cubicBezTo>
                  <a:cubicBezTo>
                    <a:pt x="37" y="17"/>
                    <a:pt x="39" y="18"/>
                    <a:pt x="36" y="16"/>
                  </a:cubicBezTo>
                  <a:cubicBezTo>
                    <a:pt x="30" y="9"/>
                    <a:pt x="34" y="11"/>
                    <a:pt x="40" y="10"/>
                  </a:cubicBezTo>
                  <a:cubicBezTo>
                    <a:pt x="40" y="10"/>
                    <a:pt x="43" y="11"/>
                    <a:pt x="44" y="11"/>
                  </a:cubicBezTo>
                  <a:cubicBezTo>
                    <a:pt x="46" y="11"/>
                    <a:pt x="50" y="10"/>
                    <a:pt x="53" y="10"/>
                  </a:cubicBezTo>
                  <a:cubicBezTo>
                    <a:pt x="53" y="11"/>
                    <a:pt x="53" y="11"/>
                    <a:pt x="53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7" y="10"/>
                    <a:pt x="57" y="8"/>
                  </a:cubicBezTo>
                  <a:cubicBezTo>
                    <a:pt x="57" y="6"/>
                    <a:pt x="60" y="9"/>
                    <a:pt x="62" y="7"/>
                  </a:cubicBezTo>
                  <a:cubicBezTo>
                    <a:pt x="64" y="6"/>
                    <a:pt x="62" y="3"/>
                    <a:pt x="62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4" y="0"/>
                    <a:pt x="56" y="3"/>
                  </a:cubicBezTo>
                  <a:cubicBezTo>
                    <a:pt x="57" y="7"/>
                    <a:pt x="55" y="5"/>
                    <a:pt x="53" y="5"/>
                  </a:cubicBezTo>
                  <a:cubicBezTo>
                    <a:pt x="51" y="5"/>
                    <a:pt x="49" y="6"/>
                    <a:pt x="49" y="6"/>
                  </a:cubicBezTo>
                  <a:cubicBezTo>
                    <a:pt x="49" y="6"/>
                    <a:pt x="49" y="2"/>
                    <a:pt x="46" y="2"/>
                  </a:cubicBezTo>
                  <a:cubicBezTo>
                    <a:pt x="43" y="2"/>
                    <a:pt x="42" y="1"/>
                    <a:pt x="41" y="3"/>
                  </a:cubicBezTo>
                  <a:cubicBezTo>
                    <a:pt x="39" y="6"/>
                    <a:pt x="38" y="6"/>
                    <a:pt x="36" y="6"/>
                  </a:cubicBezTo>
                  <a:cubicBezTo>
                    <a:pt x="33" y="6"/>
                    <a:pt x="30" y="5"/>
                    <a:pt x="30" y="5"/>
                  </a:cubicBezTo>
                  <a:cubicBezTo>
                    <a:pt x="30" y="5"/>
                    <a:pt x="28" y="6"/>
                    <a:pt x="29" y="7"/>
                  </a:cubicBezTo>
                  <a:cubicBezTo>
                    <a:pt x="30" y="9"/>
                    <a:pt x="27" y="9"/>
                    <a:pt x="27" y="9"/>
                  </a:cubicBezTo>
                  <a:cubicBezTo>
                    <a:pt x="27" y="9"/>
                    <a:pt x="23" y="9"/>
                    <a:pt x="22" y="11"/>
                  </a:cubicBezTo>
                  <a:cubicBezTo>
                    <a:pt x="22" y="12"/>
                    <a:pt x="21" y="11"/>
                    <a:pt x="19" y="12"/>
                  </a:cubicBezTo>
                  <a:cubicBezTo>
                    <a:pt x="18" y="14"/>
                    <a:pt x="18" y="15"/>
                    <a:pt x="16" y="15"/>
                  </a:cubicBezTo>
                  <a:cubicBezTo>
                    <a:pt x="14" y="15"/>
                    <a:pt x="9" y="14"/>
                    <a:pt x="9" y="14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8" y="20"/>
                    <a:pt x="7" y="22"/>
                  </a:cubicBezTo>
                  <a:cubicBezTo>
                    <a:pt x="7" y="23"/>
                    <a:pt x="5" y="23"/>
                    <a:pt x="5" y="23"/>
                  </a:cubicBezTo>
                  <a:cubicBezTo>
                    <a:pt x="5" y="23"/>
                    <a:pt x="6" y="25"/>
                    <a:pt x="4" y="25"/>
                  </a:cubicBezTo>
                  <a:lnTo>
                    <a:pt x="2" y="25"/>
                  </a:lnTo>
                  <a:close/>
                  <a:moveTo>
                    <a:pt x="62" y="76"/>
                  </a:moveTo>
                  <a:cubicBezTo>
                    <a:pt x="63" y="77"/>
                    <a:pt x="63" y="77"/>
                    <a:pt x="63" y="77"/>
                  </a:cubicBezTo>
                  <a:cubicBezTo>
                    <a:pt x="63" y="76"/>
                    <a:pt x="63" y="76"/>
                    <a:pt x="62" y="76"/>
                  </a:cubicBezTo>
                  <a:close/>
                  <a:moveTo>
                    <a:pt x="32" y="76"/>
                  </a:moveTo>
                  <a:cubicBezTo>
                    <a:pt x="32" y="76"/>
                    <a:pt x="31" y="76"/>
                    <a:pt x="30" y="77"/>
                  </a:cubicBezTo>
                  <a:cubicBezTo>
                    <a:pt x="30" y="77"/>
                    <a:pt x="31" y="79"/>
                    <a:pt x="30" y="79"/>
                  </a:cubicBezTo>
                  <a:cubicBezTo>
                    <a:pt x="32" y="79"/>
                    <a:pt x="35" y="81"/>
                    <a:pt x="36" y="81"/>
                  </a:cubicBezTo>
                  <a:cubicBezTo>
                    <a:pt x="37" y="81"/>
                    <a:pt x="38" y="81"/>
                    <a:pt x="40" y="81"/>
                  </a:cubicBezTo>
                  <a:cubicBezTo>
                    <a:pt x="42" y="82"/>
                    <a:pt x="42" y="84"/>
                    <a:pt x="46" y="84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50" y="82"/>
                    <a:pt x="50" y="83"/>
                    <a:pt x="52" y="83"/>
                  </a:cubicBezTo>
                  <a:cubicBezTo>
                    <a:pt x="52" y="83"/>
                    <a:pt x="54" y="82"/>
                    <a:pt x="55" y="82"/>
                  </a:cubicBezTo>
                  <a:cubicBezTo>
                    <a:pt x="55" y="82"/>
                    <a:pt x="56" y="81"/>
                    <a:pt x="55" y="80"/>
                  </a:cubicBezTo>
                  <a:cubicBezTo>
                    <a:pt x="54" y="80"/>
                    <a:pt x="53" y="81"/>
                    <a:pt x="52" y="80"/>
                  </a:cubicBezTo>
                  <a:cubicBezTo>
                    <a:pt x="52" y="80"/>
                    <a:pt x="52" y="78"/>
                    <a:pt x="52" y="78"/>
                  </a:cubicBezTo>
                  <a:cubicBezTo>
                    <a:pt x="52" y="78"/>
                    <a:pt x="49" y="77"/>
                    <a:pt x="50" y="78"/>
                  </a:cubicBezTo>
                  <a:cubicBezTo>
                    <a:pt x="48" y="79"/>
                    <a:pt x="42" y="78"/>
                    <a:pt x="44" y="78"/>
                  </a:cubicBezTo>
                  <a:cubicBezTo>
                    <a:pt x="39" y="78"/>
                    <a:pt x="36" y="77"/>
                    <a:pt x="32" y="76"/>
                  </a:cubicBezTo>
                  <a:close/>
                  <a:moveTo>
                    <a:pt x="26" y="36"/>
                  </a:moveTo>
                  <a:cubicBezTo>
                    <a:pt x="26" y="36"/>
                    <a:pt x="27" y="38"/>
                    <a:pt x="27" y="38"/>
                  </a:cubicBezTo>
                  <a:cubicBezTo>
                    <a:pt x="24" y="37"/>
                    <a:pt x="23" y="37"/>
                    <a:pt x="26" y="36"/>
                  </a:cubicBezTo>
                  <a:close/>
                  <a:moveTo>
                    <a:pt x="20" y="63"/>
                  </a:moveTo>
                  <a:cubicBezTo>
                    <a:pt x="20" y="63"/>
                    <a:pt x="20" y="65"/>
                    <a:pt x="20" y="66"/>
                  </a:cubicBezTo>
                  <a:cubicBezTo>
                    <a:pt x="23" y="66"/>
                    <a:pt x="22" y="63"/>
                    <a:pt x="20" y="63"/>
                  </a:cubicBezTo>
                  <a:close/>
                  <a:moveTo>
                    <a:pt x="65" y="60"/>
                  </a:moveTo>
                  <a:cubicBezTo>
                    <a:pt x="65" y="60"/>
                    <a:pt x="62" y="62"/>
                    <a:pt x="64" y="62"/>
                  </a:cubicBezTo>
                  <a:cubicBezTo>
                    <a:pt x="64" y="62"/>
                    <a:pt x="67" y="59"/>
                    <a:pt x="65" y="60"/>
                  </a:cubicBezTo>
                  <a:close/>
                  <a:moveTo>
                    <a:pt x="54" y="50"/>
                  </a:moveTo>
                  <a:cubicBezTo>
                    <a:pt x="54" y="52"/>
                    <a:pt x="54" y="52"/>
                    <a:pt x="54" y="52"/>
                  </a:cubicBezTo>
                  <a:cubicBezTo>
                    <a:pt x="57" y="52"/>
                    <a:pt x="57" y="50"/>
                    <a:pt x="54" y="50"/>
                  </a:cubicBezTo>
                  <a:close/>
                  <a:moveTo>
                    <a:pt x="4" y="43"/>
                  </a:moveTo>
                  <a:cubicBezTo>
                    <a:pt x="4" y="43"/>
                    <a:pt x="4" y="45"/>
                    <a:pt x="4" y="45"/>
                  </a:cubicBezTo>
                  <a:cubicBezTo>
                    <a:pt x="4" y="45"/>
                    <a:pt x="9" y="45"/>
                    <a:pt x="7" y="44"/>
                  </a:cubicBezTo>
                  <a:cubicBezTo>
                    <a:pt x="6" y="44"/>
                    <a:pt x="5" y="44"/>
                    <a:pt x="4" y="43"/>
                  </a:cubicBezTo>
                  <a:close/>
                  <a:moveTo>
                    <a:pt x="52" y="41"/>
                  </a:moveTo>
                  <a:cubicBezTo>
                    <a:pt x="52" y="41"/>
                    <a:pt x="52" y="43"/>
                    <a:pt x="52" y="44"/>
                  </a:cubicBezTo>
                  <a:cubicBezTo>
                    <a:pt x="54" y="45"/>
                    <a:pt x="53" y="41"/>
                    <a:pt x="52" y="41"/>
                  </a:cubicBezTo>
                  <a:close/>
                  <a:moveTo>
                    <a:pt x="54" y="30"/>
                  </a:moveTo>
                  <a:cubicBezTo>
                    <a:pt x="54" y="30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3"/>
                    <a:pt x="55" y="34"/>
                    <a:pt x="55" y="35"/>
                  </a:cubicBezTo>
                  <a:cubicBezTo>
                    <a:pt x="55" y="35"/>
                    <a:pt x="59" y="35"/>
                    <a:pt x="57" y="34"/>
                  </a:cubicBezTo>
                  <a:cubicBezTo>
                    <a:pt x="57" y="34"/>
                    <a:pt x="57" y="32"/>
                    <a:pt x="56" y="30"/>
                  </a:cubicBezTo>
                  <a:cubicBezTo>
                    <a:pt x="56" y="30"/>
                    <a:pt x="54" y="31"/>
                    <a:pt x="54" y="30"/>
                  </a:cubicBezTo>
                  <a:close/>
                  <a:moveTo>
                    <a:pt x="0" y="25"/>
                  </a:moveTo>
                  <a:cubicBezTo>
                    <a:pt x="0" y="25"/>
                    <a:pt x="0" y="27"/>
                    <a:pt x="0" y="27"/>
                  </a:cubicBezTo>
                  <a:cubicBezTo>
                    <a:pt x="2" y="28"/>
                    <a:pt x="0" y="25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" name="Google Shape;685;p9">
              <a:extLst>
                <a:ext uri="{FF2B5EF4-FFF2-40B4-BE49-F238E27FC236}">
                  <a16:creationId xmlns:a16="http://schemas.microsoft.com/office/drawing/2014/main" id="{62CC7815-5561-EB43-BBD7-0BF72EB54DF0}"/>
                </a:ext>
              </a:extLst>
            </p:cNvPr>
            <p:cNvSpPr/>
            <p:nvPr/>
          </p:nvSpPr>
          <p:spPr>
            <a:xfrm>
              <a:off x="5859083" y="3784688"/>
              <a:ext cx="143712" cy="271258"/>
            </a:xfrm>
            <a:custGeom>
              <a:avLst/>
              <a:gdLst/>
              <a:ahLst/>
              <a:cxnLst/>
              <a:rect l="l" t="t" r="r" b="b"/>
              <a:pathLst>
                <a:path w="41" h="77" extrusionOk="0">
                  <a:moveTo>
                    <a:pt x="41" y="64"/>
                  </a:moveTo>
                  <a:cubicBezTo>
                    <a:pt x="41" y="64"/>
                    <a:pt x="37" y="56"/>
                    <a:pt x="36" y="55"/>
                  </a:cubicBezTo>
                  <a:cubicBezTo>
                    <a:pt x="34" y="53"/>
                    <a:pt x="37" y="53"/>
                    <a:pt x="36" y="52"/>
                  </a:cubicBezTo>
                  <a:cubicBezTo>
                    <a:pt x="34" y="51"/>
                    <a:pt x="35" y="49"/>
                    <a:pt x="35" y="48"/>
                  </a:cubicBezTo>
                  <a:cubicBezTo>
                    <a:pt x="35" y="47"/>
                    <a:pt x="36" y="42"/>
                    <a:pt x="36" y="39"/>
                  </a:cubicBezTo>
                  <a:cubicBezTo>
                    <a:pt x="36" y="37"/>
                    <a:pt x="36" y="37"/>
                    <a:pt x="34" y="34"/>
                  </a:cubicBezTo>
                  <a:cubicBezTo>
                    <a:pt x="32" y="30"/>
                    <a:pt x="34" y="28"/>
                    <a:pt x="35" y="26"/>
                  </a:cubicBezTo>
                  <a:cubicBezTo>
                    <a:pt x="35" y="25"/>
                    <a:pt x="32" y="24"/>
                    <a:pt x="33" y="22"/>
                  </a:cubicBezTo>
                  <a:cubicBezTo>
                    <a:pt x="35" y="20"/>
                    <a:pt x="34" y="17"/>
                    <a:pt x="34" y="14"/>
                  </a:cubicBezTo>
                  <a:cubicBezTo>
                    <a:pt x="34" y="11"/>
                    <a:pt x="32" y="9"/>
                    <a:pt x="31" y="9"/>
                  </a:cubicBezTo>
                  <a:cubicBezTo>
                    <a:pt x="29" y="8"/>
                    <a:pt x="31" y="1"/>
                    <a:pt x="31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13" y="0"/>
                    <a:pt x="11" y="1"/>
                  </a:cubicBezTo>
                  <a:cubicBezTo>
                    <a:pt x="10" y="2"/>
                    <a:pt x="8" y="4"/>
                    <a:pt x="8" y="6"/>
                  </a:cubicBezTo>
                  <a:cubicBezTo>
                    <a:pt x="8" y="8"/>
                    <a:pt x="10" y="10"/>
                    <a:pt x="9" y="11"/>
                  </a:cubicBezTo>
                  <a:cubicBezTo>
                    <a:pt x="9" y="13"/>
                    <a:pt x="8" y="17"/>
                    <a:pt x="8" y="17"/>
                  </a:cubicBezTo>
                  <a:cubicBezTo>
                    <a:pt x="8" y="17"/>
                    <a:pt x="10" y="21"/>
                    <a:pt x="9" y="23"/>
                  </a:cubicBezTo>
                  <a:cubicBezTo>
                    <a:pt x="8" y="25"/>
                    <a:pt x="11" y="26"/>
                    <a:pt x="11" y="29"/>
                  </a:cubicBezTo>
                  <a:cubicBezTo>
                    <a:pt x="11" y="32"/>
                    <a:pt x="10" y="36"/>
                    <a:pt x="10" y="36"/>
                  </a:cubicBezTo>
                  <a:cubicBezTo>
                    <a:pt x="10" y="36"/>
                    <a:pt x="8" y="38"/>
                    <a:pt x="8" y="41"/>
                  </a:cubicBezTo>
                  <a:cubicBezTo>
                    <a:pt x="7" y="44"/>
                    <a:pt x="6" y="45"/>
                    <a:pt x="5" y="48"/>
                  </a:cubicBezTo>
                  <a:cubicBezTo>
                    <a:pt x="5" y="50"/>
                    <a:pt x="2" y="54"/>
                    <a:pt x="2" y="54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3" y="70"/>
                    <a:pt x="2" y="71"/>
                  </a:cubicBezTo>
                  <a:cubicBezTo>
                    <a:pt x="1" y="73"/>
                    <a:pt x="0" y="76"/>
                    <a:pt x="0" y="76"/>
                  </a:cubicBezTo>
                  <a:cubicBezTo>
                    <a:pt x="2" y="76"/>
                    <a:pt x="4" y="77"/>
                    <a:pt x="6" y="76"/>
                  </a:cubicBezTo>
                  <a:cubicBezTo>
                    <a:pt x="8" y="76"/>
                    <a:pt x="10" y="73"/>
                    <a:pt x="12" y="73"/>
                  </a:cubicBezTo>
                  <a:cubicBezTo>
                    <a:pt x="14" y="72"/>
                    <a:pt x="15" y="73"/>
                    <a:pt x="18" y="72"/>
                  </a:cubicBezTo>
                  <a:cubicBezTo>
                    <a:pt x="19" y="72"/>
                    <a:pt x="21" y="69"/>
                    <a:pt x="22" y="69"/>
                  </a:cubicBezTo>
                  <a:cubicBezTo>
                    <a:pt x="25" y="68"/>
                    <a:pt x="27" y="69"/>
                    <a:pt x="30" y="69"/>
                  </a:cubicBezTo>
                  <a:cubicBezTo>
                    <a:pt x="30" y="69"/>
                    <a:pt x="33" y="67"/>
                    <a:pt x="33" y="67"/>
                  </a:cubicBezTo>
                  <a:cubicBezTo>
                    <a:pt x="34" y="66"/>
                    <a:pt x="36" y="67"/>
                    <a:pt x="37" y="67"/>
                  </a:cubicBezTo>
                  <a:cubicBezTo>
                    <a:pt x="37" y="66"/>
                    <a:pt x="37" y="64"/>
                    <a:pt x="37" y="63"/>
                  </a:cubicBezTo>
                  <a:cubicBezTo>
                    <a:pt x="37" y="63"/>
                    <a:pt x="35" y="62"/>
                    <a:pt x="35" y="61"/>
                  </a:cubicBezTo>
                  <a:cubicBezTo>
                    <a:pt x="35" y="62"/>
                    <a:pt x="37" y="61"/>
                    <a:pt x="38" y="61"/>
                  </a:cubicBezTo>
                  <a:cubicBezTo>
                    <a:pt x="38" y="61"/>
                    <a:pt x="39" y="64"/>
                    <a:pt x="39" y="65"/>
                  </a:cubicBezTo>
                  <a:cubicBezTo>
                    <a:pt x="39" y="65"/>
                    <a:pt x="41" y="65"/>
                    <a:pt x="41" y="65"/>
                  </a:cubicBezTo>
                  <a:lnTo>
                    <a:pt x="41" y="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" name="Google Shape;686;p9">
              <a:extLst>
                <a:ext uri="{FF2B5EF4-FFF2-40B4-BE49-F238E27FC236}">
                  <a16:creationId xmlns:a16="http://schemas.microsoft.com/office/drawing/2014/main" id="{2CF32BFA-DAFD-6E4A-AA1E-1E21C7E050ED}"/>
                </a:ext>
              </a:extLst>
            </p:cNvPr>
            <p:cNvSpPr/>
            <p:nvPr/>
          </p:nvSpPr>
          <p:spPr>
            <a:xfrm>
              <a:off x="5859083" y="3784688"/>
              <a:ext cx="143712" cy="271258"/>
            </a:xfrm>
            <a:custGeom>
              <a:avLst/>
              <a:gdLst/>
              <a:ahLst/>
              <a:cxnLst/>
              <a:rect l="l" t="t" r="r" b="b"/>
              <a:pathLst>
                <a:path w="41" h="77" extrusionOk="0">
                  <a:moveTo>
                    <a:pt x="41" y="64"/>
                  </a:moveTo>
                  <a:cubicBezTo>
                    <a:pt x="41" y="64"/>
                    <a:pt x="37" y="56"/>
                    <a:pt x="36" y="55"/>
                  </a:cubicBezTo>
                  <a:cubicBezTo>
                    <a:pt x="34" y="53"/>
                    <a:pt x="37" y="53"/>
                    <a:pt x="36" y="52"/>
                  </a:cubicBezTo>
                  <a:cubicBezTo>
                    <a:pt x="34" y="51"/>
                    <a:pt x="35" y="49"/>
                    <a:pt x="35" y="48"/>
                  </a:cubicBezTo>
                  <a:cubicBezTo>
                    <a:pt x="35" y="47"/>
                    <a:pt x="36" y="42"/>
                    <a:pt x="36" y="39"/>
                  </a:cubicBezTo>
                  <a:cubicBezTo>
                    <a:pt x="36" y="37"/>
                    <a:pt x="36" y="37"/>
                    <a:pt x="34" y="34"/>
                  </a:cubicBezTo>
                  <a:cubicBezTo>
                    <a:pt x="32" y="30"/>
                    <a:pt x="34" y="28"/>
                    <a:pt x="35" y="26"/>
                  </a:cubicBezTo>
                  <a:cubicBezTo>
                    <a:pt x="35" y="25"/>
                    <a:pt x="32" y="24"/>
                    <a:pt x="33" y="22"/>
                  </a:cubicBezTo>
                  <a:cubicBezTo>
                    <a:pt x="35" y="20"/>
                    <a:pt x="34" y="17"/>
                    <a:pt x="34" y="14"/>
                  </a:cubicBezTo>
                  <a:cubicBezTo>
                    <a:pt x="34" y="11"/>
                    <a:pt x="32" y="9"/>
                    <a:pt x="31" y="9"/>
                  </a:cubicBezTo>
                  <a:cubicBezTo>
                    <a:pt x="29" y="8"/>
                    <a:pt x="31" y="1"/>
                    <a:pt x="31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13" y="0"/>
                    <a:pt x="11" y="1"/>
                  </a:cubicBezTo>
                  <a:cubicBezTo>
                    <a:pt x="10" y="2"/>
                    <a:pt x="8" y="4"/>
                    <a:pt x="8" y="6"/>
                  </a:cubicBezTo>
                  <a:cubicBezTo>
                    <a:pt x="8" y="8"/>
                    <a:pt x="10" y="10"/>
                    <a:pt x="9" y="11"/>
                  </a:cubicBezTo>
                  <a:cubicBezTo>
                    <a:pt x="9" y="13"/>
                    <a:pt x="8" y="17"/>
                    <a:pt x="8" y="17"/>
                  </a:cubicBezTo>
                  <a:cubicBezTo>
                    <a:pt x="8" y="17"/>
                    <a:pt x="10" y="21"/>
                    <a:pt x="9" y="23"/>
                  </a:cubicBezTo>
                  <a:cubicBezTo>
                    <a:pt x="8" y="25"/>
                    <a:pt x="11" y="26"/>
                    <a:pt x="11" y="29"/>
                  </a:cubicBezTo>
                  <a:cubicBezTo>
                    <a:pt x="11" y="32"/>
                    <a:pt x="10" y="36"/>
                    <a:pt x="10" y="36"/>
                  </a:cubicBezTo>
                  <a:cubicBezTo>
                    <a:pt x="10" y="36"/>
                    <a:pt x="8" y="38"/>
                    <a:pt x="8" y="41"/>
                  </a:cubicBezTo>
                  <a:cubicBezTo>
                    <a:pt x="7" y="44"/>
                    <a:pt x="6" y="45"/>
                    <a:pt x="5" y="48"/>
                  </a:cubicBezTo>
                  <a:cubicBezTo>
                    <a:pt x="5" y="50"/>
                    <a:pt x="2" y="54"/>
                    <a:pt x="2" y="54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3" y="70"/>
                    <a:pt x="2" y="71"/>
                  </a:cubicBezTo>
                  <a:cubicBezTo>
                    <a:pt x="1" y="73"/>
                    <a:pt x="0" y="76"/>
                    <a:pt x="0" y="76"/>
                  </a:cubicBezTo>
                  <a:cubicBezTo>
                    <a:pt x="2" y="76"/>
                    <a:pt x="4" y="77"/>
                    <a:pt x="6" y="76"/>
                  </a:cubicBezTo>
                  <a:cubicBezTo>
                    <a:pt x="8" y="76"/>
                    <a:pt x="10" y="73"/>
                    <a:pt x="12" y="73"/>
                  </a:cubicBezTo>
                  <a:cubicBezTo>
                    <a:pt x="14" y="72"/>
                    <a:pt x="15" y="73"/>
                    <a:pt x="18" y="72"/>
                  </a:cubicBezTo>
                  <a:cubicBezTo>
                    <a:pt x="19" y="72"/>
                    <a:pt x="21" y="69"/>
                    <a:pt x="22" y="69"/>
                  </a:cubicBezTo>
                  <a:cubicBezTo>
                    <a:pt x="25" y="68"/>
                    <a:pt x="27" y="69"/>
                    <a:pt x="30" y="69"/>
                  </a:cubicBezTo>
                  <a:cubicBezTo>
                    <a:pt x="30" y="69"/>
                    <a:pt x="33" y="67"/>
                    <a:pt x="33" y="67"/>
                  </a:cubicBezTo>
                  <a:cubicBezTo>
                    <a:pt x="34" y="66"/>
                    <a:pt x="36" y="67"/>
                    <a:pt x="37" y="67"/>
                  </a:cubicBezTo>
                  <a:cubicBezTo>
                    <a:pt x="37" y="66"/>
                    <a:pt x="37" y="64"/>
                    <a:pt x="37" y="63"/>
                  </a:cubicBezTo>
                  <a:cubicBezTo>
                    <a:pt x="37" y="63"/>
                    <a:pt x="35" y="62"/>
                    <a:pt x="35" y="61"/>
                  </a:cubicBezTo>
                  <a:cubicBezTo>
                    <a:pt x="35" y="62"/>
                    <a:pt x="37" y="61"/>
                    <a:pt x="38" y="61"/>
                  </a:cubicBezTo>
                  <a:cubicBezTo>
                    <a:pt x="38" y="61"/>
                    <a:pt x="39" y="64"/>
                    <a:pt x="39" y="65"/>
                  </a:cubicBezTo>
                  <a:cubicBezTo>
                    <a:pt x="39" y="65"/>
                    <a:pt x="41" y="65"/>
                    <a:pt x="41" y="65"/>
                  </a:cubicBezTo>
                  <a:lnTo>
                    <a:pt x="41" y="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" name="Google Shape;687;p9">
              <a:extLst>
                <a:ext uri="{FF2B5EF4-FFF2-40B4-BE49-F238E27FC236}">
                  <a16:creationId xmlns:a16="http://schemas.microsoft.com/office/drawing/2014/main" id="{940A590E-6543-B34C-8495-ECCEEF9A7DC2}"/>
                </a:ext>
              </a:extLst>
            </p:cNvPr>
            <p:cNvSpPr/>
            <p:nvPr/>
          </p:nvSpPr>
          <p:spPr>
            <a:xfrm>
              <a:off x="6142915" y="1990079"/>
              <a:ext cx="271258" cy="357485"/>
            </a:xfrm>
            <a:custGeom>
              <a:avLst/>
              <a:gdLst/>
              <a:ahLst/>
              <a:cxnLst/>
              <a:rect l="l" t="t" r="r" b="b"/>
              <a:pathLst>
                <a:path w="77" h="101" extrusionOk="0">
                  <a:moveTo>
                    <a:pt x="75" y="15"/>
                  </a:moveTo>
                  <a:cubicBezTo>
                    <a:pt x="74" y="15"/>
                    <a:pt x="73" y="14"/>
                    <a:pt x="72" y="14"/>
                  </a:cubicBezTo>
                  <a:cubicBezTo>
                    <a:pt x="72" y="14"/>
                    <a:pt x="72" y="13"/>
                    <a:pt x="72" y="13"/>
                  </a:cubicBezTo>
                  <a:cubicBezTo>
                    <a:pt x="70" y="12"/>
                    <a:pt x="69" y="13"/>
                    <a:pt x="68" y="13"/>
                  </a:cubicBezTo>
                  <a:cubicBezTo>
                    <a:pt x="67" y="12"/>
                    <a:pt x="65" y="11"/>
                    <a:pt x="65" y="11"/>
                  </a:cubicBezTo>
                  <a:cubicBezTo>
                    <a:pt x="63" y="10"/>
                    <a:pt x="61" y="10"/>
                    <a:pt x="59" y="10"/>
                  </a:cubicBezTo>
                  <a:cubicBezTo>
                    <a:pt x="58" y="11"/>
                    <a:pt x="57" y="14"/>
                    <a:pt x="56" y="15"/>
                  </a:cubicBezTo>
                  <a:cubicBezTo>
                    <a:pt x="56" y="15"/>
                    <a:pt x="54" y="14"/>
                    <a:pt x="53" y="15"/>
                  </a:cubicBezTo>
                  <a:cubicBezTo>
                    <a:pt x="53" y="15"/>
                    <a:pt x="53" y="16"/>
                    <a:pt x="52" y="17"/>
                  </a:cubicBezTo>
                  <a:cubicBezTo>
                    <a:pt x="52" y="17"/>
                    <a:pt x="54" y="17"/>
                    <a:pt x="53" y="18"/>
                  </a:cubicBezTo>
                  <a:cubicBezTo>
                    <a:pt x="52" y="17"/>
                    <a:pt x="48" y="17"/>
                    <a:pt x="48" y="16"/>
                  </a:cubicBezTo>
                  <a:cubicBezTo>
                    <a:pt x="47" y="16"/>
                    <a:pt x="48" y="14"/>
                    <a:pt x="48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5" y="13"/>
                    <a:pt x="43" y="14"/>
                    <a:pt x="42" y="14"/>
                  </a:cubicBezTo>
                  <a:cubicBezTo>
                    <a:pt x="42" y="13"/>
                    <a:pt x="40" y="10"/>
                    <a:pt x="40" y="9"/>
                  </a:cubicBezTo>
                  <a:cubicBezTo>
                    <a:pt x="39" y="8"/>
                    <a:pt x="40" y="7"/>
                    <a:pt x="40" y="6"/>
                  </a:cubicBezTo>
                  <a:cubicBezTo>
                    <a:pt x="39" y="6"/>
                    <a:pt x="37" y="5"/>
                    <a:pt x="37" y="5"/>
                  </a:cubicBezTo>
                  <a:cubicBezTo>
                    <a:pt x="37" y="5"/>
                    <a:pt x="40" y="3"/>
                    <a:pt x="39" y="3"/>
                  </a:cubicBezTo>
                  <a:cubicBezTo>
                    <a:pt x="39" y="3"/>
                    <a:pt x="41" y="2"/>
                    <a:pt x="41" y="1"/>
                  </a:cubicBezTo>
                  <a:cubicBezTo>
                    <a:pt x="41" y="1"/>
                    <a:pt x="41" y="0"/>
                    <a:pt x="40" y="1"/>
                  </a:cubicBezTo>
                  <a:cubicBezTo>
                    <a:pt x="40" y="1"/>
                    <a:pt x="40" y="1"/>
                    <a:pt x="39" y="2"/>
                  </a:cubicBezTo>
                  <a:cubicBezTo>
                    <a:pt x="38" y="2"/>
                    <a:pt x="37" y="2"/>
                    <a:pt x="36" y="2"/>
                  </a:cubicBezTo>
                  <a:cubicBezTo>
                    <a:pt x="36" y="1"/>
                    <a:pt x="36" y="2"/>
                    <a:pt x="37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2"/>
                    <a:pt x="27" y="4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9" y="6"/>
                    <a:pt x="28" y="7"/>
                    <a:pt x="29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15"/>
                    <a:pt x="28" y="13"/>
                    <a:pt x="32" y="19"/>
                  </a:cubicBezTo>
                  <a:cubicBezTo>
                    <a:pt x="30" y="19"/>
                    <a:pt x="29" y="19"/>
                    <a:pt x="28" y="19"/>
                  </a:cubicBezTo>
                  <a:cubicBezTo>
                    <a:pt x="27" y="23"/>
                    <a:pt x="27" y="22"/>
                    <a:pt x="26" y="25"/>
                  </a:cubicBezTo>
                  <a:cubicBezTo>
                    <a:pt x="25" y="24"/>
                    <a:pt x="24" y="23"/>
                    <a:pt x="24" y="22"/>
                  </a:cubicBezTo>
                  <a:cubicBezTo>
                    <a:pt x="18" y="24"/>
                    <a:pt x="14" y="24"/>
                    <a:pt x="19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7"/>
                    <a:pt x="16" y="37"/>
                  </a:cubicBezTo>
                  <a:cubicBezTo>
                    <a:pt x="14" y="36"/>
                    <a:pt x="13" y="38"/>
                    <a:pt x="15" y="39"/>
                  </a:cubicBezTo>
                  <a:cubicBezTo>
                    <a:pt x="17" y="41"/>
                    <a:pt x="12" y="42"/>
                    <a:pt x="12" y="42"/>
                  </a:cubicBezTo>
                  <a:cubicBezTo>
                    <a:pt x="12" y="42"/>
                    <a:pt x="12" y="46"/>
                    <a:pt x="8" y="44"/>
                  </a:cubicBezTo>
                  <a:cubicBezTo>
                    <a:pt x="3" y="42"/>
                    <a:pt x="4" y="44"/>
                    <a:pt x="3" y="46"/>
                  </a:cubicBezTo>
                  <a:cubicBezTo>
                    <a:pt x="2" y="49"/>
                    <a:pt x="0" y="55"/>
                    <a:pt x="0" y="55"/>
                  </a:cubicBezTo>
                  <a:cubicBezTo>
                    <a:pt x="0" y="55"/>
                    <a:pt x="2" y="57"/>
                    <a:pt x="4" y="57"/>
                  </a:cubicBezTo>
                  <a:cubicBezTo>
                    <a:pt x="5" y="57"/>
                    <a:pt x="0" y="58"/>
                    <a:pt x="3" y="60"/>
                  </a:cubicBezTo>
                  <a:cubicBezTo>
                    <a:pt x="6" y="61"/>
                    <a:pt x="4" y="66"/>
                    <a:pt x="4" y="66"/>
                  </a:cubicBezTo>
                  <a:cubicBezTo>
                    <a:pt x="4" y="66"/>
                    <a:pt x="4" y="65"/>
                    <a:pt x="5" y="68"/>
                  </a:cubicBezTo>
                  <a:cubicBezTo>
                    <a:pt x="7" y="71"/>
                    <a:pt x="8" y="68"/>
                    <a:pt x="6" y="71"/>
                  </a:cubicBezTo>
                  <a:cubicBezTo>
                    <a:pt x="4" y="75"/>
                    <a:pt x="6" y="76"/>
                    <a:pt x="6" y="76"/>
                  </a:cubicBezTo>
                  <a:cubicBezTo>
                    <a:pt x="6" y="76"/>
                    <a:pt x="12" y="74"/>
                    <a:pt x="13" y="77"/>
                  </a:cubicBezTo>
                  <a:cubicBezTo>
                    <a:pt x="15" y="80"/>
                    <a:pt x="15" y="78"/>
                    <a:pt x="18" y="79"/>
                  </a:cubicBezTo>
                  <a:cubicBezTo>
                    <a:pt x="20" y="79"/>
                    <a:pt x="22" y="79"/>
                    <a:pt x="22" y="79"/>
                  </a:cubicBezTo>
                  <a:cubicBezTo>
                    <a:pt x="22" y="79"/>
                    <a:pt x="23" y="83"/>
                    <a:pt x="21" y="85"/>
                  </a:cubicBezTo>
                  <a:cubicBezTo>
                    <a:pt x="20" y="87"/>
                    <a:pt x="20" y="88"/>
                    <a:pt x="21" y="90"/>
                  </a:cubicBezTo>
                  <a:cubicBezTo>
                    <a:pt x="21" y="92"/>
                    <a:pt x="19" y="95"/>
                    <a:pt x="21" y="98"/>
                  </a:cubicBezTo>
                  <a:cubicBezTo>
                    <a:pt x="21" y="98"/>
                    <a:pt x="24" y="97"/>
                    <a:pt x="25" y="96"/>
                  </a:cubicBezTo>
                  <a:cubicBezTo>
                    <a:pt x="26" y="96"/>
                    <a:pt x="26" y="93"/>
                    <a:pt x="29" y="95"/>
                  </a:cubicBezTo>
                  <a:cubicBezTo>
                    <a:pt x="32" y="96"/>
                    <a:pt x="33" y="97"/>
                    <a:pt x="33" y="97"/>
                  </a:cubicBezTo>
                  <a:cubicBezTo>
                    <a:pt x="39" y="101"/>
                    <a:pt x="39" y="101"/>
                    <a:pt x="39" y="101"/>
                  </a:cubicBezTo>
                  <a:cubicBezTo>
                    <a:pt x="40" y="100"/>
                    <a:pt x="41" y="98"/>
                    <a:pt x="43" y="98"/>
                  </a:cubicBezTo>
                  <a:cubicBezTo>
                    <a:pt x="46" y="98"/>
                    <a:pt x="46" y="97"/>
                    <a:pt x="48" y="97"/>
                  </a:cubicBezTo>
                  <a:cubicBezTo>
                    <a:pt x="50" y="97"/>
                    <a:pt x="50" y="95"/>
                    <a:pt x="51" y="94"/>
                  </a:cubicBezTo>
                  <a:cubicBezTo>
                    <a:pt x="52" y="93"/>
                    <a:pt x="55" y="95"/>
                    <a:pt x="57" y="95"/>
                  </a:cubicBezTo>
                  <a:cubicBezTo>
                    <a:pt x="59" y="94"/>
                    <a:pt x="59" y="96"/>
                    <a:pt x="61" y="97"/>
                  </a:cubicBezTo>
                  <a:cubicBezTo>
                    <a:pt x="63" y="98"/>
                    <a:pt x="63" y="97"/>
                    <a:pt x="63" y="94"/>
                  </a:cubicBezTo>
                  <a:cubicBezTo>
                    <a:pt x="63" y="91"/>
                    <a:pt x="60" y="90"/>
                    <a:pt x="60" y="90"/>
                  </a:cubicBezTo>
                  <a:cubicBezTo>
                    <a:pt x="60" y="90"/>
                    <a:pt x="61" y="89"/>
                    <a:pt x="63" y="88"/>
                  </a:cubicBezTo>
                  <a:cubicBezTo>
                    <a:pt x="66" y="88"/>
                    <a:pt x="67" y="88"/>
                    <a:pt x="66" y="85"/>
                  </a:cubicBezTo>
                  <a:cubicBezTo>
                    <a:pt x="66" y="82"/>
                    <a:pt x="70" y="81"/>
                    <a:pt x="70" y="81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5" y="76"/>
                    <a:pt x="62" y="78"/>
                    <a:pt x="62" y="75"/>
                  </a:cubicBezTo>
                  <a:cubicBezTo>
                    <a:pt x="62" y="72"/>
                    <a:pt x="62" y="71"/>
                    <a:pt x="60" y="69"/>
                  </a:cubicBezTo>
                  <a:cubicBezTo>
                    <a:pt x="59" y="67"/>
                    <a:pt x="59" y="67"/>
                    <a:pt x="57" y="64"/>
                  </a:cubicBezTo>
                  <a:cubicBezTo>
                    <a:pt x="56" y="61"/>
                    <a:pt x="56" y="61"/>
                    <a:pt x="58" y="61"/>
                  </a:cubicBezTo>
                  <a:cubicBezTo>
                    <a:pt x="60" y="60"/>
                    <a:pt x="62" y="61"/>
                    <a:pt x="63" y="58"/>
                  </a:cubicBezTo>
                  <a:cubicBezTo>
                    <a:pt x="64" y="56"/>
                    <a:pt x="65" y="56"/>
                    <a:pt x="68" y="55"/>
                  </a:cubicBezTo>
                  <a:cubicBezTo>
                    <a:pt x="71" y="53"/>
                    <a:pt x="74" y="51"/>
                    <a:pt x="74" y="51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44"/>
                    <a:pt x="77" y="42"/>
                  </a:cubicBezTo>
                  <a:cubicBezTo>
                    <a:pt x="77" y="40"/>
                    <a:pt x="75" y="40"/>
                    <a:pt x="75" y="37"/>
                  </a:cubicBezTo>
                  <a:cubicBezTo>
                    <a:pt x="75" y="34"/>
                    <a:pt x="76" y="31"/>
                    <a:pt x="76" y="31"/>
                  </a:cubicBezTo>
                  <a:cubicBezTo>
                    <a:pt x="76" y="31"/>
                    <a:pt x="72" y="27"/>
                    <a:pt x="73" y="25"/>
                  </a:cubicBezTo>
                  <a:cubicBezTo>
                    <a:pt x="75" y="23"/>
                    <a:pt x="75" y="15"/>
                    <a:pt x="7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" name="Google Shape;688;p9">
              <a:extLst>
                <a:ext uri="{FF2B5EF4-FFF2-40B4-BE49-F238E27FC236}">
                  <a16:creationId xmlns:a16="http://schemas.microsoft.com/office/drawing/2014/main" id="{033EF0C0-7583-804A-B2EF-22216B025D9D}"/>
                </a:ext>
              </a:extLst>
            </p:cNvPr>
            <p:cNvSpPr/>
            <p:nvPr/>
          </p:nvSpPr>
          <p:spPr>
            <a:xfrm>
              <a:off x="6142915" y="1990079"/>
              <a:ext cx="271258" cy="357485"/>
            </a:xfrm>
            <a:custGeom>
              <a:avLst/>
              <a:gdLst/>
              <a:ahLst/>
              <a:cxnLst/>
              <a:rect l="l" t="t" r="r" b="b"/>
              <a:pathLst>
                <a:path w="77" h="101" extrusionOk="0">
                  <a:moveTo>
                    <a:pt x="75" y="15"/>
                  </a:moveTo>
                  <a:cubicBezTo>
                    <a:pt x="74" y="15"/>
                    <a:pt x="73" y="14"/>
                    <a:pt x="72" y="14"/>
                  </a:cubicBezTo>
                  <a:cubicBezTo>
                    <a:pt x="72" y="14"/>
                    <a:pt x="72" y="13"/>
                    <a:pt x="72" y="13"/>
                  </a:cubicBezTo>
                  <a:cubicBezTo>
                    <a:pt x="70" y="12"/>
                    <a:pt x="69" y="13"/>
                    <a:pt x="68" y="13"/>
                  </a:cubicBezTo>
                  <a:cubicBezTo>
                    <a:pt x="67" y="12"/>
                    <a:pt x="65" y="11"/>
                    <a:pt x="65" y="11"/>
                  </a:cubicBezTo>
                  <a:cubicBezTo>
                    <a:pt x="63" y="10"/>
                    <a:pt x="61" y="10"/>
                    <a:pt x="59" y="10"/>
                  </a:cubicBezTo>
                  <a:cubicBezTo>
                    <a:pt x="58" y="11"/>
                    <a:pt x="57" y="14"/>
                    <a:pt x="56" y="15"/>
                  </a:cubicBezTo>
                  <a:cubicBezTo>
                    <a:pt x="56" y="15"/>
                    <a:pt x="54" y="14"/>
                    <a:pt x="53" y="15"/>
                  </a:cubicBezTo>
                  <a:cubicBezTo>
                    <a:pt x="53" y="15"/>
                    <a:pt x="53" y="16"/>
                    <a:pt x="52" y="17"/>
                  </a:cubicBezTo>
                  <a:cubicBezTo>
                    <a:pt x="52" y="17"/>
                    <a:pt x="54" y="17"/>
                    <a:pt x="53" y="18"/>
                  </a:cubicBezTo>
                  <a:cubicBezTo>
                    <a:pt x="52" y="17"/>
                    <a:pt x="48" y="17"/>
                    <a:pt x="48" y="16"/>
                  </a:cubicBezTo>
                  <a:cubicBezTo>
                    <a:pt x="47" y="16"/>
                    <a:pt x="48" y="14"/>
                    <a:pt x="48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5" y="13"/>
                    <a:pt x="43" y="14"/>
                    <a:pt x="42" y="14"/>
                  </a:cubicBezTo>
                  <a:cubicBezTo>
                    <a:pt x="42" y="13"/>
                    <a:pt x="40" y="10"/>
                    <a:pt x="40" y="9"/>
                  </a:cubicBezTo>
                  <a:cubicBezTo>
                    <a:pt x="39" y="8"/>
                    <a:pt x="40" y="7"/>
                    <a:pt x="40" y="6"/>
                  </a:cubicBezTo>
                  <a:cubicBezTo>
                    <a:pt x="39" y="6"/>
                    <a:pt x="37" y="5"/>
                    <a:pt x="37" y="5"/>
                  </a:cubicBezTo>
                  <a:cubicBezTo>
                    <a:pt x="37" y="5"/>
                    <a:pt x="40" y="3"/>
                    <a:pt x="39" y="3"/>
                  </a:cubicBezTo>
                  <a:cubicBezTo>
                    <a:pt x="39" y="3"/>
                    <a:pt x="41" y="2"/>
                    <a:pt x="41" y="1"/>
                  </a:cubicBezTo>
                  <a:cubicBezTo>
                    <a:pt x="41" y="1"/>
                    <a:pt x="41" y="0"/>
                    <a:pt x="40" y="1"/>
                  </a:cubicBezTo>
                  <a:cubicBezTo>
                    <a:pt x="40" y="1"/>
                    <a:pt x="40" y="1"/>
                    <a:pt x="39" y="2"/>
                  </a:cubicBezTo>
                  <a:cubicBezTo>
                    <a:pt x="38" y="2"/>
                    <a:pt x="37" y="2"/>
                    <a:pt x="36" y="2"/>
                  </a:cubicBezTo>
                  <a:cubicBezTo>
                    <a:pt x="36" y="1"/>
                    <a:pt x="36" y="2"/>
                    <a:pt x="37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2"/>
                    <a:pt x="27" y="4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9" y="6"/>
                    <a:pt x="28" y="7"/>
                    <a:pt x="29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15"/>
                    <a:pt x="28" y="13"/>
                    <a:pt x="32" y="19"/>
                  </a:cubicBezTo>
                  <a:cubicBezTo>
                    <a:pt x="30" y="19"/>
                    <a:pt x="29" y="19"/>
                    <a:pt x="28" y="19"/>
                  </a:cubicBezTo>
                  <a:cubicBezTo>
                    <a:pt x="27" y="23"/>
                    <a:pt x="27" y="22"/>
                    <a:pt x="26" y="25"/>
                  </a:cubicBezTo>
                  <a:cubicBezTo>
                    <a:pt x="25" y="24"/>
                    <a:pt x="24" y="23"/>
                    <a:pt x="24" y="22"/>
                  </a:cubicBezTo>
                  <a:cubicBezTo>
                    <a:pt x="18" y="24"/>
                    <a:pt x="14" y="24"/>
                    <a:pt x="19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7"/>
                    <a:pt x="16" y="37"/>
                  </a:cubicBezTo>
                  <a:cubicBezTo>
                    <a:pt x="14" y="36"/>
                    <a:pt x="13" y="38"/>
                    <a:pt x="15" y="39"/>
                  </a:cubicBezTo>
                  <a:cubicBezTo>
                    <a:pt x="17" y="41"/>
                    <a:pt x="12" y="42"/>
                    <a:pt x="12" y="42"/>
                  </a:cubicBezTo>
                  <a:cubicBezTo>
                    <a:pt x="12" y="42"/>
                    <a:pt x="12" y="46"/>
                    <a:pt x="8" y="44"/>
                  </a:cubicBezTo>
                  <a:cubicBezTo>
                    <a:pt x="3" y="42"/>
                    <a:pt x="4" y="44"/>
                    <a:pt x="3" y="46"/>
                  </a:cubicBezTo>
                  <a:cubicBezTo>
                    <a:pt x="2" y="49"/>
                    <a:pt x="0" y="55"/>
                    <a:pt x="0" y="55"/>
                  </a:cubicBezTo>
                  <a:cubicBezTo>
                    <a:pt x="0" y="55"/>
                    <a:pt x="2" y="57"/>
                    <a:pt x="4" y="57"/>
                  </a:cubicBezTo>
                  <a:cubicBezTo>
                    <a:pt x="5" y="57"/>
                    <a:pt x="0" y="58"/>
                    <a:pt x="3" y="60"/>
                  </a:cubicBezTo>
                  <a:cubicBezTo>
                    <a:pt x="6" y="61"/>
                    <a:pt x="4" y="66"/>
                    <a:pt x="4" y="66"/>
                  </a:cubicBezTo>
                  <a:cubicBezTo>
                    <a:pt x="4" y="66"/>
                    <a:pt x="4" y="65"/>
                    <a:pt x="5" y="68"/>
                  </a:cubicBezTo>
                  <a:cubicBezTo>
                    <a:pt x="7" y="71"/>
                    <a:pt x="8" y="68"/>
                    <a:pt x="6" y="71"/>
                  </a:cubicBezTo>
                  <a:cubicBezTo>
                    <a:pt x="4" y="75"/>
                    <a:pt x="6" y="76"/>
                    <a:pt x="6" y="76"/>
                  </a:cubicBezTo>
                  <a:cubicBezTo>
                    <a:pt x="6" y="76"/>
                    <a:pt x="12" y="74"/>
                    <a:pt x="13" y="77"/>
                  </a:cubicBezTo>
                  <a:cubicBezTo>
                    <a:pt x="15" y="80"/>
                    <a:pt x="15" y="78"/>
                    <a:pt x="18" y="79"/>
                  </a:cubicBezTo>
                  <a:cubicBezTo>
                    <a:pt x="20" y="79"/>
                    <a:pt x="22" y="79"/>
                    <a:pt x="22" y="79"/>
                  </a:cubicBezTo>
                  <a:cubicBezTo>
                    <a:pt x="22" y="79"/>
                    <a:pt x="23" y="83"/>
                    <a:pt x="21" y="85"/>
                  </a:cubicBezTo>
                  <a:cubicBezTo>
                    <a:pt x="20" y="87"/>
                    <a:pt x="20" y="88"/>
                    <a:pt x="21" y="90"/>
                  </a:cubicBezTo>
                  <a:cubicBezTo>
                    <a:pt x="21" y="92"/>
                    <a:pt x="19" y="95"/>
                    <a:pt x="21" y="98"/>
                  </a:cubicBezTo>
                  <a:cubicBezTo>
                    <a:pt x="21" y="98"/>
                    <a:pt x="24" y="97"/>
                    <a:pt x="25" y="96"/>
                  </a:cubicBezTo>
                  <a:cubicBezTo>
                    <a:pt x="26" y="96"/>
                    <a:pt x="26" y="93"/>
                    <a:pt x="29" y="95"/>
                  </a:cubicBezTo>
                  <a:cubicBezTo>
                    <a:pt x="32" y="96"/>
                    <a:pt x="33" y="97"/>
                    <a:pt x="33" y="97"/>
                  </a:cubicBezTo>
                  <a:cubicBezTo>
                    <a:pt x="39" y="101"/>
                    <a:pt x="39" y="101"/>
                    <a:pt x="39" y="101"/>
                  </a:cubicBezTo>
                  <a:cubicBezTo>
                    <a:pt x="40" y="100"/>
                    <a:pt x="41" y="98"/>
                    <a:pt x="43" y="98"/>
                  </a:cubicBezTo>
                  <a:cubicBezTo>
                    <a:pt x="46" y="98"/>
                    <a:pt x="46" y="97"/>
                    <a:pt x="48" y="97"/>
                  </a:cubicBezTo>
                  <a:cubicBezTo>
                    <a:pt x="50" y="97"/>
                    <a:pt x="50" y="95"/>
                    <a:pt x="51" y="94"/>
                  </a:cubicBezTo>
                  <a:cubicBezTo>
                    <a:pt x="52" y="93"/>
                    <a:pt x="55" y="95"/>
                    <a:pt x="57" y="95"/>
                  </a:cubicBezTo>
                  <a:cubicBezTo>
                    <a:pt x="59" y="94"/>
                    <a:pt x="59" y="96"/>
                    <a:pt x="61" y="97"/>
                  </a:cubicBezTo>
                  <a:cubicBezTo>
                    <a:pt x="63" y="98"/>
                    <a:pt x="63" y="97"/>
                    <a:pt x="63" y="94"/>
                  </a:cubicBezTo>
                  <a:cubicBezTo>
                    <a:pt x="63" y="91"/>
                    <a:pt x="60" y="90"/>
                    <a:pt x="60" y="90"/>
                  </a:cubicBezTo>
                  <a:cubicBezTo>
                    <a:pt x="60" y="90"/>
                    <a:pt x="61" y="89"/>
                    <a:pt x="63" y="88"/>
                  </a:cubicBezTo>
                  <a:cubicBezTo>
                    <a:pt x="66" y="88"/>
                    <a:pt x="67" y="88"/>
                    <a:pt x="66" y="85"/>
                  </a:cubicBezTo>
                  <a:cubicBezTo>
                    <a:pt x="66" y="82"/>
                    <a:pt x="70" y="81"/>
                    <a:pt x="70" y="81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5" y="76"/>
                    <a:pt x="62" y="78"/>
                    <a:pt x="62" y="75"/>
                  </a:cubicBezTo>
                  <a:cubicBezTo>
                    <a:pt x="62" y="72"/>
                    <a:pt x="62" y="71"/>
                    <a:pt x="60" y="69"/>
                  </a:cubicBezTo>
                  <a:cubicBezTo>
                    <a:pt x="59" y="67"/>
                    <a:pt x="59" y="67"/>
                    <a:pt x="57" y="64"/>
                  </a:cubicBezTo>
                  <a:cubicBezTo>
                    <a:pt x="56" y="61"/>
                    <a:pt x="56" y="61"/>
                    <a:pt x="58" y="61"/>
                  </a:cubicBezTo>
                  <a:cubicBezTo>
                    <a:pt x="60" y="60"/>
                    <a:pt x="62" y="61"/>
                    <a:pt x="63" y="58"/>
                  </a:cubicBezTo>
                  <a:cubicBezTo>
                    <a:pt x="64" y="56"/>
                    <a:pt x="65" y="56"/>
                    <a:pt x="68" y="55"/>
                  </a:cubicBezTo>
                  <a:cubicBezTo>
                    <a:pt x="71" y="53"/>
                    <a:pt x="74" y="51"/>
                    <a:pt x="74" y="51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44"/>
                    <a:pt x="77" y="42"/>
                  </a:cubicBezTo>
                  <a:cubicBezTo>
                    <a:pt x="77" y="40"/>
                    <a:pt x="75" y="40"/>
                    <a:pt x="75" y="37"/>
                  </a:cubicBezTo>
                  <a:cubicBezTo>
                    <a:pt x="75" y="34"/>
                    <a:pt x="76" y="31"/>
                    <a:pt x="76" y="31"/>
                  </a:cubicBezTo>
                  <a:cubicBezTo>
                    <a:pt x="76" y="31"/>
                    <a:pt x="72" y="27"/>
                    <a:pt x="73" y="25"/>
                  </a:cubicBezTo>
                  <a:cubicBezTo>
                    <a:pt x="75" y="23"/>
                    <a:pt x="75" y="15"/>
                    <a:pt x="75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" name="Google Shape;689;p9">
              <a:extLst>
                <a:ext uri="{FF2B5EF4-FFF2-40B4-BE49-F238E27FC236}">
                  <a16:creationId xmlns:a16="http://schemas.microsoft.com/office/drawing/2014/main" id="{6ED26329-3AD8-564F-92C1-0F2244D29FAE}"/>
                </a:ext>
              </a:extLst>
            </p:cNvPr>
            <p:cNvSpPr/>
            <p:nvPr/>
          </p:nvSpPr>
          <p:spPr>
            <a:xfrm>
              <a:off x="7190220" y="2498462"/>
              <a:ext cx="217366" cy="120360"/>
            </a:xfrm>
            <a:custGeom>
              <a:avLst/>
              <a:gdLst/>
              <a:ahLst/>
              <a:cxnLst/>
              <a:rect l="l" t="t" r="r" b="b"/>
              <a:pathLst>
                <a:path w="62" h="34" extrusionOk="0">
                  <a:moveTo>
                    <a:pt x="0" y="8"/>
                  </a:moveTo>
                  <a:cubicBezTo>
                    <a:pt x="1" y="8"/>
                    <a:pt x="2" y="9"/>
                    <a:pt x="2" y="10"/>
                  </a:cubicBezTo>
                  <a:cubicBezTo>
                    <a:pt x="3" y="10"/>
                    <a:pt x="4" y="9"/>
                    <a:pt x="5" y="10"/>
                  </a:cubicBezTo>
                  <a:cubicBezTo>
                    <a:pt x="5" y="10"/>
                    <a:pt x="6" y="12"/>
                    <a:pt x="7" y="12"/>
                  </a:cubicBezTo>
                  <a:cubicBezTo>
                    <a:pt x="8" y="13"/>
                    <a:pt x="12" y="15"/>
                    <a:pt x="12" y="16"/>
                  </a:cubicBezTo>
                  <a:cubicBezTo>
                    <a:pt x="13" y="17"/>
                    <a:pt x="15" y="24"/>
                    <a:pt x="14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5" y="30"/>
                    <a:pt x="17" y="29"/>
                  </a:cubicBezTo>
                  <a:cubicBezTo>
                    <a:pt x="19" y="28"/>
                    <a:pt x="20" y="29"/>
                    <a:pt x="22" y="29"/>
                  </a:cubicBezTo>
                  <a:cubicBezTo>
                    <a:pt x="24" y="29"/>
                    <a:pt x="26" y="31"/>
                    <a:pt x="26" y="31"/>
                  </a:cubicBezTo>
                  <a:cubicBezTo>
                    <a:pt x="26" y="31"/>
                    <a:pt x="28" y="31"/>
                    <a:pt x="31" y="30"/>
                  </a:cubicBezTo>
                  <a:cubicBezTo>
                    <a:pt x="33" y="29"/>
                    <a:pt x="32" y="32"/>
                    <a:pt x="32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9" y="32"/>
                    <a:pt x="41" y="32"/>
                  </a:cubicBezTo>
                  <a:cubicBezTo>
                    <a:pt x="42" y="32"/>
                    <a:pt x="46" y="32"/>
                    <a:pt x="46" y="32"/>
                  </a:cubicBezTo>
                  <a:cubicBezTo>
                    <a:pt x="46" y="32"/>
                    <a:pt x="48" y="30"/>
                    <a:pt x="49" y="28"/>
                  </a:cubicBezTo>
                  <a:cubicBezTo>
                    <a:pt x="50" y="26"/>
                    <a:pt x="50" y="27"/>
                    <a:pt x="52" y="27"/>
                  </a:cubicBezTo>
                  <a:cubicBezTo>
                    <a:pt x="55" y="27"/>
                    <a:pt x="56" y="30"/>
                    <a:pt x="56" y="30"/>
                  </a:cubicBezTo>
                  <a:cubicBezTo>
                    <a:pt x="56" y="30"/>
                    <a:pt x="60" y="34"/>
                    <a:pt x="61" y="32"/>
                  </a:cubicBezTo>
                  <a:cubicBezTo>
                    <a:pt x="62" y="31"/>
                    <a:pt x="61" y="29"/>
                    <a:pt x="59" y="28"/>
                  </a:cubicBezTo>
                  <a:cubicBezTo>
                    <a:pt x="58" y="26"/>
                    <a:pt x="62" y="25"/>
                    <a:pt x="62" y="25"/>
                  </a:cubicBezTo>
                  <a:cubicBezTo>
                    <a:pt x="62" y="25"/>
                    <a:pt x="60" y="23"/>
                    <a:pt x="59" y="21"/>
                  </a:cubicBezTo>
                  <a:cubicBezTo>
                    <a:pt x="58" y="20"/>
                    <a:pt x="56" y="21"/>
                    <a:pt x="54" y="21"/>
                  </a:cubicBezTo>
                  <a:cubicBezTo>
                    <a:pt x="52" y="20"/>
                    <a:pt x="55" y="17"/>
                    <a:pt x="54" y="17"/>
                  </a:cubicBezTo>
                  <a:cubicBezTo>
                    <a:pt x="52" y="16"/>
                    <a:pt x="52" y="16"/>
                    <a:pt x="50" y="15"/>
                  </a:cubicBezTo>
                  <a:cubicBezTo>
                    <a:pt x="48" y="14"/>
                    <a:pt x="48" y="12"/>
                    <a:pt x="47" y="11"/>
                  </a:cubicBezTo>
                  <a:cubicBezTo>
                    <a:pt x="46" y="9"/>
                    <a:pt x="45" y="9"/>
                    <a:pt x="42" y="10"/>
                  </a:cubicBezTo>
                  <a:cubicBezTo>
                    <a:pt x="40" y="11"/>
                    <a:pt x="40" y="13"/>
                    <a:pt x="39" y="11"/>
                  </a:cubicBezTo>
                  <a:cubicBezTo>
                    <a:pt x="37" y="9"/>
                    <a:pt x="35" y="12"/>
                    <a:pt x="32" y="12"/>
                  </a:cubicBezTo>
                  <a:cubicBezTo>
                    <a:pt x="29" y="12"/>
                    <a:pt x="28" y="8"/>
                    <a:pt x="25" y="7"/>
                  </a:cubicBezTo>
                  <a:cubicBezTo>
                    <a:pt x="23" y="5"/>
                    <a:pt x="23" y="4"/>
                    <a:pt x="21" y="4"/>
                  </a:cubicBezTo>
                  <a:cubicBezTo>
                    <a:pt x="19" y="4"/>
                    <a:pt x="17" y="5"/>
                    <a:pt x="14" y="4"/>
                  </a:cubicBezTo>
                  <a:cubicBezTo>
                    <a:pt x="11" y="3"/>
                    <a:pt x="9" y="3"/>
                    <a:pt x="8" y="2"/>
                  </a:cubicBezTo>
                  <a:cubicBezTo>
                    <a:pt x="7" y="0"/>
                    <a:pt x="4" y="1"/>
                    <a:pt x="2" y="2"/>
                  </a:cubicBezTo>
                  <a:cubicBezTo>
                    <a:pt x="0" y="3"/>
                    <a:pt x="0" y="8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" name="Google Shape;690;p9">
              <a:extLst>
                <a:ext uri="{FF2B5EF4-FFF2-40B4-BE49-F238E27FC236}">
                  <a16:creationId xmlns:a16="http://schemas.microsoft.com/office/drawing/2014/main" id="{D0A4E881-6D02-9646-A014-10DB7EE42833}"/>
                </a:ext>
              </a:extLst>
            </p:cNvPr>
            <p:cNvSpPr/>
            <p:nvPr/>
          </p:nvSpPr>
          <p:spPr>
            <a:xfrm>
              <a:off x="7190220" y="2498462"/>
              <a:ext cx="217366" cy="120360"/>
            </a:xfrm>
            <a:custGeom>
              <a:avLst/>
              <a:gdLst/>
              <a:ahLst/>
              <a:cxnLst/>
              <a:rect l="l" t="t" r="r" b="b"/>
              <a:pathLst>
                <a:path w="62" h="34" extrusionOk="0">
                  <a:moveTo>
                    <a:pt x="0" y="8"/>
                  </a:moveTo>
                  <a:cubicBezTo>
                    <a:pt x="1" y="8"/>
                    <a:pt x="2" y="9"/>
                    <a:pt x="2" y="10"/>
                  </a:cubicBezTo>
                  <a:cubicBezTo>
                    <a:pt x="3" y="10"/>
                    <a:pt x="4" y="9"/>
                    <a:pt x="5" y="10"/>
                  </a:cubicBezTo>
                  <a:cubicBezTo>
                    <a:pt x="5" y="10"/>
                    <a:pt x="6" y="12"/>
                    <a:pt x="7" y="12"/>
                  </a:cubicBezTo>
                  <a:cubicBezTo>
                    <a:pt x="8" y="13"/>
                    <a:pt x="12" y="15"/>
                    <a:pt x="12" y="16"/>
                  </a:cubicBezTo>
                  <a:cubicBezTo>
                    <a:pt x="13" y="17"/>
                    <a:pt x="15" y="24"/>
                    <a:pt x="14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5" y="30"/>
                    <a:pt x="17" y="29"/>
                  </a:cubicBezTo>
                  <a:cubicBezTo>
                    <a:pt x="19" y="28"/>
                    <a:pt x="20" y="29"/>
                    <a:pt x="22" y="29"/>
                  </a:cubicBezTo>
                  <a:cubicBezTo>
                    <a:pt x="24" y="29"/>
                    <a:pt x="26" y="31"/>
                    <a:pt x="26" y="31"/>
                  </a:cubicBezTo>
                  <a:cubicBezTo>
                    <a:pt x="26" y="31"/>
                    <a:pt x="28" y="31"/>
                    <a:pt x="31" y="30"/>
                  </a:cubicBezTo>
                  <a:cubicBezTo>
                    <a:pt x="33" y="29"/>
                    <a:pt x="32" y="32"/>
                    <a:pt x="32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9" y="32"/>
                    <a:pt x="41" y="32"/>
                  </a:cubicBezTo>
                  <a:cubicBezTo>
                    <a:pt x="42" y="32"/>
                    <a:pt x="46" y="32"/>
                    <a:pt x="46" y="32"/>
                  </a:cubicBezTo>
                  <a:cubicBezTo>
                    <a:pt x="46" y="32"/>
                    <a:pt x="48" y="30"/>
                    <a:pt x="49" y="28"/>
                  </a:cubicBezTo>
                  <a:cubicBezTo>
                    <a:pt x="50" y="26"/>
                    <a:pt x="50" y="27"/>
                    <a:pt x="52" y="27"/>
                  </a:cubicBezTo>
                  <a:cubicBezTo>
                    <a:pt x="55" y="27"/>
                    <a:pt x="56" y="30"/>
                    <a:pt x="56" y="30"/>
                  </a:cubicBezTo>
                  <a:cubicBezTo>
                    <a:pt x="56" y="30"/>
                    <a:pt x="60" y="34"/>
                    <a:pt x="61" y="32"/>
                  </a:cubicBezTo>
                  <a:cubicBezTo>
                    <a:pt x="62" y="31"/>
                    <a:pt x="61" y="29"/>
                    <a:pt x="59" y="28"/>
                  </a:cubicBezTo>
                  <a:cubicBezTo>
                    <a:pt x="58" y="26"/>
                    <a:pt x="62" y="25"/>
                    <a:pt x="62" y="25"/>
                  </a:cubicBezTo>
                  <a:cubicBezTo>
                    <a:pt x="62" y="25"/>
                    <a:pt x="60" y="23"/>
                    <a:pt x="59" y="21"/>
                  </a:cubicBezTo>
                  <a:cubicBezTo>
                    <a:pt x="58" y="20"/>
                    <a:pt x="56" y="21"/>
                    <a:pt x="54" y="21"/>
                  </a:cubicBezTo>
                  <a:cubicBezTo>
                    <a:pt x="52" y="20"/>
                    <a:pt x="55" y="17"/>
                    <a:pt x="54" y="17"/>
                  </a:cubicBezTo>
                  <a:cubicBezTo>
                    <a:pt x="52" y="16"/>
                    <a:pt x="52" y="16"/>
                    <a:pt x="50" y="15"/>
                  </a:cubicBezTo>
                  <a:cubicBezTo>
                    <a:pt x="48" y="14"/>
                    <a:pt x="48" y="12"/>
                    <a:pt x="47" y="11"/>
                  </a:cubicBezTo>
                  <a:cubicBezTo>
                    <a:pt x="46" y="9"/>
                    <a:pt x="45" y="9"/>
                    <a:pt x="42" y="10"/>
                  </a:cubicBezTo>
                  <a:cubicBezTo>
                    <a:pt x="40" y="11"/>
                    <a:pt x="40" y="13"/>
                    <a:pt x="39" y="11"/>
                  </a:cubicBezTo>
                  <a:cubicBezTo>
                    <a:pt x="37" y="9"/>
                    <a:pt x="35" y="12"/>
                    <a:pt x="32" y="12"/>
                  </a:cubicBezTo>
                  <a:cubicBezTo>
                    <a:pt x="29" y="12"/>
                    <a:pt x="28" y="8"/>
                    <a:pt x="25" y="7"/>
                  </a:cubicBezTo>
                  <a:cubicBezTo>
                    <a:pt x="23" y="5"/>
                    <a:pt x="23" y="4"/>
                    <a:pt x="21" y="4"/>
                  </a:cubicBezTo>
                  <a:cubicBezTo>
                    <a:pt x="19" y="4"/>
                    <a:pt x="17" y="5"/>
                    <a:pt x="14" y="4"/>
                  </a:cubicBezTo>
                  <a:cubicBezTo>
                    <a:pt x="11" y="3"/>
                    <a:pt x="9" y="3"/>
                    <a:pt x="8" y="2"/>
                  </a:cubicBezTo>
                  <a:cubicBezTo>
                    <a:pt x="7" y="0"/>
                    <a:pt x="4" y="1"/>
                    <a:pt x="2" y="2"/>
                  </a:cubicBezTo>
                  <a:cubicBezTo>
                    <a:pt x="0" y="3"/>
                    <a:pt x="0" y="8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" name="Google Shape;691;p9">
              <a:extLst>
                <a:ext uri="{FF2B5EF4-FFF2-40B4-BE49-F238E27FC236}">
                  <a16:creationId xmlns:a16="http://schemas.microsoft.com/office/drawing/2014/main" id="{F53E19FA-AA2B-5A43-A222-B6977B56CEE1}"/>
                </a:ext>
              </a:extLst>
            </p:cNvPr>
            <p:cNvSpPr/>
            <p:nvPr/>
          </p:nvSpPr>
          <p:spPr>
            <a:xfrm>
              <a:off x="5460281" y="3703849"/>
              <a:ext cx="98803" cy="35928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0" y="10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8" y="7"/>
                    <a:pt x="11" y="7"/>
                  </a:cubicBezTo>
                  <a:cubicBezTo>
                    <a:pt x="14" y="7"/>
                    <a:pt x="22" y="7"/>
                    <a:pt x="24" y="7"/>
                  </a:cubicBezTo>
                  <a:cubicBezTo>
                    <a:pt x="27" y="7"/>
                    <a:pt x="28" y="6"/>
                    <a:pt x="28" y="3"/>
                  </a:cubicBezTo>
                  <a:cubicBezTo>
                    <a:pt x="28" y="0"/>
                    <a:pt x="27" y="1"/>
                    <a:pt x="25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1"/>
                    <a:pt x="13" y="3"/>
                    <a:pt x="11" y="1"/>
                  </a:cubicBezTo>
                  <a:cubicBezTo>
                    <a:pt x="9" y="0"/>
                    <a:pt x="11" y="0"/>
                    <a:pt x="8" y="2"/>
                  </a:cubicBezTo>
                  <a:cubicBezTo>
                    <a:pt x="6" y="3"/>
                    <a:pt x="6" y="3"/>
                    <a:pt x="4" y="3"/>
                  </a:cubicBezTo>
                  <a:cubicBezTo>
                    <a:pt x="2" y="3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8"/>
                    <a:pt x="1" y="7"/>
                    <a:pt x="0" y="7"/>
                  </a:cubicBezTo>
                  <a:cubicBezTo>
                    <a:pt x="0" y="8"/>
                    <a:pt x="0" y="9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" name="Google Shape;692;p9">
              <a:extLst>
                <a:ext uri="{FF2B5EF4-FFF2-40B4-BE49-F238E27FC236}">
                  <a16:creationId xmlns:a16="http://schemas.microsoft.com/office/drawing/2014/main" id="{81BE73C6-1CFC-7E40-9658-D4E9246E9EF2}"/>
                </a:ext>
              </a:extLst>
            </p:cNvPr>
            <p:cNvSpPr/>
            <p:nvPr/>
          </p:nvSpPr>
          <p:spPr>
            <a:xfrm>
              <a:off x="5460281" y="3703849"/>
              <a:ext cx="98803" cy="35928"/>
            </a:xfrm>
            <a:custGeom>
              <a:avLst/>
              <a:gdLst/>
              <a:ahLst/>
              <a:cxnLst/>
              <a:rect l="l" t="t" r="r" b="b"/>
              <a:pathLst>
                <a:path w="28" h="10" extrusionOk="0">
                  <a:moveTo>
                    <a:pt x="0" y="10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8" y="7"/>
                    <a:pt x="11" y="7"/>
                  </a:cubicBezTo>
                  <a:cubicBezTo>
                    <a:pt x="14" y="7"/>
                    <a:pt x="22" y="7"/>
                    <a:pt x="24" y="7"/>
                  </a:cubicBezTo>
                  <a:cubicBezTo>
                    <a:pt x="27" y="7"/>
                    <a:pt x="28" y="6"/>
                    <a:pt x="28" y="3"/>
                  </a:cubicBezTo>
                  <a:cubicBezTo>
                    <a:pt x="28" y="0"/>
                    <a:pt x="27" y="1"/>
                    <a:pt x="25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1"/>
                    <a:pt x="13" y="3"/>
                    <a:pt x="11" y="1"/>
                  </a:cubicBezTo>
                  <a:cubicBezTo>
                    <a:pt x="9" y="0"/>
                    <a:pt x="11" y="0"/>
                    <a:pt x="8" y="2"/>
                  </a:cubicBezTo>
                  <a:cubicBezTo>
                    <a:pt x="6" y="3"/>
                    <a:pt x="6" y="3"/>
                    <a:pt x="4" y="3"/>
                  </a:cubicBezTo>
                  <a:cubicBezTo>
                    <a:pt x="2" y="3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8"/>
                    <a:pt x="1" y="7"/>
                    <a:pt x="0" y="7"/>
                  </a:cubicBezTo>
                  <a:cubicBezTo>
                    <a:pt x="0" y="8"/>
                    <a:pt x="0" y="9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" name="Google Shape;693;p9">
              <a:extLst>
                <a:ext uri="{FF2B5EF4-FFF2-40B4-BE49-F238E27FC236}">
                  <a16:creationId xmlns:a16="http://schemas.microsoft.com/office/drawing/2014/main" id="{4CEF282D-90B9-5A4E-8B15-A0D0746C8A7E}"/>
                </a:ext>
              </a:extLst>
            </p:cNvPr>
            <p:cNvSpPr/>
            <p:nvPr/>
          </p:nvSpPr>
          <p:spPr>
            <a:xfrm>
              <a:off x="6234532" y="4127801"/>
              <a:ext cx="183233" cy="246108"/>
            </a:xfrm>
            <a:custGeom>
              <a:avLst/>
              <a:gdLst/>
              <a:ahLst/>
              <a:cxnLst/>
              <a:rect l="l" t="t" r="r" b="b"/>
              <a:pathLst>
                <a:path w="52" h="70" extrusionOk="0">
                  <a:moveTo>
                    <a:pt x="20" y="70"/>
                  </a:moveTo>
                  <a:cubicBezTo>
                    <a:pt x="20" y="70"/>
                    <a:pt x="21" y="65"/>
                    <a:pt x="23" y="65"/>
                  </a:cubicBezTo>
                  <a:cubicBezTo>
                    <a:pt x="25" y="65"/>
                    <a:pt x="25" y="66"/>
                    <a:pt x="28" y="67"/>
                  </a:cubicBezTo>
                  <a:cubicBezTo>
                    <a:pt x="31" y="68"/>
                    <a:pt x="30" y="66"/>
                    <a:pt x="30" y="63"/>
                  </a:cubicBezTo>
                  <a:cubicBezTo>
                    <a:pt x="29" y="60"/>
                    <a:pt x="26" y="58"/>
                    <a:pt x="28" y="56"/>
                  </a:cubicBezTo>
                  <a:cubicBezTo>
                    <a:pt x="29" y="55"/>
                    <a:pt x="30" y="57"/>
                    <a:pt x="28" y="54"/>
                  </a:cubicBezTo>
                  <a:cubicBezTo>
                    <a:pt x="27" y="50"/>
                    <a:pt x="32" y="53"/>
                    <a:pt x="34" y="52"/>
                  </a:cubicBezTo>
                  <a:cubicBezTo>
                    <a:pt x="36" y="51"/>
                    <a:pt x="32" y="48"/>
                    <a:pt x="34" y="48"/>
                  </a:cubicBezTo>
                  <a:cubicBezTo>
                    <a:pt x="37" y="49"/>
                    <a:pt x="37" y="51"/>
                    <a:pt x="37" y="51"/>
                  </a:cubicBezTo>
                  <a:cubicBezTo>
                    <a:pt x="37" y="51"/>
                    <a:pt x="41" y="49"/>
                    <a:pt x="43" y="50"/>
                  </a:cubicBezTo>
                  <a:cubicBezTo>
                    <a:pt x="45" y="50"/>
                    <a:pt x="45" y="53"/>
                    <a:pt x="47" y="55"/>
                  </a:cubicBezTo>
                  <a:cubicBezTo>
                    <a:pt x="49" y="56"/>
                    <a:pt x="49" y="55"/>
                    <a:pt x="50" y="50"/>
                  </a:cubicBezTo>
                  <a:cubicBezTo>
                    <a:pt x="51" y="46"/>
                    <a:pt x="50" y="46"/>
                    <a:pt x="48" y="45"/>
                  </a:cubicBezTo>
                  <a:cubicBezTo>
                    <a:pt x="46" y="44"/>
                    <a:pt x="50" y="42"/>
                    <a:pt x="48" y="40"/>
                  </a:cubicBezTo>
                  <a:cubicBezTo>
                    <a:pt x="47" y="38"/>
                    <a:pt x="46" y="39"/>
                    <a:pt x="47" y="36"/>
                  </a:cubicBezTo>
                  <a:cubicBezTo>
                    <a:pt x="48" y="33"/>
                    <a:pt x="47" y="32"/>
                    <a:pt x="47" y="31"/>
                  </a:cubicBezTo>
                  <a:cubicBezTo>
                    <a:pt x="47" y="30"/>
                    <a:pt x="45" y="28"/>
                    <a:pt x="43" y="27"/>
                  </a:cubicBezTo>
                  <a:cubicBezTo>
                    <a:pt x="42" y="26"/>
                    <a:pt x="45" y="26"/>
                    <a:pt x="45" y="26"/>
                  </a:cubicBezTo>
                  <a:cubicBezTo>
                    <a:pt x="45" y="26"/>
                    <a:pt x="44" y="23"/>
                    <a:pt x="44" y="21"/>
                  </a:cubicBezTo>
                  <a:cubicBezTo>
                    <a:pt x="44" y="19"/>
                    <a:pt x="45" y="19"/>
                    <a:pt x="47" y="19"/>
                  </a:cubicBezTo>
                  <a:cubicBezTo>
                    <a:pt x="50" y="18"/>
                    <a:pt x="52" y="19"/>
                    <a:pt x="52" y="19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49" y="11"/>
                    <a:pt x="47" y="11"/>
                  </a:cubicBezTo>
                  <a:cubicBezTo>
                    <a:pt x="45" y="11"/>
                    <a:pt x="44" y="10"/>
                    <a:pt x="42" y="11"/>
                  </a:cubicBezTo>
                  <a:cubicBezTo>
                    <a:pt x="40" y="12"/>
                    <a:pt x="42" y="9"/>
                    <a:pt x="41" y="8"/>
                  </a:cubicBezTo>
                  <a:cubicBezTo>
                    <a:pt x="41" y="6"/>
                    <a:pt x="41" y="1"/>
                    <a:pt x="41" y="1"/>
                  </a:cubicBezTo>
                  <a:cubicBezTo>
                    <a:pt x="41" y="1"/>
                    <a:pt x="38" y="0"/>
                    <a:pt x="35" y="1"/>
                  </a:cubicBezTo>
                  <a:cubicBezTo>
                    <a:pt x="32" y="3"/>
                    <a:pt x="31" y="1"/>
                    <a:pt x="30" y="2"/>
                  </a:cubicBezTo>
                  <a:cubicBezTo>
                    <a:pt x="28" y="3"/>
                    <a:pt x="25" y="3"/>
                    <a:pt x="25" y="3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6" y="15"/>
                    <a:pt x="6" y="16"/>
                  </a:cubicBezTo>
                  <a:cubicBezTo>
                    <a:pt x="7" y="17"/>
                    <a:pt x="5" y="18"/>
                    <a:pt x="6" y="19"/>
                  </a:cubicBezTo>
                  <a:cubicBezTo>
                    <a:pt x="6" y="19"/>
                    <a:pt x="8" y="21"/>
                    <a:pt x="8" y="21"/>
                  </a:cubicBezTo>
                  <a:cubicBezTo>
                    <a:pt x="8" y="23"/>
                    <a:pt x="8" y="24"/>
                    <a:pt x="8" y="26"/>
                  </a:cubicBezTo>
                  <a:cubicBezTo>
                    <a:pt x="7" y="26"/>
                    <a:pt x="5" y="25"/>
                    <a:pt x="4" y="26"/>
                  </a:cubicBezTo>
                  <a:cubicBezTo>
                    <a:pt x="4" y="26"/>
                    <a:pt x="5" y="27"/>
                    <a:pt x="5" y="28"/>
                  </a:cubicBezTo>
                  <a:cubicBezTo>
                    <a:pt x="7" y="27"/>
                    <a:pt x="8" y="29"/>
                    <a:pt x="4" y="30"/>
                  </a:cubicBezTo>
                  <a:cubicBezTo>
                    <a:pt x="4" y="30"/>
                    <a:pt x="6" y="31"/>
                    <a:pt x="6" y="32"/>
                  </a:cubicBezTo>
                  <a:cubicBezTo>
                    <a:pt x="6" y="33"/>
                    <a:pt x="4" y="38"/>
                    <a:pt x="3" y="40"/>
                  </a:cubicBezTo>
                  <a:cubicBezTo>
                    <a:pt x="2" y="40"/>
                    <a:pt x="1" y="40"/>
                    <a:pt x="0" y="40"/>
                  </a:cubicBezTo>
                  <a:cubicBezTo>
                    <a:pt x="0" y="40"/>
                    <a:pt x="1" y="42"/>
                    <a:pt x="0" y="43"/>
                  </a:cubicBezTo>
                  <a:cubicBezTo>
                    <a:pt x="1" y="43"/>
                    <a:pt x="1" y="43"/>
                    <a:pt x="3" y="43"/>
                  </a:cubicBezTo>
                  <a:cubicBezTo>
                    <a:pt x="3" y="45"/>
                    <a:pt x="2" y="46"/>
                    <a:pt x="3" y="47"/>
                  </a:cubicBezTo>
                  <a:cubicBezTo>
                    <a:pt x="3" y="47"/>
                    <a:pt x="6" y="47"/>
                    <a:pt x="6" y="47"/>
                  </a:cubicBezTo>
                  <a:cubicBezTo>
                    <a:pt x="6" y="47"/>
                    <a:pt x="6" y="48"/>
                    <a:pt x="6" y="49"/>
                  </a:cubicBezTo>
                  <a:cubicBezTo>
                    <a:pt x="8" y="48"/>
                    <a:pt x="7" y="50"/>
                    <a:pt x="8" y="50"/>
                  </a:cubicBezTo>
                  <a:cubicBezTo>
                    <a:pt x="7" y="50"/>
                    <a:pt x="5" y="50"/>
                    <a:pt x="4" y="50"/>
                  </a:cubicBezTo>
                  <a:cubicBezTo>
                    <a:pt x="4" y="50"/>
                    <a:pt x="4" y="52"/>
                    <a:pt x="4" y="52"/>
                  </a:cubicBezTo>
                  <a:cubicBezTo>
                    <a:pt x="5" y="53"/>
                    <a:pt x="18" y="64"/>
                    <a:pt x="18" y="64"/>
                  </a:cubicBezTo>
                  <a:cubicBezTo>
                    <a:pt x="19" y="66"/>
                    <a:pt x="17" y="67"/>
                    <a:pt x="18" y="69"/>
                  </a:cubicBezTo>
                  <a:cubicBezTo>
                    <a:pt x="19" y="70"/>
                    <a:pt x="19" y="70"/>
                    <a:pt x="20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" name="Google Shape;694;p9">
              <a:extLst>
                <a:ext uri="{FF2B5EF4-FFF2-40B4-BE49-F238E27FC236}">
                  <a16:creationId xmlns:a16="http://schemas.microsoft.com/office/drawing/2014/main" id="{753497A3-A380-FC4F-A5F9-775705FDD7C2}"/>
                </a:ext>
              </a:extLst>
            </p:cNvPr>
            <p:cNvSpPr/>
            <p:nvPr/>
          </p:nvSpPr>
          <p:spPr>
            <a:xfrm>
              <a:off x="6234532" y="4127801"/>
              <a:ext cx="183233" cy="246108"/>
            </a:xfrm>
            <a:custGeom>
              <a:avLst/>
              <a:gdLst/>
              <a:ahLst/>
              <a:cxnLst/>
              <a:rect l="l" t="t" r="r" b="b"/>
              <a:pathLst>
                <a:path w="52" h="70" extrusionOk="0">
                  <a:moveTo>
                    <a:pt x="20" y="70"/>
                  </a:moveTo>
                  <a:cubicBezTo>
                    <a:pt x="20" y="70"/>
                    <a:pt x="21" y="65"/>
                    <a:pt x="23" y="65"/>
                  </a:cubicBezTo>
                  <a:cubicBezTo>
                    <a:pt x="25" y="65"/>
                    <a:pt x="25" y="66"/>
                    <a:pt x="28" y="67"/>
                  </a:cubicBezTo>
                  <a:cubicBezTo>
                    <a:pt x="31" y="68"/>
                    <a:pt x="30" y="66"/>
                    <a:pt x="30" y="63"/>
                  </a:cubicBezTo>
                  <a:cubicBezTo>
                    <a:pt x="29" y="60"/>
                    <a:pt x="26" y="58"/>
                    <a:pt x="28" y="56"/>
                  </a:cubicBezTo>
                  <a:cubicBezTo>
                    <a:pt x="29" y="55"/>
                    <a:pt x="30" y="57"/>
                    <a:pt x="28" y="54"/>
                  </a:cubicBezTo>
                  <a:cubicBezTo>
                    <a:pt x="27" y="50"/>
                    <a:pt x="32" y="53"/>
                    <a:pt x="34" y="52"/>
                  </a:cubicBezTo>
                  <a:cubicBezTo>
                    <a:pt x="36" y="51"/>
                    <a:pt x="32" y="48"/>
                    <a:pt x="34" y="48"/>
                  </a:cubicBezTo>
                  <a:cubicBezTo>
                    <a:pt x="37" y="49"/>
                    <a:pt x="37" y="51"/>
                    <a:pt x="37" y="51"/>
                  </a:cubicBezTo>
                  <a:cubicBezTo>
                    <a:pt x="37" y="51"/>
                    <a:pt x="41" y="49"/>
                    <a:pt x="43" y="50"/>
                  </a:cubicBezTo>
                  <a:cubicBezTo>
                    <a:pt x="45" y="50"/>
                    <a:pt x="45" y="53"/>
                    <a:pt x="47" y="55"/>
                  </a:cubicBezTo>
                  <a:cubicBezTo>
                    <a:pt x="49" y="56"/>
                    <a:pt x="49" y="55"/>
                    <a:pt x="50" y="50"/>
                  </a:cubicBezTo>
                  <a:cubicBezTo>
                    <a:pt x="51" y="46"/>
                    <a:pt x="50" y="46"/>
                    <a:pt x="48" y="45"/>
                  </a:cubicBezTo>
                  <a:cubicBezTo>
                    <a:pt x="46" y="44"/>
                    <a:pt x="50" y="42"/>
                    <a:pt x="48" y="40"/>
                  </a:cubicBezTo>
                  <a:cubicBezTo>
                    <a:pt x="47" y="38"/>
                    <a:pt x="46" y="39"/>
                    <a:pt x="47" y="36"/>
                  </a:cubicBezTo>
                  <a:cubicBezTo>
                    <a:pt x="48" y="33"/>
                    <a:pt x="47" y="32"/>
                    <a:pt x="47" y="31"/>
                  </a:cubicBezTo>
                  <a:cubicBezTo>
                    <a:pt x="47" y="30"/>
                    <a:pt x="45" y="28"/>
                    <a:pt x="43" y="27"/>
                  </a:cubicBezTo>
                  <a:cubicBezTo>
                    <a:pt x="42" y="26"/>
                    <a:pt x="45" y="26"/>
                    <a:pt x="45" y="26"/>
                  </a:cubicBezTo>
                  <a:cubicBezTo>
                    <a:pt x="45" y="26"/>
                    <a:pt x="44" y="23"/>
                    <a:pt x="44" y="21"/>
                  </a:cubicBezTo>
                  <a:cubicBezTo>
                    <a:pt x="44" y="19"/>
                    <a:pt x="45" y="19"/>
                    <a:pt x="47" y="19"/>
                  </a:cubicBezTo>
                  <a:cubicBezTo>
                    <a:pt x="50" y="18"/>
                    <a:pt x="52" y="19"/>
                    <a:pt x="52" y="19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49" y="11"/>
                    <a:pt x="47" y="11"/>
                  </a:cubicBezTo>
                  <a:cubicBezTo>
                    <a:pt x="45" y="11"/>
                    <a:pt x="44" y="10"/>
                    <a:pt x="42" y="11"/>
                  </a:cubicBezTo>
                  <a:cubicBezTo>
                    <a:pt x="40" y="12"/>
                    <a:pt x="42" y="9"/>
                    <a:pt x="41" y="8"/>
                  </a:cubicBezTo>
                  <a:cubicBezTo>
                    <a:pt x="41" y="6"/>
                    <a:pt x="41" y="1"/>
                    <a:pt x="41" y="1"/>
                  </a:cubicBezTo>
                  <a:cubicBezTo>
                    <a:pt x="41" y="1"/>
                    <a:pt x="38" y="0"/>
                    <a:pt x="35" y="1"/>
                  </a:cubicBezTo>
                  <a:cubicBezTo>
                    <a:pt x="32" y="3"/>
                    <a:pt x="31" y="1"/>
                    <a:pt x="30" y="2"/>
                  </a:cubicBezTo>
                  <a:cubicBezTo>
                    <a:pt x="28" y="3"/>
                    <a:pt x="25" y="3"/>
                    <a:pt x="25" y="3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6" y="15"/>
                    <a:pt x="6" y="16"/>
                  </a:cubicBezTo>
                  <a:cubicBezTo>
                    <a:pt x="7" y="17"/>
                    <a:pt x="5" y="18"/>
                    <a:pt x="6" y="19"/>
                  </a:cubicBezTo>
                  <a:cubicBezTo>
                    <a:pt x="6" y="19"/>
                    <a:pt x="8" y="21"/>
                    <a:pt x="8" y="21"/>
                  </a:cubicBezTo>
                  <a:cubicBezTo>
                    <a:pt x="8" y="23"/>
                    <a:pt x="8" y="24"/>
                    <a:pt x="8" y="26"/>
                  </a:cubicBezTo>
                  <a:cubicBezTo>
                    <a:pt x="7" y="26"/>
                    <a:pt x="5" y="25"/>
                    <a:pt x="4" y="26"/>
                  </a:cubicBezTo>
                  <a:cubicBezTo>
                    <a:pt x="4" y="26"/>
                    <a:pt x="5" y="27"/>
                    <a:pt x="5" y="28"/>
                  </a:cubicBezTo>
                  <a:cubicBezTo>
                    <a:pt x="7" y="27"/>
                    <a:pt x="8" y="29"/>
                    <a:pt x="4" y="30"/>
                  </a:cubicBezTo>
                  <a:cubicBezTo>
                    <a:pt x="4" y="30"/>
                    <a:pt x="6" y="31"/>
                    <a:pt x="6" y="32"/>
                  </a:cubicBezTo>
                  <a:cubicBezTo>
                    <a:pt x="6" y="33"/>
                    <a:pt x="4" y="38"/>
                    <a:pt x="3" y="40"/>
                  </a:cubicBezTo>
                  <a:cubicBezTo>
                    <a:pt x="2" y="40"/>
                    <a:pt x="1" y="40"/>
                    <a:pt x="0" y="40"/>
                  </a:cubicBezTo>
                  <a:cubicBezTo>
                    <a:pt x="0" y="40"/>
                    <a:pt x="1" y="42"/>
                    <a:pt x="0" y="43"/>
                  </a:cubicBezTo>
                  <a:cubicBezTo>
                    <a:pt x="1" y="43"/>
                    <a:pt x="1" y="43"/>
                    <a:pt x="3" y="43"/>
                  </a:cubicBezTo>
                  <a:cubicBezTo>
                    <a:pt x="3" y="45"/>
                    <a:pt x="2" y="46"/>
                    <a:pt x="3" y="47"/>
                  </a:cubicBezTo>
                  <a:cubicBezTo>
                    <a:pt x="3" y="47"/>
                    <a:pt x="6" y="47"/>
                    <a:pt x="6" y="47"/>
                  </a:cubicBezTo>
                  <a:cubicBezTo>
                    <a:pt x="6" y="47"/>
                    <a:pt x="6" y="48"/>
                    <a:pt x="6" y="49"/>
                  </a:cubicBezTo>
                  <a:cubicBezTo>
                    <a:pt x="8" y="48"/>
                    <a:pt x="7" y="50"/>
                    <a:pt x="8" y="50"/>
                  </a:cubicBezTo>
                  <a:cubicBezTo>
                    <a:pt x="7" y="50"/>
                    <a:pt x="5" y="50"/>
                    <a:pt x="4" y="50"/>
                  </a:cubicBezTo>
                  <a:cubicBezTo>
                    <a:pt x="4" y="50"/>
                    <a:pt x="4" y="52"/>
                    <a:pt x="4" y="52"/>
                  </a:cubicBezTo>
                  <a:cubicBezTo>
                    <a:pt x="5" y="53"/>
                    <a:pt x="18" y="64"/>
                    <a:pt x="18" y="64"/>
                  </a:cubicBezTo>
                  <a:cubicBezTo>
                    <a:pt x="19" y="66"/>
                    <a:pt x="17" y="67"/>
                    <a:pt x="18" y="69"/>
                  </a:cubicBezTo>
                  <a:cubicBezTo>
                    <a:pt x="19" y="70"/>
                    <a:pt x="19" y="70"/>
                    <a:pt x="20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" name="Google Shape;695;p9">
              <a:extLst>
                <a:ext uri="{FF2B5EF4-FFF2-40B4-BE49-F238E27FC236}">
                  <a16:creationId xmlns:a16="http://schemas.microsoft.com/office/drawing/2014/main" id="{4E563BF6-8336-6042-A377-79CEF44AB929}"/>
                </a:ext>
              </a:extLst>
            </p:cNvPr>
            <p:cNvSpPr/>
            <p:nvPr/>
          </p:nvSpPr>
          <p:spPr>
            <a:xfrm>
              <a:off x="4305193" y="3996664"/>
              <a:ext cx="98803" cy="179641"/>
            </a:xfrm>
            <a:custGeom>
              <a:avLst/>
              <a:gdLst/>
              <a:ahLst/>
              <a:cxnLst/>
              <a:rect l="l" t="t" r="r" b="b"/>
              <a:pathLst>
                <a:path w="28" h="51" extrusionOk="0">
                  <a:moveTo>
                    <a:pt x="5" y="1"/>
                  </a:moveTo>
                  <a:cubicBezTo>
                    <a:pt x="5" y="2"/>
                    <a:pt x="5" y="2"/>
                    <a:pt x="5" y="3"/>
                  </a:cubicBezTo>
                  <a:cubicBezTo>
                    <a:pt x="4" y="4"/>
                    <a:pt x="4" y="6"/>
                    <a:pt x="4" y="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1" y="21"/>
                    <a:pt x="1" y="24"/>
                  </a:cubicBezTo>
                  <a:cubicBezTo>
                    <a:pt x="1" y="27"/>
                    <a:pt x="5" y="31"/>
                    <a:pt x="5" y="31"/>
                  </a:cubicBezTo>
                  <a:cubicBezTo>
                    <a:pt x="5" y="31"/>
                    <a:pt x="5" y="35"/>
                    <a:pt x="4" y="39"/>
                  </a:cubicBezTo>
                  <a:cubicBezTo>
                    <a:pt x="2" y="42"/>
                    <a:pt x="0" y="45"/>
                    <a:pt x="0" y="45"/>
                  </a:cubicBezTo>
                  <a:cubicBezTo>
                    <a:pt x="0" y="45"/>
                    <a:pt x="1" y="48"/>
                    <a:pt x="3" y="50"/>
                  </a:cubicBezTo>
                  <a:cubicBezTo>
                    <a:pt x="5" y="51"/>
                    <a:pt x="8" y="48"/>
                    <a:pt x="8" y="48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21" y="44"/>
                    <a:pt x="21" y="42"/>
                  </a:cubicBezTo>
                  <a:cubicBezTo>
                    <a:pt x="22" y="41"/>
                    <a:pt x="23" y="33"/>
                    <a:pt x="23" y="33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7" y="23"/>
                    <a:pt x="28" y="20"/>
                  </a:cubicBezTo>
                  <a:cubicBezTo>
                    <a:pt x="27" y="19"/>
                    <a:pt x="27" y="17"/>
                    <a:pt x="27" y="16"/>
                  </a:cubicBezTo>
                  <a:cubicBezTo>
                    <a:pt x="26" y="16"/>
                    <a:pt x="25" y="16"/>
                    <a:pt x="25" y="16"/>
                  </a:cubicBezTo>
                  <a:cubicBezTo>
                    <a:pt x="24" y="16"/>
                    <a:pt x="23" y="13"/>
                    <a:pt x="23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1"/>
                    <a:pt x="20" y="7"/>
                    <a:pt x="18" y="6"/>
                  </a:cubicBezTo>
                  <a:cubicBezTo>
                    <a:pt x="18" y="6"/>
                    <a:pt x="11" y="3"/>
                    <a:pt x="11" y="3"/>
                  </a:cubicBezTo>
                  <a:cubicBezTo>
                    <a:pt x="9" y="2"/>
                    <a:pt x="7" y="4"/>
                    <a:pt x="6" y="3"/>
                  </a:cubicBezTo>
                  <a:cubicBezTo>
                    <a:pt x="5" y="3"/>
                    <a:pt x="5" y="0"/>
                    <a:pt x="5" y="0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" name="Google Shape;696;p9">
              <a:extLst>
                <a:ext uri="{FF2B5EF4-FFF2-40B4-BE49-F238E27FC236}">
                  <a16:creationId xmlns:a16="http://schemas.microsoft.com/office/drawing/2014/main" id="{C9B91DE6-9293-0949-8C02-E586E4E99074}"/>
                </a:ext>
              </a:extLst>
            </p:cNvPr>
            <p:cNvSpPr/>
            <p:nvPr/>
          </p:nvSpPr>
          <p:spPr>
            <a:xfrm>
              <a:off x="4305193" y="3996664"/>
              <a:ext cx="98803" cy="179641"/>
            </a:xfrm>
            <a:custGeom>
              <a:avLst/>
              <a:gdLst/>
              <a:ahLst/>
              <a:cxnLst/>
              <a:rect l="l" t="t" r="r" b="b"/>
              <a:pathLst>
                <a:path w="28" h="51" extrusionOk="0">
                  <a:moveTo>
                    <a:pt x="5" y="1"/>
                  </a:moveTo>
                  <a:cubicBezTo>
                    <a:pt x="5" y="2"/>
                    <a:pt x="5" y="2"/>
                    <a:pt x="5" y="3"/>
                  </a:cubicBezTo>
                  <a:cubicBezTo>
                    <a:pt x="4" y="4"/>
                    <a:pt x="4" y="6"/>
                    <a:pt x="4" y="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1" y="21"/>
                    <a:pt x="1" y="24"/>
                  </a:cubicBezTo>
                  <a:cubicBezTo>
                    <a:pt x="1" y="27"/>
                    <a:pt x="5" y="31"/>
                    <a:pt x="5" y="31"/>
                  </a:cubicBezTo>
                  <a:cubicBezTo>
                    <a:pt x="5" y="31"/>
                    <a:pt x="5" y="35"/>
                    <a:pt x="4" y="39"/>
                  </a:cubicBezTo>
                  <a:cubicBezTo>
                    <a:pt x="2" y="42"/>
                    <a:pt x="0" y="45"/>
                    <a:pt x="0" y="45"/>
                  </a:cubicBezTo>
                  <a:cubicBezTo>
                    <a:pt x="0" y="45"/>
                    <a:pt x="1" y="48"/>
                    <a:pt x="3" y="50"/>
                  </a:cubicBezTo>
                  <a:cubicBezTo>
                    <a:pt x="5" y="51"/>
                    <a:pt x="8" y="48"/>
                    <a:pt x="8" y="48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21" y="44"/>
                    <a:pt x="21" y="42"/>
                  </a:cubicBezTo>
                  <a:cubicBezTo>
                    <a:pt x="22" y="41"/>
                    <a:pt x="23" y="33"/>
                    <a:pt x="23" y="33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7" y="23"/>
                    <a:pt x="28" y="20"/>
                  </a:cubicBezTo>
                  <a:cubicBezTo>
                    <a:pt x="27" y="19"/>
                    <a:pt x="27" y="17"/>
                    <a:pt x="27" y="16"/>
                  </a:cubicBezTo>
                  <a:cubicBezTo>
                    <a:pt x="26" y="16"/>
                    <a:pt x="25" y="16"/>
                    <a:pt x="25" y="16"/>
                  </a:cubicBezTo>
                  <a:cubicBezTo>
                    <a:pt x="24" y="16"/>
                    <a:pt x="23" y="13"/>
                    <a:pt x="23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1"/>
                    <a:pt x="20" y="7"/>
                    <a:pt x="18" y="6"/>
                  </a:cubicBezTo>
                  <a:cubicBezTo>
                    <a:pt x="18" y="6"/>
                    <a:pt x="11" y="3"/>
                    <a:pt x="11" y="3"/>
                  </a:cubicBezTo>
                  <a:cubicBezTo>
                    <a:pt x="9" y="2"/>
                    <a:pt x="7" y="4"/>
                    <a:pt x="6" y="3"/>
                  </a:cubicBezTo>
                  <a:cubicBezTo>
                    <a:pt x="5" y="3"/>
                    <a:pt x="5" y="0"/>
                    <a:pt x="5" y="0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" name="Google Shape;697;p9">
              <a:extLst>
                <a:ext uri="{FF2B5EF4-FFF2-40B4-BE49-F238E27FC236}">
                  <a16:creationId xmlns:a16="http://schemas.microsoft.com/office/drawing/2014/main" id="{81C0C572-15B5-2D48-BEEE-2B8547B3F3D1}"/>
                </a:ext>
              </a:extLst>
            </p:cNvPr>
            <p:cNvSpPr/>
            <p:nvPr/>
          </p:nvSpPr>
          <p:spPr>
            <a:xfrm>
              <a:off x="5823155" y="2171516"/>
              <a:ext cx="5252689" cy="2942512"/>
            </a:xfrm>
            <a:custGeom>
              <a:avLst/>
              <a:gdLst/>
              <a:ahLst/>
              <a:cxnLst/>
              <a:rect l="l" t="t" r="r" b="b"/>
              <a:pathLst>
                <a:path w="1491" h="835" extrusionOk="0">
                  <a:moveTo>
                    <a:pt x="1457" y="809"/>
                  </a:moveTo>
                  <a:cubicBezTo>
                    <a:pt x="1457" y="809"/>
                    <a:pt x="1457" y="812"/>
                    <a:pt x="1457" y="813"/>
                  </a:cubicBezTo>
                  <a:cubicBezTo>
                    <a:pt x="1458" y="814"/>
                    <a:pt x="1458" y="814"/>
                    <a:pt x="1458" y="814"/>
                  </a:cubicBezTo>
                  <a:cubicBezTo>
                    <a:pt x="1459" y="817"/>
                    <a:pt x="1461" y="822"/>
                    <a:pt x="1464" y="824"/>
                  </a:cubicBezTo>
                  <a:cubicBezTo>
                    <a:pt x="1465" y="824"/>
                    <a:pt x="1466" y="825"/>
                    <a:pt x="1467" y="825"/>
                  </a:cubicBezTo>
                  <a:cubicBezTo>
                    <a:pt x="1468" y="827"/>
                    <a:pt x="1468" y="830"/>
                    <a:pt x="1471" y="831"/>
                  </a:cubicBezTo>
                  <a:cubicBezTo>
                    <a:pt x="1472" y="832"/>
                    <a:pt x="1474" y="832"/>
                    <a:pt x="1475" y="832"/>
                  </a:cubicBezTo>
                  <a:cubicBezTo>
                    <a:pt x="1476" y="833"/>
                    <a:pt x="1478" y="835"/>
                    <a:pt x="1479" y="835"/>
                  </a:cubicBezTo>
                  <a:cubicBezTo>
                    <a:pt x="1481" y="835"/>
                    <a:pt x="1481" y="834"/>
                    <a:pt x="1482" y="834"/>
                  </a:cubicBezTo>
                  <a:cubicBezTo>
                    <a:pt x="1483" y="835"/>
                    <a:pt x="1483" y="833"/>
                    <a:pt x="1483" y="833"/>
                  </a:cubicBezTo>
                  <a:cubicBezTo>
                    <a:pt x="1481" y="832"/>
                    <a:pt x="1478" y="830"/>
                    <a:pt x="1477" y="828"/>
                  </a:cubicBezTo>
                  <a:cubicBezTo>
                    <a:pt x="1476" y="827"/>
                    <a:pt x="1476" y="826"/>
                    <a:pt x="1476" y="826"/>
                  </a:cubicBezTo>
                  <a:cubicBezTo>
                    <a:pt x="1474" y="825"/>
                    <a:pt x="1472" y="826"/>
                    <a:pt x="1471" y="824"/>
                  </a:cubicBezTo>
                  <a:cubicBezTo>
                    <a:pt x="1470" y="824"/>
                    <a:pt x="1471" y="823"/>
                    <a:pt x="1471" y="822"/>
                  </a:cubicBezTo>
                  <a:cubicBezTo>
                    <a:pt x="1470" y="822"/>
                    <a:pt x="1470" y="822"/>
                    <a:pt x="1470" y="822"/>
                  </a:cubicBezTo>
                  <a:cubicBezTo>
                    <a:pt x="1469" y="822"/>
                    <a:pt x="1462" y="814"/>
                    <a:pt x="1461" y="813"/>
                  </a:cubicBezTo>
                  <a:cubicBezTo>
                    <a:pt x="1461" y="812"/>
                    <a:pt x="1462" y="810"/>
                    <a:pt x="1461" y="810"/>
                  </a:cubicBezTo>
                  <a:cubicBezTo>
                    <a:pt x="1461" y="809"/>
                    <a:pt x="1458" y="809"/>
                    <a:pt x="1457" y="809"/>
                  </a:cubicBezTo>
                  <a:close/>
                  <a:moveTo>
                    <a:pt x="1481" y="816"/>
                  </a:moveTo>
                  <a:cubicBezTo>
                    <a:pt x="1480" y="816"/>
                    <a:pt x="1480" y="820"/>
                    <a:pt x="1480" y="821"/>
                  </a:cubicBezTo>
                  <a:cubicBezTo>
                    <a:pt x="1481" y="821"/>
                    <a:pt x="1482" y="821"/>
                    <a:pt x="1482" y="821"/>
                  </a:cubicBezTo>
                  <a:cubicBezTo>
                    <a:pt x="1483" y="819"/>
                    <a:pt x="1483" y="819"/>
                    <a:pt x="1483" y="819"/>
                  </a:cubicBezTo>
                  <a:cubicBezTo>
                    <a:pt x="1482" y="818"/>
                    <a:pt x="1481" y="816"/>
                    <a:pt x="1481" y="816"/>
                  </a:cubicBezTo>
                  <a:close/>
                  <a:moveTo>
                    <a:pt x="1488" y="826"/>
                  </a:moveTo>
                  <a:cubicBezTo>
                    <a:pt x="1489" y="828"/>
                    <a:pt x="1489" y="828"/>
                    <a:pt x="1489" y="828"/>
                  </a:cubicBezTo>
                  <a:cubicBezTo>
                    <a:pt x="1490" y="828"/>
                    <a:pt x="1491" y="826"/>
                    <a:pt x="1488" y="826"/>
                  </a:cubicBezTo>
                  <a:close/>
                  <a:moveTo>
                    <a:pt x="517" y="815"/>
                  </a:moveTo>
                  <a:cubicBezTo>
                    <a:pt x="517" y="815"/>
                    <a:pt x="516" y="815"/>
                    <a:pt x="515" y="816"/>
                  </a:cubicBezTo>
                  <a:cubicBezTo>
                    <a:pt x="516" y="817"/>
                    <a:pt x="516" y="817"/>
                    <a:pt x="516" y="819"/>
                  </a:cubicBezTo>
                  <a:cubicBezTo>
                    <a:pt x="522" y="819"/>
                    <a:pt x="523" y="820"/>
                    <a:pt x="519" y="815"/>
                  </a:cubicBezTo>
                  <a:cubicBezTo>
                    <a:pt x="519" y="815"/>
                    <a:pt x="517" y="815"/>
                    <a:pt x="517" y="815"/>
                  </a:cubicBezTo>
                  <a:close/>
                  <a:moveTo>
                    <a:pt x="70" y="109"/>
                  </a:moveTo>
                  <a:cubicBezTo>
                    <a:pt x="66" y="109"/>
                    <a:pt x="68" y="112"/>
                    <a:pt x="65" y="112"/>
                  </a:cubicBezTo>
                  <a:cubicBezTo>
                    <a:pt x="62" y="112"/>
                    <a:pt x="60" y="113"/>
                    <a:pt x="59" y="111"/>
                  </a:cubicBezTo>
                  <a:cubicBezTo>
                    <a:pt x="58" y="109"/>
                    <a:pt x="56" y="111"/>
                    <a:pt x="56" y="111"/>
                  </a:cubicBezTo>
                  <a:cubicBezTo>
                    <a:pt x="56" y="111"/>
                    <a:pt x="53" y="111"/>
                    <a:pt x="50" y="109"/>
                  </a:cubicBezTo>
                  <a:cubicBezTo>
                    <a:pt x="47" y="108"/>
                    <a:pt x="46" y="110"/>
                    <a:pt x="44" y="110"/>
                  </a:cubicBezTo>
                  <a:cubicBezTo>
                    <a:pt x="42" y="110"/>
                    <a:pt x="42" y="107"/>
                    <a:pt x="39" y="107"/>
                  </a:cubicBezTo>
                  <a:cubicBezTo>
                    <a:pt x="36" y="107"/>
                    <a:pt x="37" y="106"/>
                    <a:pt x="34" y="105"/>
                  </a:cubicBezTo>
                  <a:cubicBezTo>
                    <a:pt x="31" y="105"/>
                    <a:pt x="30" y="106"/>
                    <a:pt x="30" y="104"/>
                  </a:cubicBezTo>
                  <a:cubicBezTo>
                    <a:pt x="30" y="102"/>
                    <a:pt x="28" y="100"/>
                    <a:pt x="28" y="100"/>
                  </a:cubicBezTo>
                  <a:cubicBezTo>
                    <a:pt x="30" y="100"/>
                    <a:pt x="32" y="99"/>
                    <a:pt x="33" y="97"/>
                  </a:cubicBezTo>
                  <a:cubicBezTo>
                    <a:pt x="34" y="95"/>
                    <a:pt x="33" y="92"/>
                    <a:pt x="34" y="90"/>
                  </a:cubicBezTo>
                  <a:cubicBezTo>
                    <a:pt x="34" y="89"/>
                    <a:pt x="35" y="87"/>
                    <a:pt x="36" y="87"/>
                  </a:cubicBezTo>
                  <a:cubicBezTo>
                    <a:pt x="36" y="86"/>
                    <a:pt x="35" y="85"/>
                    <a:pt x="36" y="85"/>
                  </a:cubicBezTo>
                  <a:cubicBezTo>
                    <a:pt x="36" y="85"/>
                    <a:pt x="35" y="84"/>
                    <a:pt x="34" y="84"/>
                  </a:cubicBezTo>
                  <a:cubicBezTo>
                    <a:pt x="34" y="82"/>
                    <a:pt x="34" y="80"/>
                    <a:pt x="34" y="78"/>
                  </a:cubicBezTo>
                  <a:cubicBezTo>
                    <a:pt x="34" y="78"/>
                    <a:pt x="35" y="77"/>
                    <a:pt x="36" y="77"/>
                  </a:cubicBezTo>
                  <a:cubicBezTo>
                    <a:pt x="35" y="76"/>
                    <a:pt x="35" y="76"/>
                    <a:pt x="34" y="75"/>
                  </a:cubicBezTo>
                  <a:cubicBezTo>
                    <a:pt x="35" y="74"/>
                    <a:pt x="35" y="69"/>
                    <a:pt x="34" y="67"/>
                  </a:cubicBezTo>
                  <a:cubicBezTo>
                    <a:pt x="34" y="67"/>
                    <a:pt x="33" y="68"/>
                    <a:pt x="33" y="68"/>
                  </a:cubicBezTo>
                  <a:cubicBezTo>
                    <a:pt x="33" y="68"/>
                    <a:pt x="32" y="66"/>
                    <a:pt x="32" y="66"/>
                  </a:cubicBezTo>
                  <a:cubicBezTo>
                    <a:pt x="29" y="64"/>
                    <a:pt x="24" y="63"/>
                    <a:pt x="23" y="60"/>
                  </a:cubicBezTo>
                  <a:cubicBezTo>
                    <a:pt x="23" y="59"/>
                    <a:pt x="23" y="57"/>
                    <a:pt x="23" y="56"/>
                  </a:cubicBezTo>
                  <a:cubicBezTo>
                    <a:pt x="21" y="58"/>
                    <a:pt x="23" y="53"/>
                    <a:pt x="23" y="53"/>
                  </a:cubicBezTo>
                  <a:cubicBezTo>
                    <a:pt x="22" y="53"/>
                    <a:pt x="21" y="53"/>
                    <a:pt x="20" y="53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20" y="51"/>
                    <a:pt x="20" y="50"/>
                  </a:cubicBezTo>
                  <a:cubicBezTo>
                    <a:pt x="19" y="50"/>
                    <a:pt x="17" y="50"/>
                    <a:pt x="16" y="50"/>
                  </a:cubicBezTo>
                  <a:cubicBezTo>
                    <a:pt x="17" y="50"/>
                    <a:pt x="16" y="48"/>
                    <a:pt x="18" y="49"/>
                  </a:cubicBezTo>
                  <a:cubicBezTo>
                    <a:pt x="18" y="48"/>
                    <a:pt x="18" y="47"/>
                    <a:pt x="19" y="47"/>
                  </a:cubicBezTo>
                  <a:cubicBezTo>
                    <a:pt x="18" y="47"/>
                    <a:pt x="18" y="46"/>
                    <a:pt x="17" y="46"/>
                  </a:cubicBezTo>
                  <a:cubicBezTo>
                    <a:pt x="16" y="47"/>
                    <a:pt x="15" y="49"/>
                    <a:pt x="14" y="50"/>
                  </a:cubicBezTo>
                  <a:cubicBezTo>
                    <a:pt x="12" y="47"/>
                    <a:pt x="12" y="46"/>
                    <a:pt x="10" y="44"/>
                  </a:cubicBezTo>
                  <a:cubicBezTo>
                    <a:pt x="9" y="44"/>
                    <a:pt x="9" y="45"/>
                    <a:pt x="8" y="45"/>
                  </a:cubicBezTo>
                  <a:cubicBezTo>
                    <a:pt x="8" y="44"/>
                    <a:pt x="8" y="44"/>
                    <a:pt x="8" y="43"/>
                  </a:cubicBezTo>
                  <a:cubicBezTo>
                    <a:pt x="6" y="43"/>
                    <a:pt x="4" y="43"/>
                    <a:pt x="1" y="4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1"/>
                    <a:pt x="2" y="39"/>
                    <a:pt x="2" y="39"/>
                  </a:cubicBezTo>
                  <a:cubicBezTo>
                    <a:pt x="3" y="39"/>
                    <a:pt x="2" y="39"/>
                    <a:pt x="4" y="39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4" y="37"/>
                    <a:pt x="2" y="37"/>
                    <a:pt x="1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2" y="34"/>
                    <a:pt x="3" y="33"/>
                    <a:pt x="4" y="33"/>
                  </a:cubicBezTo>
                  <a:cubicBezTo>
                    <a:pt x="6" y="32"/>
                    <a:pt x="8" y="34"/>
                    <a:pt x="9" y="33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5" y="30"/>
                    <a:pt x="15" y="33"/>
                    <a:pt x="16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9" y="33"/>
                    <a:pt x="19" y="33"/>
                  </a:cubicBezTo>
                  <a:cubicBezTo>
                    <a:pt x="21" y="32"/>
                    <a:pt x="21" y="34"/>
                    <a:pt x="22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6" y="33"/>
                    <a:pt x="26" y="32"/>
                    <a:pt x="30" y="33"/>
                  </a:cubicBezTo>
                  <a:cubicBezTo>
                    <a:pt x="30" y="32"/>
                    <a:pt x="32" y="32"/>
                    <a:pt x="31" y="31"/>
                  </a:cubicBezTo>
                  <a:cubicBezTo>
                    <a:pt x="31" y="31"/>
                    <a:pt x="29" y="30"/>
                    <a:pt x="29" y="30"/>
                  </a:cubicBezTo>
                  <a:cubicBezTo>
                    <a:pt x="28" y="28"/>
                    <a:pt x="29" y="26"/>
                    <a:pt x="29" y="24"/>
                  </a:cubicBezTo>
                  <a:cubicBezTo>
                    <a:pt x="29" y="23"/>
                    <a:pt x="27" y="20"/>
                    <a:pt x="26" y="18"/>
                  </a:cubicBezTo>
                  <a:cubicBezTo>
                    <a:pt x="32" y="17"/>
                    <a:pt x="31" y="17"/>
                    <a:pt x="32" y="23"/>
                  </a:cubicBezTo>
                  <a:cubicBezTo>
                    <a:pt x="36" y="22"/>
                    <a:pt x="41" y="22"/>
                    <a:pt x="45" y="21"/>
                  </a:cubicBezTo>
                  <a:cubicBezTo>
                    <a:pt x="45" y="19"/>
                    <a:pt x="45" y="20"/>
                    <a:pt x="45" y="17"/>
                  </a:cubicBezTo>
                  <a:cubicBezTo>
                    <a:pt x="47" y="16"/>
                    <a:pt x="51" y="13"/>
                    <a:pt x="53" y="13"/>
                  </a:cubicBezTo>
                  <a:cubicBezTo>
                    <a:pt x="54" y="13"/>
                    <a:pt x="55" y="14"/>
                    <a:pt x="56" y="13"/>
                  </a:cubicBezTo>
                  <a:cubicBezTo>
                    <a:pt x="55" y="13"/>
                    <a:pt x="55" y="7"/>
                    <a:pt x="56" y="5"/>
                  </a:cubicBezTo>
                  <a:cubicBezTo>
                    <a:pt x="55" y="6"/>
                    <a:pt x="56" y="2"/>
                    <a:pt x="56" y="2"/>
                  </a:cubicBezTo>
                  <a:cubicBezTo>
                    <a:pt x="58" y="1"/>
                    <a:pt x="59" y="0"/>
                    <a:pt x="61" y="0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5" y="2"/>
                    <a:pt x="65" y="4"/>
                  </a:cubicBezTo>
                  <a:cubicBezTo>
                    <a:pt x="66" y="6"/>
                    <a:pt x="66" y="7"/>
                    <a:pt x="66" y="7"/>
                  </a:cubicBezTo>
                  <a:cubicBezTo>
                    <a:pt x="66" y="7"/>
                    <a:pt x="68" y="7"/>
                    <a:pt x="70" y="10"/>
                  </a:cubicBezTo>
                  <a:cubicBezTo>
                    <a:pt x="73" y="13"/>
                    <a:pt x="74" y="11"/>
                    <a:pt x="74" y="11"/>
                  </a:cubicBezTo>
                  <a:cubicBezTo>
                    <a:pt x="74" y="11"/>
                    <a:pt x="74" y="12"/>
                    <a:pt x="76" y="14"/>
                  </a:cubicBezTo>
                  <a:cubicBezTo>
                    <a:pt x="78" y="16"/>
                    <a:pt x="79" y="16"/>
                    <a:pt x="80" y="17"/>
                  </a:cubicBezTo>
                  <a:cubicBezTo>
                    <a:pt x="82" y="18"/>
                    <a:pt x="84" y="14"/>
                    <a:pt x="84" y="17"/>
                  </a:cubicBezTo>
                  <a:cubicBezTo>
                    <a:pt x="84" y="20"/>
                    <a:pt x="84" y="20"/>
                    <a:pt x="86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1"/>
                    <a:pt x="93" y="21"/>
                    <a:pt x="93" y="21"/>
                  </a:cubicBezTo>
                  <a:cubicBezTo>
                    <a:pt x="93" y="21"/>
                    <a:pt x="92" y="24"/>
                    <a:pt x="94" y="24"/>
                  </a:cubicBezTo>
                  <a:cubicBezTo>
                    <a:pt x="95" y="24"/>
                    <a:pt x="97" y="25"/>
                    <a:pt x="97" y="25"/>
                  </a:cubicBezTo>
                  <a:cubicBezTo>
                    <a:pt x="97" y="25"/>
                    <a:pt x="103" y="23"/>
                    <a:pt x="104" y="26"/>
                  </a:cubicBezTo>
                  <a:cubicBezTo>
                    <a:pt x="106" y="29"/>
                    <a:pt x="106" y="27"/>
                    <a:pt x="109" y="28"/>
                  </a:cubicBezTo>
                  <a:cubicBezTo>
                    <a:pt x="111" y="28"/>
                    <a:pt x="113" y="28"/>
                    <a:pt x="113" y="28"/>
                  </a:cubicBezTo>
                  <a:cubicBezTo>
                    <a:pt x="113" y="28"/>
                    <a:pt x="114" y="32"/>
                    <a:pt x="112" y="34"/>
                  </a:cubicBezTo>
                  <a:cubicBezTo>
                    <a:pt x="111" y="36"/>
                    <a:pt x="111" y="37"/>
                    <a:pt x="112" y="39"/>
                  </a:cubicBezTo>
                  <a:cubicBezTo>
                    <a:pt x="112" y="41"/>
                    <a:pt x="110" y="44"/>
                    <a:pt x="112" y="47"/>
                  </a:cubicBezTo>
                  <a:cubicBezTo>
                    <a:pt x="112" y="47"/>
                    <a:pt x="111" y="49"/>
                    <a:pt x="110" y="48"/>
                  </a:cubicBezTo>
                  <a:cubicBezTo>
                    <a:pt x="108" y="46"/>
                    <a:pt x="108" y="50"/>
                    <a:pt x="108" y="50"/>
                  </a:cubicBezTo>
                  <a:cubicBezTo>
                    <a:pt x="108" y="50"/>
                    <a:pt x="109" y="51"/>
                    <a:pt x="106" y="51"/>
                  </a:cubicBezTo>
                  <a:cubicBezTo>
                    <a:pt x="103" y="52"/>
                    <a:pt x="101" y="56"/>
                    <a:pt x="99" y="58"/>
                  </a:cubicBezTo>
                  <a:cubicBezTo>
                    <a:pt x="98" y="60"/>
                    <a:pt x="96" y="62"/>
                    <a:pt x="95" y="64"/>
                  </a:cubicBezTo>
                  <a:cubicBezTo>
                    <a:pt x="94" y="66"/>
                    <a:pt x="92" y="71"/>
                    <a:pt x="96" y="68"/>
                  </a:cubicBezTo>
                  <a:cubicBezTo>
                    <a:pt x="99" y="65"/>
                    <a:pt x="99" y="68"/>
                    <a:pt x="99" y="68"/>
                  </a:cubicBezTo>
                  <a:cubicBezTo>
                    <a:pt x="99" y="70"/>
                    <a:pt x="104" y="69"/>
                    <a:pt x="104" y="71"/>
                  </a:cubicBezTo>
                  <a:cubicBezTo>
                    <a:pt x="105" y="73"/>
                    <a:pt x="107" y="72"/>
                    <a:pt x="107" y="72"/>
                  </a:cubicBezTo>
                  <a:cubicBezTo>
                    <a:pt x="105" y="76"/>
                    <a:pt x="105" y="76"/>
                    <a:pt x="105" y="76"/>
                  </a:cubicBezTo>
                  <a:cubicBezTo>
                    <a:pt x="105" y="76"/>
                    <a:pt x="104" y="79"/>
                    <a:pt x="102" y="79"/>
                  </a:cubicBezTo>
                  <a:cubicBezTo>
                    <a:pt x="99" y="79"/>
                    <a:pt x="99" y="84"/>
                    <a:pt x="102" y="84"/>
                  </a:cubicBezTo>
                  <a:cubicBezTo>
                    <a:pt x="104" y="84"/>
                    <a:pt x="101" y="90"/>
                    <a:pt x="102" y="91"/>
                  </a:cubicBezTo>
                  <a:cubicBezTo>
                    <a:pt x="103" y="92"/>
                    <a:pt x="107" y="90"/>
                    <a:pt x="106" y="92"/>
                  </a:cubicBezTo>
                  <a:cubicBezTo>
                    <a:pt x="105" y="94"/>
                    <a:pt x="106" y="92"/>
                    <a:pt x="104" y="94"/>
                  </a:cubicBezTo>
                  <a:cubicBezTo>
                    <a:pt x="103" y="96"/>
                    <a:pt x="105" y="96"/>
                    <a:pt x="105" y="97"/>
                  </a:cubicBezTo>
                  <a:cubicBezTo>
                    <a:pt x="104" y="97"/>
                    <a:pt x="104" y="97"/>
                    <a:pt x="104" y="97"/>
                  </a:cubicBezTo>
                  <a:cubicBezTo>
                    <a:pt x="103" y="95"/>
                    <a:pt x="103" y="95"/>
                    <a:pt x="103" y="95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8"/>
                    <a:pt x="101" y="102"/>
                    <a:pt x="100" y="103"/>
                  </a:cubicBezTo>
                  <a:cubicBezTo>
                    <a:pt x="99" y="103"/>
                    <a:pt x="98" y="102"/>
                    <a:pt x="97" y="103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2" y="104"/>
                    <a:pt x="92" y="101"/>
                    <a:pt x="91" y="101"/>
                  </a:cubicBezTo>
                  <a:cubicBezTo>
                    <a:pt x="90" y="100"/>
                    <a:pt x="89" y="101"/>
                    <a:pt x="89" y="101"/>
                  </a:cubicBezTo>
                  <a:cubicBezTo>
                    <a:pt x="88" y="100"/>
                    <a:pt x="88" y="99"/>
                    <a:pt x="87" y="99"/>
                  </a:cubicBezTo>
                  <a:cubicBezTo>
                    <a:pt x="86" y="98"/>
                    <a:pt x="87" y="100"/>
                    <a:pt x="85" y="100"/>
                  </a:cubicBezTo>
                  <a:cubicBezTo>
                    <a:pt x="84" y="100"/>
                    <a:pt x="82" y="97"/>
                    <a:pt x="79" y="98"/>
                  </a:cubicBezTo>
                  <a:cubicBezTo>
                    <a:pt x="77" y="98"/>
                    <a:pt x="75" y="102"/>
                    <a:pt x="74" y="103"/>
                  </a:cubicBezTo>
                  <a:cubicBezTo>
                    <a:pt x="73" y="103"/>
                    <a:pt x="72" y="103"/>
                    <a:pt x="71" y="103"/>
                  </a:cubicBezTo>
                  <a:cubicBezTo>
                    <a:pt x="71" y="106"/>
                    <a:pt x="70" y="107"/>
                    <a:pt x="70" y="109"/>
                  </a:cubicBezTo>
                  <a:close/>
                  <a:moveTo>
                    <a:pt x="123" y="103"/>
                  </a:moveTo>
                  <a:cubicBezTo>
                    <a:pt x="122" y="105"/>
                    <a:pt x="122" y="107"/>
                    <a:pt x="120" y="108"/>
                  </a:cubicBezTo>
                  <a:cubicBezTo>
                    <a:pt x="119" y="109"/>
                    <a:pt x="117" y="108"/>
                    <a:pt x="116" y="110"/>
                  </a:cubicBezTo>
                  <a:cubicBezTo>
                    <a:pt x="115" y="112"/>
                    <a:pt x="116" y="117"/>
                    <a:pt x="117" y="119"/>
                  </a:cubicBezTo>
                  <a:cubicBezTo>
                    <a:pt x="116" y="119"/>
                    <a:pt x="116" y="119"/>
                    <a:pt x="116" y="120"/>
                  </a:cubicBezTo>
                  <a:cubicBezTo>
                    <a:pt x="117" y="122"/>
                    <a:pt x="121" y="123"/>
                    <a:pt x="123" y="124"/>
                  </a:cubicBezTo>
                  <a:cubicBezTo>
                    <a:pt x="124" y="118"/>
                    <a:pt x="127" y="112"/>
                    <a:pt x="125" y="105"/>
                  </a:cubicBezTo>
                  <a:cubicBezTo>
                    <a:pt x="125" y="104"/>
                    <a:pt x="123" y="103"/>
                    <a:pt x="123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" name="Google Shape;698;p9">
              <a:extLst>
                <a:ext uri="{FF2B5EF4-FFF2-40B4-BE49-F238E27FC236}">
                  <a16:creationId xmlns:a16="http://schemas.microsoft.com/office/drawing/2014/main" id="{AA7FE9B5-E4D0-DF43-9489-12E4D78F9BF5}"/>
                </a:ext>
              </a:extLst>
            </p:cNvPr>
            <p:cNvSpPr/>
            <p:nvPr/>
          </p:nvSpPr>
          <p:spPr>
            <a:xfrm>
              <a:off x="5823155" y="2171516"/>
              <a:ext cx="5252689" cy="2942512"/>
            </a:xfrm>
            <a:custGeom>
              <a:avLst/>
              <a:gdLst/>
              <a:ahLst/>
              <a:cxnLst/>
              <a:rect l="l" t="t" r="r" b="b"/>
              <a:pathLst>
                <a:path w="1491" h="835" extrusionOk="0">
                  <a:moveTo>
                    <a:pt x="1457" y="809"/>
                  </a:moveTo>
                  <a:cubicBezTo>
                    <a:pt x="1457" y="809"/>
                    <a:pt x="1457" y="812"/>
                    <a:pt x="1457" y="813"/>
                  </a:cubicBezTo>
                  <a:cubicBezTo>
                    <a:pt x="1458" y="814"/>
                    <a:pt x="1458" y="814"/>
                    <a:pt x="1458" y="814"/>
                  </a:cubicBezTo>
                  <a:cubicBezTo>
                    <a:pt x="1459" y="817"/>
                    <a:pt x="1461" y="822"/>
                    <a:pt x="1464" y="824"/>
                  </a:cubicBezTo>
                  <a:cubicBezTo>
                    <a:pt x="1465" y="824"/>
                    <a:pt x="1466" y="825"/>
                    <a:pt x="1467" y="825"/>
                  </a:cubicBezTo>
                  <a:cubicBezTo>
                    <a:pt x="1468" y="827"/>
                    <a:pt x="1468" y="830"/>
                    <a:pt x="1471" y="831"/>
                  </a:cubicBezTo>
                  <a:cubicBezTo>
                    <a:pt x="1472" y="832"/>
                    <a:pt x="1474" y="832"/>
                    <a:pt x="1475" y="832"/>
                  </a:cubicBezTo>
                  <a:cubicBezTo>
                    <a:pt x="1476" y="833"/>
                    <a:pt x="1478" y="835"/>
                    <a:pt x="1479" y="835"/>
                  </a:cubicBezTo>
                  <a:cubicBezTo>
                    <a:pt x="1481" y="835"/>
                    <a:pt x="1481" y="834"/>
                    <a:pt x="1482" y="834"/>
                  </a:cubicBezTo>
                  <a:cubicBezTo>
                    <a:pt x="1483" y="835"/>
                    <a:pt x="1483" y="833"/>
                    <a:pt x="1483" y="833"/>
                  </a:cubicBezTo>
                  <a:cubicBezTo>
                    <a:pt x="1481" y="832"/>
                    <a:pt x="1478" y="830"/>
                    <a:pt x="1477" y="828"/>
                  </a:cubicBezTo>
                  <a:cubicBezTo>
                    <a:pt x="1476" y="827"/>
                    <a:pt x="1476" y="826"/>
                    <a:pt x="1476" y="826"/>
                  </a:cubicBezTo>
                  <a:cubicBezTo>
                    <a:pt x="1474" y="825"/>
                    <a:pt x="1472" y="826"/>
                    <a:pt x="1471" y="824"/>
                  </a:cubicBezTo>
                  <a:cubicBezTo>
                    <a:pt x="1470" y="824"/>
                    <a:pt x="1471" y="823"/>
                    <a:pt x="1471" y="822"/>
                  </a:cubicBezTo>
                  <a:cubicBezTo>
                    <a:pt x="1470" y="822"/>
                    <a:pt x="1470" y="822"/>
                    <a:pt x="1470" y="822"/>
                  </a:cubicBezTo>
                  <a:cubicBezTo>
                    <a:pt x="1469" y="822"/>
                    <a:pt x="1462" y="814"/>
                    <a:pt x="1461" y="813"/>
                  </a:cubicBezTo>
                  <a:cubicBezTo>
                    <a:pt x="1461" y="812"/>
                    <a:pt x="1462" y="810"/>
                    <a:pt x="1461" y="810"/>
                  </a:cubicBezTo>
                  <a:cubicBezTo>
                    <a:pt x="1461" y="809"/>
                    <a:pt x="1458" y="809"/>
                    <a:pt x="1457" y="809"/>
                  </a:cubicBezTo>
                  <a:close/>
                  <a:moveTo>
                    <a:pt x="1481" y="816"/>
                  </a:moveTo>
                  <a:cubicBezTo>
                    <a:pt x="1480" y="816"/>
                    <a:pt x="1480" y="820"/>
                    <a:pt x="1480" y="821"/>
                  </a:cubicBezTo>
                  <a:cubicBezTo>
                    <a:pt x="1481" y="821"/>
                    <a:pt x="1482" y="821"/>
                    <a:pt x="1482" y="821"/>
                  </a:cubicBezTo>
                  <a:cubicBezTo>
                    <a:pt x="1483" y="819"/>
                    <a:pt x="1483" y="819"/>
                    <a:pt x="1483" y="819"/>
                  </a:cubicBezTo>
                  <a:cubicBezTo>
                    <a:pt x="1482" y="818"/>
                    <a:pt x="1481" y="816"/>
                    <a:pt x="1481" y="816"/>
                  </a:cubicBezTo>
                  <a:close/>
                  <a:moveTo>
                    <a:pt x="1488" y="826"/>
                  </a:moveTo>
                  <a:cubicBezTo>
                    <a:pt x="1489" y="828"/>
                    <a:pt x="1489" y="828"/>
                    <a:pt x="1489" y="828"/>
                  </a:cubicBezTo>
                  <a:cubicBezTo>
                    <a:pt x="1490" y="828"/>
                    <a:pt x="1491" y="826"/>
                    <a:pt x="1488" y="826"/>
                  </a:cubicBezTo>
                  <a:close/>
                  <a:moveTo>
                    <a:pt x="517" y="815"/>
                  </a:moveTo>
                  <a:cubicBezTo>
                    <a:pt x="517" y="815"/>
                    <a:pt x="516" y="815"/>
                    <a:pt x="515" y="816"/>
                  </a:cubicBezTo>
                  <a:cubicBezTo>
                    <a:pt x="516" y="817"/>
                    <a:pt x="516" y="817"/>
                    <a:pt x="516" y="819"/>
                  </a:cubicBezTo>
                  <a:cubicBezTo>
                    <a:pt x="522" y="819"/>
                    <a:pt x="523" y="820"/>
                    <a:pt x="519" y="815"/>
                  </a:cubicBezTo>
                  <a:cubicBezTo>
                    <a:pt x="519" y="815"/>
                    <a:pt x="517" y="815"/>
                    <a:pt x="517" y="815"/>
                  </a:cubicBezTo>
                  <a:close/>
                  <a:moveTo>
                    <a:pt x="70" y="109"/>
                  </a:moveTo>
                  <a:cubicBezTo>
                    <a:pt x="66" y="109"/>
                    <a:pt x="68" y="112"/>
                    <a:pt x="65" y="112"/>
                  </a:cubicBezTo>
                  <a:cubicBezTo>
                    <a:pt x="62" y="112"/>
                    <a:pt x="60" y="113"/>
                    <a:pt x="59" y="111"/>
                  </a:cubicBezTo>
                  <a:cubicBezTo>
                    <a:pt x="58" y="109"/>
                    <a:pt x="56" y="111"/>
                    <a:pt x="56" y="111"/>
                  </a:cubicBezTo>
                  <a:cubicBezTo>
                    <a:pt x="56" y="111"/>
                    <a:pt x="53" y="111"/>
                    <a:pt x="50" y="109"/>
                  </a:cubicBezTo>
                  <a:cubicBezTo>
                    <a:pt x="47" y="108"/>
                    <a:pt x="46" y="110"/>
                    <a:pt x="44" y="110"/>
                  </a:cubicBezTo>
                  <a:cubicBezTo>
                    <a:pt x="42" y="110"/>
                    <a:pt x="42" y="107"/>
                    <a:pt x="39" y="107"/>
                  </a:cubicBezTo>
                  <a:cubicBezTo>
                    <a:pt x="36" y="107"/>
                    <a:pt x="37" y="106"/>
                    <a:pt x="34" y="105"/>
                  </a:cubicBezTo>
                  <a:cubicBezTo>
                    <a:pt x="31" y="105"/>
                    <a:pt x="30" y="106"/>
                    <a:pt x="30" y="104"/>
                  </a:cubicBezTo>
                  <a:cubicBezTo>
                    <a:pt x="30" y="102"/>
                    <a:pt x="28" y="100"/>
                    <a:pt x="28" y="100"/>
                  </a:cubicBezTo>
                  <a:cubicBezTo>
                    <a:pt x="30" y="100"/>
                    <a:pt x="32" y="99"/>
                    <a:pt x="33" y="97"/>
                  </a:cubicBezTo>
                  <a:cubicBezTo>
                    <a:pt x="34" y="95"/>
                    <a:pt x="33" y="92"/>
                    <a:pt x="34" y="90"/>
                  </a:cubicBezTo>
                  <a:cubicBezTo>
                    <a:pt x="34" y="89"/>
                    <a:pt x="35" y="87"/>
                    <a:pt x="36" y="87"/>
                  </a:cubicBezTo>
                  <a:cubicBezTo>
                    <a:pt x="36" y="86"/>
                    <a:pt x="35" y="85"/>
                    <a:pt x="36" y="85"/>
                  </a:cubicBezTo>
                  <a:cubicBezTo>
                    <a:pt x="36" y="85"/>
                    <a:pt x="35" y="84"/>
                    <a:pt x="34" y="84"/>
                  </a:cubicBezTo>
                  <a:cubicBezTo>
                    <a:pt x="34" y="82"/>
                    <a:pt x="34" y="80"/>
                    <a:pt x="34" y="78"/>
                  </a:cubicBezTo>
                  <a:cubicBezTo>
                    <a:pt x="34" y="78"/>
                    <a:pt x="35" y="77"/>
                    <a:pt x="36" y="77"/>
                  </a:cubicBezTo>
                  <a:cubicBezTo>
                    <a:pt x="35" y="76"/>
                    <a:pt x="35" y="76"/>
                    <a:pt x="34" y="75"/>
                  </a:cubicBezTo>
                  <a:cubicBezTo>
                    <a:pt x="35" y="74"/>
                    <a:pt x="35" y="69"/>
                    <a:pt x="34" y="67"/>
                  </a:cubicBezTo>
                  <a:cubicBezTo>
                    <a:pt x="34" y="67"/>
                    <a:pt x="33" y="68"/>
                    <a:pt x="33" y="68"/>
                  </a:cubicBezTo>
                  <a:cubicBezTo>
                    <a:pt x="33" y="68"/>
                    <a:pt x="32" y="66"/>
                    <a:pt x="32" y="66"/>
                  </a:cubicBezTo>
                  <a:cubicBezTo>
                    <a:pt x="29" y="64"/>
                    <a:pt x="24" y="63"/>
                    <a:pt x="23" y="60"/>
                  </a:cubicBezTo>
                  <a:cubicBezTo>
                    <a:pt x="23" y="59"/>
                    <a:pt x="23" y="57"/>
                    <a:pt x="23" y="56"/>
                  </a:cubicBezTo>
                  <a:cubicBezTo>
                    <a:pt x="21" y="58"/>
                    <a:pt x="23" y="53"/>
                    <a:pt x="23" y="53"/>
                  </a:cubicBezTo>
                  <a:cubicBezTo>
                    <a:pt x="22" y="53"/>
                    <a:pt x="21" y="53"/>
                    <a:pt x="20" y="53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20" y="51"/>
                    <a:pt x="20" y="50"/>
                  </a:cubicBezTo>
                  <a:cubicBezTo>
                    <a:pt x="19" y="50"/>
                    <a:pt x="17" y="50"/>
                    <a:pt x="16" y="50"/>
                  </a:cubicBezTo>
                  <a:cubicBezTo>
                    <a:pt x="17" y="50"/>
                    <a:pt x="16" y="48"/>
                    <a:pt x="18" y="49"/>
                  </a:cubicBezTo>
                  <a:cubicBezTo>
                    <a:pt x="18" y="48"/>
                    <a:pt x="18" y="47"/>
                    <a:pt x="19" y="47"/>
                  </a:cubicBezTo>
                  <a:cubicBezTo>
                    <a:pt x="18" y="47"/>
                    <a:pt x="18" y="46"/>
                    <a:pt x="17" y="46"/>
                  </a:cubicBezTo>
                  <a:cubicBezTo>
                    <a:pt x="16" y="47"/>
                    <a:pt x="15" y="49"/>
                    <a:pt x="14" y="50"/>
                  </a:cubicBezTo>
                  <a:cubicBezTo>
                    <a:pt x="12" y="47"/>
                    <a:pt x="12" y="46"/>
                    <a:pt x="10" y="44"/>
                  </a:cubicBezTo>
                  <a:cubicBezTo>
                    <a:pt x="9" y="44"/>
                    <a:pt x="9" y="45"/>
                    <a:pt x="8" y="45"/>
                  </a:cubicBezTo>
                  <a:cubicBezTo>
                    <a:pt x="8" y="44"/>
                    <a:pt x="8" y="44"/>
                    <a:pt x="8" y="43"/>
                  </a:cubicBezTo>
                  <a:cubicBezTo>
                    <a:pt x="6" y="43"/>
                    <a:pt x="4" y="43"/>
                    <a:pt x="1" y="4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1"/>
                    <a:pt x="2" y="39"/>
                    <a:pt x="2" y="39"/>
                  </a:cubicBezTo>
                  <a:cubicBezTo>
                    <a:pt x="3" y="39"/>
                    <a:pt x="2" y="39"/>
                    <a:pt x="4" y="39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4" y="37"/>
                    <a:pt x="2" y="37"/>
                    <a:pt x="1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2" y="34"/>
                    <a:pt x="3" y="33"/>
                    <a:pt x="4" y="33"/>
                  </a:cubicBezTo>
                  <a:cubicBezTo>
                    <a:pt x="6" y="32"/>
                    <a:pt x="8" y="34"/>
                    <a:pt x="9" y="33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5" y="30"/>
                    <a:pt x="15" y="33"/>
                    <a:pt x="16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9" y="33"/>
                    <a:pt x="19" y="33"/>
                  </a:cubicBezTo>
                  <a:cubicBezTo>
                    <a:pt x="21" y="32"/>
                    <a:pt x="21" y="34"/>
                    <a:pt x="22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6" y="33"/>
                    <a:pt x="26" y="32"/>
                    <a:pt x="30" y="33"/>
                  </a:cubicBezTo>
                  <a:cubicBezTo>
                    <a:pt x="30" y="32"/>
                    <a:pt x="32" y="32"/>
                    <a:pt x="31" y="31"/>
                  </a:cubicBezTo>
                  <a:cubicBezTo>
                    <a:pt x="31" y="31"/>
                    <a:pt x="29" y="30"/>
                    <a:pt x="29" y="30"/>
                  </a:cubicBezTo>
                  <a:cubicBezTo>
                    <a:pt x="28" y="28"/>
                    <a:pt x="29" y="26"/>
                    <a:pt x="29" y="24"/>
                  </a:cubicBezTo>
                  <a:cubicBezTo>
                    <a:pt x="29" y="23"/>
                    <a:pt x="27" y="20"/>
                    <a:pt x="26" y="18"/>
                  </a:cubicBezTo>
                  <a:cubicBezTo>
                    <a:pt x="32" y="17"/>
                    <a:pt x="31" y="17"/>
                    <a:pt x="32" y="23"/>
                  </a:cubicBezTo>
                  <a:cubicBezTo>
                    <a:pt x="36" y="22"/>
                    <a:pt x="41" y="22"/>
                    <a:pt x="45" y="21"/>
                  </a:cubicBezTo>
                  <a:cubicBezTo>
                    <a:pt x="45" y="19"/>
                    <a:pt x="45" y="20"/>
                    <a:pt x="45" y="17"/>
                  </a:cubicBezTo>
                  <a:cubicBezTo>
                    <a:pt x="47" y="16"/>
                    <a:pt x="51" y="13"/>
                    <a:pt x="53" y="13"/>
                  </a:cubicBezTo>
                  <a:cubicBezTo>
                    <a:pt x="54" y="13"/>
                    <a:pt x="55" y="14"/>
                    <a:pt x="56" y="13"/>
                  </a:cubicBezTo>
                  <a:cubicBezTo>
                    <a:pt x="55" y="13"/>
                    <a:pt x="55" y="7"/>
                    <a:pt x="56" y="5"/>
                  </a:cubicBezTo>
                  <a:cubicBezTo>
                    <a:pt x="55" y="6"/>
                    <a:pt x="56" y="2"/>
                    <a:pt x="56" y="2"/>
                  </a:cubicBezTo>
                  <a:cubicBezTo>
                    <a:pt x="58" y="1"/>
                    <a:pt x="59" y="0"/>
                    <a:pt x="61" y="0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5" y="2"/>
                    <a:pt x="65" y="4"/>
                  </a:cubicBezTo>
                  <a:cubicBezTo>
                    <a:pt x="66" y="6"/>
                    <a:pt x="66" y="7"/>
                    <a:pt x="66" y="7"/>
                  </a:cubicBezTo>
                  <a:cubicBezTo>
                    <a:pt x="66" y="7"/>
                    <a:pt x="68" y="7"/>
                    <a:pt x="70" y="10"/>
                  </a:cubicBezTo>
                  <a:cubicBezTo>
                    <a:pt x="73" y="13"/>
                    <a:pt x="74" y="11"/>
                    <a:pt x="74" y="11"/>
                  </a:cubicBezTo>
                  <a:cubicBezTo>
                    <a:pt x="74" y="11"/>
                    <a:pt x="74" y="12"/>
                    <a:pt x="76" y="14"/>
                  </a:cubicBezTo>
                  <a:cubicBezTo>
                    <a:pt x="78" y="16"/>
                    <a:pt x="79" y="16"/>
                    <a:pt x="80" y="17"/>
                  </a:cubicBezTo>
                  <a:cubicBezTo>
                    <a:pt x="82" y="18"/>
                    <a:pt x="84" y="14"/>
                    <a:pt x="84" y="17"/>
                  </a:cubicBezTo>
                  <a:cubicBezTo>
                    <a:pt x="84" y="20"/>
                    <a:pt x="84" y="20"/>
                    <a:pt x="86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1"/>
                    <a:pt x="93" y="21"/>
                    <a:pt x="93" y="21"/>
                  </a:cubicBezTo>
                  <a:cubicBezTo>
                    <a:pt x="93" y="21"/>
                    <a:pt x="92" y="24"/>
                    <a:pt x="94" y="24"/>
                  </a:cubicBezTo>
                  <a:cubicBezTo>
                    <a:pt x="95" y="24"/>
                    <a:pt x="97" y="25"/>
                    <a:pt x="97" y="25"/>
                  </a:cubicBezTo>
                  <a:cubicBezTo>
                    <a:pt x="97" y="25"/>
                    <a:pt x="103" y="23"/>
                    <a:pt x="104" y="26"/>
                  </a:cubicBezTo>
                  <a:cubicBezTo>
                    <a:pt x="106" y="29"/>
                    <a:pt x="106" y="27"/>
                    <a:pt x="109" y="28"/>
                  </a:cubicBezTo>
                  <a:cubicBezTo>
                    <a:pt x="111" y="28"/>
                    <a:pt x="113" y="28"/>
                    <a:pt x="113" y="28"/>
                  </a:cubicBezTo>
                  <a:cubicBezTo>
                    <a:pt x="113" y="28"/>
                    <a:pt x="114" y="32"/>
                    <a:pt x="112" y="34"/>
                  </a:cubicBezTo>
                  <a:cubicBezTo>
                    <a:pt x="111" y="36"/>
                    <a:pt x="111" y="37"/>
                    <a:pt x="112" y="39"/>
                  </a:cubicBezTo>
                  <a:cubicBezTo>
                    <a:pt x="112" y="41"/>
                    <a:pt x="110" y="44"/>
                    <a:pt x="112" y="47"/>
                  </a:cubicBezTo>
                  <a:cubicBezTo>
                    <a:pt x="112" y="47"/>
                    <a:pt x="111" y="49"/>
                    <a:pt x="110" y="48"/>
                  </a:cubicBezTo>
                  <a:cubicBezTo>
                    <a:pt x="108" y="46"/>
                    <a:pt x="108" y="50"/>
                    <a:pt x="108" y="50"/>
                  </a:cubicBezTo>
                  <a:cubicBezTo>
                    <a:pt x="108" y="50"/>
                    <a:pt x="109" y="51"/>
                    <a:pt x="106" y="51"/>
                  </a:cubicBezTo>
                  <a:cubicBezTo>
                    <a:pt x="103" y="52"/>
                    <a:pt x="101" y="56"/>
                    <a:pt x="99" y="58"/>
                  </a:cubicBezTo>
                  <a:cubicBezTo>
                    <a:pt x="98" y="60"/>
                    <a:pt x="96" y="62"/>
                    <a:pt x="95" y="64"/>
                  </a:cubicBezTo>
                  <a:cubicBezTo>
                    <a:pt x="94" y="66"/>
                    <a:pt x="92" y="71"/>
                    <a:pt x="96" y="68"/>
                  </a:cubicBezTo>
                  <a:cubicBezTo>
                    <a:pt x="99" y="65"/>
                    <a:pt x="99" y="68"/>
                    <a:pt x="99" y="68"/>
                  </a:cubicBezTo>
                  <a:cubicBezTo>
                    <a:pt x="99" y="70"/>
                    <a:pt x="104" y="69"/>
                    <a:pt x="104" y="71"/>
                  </a:cubicBezTo>
                  <a:cubicBezTo>
                    <a:pt x="105" y="73"/>
                    <a:pt x="107" y="72"/>
                    <a:pt x="107" y="72"/>
                  </a:cubicBezTo>
                  <a:cubicBezTo>
                    <a:pt x="105" y="76"/>
                    <a:pt x="105" y="76"/>
                    <a:pt x="105" y="76"/>
                  </a:cubicBezTo>
                  <a:cubicBezTo>
                    <a:pt x="105" y="76"/>
                    <a:pt x="104" y="79"/>
                    <a:pt x="102" y="79"/>
                  </a:cubicBezTo>
                  <a:cubicBezTo>
                    <a:pt x="99" y="79"/>
                    <a:pt x="99" y="84"/>
                    <a:pt x="102" y="84"/>
                  </a:cubicBezTo>
                  <a:cubicBezTo>
                    <a:pt x="104" y="84"/>
                    <a:pt x="101" y="90"/>
                    <a:pt x="102" y="91"/>
                  </a:cubicBezTo>
                  <a:cubicBezTo>
                    <a:pt x="103" y="92"/>
                    <a:pt x="107" y="90"/>
                    <a:pt x="106" y="92"/>
                  </a:cubicBezTo>
                  <a:cubicBezTo>
                    <a:pt x="105" y="94"/>
                    <a:pt x="106" y="92"/>
                    <a:pt x="104" y="94"/>
                  </a:cubicBezTo>
                  <a:cubicBezTo>
                    <a:pt x="103" y="96"/>
                    <a:pt x="105" y="96"/>
                    <a:pt x="105" y="97"/>
                  </a:cubicBezTo>
                  <a:cubicBezTo>
                    <a:pt x="104" y="97"/>
                    <a:pt x="104" y="97"/>
                    <a:pt x="104" y="97"/>
                  </a:cubicBezTo>
                  <a:cubicBezTo>
                    <a:pt x="103" y="95"/>
                    <a:pt x="103" y="95"/>
                    <a:pt x="103" y="95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8"/>
                    <a:pt x="101" y="102"/>
                    <a:pt x="100" y="103"/>
                  </a:cubicBezTo>
                  <a:cubicBezTo>
                    <a:pt x="99" y="103"/>
                    <a:pt x="98" y="102"/>
                    <a:pt x="97" y="103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2" y="104"/>
                    <a:pt x="92" y="101"/>
                    <a:pt x="91" y="101"/>
                  </a:cubicBezTo>
                  <a:cubicBezTo>
                    <a:pt x="90" y="100"/>
                    <a:pt x="89" y="101"/>
                    <a:pt x="89" y="101"/>
                  </a:cubicBezTo>
                  <a:cubicBezTo>
                    <a:pt x="88" y="100"/>
                    <a:pt x="88" y="99"/>
                    <a:pt x="87" y="99"/>
                  </a:cubicBezTo>
                  <a:cubicBezTo>
                    <a:pt x="86" y="98"/>
                    <a:pt x="87" y="100"/>
                    <a:pt x="85" y="100"/>
                  </a:cubicBezTo>
                  <a:cubicBezTo>
                    <a:pt x="84" y="100"/>
                    <a:pt x="82" y="97"/>
                    <a:pt x="79" y="98"/>
                  </a:cubicBezTo>
                  <a:cubicBezTo>
                    <a:pt x="77" y="98"/>
                    <a:pt x="75" y="102"/>
                    <a:pt x="74" y="103"/>
                  </a:cubicBezTo>
                  <a:cubicBezTo>
                    <a:pt x="73" y="103"/>
                    <a:pt x="72" y="103"/>
                    <a:pt x="71" y="103"/>
                  </a:cubicBezTo>
                  <a:cubicBezTo>
                    <a:pt x="71" y="106"/>
                    <a:pt x="70" y="107"/>
                    <a:pt x="70" y="109"/>
                  </a:cubicBezTo>
                  <a:close/>
                  <a:moveTo>
                    <a:pt x="123" y="103"/>
                  </a:moveTo>
                  <a:cubicBezTo>
                    <a:pt x="122" y="105"/>
                    <a:pt x="122" y="107"/>
                    <a:pt x="120" y="108"/>
                  </a:cubicBezTo>
                  <a:cubicBezTo>
                    <a:pt x="119" y="109"/>
                    <a:pt x="117" y="108"/>
                    <a:pt x="116" y="110"/>
                  </a:cubicBezTo>
                  <a:cubicBezTo>
                    <a:pt x="115" y="112"/>
                    <a:pt x="116" y="117"/>
                    <a:pt x="117" y="119"/>
                  </a:cubicBezTo>
                  <a:cubicBezTo>
                    <a:pt x="116" y="119"/>
                    <a:pt x="116" y="119"/>
                    <a:pt x="116" y="120"/>
                  </a:cubicBezTo>
                  <a:cubicBezTo>
                    <a:pt x="117" y="122"/>
                    <a:pt x="121" y="123"/>
                    <a:pt x="123" y="124"/>
                  </a:cubicBezTo>
                  <a:cubicBezTo>
                    <a:pt x="124" y="118"/>
                    <a:pt x="127" y="112"/>
                    <a:pt x="125" y="105"/>
                  </a:cubicBezTo>
                  <a:cubicBezTo>
                    <a:pt x="125" y="104"/>
                    <a:pt x="123" y="103"/>
                    <a:pt x="123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" name="Google Shape;699;p9">
              <a:extLst>
                <a:ext uri="{FF2B5EF4-FFF2-40B4-BE49-F238E27FC236}">
                  <a16:creationId xmlns:a16="http://schemas.microsoft.com/office/drawing/2014/main" id="{0042918A-1192-8347-8E88-988A23320B44}"/>
                </a:ext>
              </a:extLst>
            </p:cNvPr>
            <p:cNvSpPr/>
            <p:nvPr/>
          </p:nvSpPr>
          <p:spPr>
            <a:xfrm>
              <a:off x="6559681" y="1183493"/>
              <a:ext cx="388024" cy="556886"/>
            </a:xfrm>
            <a:custGeom>
              <a:avLst/>
              <a:gdLst/>
              <a:ahLst/>
              <a:cxnLst/>
              <a:rect l="l" t="t" r="r" b="b"/>
              <a:pathLst>
                <a:path w="110" h="158" extrusionOk="0">
                  <a:moveTo>
                    <a:pt x="45" y="68"/>
                  </a:moveTo>
                  <a:cubicBezTo>
                    <a:pt x="47" y="68"/>
                    <a:pt x="46" y="68"/>
                    <a:pt x="47" y="68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9" y="71"/>
                    <a:pt x="49" y="69"/>
                    <a:pt x="51" y="70"/>
                  </a:cubicBezTo>
                  <a:cubicBezTo>
                    <a:pt x="53" y="72"/>
                    <a:pt x="51" y="75"/>
                    <a:pt x="51" y="77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2" y="80"/>
                    <a:pt x="52" y="80"/>
                    <a:pt x="51" y="81"/>
                  </a:cubicBezTo>
                  <a:cubicBezTo>
                    <a:pt x="51" y="82"/>
                    <a:pt x="52" y="84"/>
                    <a:pt x="51" y="84"/>
                  </a:cubicBezTo>
                  <a:cubicBezTo>
                    <a:pt x="50" y="84"/>
                    <a:pt x="50" y="84"/>
                    <a:pt x="51" y="83"/>
                  </a:cubicBezTo>
                  <a:cubicBezTo>
                    <a:pt x="49" y="84"/>
                    <a:pt x="48" y="84"/>
                    <a:pt x="47" y="85"/>
                  </a:cubicBezTo>
                  <a:cubicBezTo>
                    <a:pt x="45" y="86"/>
                    <a:pt x="45" y="90"/>
                    <a:pt x="44" y="92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2" y="93"/>
                    <a:pt x="40" y="96"/>
                    <a:pt x="40" y="97"/>
                  </a:cubicBezTo>
                  <a:cubicBezTo>
                    <a:pt x="40" y="97"/>
                    <a:pt x="40" y="98"/>
                    <a:pt x="40" y="99"/>
                  </a:cubicBezTo>
                  <a:cubicBezTo>
                    <a:pt x="39" y="100"/>
                    <a:pt x="36" y="100"/>
                    <a:pt x="35" y="101"/>
                  </a:cubicBezTo>
                  <a:cubicBezTo>
                    <a:pt x="33" y="102"/>
                    <a:pt x="33" y="105"/>
                    <a:pt x="31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30" y="106"/>
                    <a:pt x="30" y="108"/>
                    <a:pt x="30" y="108"/>
                  </a:cubicBezTo>
                  <a:cubicBezTo>
                    <a:pt x="29" y="108"/>
                    <a:pt x="27" y="107"/>
                    <a:pt x="27" y="108"/>
                  </a:cubicBezTo>
                  <a:cubicBezTo>
                    <a:pt x="25" y="109"/>
                    <a:pt x="26" y="111"/>
                    <a:pt x="25" y="112"/>
                  </a:cubicBezTo>
                  <a:cubicBezTo>
                    <a:pt x="25" y="113"/>
                    <a:pt x="22" y="114"/>
                    <a:pt x="21" y="115"/>
                  </a:cubicBezTo>
                  <a:cubicBezTo>
                    <a:pt x="22" y="116"/>
                    <a:pt x="21" y="117"/>
                    <a:pt x="21" y="118"/>
                  </a:cubicBezTo>
                  <a:cubicBezTo>
                    <a:pt x="22" y="119"/>
                    <a:pt x="24" y="119"/>
                    <a:pt x="24" y="119"/>
                  </a:cubicBezTo>
                  <a:cubicBezTo>
                    <a:pt x="24" y="121"/>
                    <a:pt x="23" y="121"/>
                    <a:pt x="23" y="123"/>
                  </a:cubicBezTo>
                  <a:cubicBezTo>
                    <a:pt x="23" y="127"/>
                    <a:pt x="23" y="127"/>
                    <a:pt x="23" y="127"/>
                  </a:cubicBezTo>
                  <a:cubicBezTo>
                    <a:pt x="23" y="127"/>
                    <a:pt x="23" y="129"/>
                    <a:pt x="23" y="129"/>
                  </a:cubicBezTo>
                  <a:cubicBezTo>
                    <a:pt x="23" y="130"/>
                    <a:pt x="22" y="131"/>
                    <a:pt x="21" y="131"/>
                  </a:cubicBezTo>
                  <a:cubicBezTo>
                    <a:pt x="21" y="133"/>
                    <a:pt x="21" y="133"/>
                    <a:pt x="21" y="133"/>
                  </a:cubicBezTo>
                  <a:cubicBezTo>
                    <a:pt x="21" y="133"/>
                    <a:pt x="21" y="138"/>
                    <a:pt x="21" y="139"/>
                  </a:cubicBezTo>
                  <a:cubicBezTo>
                    <a:pt x="21" y="139"/>
                    <a:pt x="22" y="141"/>
                    <a:pt x="22" y="141"/>
                  </a:cubicBezTo>
                  <a:cubicBezTo>
                    <a:pt x="23" y="142"/>
                    <a:pt x="23" y="141"/>
                    <a:pt x="23" y="141"/>
                  </a:cubicBezTo>
                  <a:cubicBezTo>
                    <a:pt x="25" y="141"/>
                    <a:pt x="25" y="141"/>
                    <a:pt x="25" y="141"/>
                  </a:cubicBezTo>
                  <a:cubicBezTo>
                    <a:pt x="25" y="143"/>
                    <a:pt x="25" y="145"/>
                    <a:pt x="25" y="147"/>
                  </a:cubicBezTo>
                  <a:cubicBezTo>
                    <a:pt x="25" y="147"/>
                    <a:pt x="27" y="147"/>
                    <a:pt x="27" y="147"/>
                  </a:cubicBezTo>
                  <a:cubicBezTo>
                    <a:pt x="27" y="145"/>
                    <a:pt x="26" y="145"/>
                    <a:pt x="28" y="145"/>
                  </a:cubicBezTo>
                  <a:cubicBezTo>
                    <a:pt x="28" y="145"/>
                    <a:pt x="29" y="146"/>
                    <a:pt x="29" y="146"/>
                  </a:cubicBezTo>
                  <a:cubicBezTo>
                    <a:pt x="31" y="147"/>
                    <a:pt x="32" y="148"/>
                    <a:pt x="32" y="148"/>
                  </a:cubicBezTo>
                  <a:cubicBezTo>
                    <a:pt x="32" y="149"/>
                    <a:pt x="31" y="151"/>
                    <a:pt x="29" y="151"/>
                  </a:cubicBezTo>
                  <a:cubicBezTo>
                    <a:pt x="29" y="153"/>
                    <a:pt x="29" y="154"/>
                    <a:pt x="29" y="156"/>
                  </a:cubicBezTo>
                  <a:cubicBezTo>
                    <a:pt x="34" y="154"/>
                    <a:pt x="32" y="156"/>
                    <a:pt x="34" y="151"/>
                  </a:cubicBezTo>
                  <a:cubicBezTo>
                    <a:pt x="34" y="152"/>
                    <a:pt x="36" y="153"/>
                    <a:pt x="37" y="153"/>
                  </a:cubicBezTo>
                  <a:cubicBezTo>
                    <a:pt x="37" y="154"/>
                    <a:pt x="36" y="155"/>
                    <a:pt x="36" y="156"/>
                  </a:cubicBezTo>
                  <a:cubicBezTo>
                    <a:pt x="36" y="156"/>
                    <a:pt x="40" y="156"/>
                    <a:pt x="41" y="156"/>
                  </a:cubicBezTo>
                  <a:cubicBezTo>
                    <a:pt x="41" y="156"/>
                    <a:pt x="40" y="158"/>
                    <a:pt x="41" y="158"/>
                  </a:cubicBezTo>
                  <a:cubicBezTo>
                    <a:pt x="41" y="158"/>
                    <a:pt x="48" y="154"/>
                    <a:pt x="48" y="154"/>
                  </a:cubicBezTo>
                  <a:cubicBezTo>
                    <a:pt x="48" y="154"/>
                    <a:pt x="48" y="155"/>
                    <a:pt x="49" y="155"/>
                  </a:cubicBezTo>
                  <a:cubicBezTo>
                    <a:pt x="51" y="152"/>
                    <a:pt x="54" y="151"/>
                    <a:pt x="59" y="150"/>
                  </a:cubicBezTo>
                  <a:cubicBezTo>
                    <a:pt x="59" y="150"/>
                    <a:pt x="58" y="147"/>
                    <a:pt x="59" y="147"/>
                  </a:cubicBezTo>
                  <a:cubicBezTo>
                    <a:pt x="59" y="147"/>
                    <a:pt x="60" y="148"/>
                    <a:pt x="61" y="148"/>
                  </a:cubicBezTo>
                  <a:cubicBezTo>
                    <a:pt x="62" y="148"/>
                    <a:pt x="62" y="146"/>
                    <a:pt x="64" y="147"/>
                  </a:cubicBezTo>
                  <a:cubicBezTo>
                    <a:pt x="64" y="147"/>
                    <a:pt x="66" y="148"/>
                    <a:pt x="67" y="148"/>
                  </a:cubicBezTo>
                  <a:cubicBezTo>
                    <a:pt x="67" y="148"/>
                    <a:pt x="67" y="146"/>
                    <a:pt x="67" y="146"/>
                  </a:cubicBezTo>
                  <a:cubicBezTo>
                    <a:pt x="68" y="146"/>
                    <a:pt x="69" y="146"/>
                    <a:pt x="69" y="145"/>
                  </a:cubicBezTo>
                  <a:cubicBezTo>
                    <a:pt x="69" y="145"/>
                    <a:pt x="69" y="145"/>
                    <a:pt x="69" y="145"/>
                  </a:cubicBezTo>
                  <a:cubicBezTo>
                    <a:pt x="70" y="145"/>
                    <a:pt x="70" y="145"/>
                    <a:pt x="70" y="146"/>
                  </a:cubicBezTo>
                  <a:cubicBezTo>
                    <a:pt x="70" y="146"/>
                    <a:pt x="72" y="146"/>
                    <a:pt x="73" y="146"/>
                  </a:cubicBezTo>
                  <a:cubicBezTo>
                    <a:pt x="75" y="144"/>
                    <a:pt x="81" y="140"/>
                    <a:pt x="81" y="140"/>
                  </a:cubicBezTo>
                  <a:cubicBezTo>
                    <a:pt x="81" y="140"/>
                    <a:pt x="98" y="128"/>
                    <a:pt x="99" y="126"/>
                  </a:cubicBezTo>
                  <a:cubicBezTo>
                    <a:pt x="103" y="121"/>
                    <a:pt x="109" y="116"/>
                    <a:pt x="109" y="115"/>
                  </a:cubicBezTo>
                  <a:cubicBezTo>
                    <a:pt x="110" y="114"/>
                    <a:pt x="110" y="112"/>
                    <a:pt x="110" y="110"/>
                  </a:cubicBezTo>
                  <a:cubicBezTo>
                    <a:pt x="110" y="107"/>
                    <a:pt x="108" y="108"/>
                    <a:pt x="105" y="106"/>
                  </a:cubicBezTo>
                  <a:cubicBezTo>
                    <a:pt x="103" y="105"/>
                    <a:pt x="103" y="105"/>
                    <a:pt x="102" y="104"/>
                  </a:cubicBezTo>
                  <a:cubicBezTo>
                    <a:pt x="102" y="102"/>
                    <a:pt x="97" y="102"/>
                    <a:pt x="98" y="97"/>
                  </a:cubicBezTo>
                  <a:cubicBezTo>
                    <a:pt x="98" y="96"/>
                    <a:pt x="101" y="96"/>
                    <a:pt x="101" y="93"/>
                  </a:cubicBezTo>
                  <a:cubicBezTo>
                    <a:pt x="101" y="92"/>
                    <a:pt x="101" y="92"/>
                    <a:pt x="101" y="91"/>
                  </a:cubicBezTo>
                  <a:cubicBezTo>
                    <a:pt x="100" y="91"/>
                    <a:pt x="100" y="89"/>
                    <a:pt x="99" y="88"/>
                  </a:cubicBezTo>
                  <a:cubicBezTo>
                    <a:pt x="97" y="86"/>
                    <a:pt x="96" y="85"/>
                    <a:pt x="95" y="84"/>
                  </a:cubicBezTo>
                  <a:cubicBezTo>
                    <a:pt x="95" y="84"/>
                    <a:pt x="95" y="82"/>
                    <a:pt x="94" y="80"/>
                  </a:cubicBezTo>
                  <a:cubicBezTo>
                    <a:pt x="94" y="79"/>
                    <a:pt x="94" y="77"/>
                    <a:pt x="94" y="75"/>
                  </a:cubicBezTo>
                  <a:cubicBezTo>
                    <a:pt x="94" y="73"/>
                    <a:pt x="94" y="73"/>
                    <a:pt x="94" y="72"/>
                  </a:cubicBezTo>
                  <a:cubicBezTo>
                    <a:pt x="96" y="72"/>
                    <a:pt x="98" y="72"/>
                    <a:pt x="98" y="72"/>
                  </a:cubicBezTo>
                  <a:cubicBezTo>
                    <a:pt x="98" y="72"/>
                    <a:pt x="96" y="68"/>
                    <a:pt x="94" y="65"/>
                  </a:cubicBezTo>
                  <a:cubicBezTo>
                    <a:pt x="93" y="63"/>
                    <a:pt x="92" y="62"/>
                    <a:pt x="91" y="60"/>
                  </a:cubicBezTo>
                  <a:cubicBezTo>
                    <a:pt x="90" y="57"/>
                    <a:pt x="91" y="56"/>
                    <a:pt x="90" y="54"/>
                  </a:cubicBezTo>
                  <a:cubicBezTo>
                    <a:pt x="90" y="53"/>
                    <a:pt x="89" y="51"/>
                    <a:pt x="89" y="51"/>
                  </a:cubicBezTo>
                  <a:cubicBezTo>
                    <a:pt x="89" y="50"/>
                    <a:pt x="90" y="50"/>
                    <a:pt x="91" y="50"/>
                  </a:cubicBezTo>
                  <a:cubicBezTo>
                    <a:pt x="92" y="49"/>
                    <a:pt x="95" y="46"/>
                    <a:pt x="96" y="44"/>
                  </a:cubicBezTo>
                  <a:cubicBezTo>
                    <a:pt x="97" y="42"/>
                    <a:pt x="97" y="41"/>
                    <a:pt x="94" y="39"/>
                  </a:cubicBezTo>
                  <a:cubicBezTo>
                    <a:pt x="91" y="37"/>
                    <a:pt x="92" y="37"/>
                    <a:pt x="90" y="35"/>
                  </a:cubicBezTo>
                  <a:cubicBezTo>
                    <a:pt x="89" y="33"/>
                    <a:pt x="84" y="33"/>
                    <a:pt x="85" y="28"/>
                  </a:cubicBezTo>
                  <a:cubicBezTo>
                    <a:pt x="85" y="26"/>
                    <a:pt x="85" y="25"/>
                    <a:pt x="85" y="25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81" y="25"/>
                    <a:pt x="86" y="23"/>
                    <a:pt x="83" y="21"/>
                  </a:cubicBezTo>
                  <a:cubicBezTo>
                    <a:pt x="82" y="20"/>
                    <a:pt x="82" y="17"/>
                    <a:pt x="85" y="13"/>
                  </a:cubicBezTo>
                  <a:cubicBezTo>
                    <a:pt x="88" y="9"/>
                    <a:pt x="84" y="9"/>
                    <a:pt x="82" y="8"/>
                  </a:cubicBezTo>
                  <a:cubicBezTo>
                    <a:pt x="80" y="6"/>
                    <a:pt x="79" y="5"/>
                    <a:pt x="77" y="3"/>
                  </a:cubicBezTo>
                  <a:cubicBezTo>
                    <a:pt x="71" y="0"/>
                    <a:pt x="72" y="6"/>
                    <a:pt x="68" y="6"/>
                  </a:cubicBezTo>
                  <a:cubicBezTo>
                    <a:pt x="66" y="6"/>
                    <a:pt x="62" y="7"/>
                    <a:pt x="62" y="7"/>
                  </a:cubicBezTo>
                  <a:cubicBezTo>
                    <a:pt x="59" y="8"/>
                    <a:pt x="59" y="8"/>
                    <a:pt x="59" y="10"/>
                  </a:cubicBezTo>
                  <a:cubicBezTo>
                    <a:pt x="58" y="12"/>
                    <a:pt x="58" y="12"/>
                    <a:pt x="58" y="14"/>
                  </a:cubicBezTo>
                  <a:cubicBezTo>
                    <a:pt x="58" y="16"/>
                    <a:pt x="59" y="17"/>
                    <a:pt x="59" y="19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4" y="22"/>
                    <a:pt x="54" y="26"/>
                    <a:pt x="52" y="27"/>
                  </a:cubicBezTo>
                  <a:cubicBezTo>
                    <a:pt x="49" y="28"/>
                    <a:pt x="49" y="28"/>
                    <a:pt x="48" y="28"/>
                  </a:cubicBezTo>
                  <a:cubicBezTo>
                    <a:pt x="47" y="27"/>
                    <a:pt x="46" y="26"/>
                    <a:pt x="46" y="26"/>
                  </a:cubicBezTo>
                  <a:cubicBezTo>
                    <a:pt x="46" y="26"/>
                    <a:pt x="44" y="23"/>
                    <a:pt x="41" y="23"/>
                  </a:cubicBezTo>
                  <a:cubicBezTo>
                    <a:pt x="39" y="23"/>
                    <a:pt x="38" y="25"/>
                    <a:pt x="36" y="25"/>
                  </a:cubicBezTo>
                  <a:cubicBezTo>
                    <a:pt x="35" y="25"/>
                    <a:pt x="32" y="24"/>
                    <a:pt x="30" y="23"/>
                  </a:cubicBezTo>
                  <a:cubicBezTo>
                    <a:pt x="26" y="25"/>
                    <a:pt x="26" y="20"/>
                    <a:pt x="23" y="19"/>
                  </a:cubicBezTo>
                  <a:cubicBezTo>
                    <a:pt x="22" y="18"/>
                    <a:pt x="20" y="16"/>
                    <a:pt x="20" y="16"/>
                  </a:cubicBezTo>
                  <a:cubicBezTo>
                    <a:pt x="20" y="16"/>
                    <a:pt x="17" y="13"/>
                    <a:pt x="15" y="16"/>
                  </a:cubicBezTo>
                  <a:cubicBezTo>
                    <a:pt x="15" y="17"/>
                    <a:pt x="13" y="17"/>
                    <a:pt x="13" y="1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4" y="21"/>
                    <a:pt x="16" y="21"/>
                    <a:pt x="21" y="25"/>
                  </a:cubicBezTo>
                  <a:cubicBezTo>
                    <a:pt x="22" y="26"/>
                    <a:pt x="22" y="27"/>
                    <a:pt x="26" y="29"/>
                  </a:cubicBezTo>
                  <a:cubicBezTo>
                    <a:pt x="29" y="30"/>
                    <a:pt x="34" y="30"/>
                    <a:pt x="35" y="33"/>
                  </a:cubicBezTo>
                  <a:cubicBezTo>
                    <a:pt x="36" y="35"/>
                    <a:pt x="38" y="35"/>
                    <a:pt x="39" y="36"/>
                  </a:cubicBezTo>
                  <a:cubicBezTo>
                    <a:pt x="41" y="37"/>
                    <a:pt x="38" y="41"/>
                    <a:pt x="39" y="44"/>
                  </a:cubicBezTo>
                  <a:cubicBezTo>
                    <a:pt x="40" y="45"/>
                    <a:pt x="41" y="43"/>
                    <a:pt x="42" y="44"/>
                  </a:cubicBezTo>
                  <a:cubicBezTo>
                    <a:pt x="42" y="45"/>
                    <a:pt x="42" y="47"/>
                    <a:pt x="42" y="47"/>
                  </a:cubicBezTo>
                  <a:cubicBezTo>
                    <a:pt x="41" y="50"/>
                    <a:pt x="39" y="50"/>
                    <a:pt x="41" y="54"/>
                  </a:cubicBezTo>
                  <a:cubicBezTo>
                    <a:pt x="42" y="57"/>
                    <a:pt x="43" y="58"/>
                    <a:pt x="43" y="60"/>
                  </a:cubicBezTo>
                  <a:cubicBezTo>
                    <a:pt x="43" y="61"/>
                    <a:pt x="41" y="61"/>
                    <a:pt x="42" y="64"/>
                  </a:cubicBezTo>
                  <a:cubicBezTo>
                    <a:pt x="43" y="65"/>
                    <a:pt x="45" y="68"/>
                    <a:pt x="45" y="68"/>
                  </a:cubicBezTo>
                  <a:close/>
                  <a:moveTo>
                    <a:pt x="3" y="151"/>
                  </a:moveTo>
                  <a:cubicBezTo>
                    <a:pt x="2" y="151"/>
                    <a:pt x="5" y="153"/>
                    <a:pt x="5" y="153"/>
                  </a:cubicBezTo>
                  <a:cubicBezTo>
                    <a:pt x="0" y="155"/>
                    <a:pt x="3" y="155"/>
                    <a:pt x="7" y="157"/>
                  </a:cubicBezTo>
                  <a:cubicBezTo>
                    <a:pt x="7" y="157"/>
                    <a:pt x="7" y="157"/>
                    <a:pt x="7" y="158"/>
                  </a:cubicBezTo>
                  <a:cubicBezTo>
                    <a:pt x="8" y="157"/>
                    <a:pt x="8" y="157"/>
                    <a:pt x="9" y="157"/>
                  </a:cubicBezTo>
                  <a:cubicBezTo>
                    <a:pt x="7" y="153"/>
                    <a:pt x="9" y="154"/>
                    <a:pt x="5" y="152"/>
                  </a:cubicBezTo>
                  <a:cubicBezTo>
                    <a:pt x="4" y="151"/>
                    <a:pt x="5" y="150"/>
                    <a:pt x="3" y="151"/>
                  </a:cubicBezTo>
                  <a:close/>
                  <a:moveTo>
                    <a:pt x="47" y="79"/>
                  </a:moveTo>
                  <a:cubicBezTo>
                    <a:pt x="46" y="80"/>
                    <a:pt x="46" y="81"/>
                    <a:pt x="47" y="81"/>
                  </a:cubicBezTo>
                  <a:cubicBezTo>
                    <a:pt x="47" y="80"/>
                    <a:pt x="48" y="79"/>
                    <a:pt x="47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" name="Google Shape;700;p9">
              <a:extLst>
                <a:ext uri="{FF2B5EF4-FFF2-40B4-BE49-F238E27FC236}">
                  <a16:creationId xmlns:a16="http://schemas.microsoft.com/office/drawing/2014/main" id="{AC76BF1F-535E-D140-976B-06418F3D154B}"/>
                </a:ext>
              </a:extLst>
            </p:cNvPr>
            <p:cNvSpPr/>
            <p:nvPr/>
          </p:nvSpPr>
          <p:spPr>
            <a:xfrm>
              <a:off x="6559681" y="1183493"/>
              <a:ext cx="388024" cy="556886"/>
            </a:xfrm>
            <a:custGeom>
              <a:avLst/>
              <a:gdLst/>
              <a:ahLst/>
              <a:cxnLst/>
              <a:rect l="l" t="t" r="r" b="b"/>
              <a:pathLst>
                <a:path w="110" h="158" extrusionOk="0">
                  <a:moveTo>
                    <a:pt x="45" y="68"/>
                  </a:moveTo>
                  <a:cubicBezTo>
                    <a:pt x="47" y="68"/>
                    <a:pt x="46" y="68"/>
                    <a:pt x="47" y="68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9" y="71"/>
                    <a:pt x="49" y="69"/>
                    <a:pt x="51" y="70"/>
                  </a:cubicBezTo>
                  <a:cubicBezTo>
                    <a:pt x="53" y="72"/>
                    <a:pt x="51" y="75"/>
                    <a:pt x="51" y="77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2" y="80"/>
                    <a:pt x="52" y="80"/>
                    <a:pt x="51" y="81"/>
                  </a:cubicBezTo>
                  <a:cubicBezTo>
                    <a:pt x="51" y="82"/>
                    <a:pt x="52" y="84"/>
                    <a:pt x="51" y="84"/>
                  </a:cubicBezTo>
                  <a:cubicBezTo>
                    <a:pt x="50" y="84"/>
                    <a:pt x="50" y="84"/>
                    <a:pt x="51" y="83"/>
                  </a:cubicBezTo>
                  <a:cubicBezTo>
                    <a:pt x="49" y="84"/>
                    <a:pt x="48" y="84"/>
                    <a:pt x="47" y="85"/>
                  </a:cubicBezTo>
                  <a:cubicBezTo>
                    <a:pt x="45" y="86"/>
                    <a:pt x="45" y="90"/>
                    <a:pt x="44" y="92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2" y="93"/>
                    <a:pt x="40" y="96"/>
                    <a:pt x="40" y="97"/>
                  </a:cubicBezTo>
                  <a:cubicBezTo>
                    <a:pt x="40" y="97"/>
                    <a:pt x="40" y="98"/>
                    <a:pt x="40" y="99"/>
                  </a:cubicBezTo>
                  <a:cubicBezTo>
                    <a:pt x="39" y="100"/>
                    <a:pt x="36" y="100"/>
                    <a:pt x="35" y="101"/>
                  </a:cubicBezTo>
                  <a:cubicBezTo>
                    <a:pt x="33" y="102"/>
                    <a:pt x="33" y="105"/>
                    <a:pt x="31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30" y="106"/>
                    <a:pt x="30" y="108"/>
                    <a:pt x="30" y="108"/>
                  </a:cubicBezTo>
                  <a:cubicBezTo>
                    <a:pt x="29" y="108"/>
                    <a:pt x="27" y="107"/>
                    <a:pt x="27" y="108"/>
                  </a:cubicBezTo>
                  <a:cubicBezTo>
                    <a:pt x="25" y="109"/>
                    <a:pt x="26" y="111"/>
                    <a:pt x="25" y="112"/>
                  </a:cubicBezTo>
                  <a:cubicBezTo>
                    <a:pt x="25" y="113"/>
                    <a:pt x="22" y="114"/>
                    <a:pt x="21" y="115"/>
                  </a:cubicBezTo>
                  <a:cubicBezTo>
                    <a:pt x="22" y="116"/>
                    <a:pt x="21" y="117"/>
                    <a:pt x="21" y="118"/>
                  </a:cubicBezTo>
                  <a:cubicBezTo>
                    <a:pt x="22" y="119"/>
                    <a:pt x="24" y="119"/>
                    <a:pt x="24" y="119"/>
                  </a:cubicBezTo>
                  <a:cubicBezTo>
                    <a:pt x="24" y="121"/>
                    <a:pt x="23" y="121"/>
                    <a:pt x="23" y="123"/>
                  </a:cubicBezTo>
                  <a:cubicBezTo>
                    <a:pt x="23" y="127"/>
                    <a:pt x="23" y="127"/>
                    <a:pt x="23" y="127"/>
                  </a:cubicBezTo>
                  <a:cubicBezTo>
                    <a:pt x="23" y="127"/>
                    <a:pt x="23" y="129"/>
                    <a:pt x="23" y="129"/>
                  </a:cubicBezTo>
                  <a:cubicBezTo>
                    <a:pt x="23" y="130"/>
                    <a:pt x="22" y="131"/>
                    <a:pt x="21" y="131"/>
                  </a:cubicBezTo>
                  <a:cubicBezTo>
                    <a:pt x="21" y="133"/>
                    <a:pt x="21" y="133"/>
                    <a:pt x="21" y="133"/>
                  </a:cubicBezTo>
                  <a:cubicBezTo>
                    <a:pt x="21" y="133"/>
                    <a:pt x="21" y="138"/>
                    <a:pt x="21" y="139"/>
                  </a:cubicBezTo>
                  <a:cubicBezTo>
                    <a:pt x="21" y="139"/>
                    <a:pt x="22" y="141"/>
                    <a:pt x="22" y="141"/>
                  </a:cubicBezTo>
                  <a:cubicBezTo>
                    <a:pt x="23" y="142"/>
                    <a:pt x="23" y="141"/>
                    <a:pt x="23" y="141"/>
                  </a:cubicBezTo>
                  <a:cubicBezTo>
                    <a:pt x="25" y="141"/>
                    <a:pt x="25" y="141"/>
                    <a:pt x="25" y="141"/>
                  </a:cubicBezTo>
                  <a:cubicBezTo>
                    <a:pt x="25" y="143"/>
                    <a:pt x="25" y="145"/>
                    <a:pt x="25" y="147"/>
                  </a:cubicBezTo>
                  <a:cubicBezTo>
                    <a:pt x="25" y="147"/>
                    <a:pt x="27" y="147"/>
                    <a:pt x="27" y="147"/>
                  </a:cubicBezTo>
                  <a:cubicBezTo>
                    <a:pt x="27" y="145"/>
                    <a:pt x="26" y="145"/>
                    <a:pt x="28" y="145"/>
                  </a:cubicBezTo>
                  <a:cubicBezTo>
                    <a:pt x="28" y="145"/>
                    <a:pt x="29" y="146"/>
                    <a:pt x="29" y="146"/>
                  </a:cubicBezTo>
                  <a:cubicBezTo>
                    <a:pt x="31" y="147"/>
                    <a:pt x="32" y="148"/>
                    <a:pt x="32" y="148"/>
                  </a:cubicBezTo>
                  <a:cubicBezTo>
                    <a:pt x="32" y="149"/>
                    <a:pt x="31" y="151"/>
                    <a:pt x="29" y="151"/>
                  </a:cubicBezTo>
                  <a:cubicBezTo>
                    <a:pt x="29" y="153"/>
                    <a:pt x="29" y="154"/>
                    <a:pt x="29" y="156"/>
                  </a:cubicBezTo>
                  <a:cubicBezTo>
                    <a:pt x="34" y="154"/>
                    <a:pt x="32" y="156"/>
                    <a:pt x="34" y="151"/>
                  </a:cubicBezTo>
                  <a:cubicBezTo>
                    <a:pt x="34" y="152"/>
                    <a:pt x="36" y="153"/>
                    <a:pt x="37" y="153"/>
                  </a:cubicBezTo>
                  <a:cubicBezTo>
                    <a:pt x="37" y="154"/>
                    <a:pt x="36" y="155"/>
                    <a:pt x="36" y="156"/>
                  </a:cubicBezTo>
                  <a:cubicBezTo>
                    <a:pt x="36" y="156"/>
                    <a:pt x="40" y="156"/>
                    <a:pt x="41" y="156"/>
                  </a:cubicBezTo>
                  <a:cubicBezTo>
                    <a:pt x="41" y="156"/>
                    <a:pt x="40" y="158"/>
                    <a:pt x="41" y="158"/>
                  </a:cubicBezTo>
                  <a:cubicBezTo>
                    <a:pt x="41" y="158"/>
                    <a:pt x="48" y="154"/>
                    <a:pt x="48" y="154"/>
                  </a:cubicBezTo>
                  <a:cubicBezTo>
                    <a:pt x="48" y="154"/>
                    <a:pt x="48" y="155"/>
                    <a:pt x="49" y="155"/>
                  </a:cubicBezTo>
                  <a:cubicBezTo>
                    <a:pt x="51" y="152"/>
                    <a:pt x="54" y="151"/>
                    <a:pt x="59" y="150"/>
                  </a:cubicBezTo>
                  <a:cubicBezTo>
                    <a:pt x="59" y="150"/>
                    <a:pt x="58" y="147"/>
                    <a:pt x="59" y="147"/>
                  </a:cubicBezTo>
                  <a:cubicBezTo>
                    <a:pt x="59" y="147"/>
                    <a:pt x="60" y="148"/>
                    <a:pt x="61" y="148"/>
                  </a:cubicBezTo>
                  <a:cubicBezTo>
                    <a:pt x="62" y="148"/>
                    <a:pt x="62" y="146"/>
                    <a:pt x="64" y="147"/>
                  </a:cubicBezTo>
                  <a:cubicBezTo>
                    <a:pt x="64" y="147"/>
                    <a:pt x="66" y="148"/>
                    <a:pt x="67" y="148"/>
                  </a:cubicBezTo>
                  <a:cubicBezTo>
                    <a:pt x="67" y="148"/>
                    <a:pt x="67" y="146"/>
                    <a:pt x="67" y="146"/>
                  </a:cubicBezTo>
                  <a:cubicBezTo>
                    <a:pt x="68" y="146"/>
                    <a:pt x="69" y="146"/>
                    <a:pt x="69" y="145"/>
                  </a:cubicBezTo>
                  <a:cubicBezTo>
                    <a:pt x="69" y="145"/>
                    <a:pt x="69" y="145"/>
                    <a:pt x="69" y="145"/>
                  </a:cubicBezTo>
                  <a:cubicBezTo>
                    <a:pt x="70" y="145"/>
                    <a:pt x="70" y="145"/>
                    <a:pt x="70" y="146"/>
                  </a:cubicBezTo>
                  <a:cubicBezTo>
                    <a:pt x="70" y="146"/>
                    <a:pt x="72" y="146"/>
                    <a:pt x="73" y="146"/>
                  </a:cubicBezTo>
                  <a:cubicBezTo>
                    <a:pt x="75" y="144"/>
                    <a:pt x="81" y="140"/>
                    <a:pt x="81" y="140"/>
                  </a:cubicBezTo>
                  <a:cubicBezTo>
                    <a:pt x="81" y="140"/>
                    <a:pt x="98" y="128"/>
                    <a:pt x="99" y="126"/>
                  </a:cubicBezTo>
                  <a:cubicBezTo>
                    <a:pt x="103" y="121"/>
                    <a:pt x="109" y="116"/>
                    <a:pt x="109" y="115"/>
                  </a:cubicBezTo>
                  <a:cubicBezTo>
                    <a:pt x="110" y="114"/>
                    <a:pt x="110" y="112"/>
                    <a:pt x="110" y="110"/>
                  </a:cubicBezTo>
                  <a:cubicBezTo>
                    <a:pt x="110" y="107"/>
                    <a:pt x="108" y="108"/>
                    <a:pt x="105" y="106"/>
                  </a:cubicBezTo>
                  <a:cubicBezTo>
                    <a:pt x="103" y="105"/>
                    <a:pt x="103" y="105"/>
                    <a:pt x="102" y="104"/>
                  </a:cubicBezTo>
                  <a:cubicBezTo>
                    <a:pt x="102" y="102"/>
                    <a:pt x="97" y="102"/>
                    <a:pt x="98" y="97"/>
                  </a:cubicBezTo>
                  <a:cubicBezTo>
                    <a:pt x="98" y="96"/>
                    <a:pt x="101" y="96"/>
                    <a:pt x="101" y="93"/>
                  </a:cubicBezTo>
                  <a:cubicBezTo>
                    <a:pt x="101" y="92"/>
                    <a:pt x="101" y="92"/>
                    <a:pt x="101" y="91"/>
                  </a:cubicBezTo>
                  <a:cubicBezTo>
                    <a:pt x="100" y="91"/>
                    <a:pt x="100" y="89"/>
                    <a:pt x="99" y="88"/>
                  </a:cubicBezTo>
                  <a:cubicBezTo>
                    <a:pt x="97" y="86"/>
                    <a:pt x="96" y="85"/>
                    <a:pt x="95" y="84"/>
                  </a:cubicBezTo>
                  <a:cubicBezTo>
                    <a:pt x="95" y="84"/>
                    <a:pt x="95" y="82"/>
                    <a:pt x="94" y="80"/>
                  </a:cubicBezTo>
                  <a:cubicBezTo>
                    <a:pt x="94" y="79"/>
                    <a:pt x="94" y="77"/>
                    <a:pt x="94" y="75"/>
                  </a:cubicBezTo>
                  <a:cubicBezTo>
                    <a:pt x="94" y="73"/>
                    <a:pt x="94" y="73"/>
                    <a:pt x="94" y="72"/>
                  </a:cubicBezTo>
                  <a:cubicBezTo>
                    <a:pt x="96" y="72"/>
                    <a:pt x="98" y="72"/>
                    <a:pt x="98" y="72"/>
                  </a:cubicBezTo>
                  <a:cubicBezTo>
                    <a:pt x="98" y="72"/>
                    <a:pt x="96" y="68"/>
                    <a:pt x="94" y="65"/>
                  </a:cubicBezTo>
                  <a:cubicBezTo>
                    <a:pt x="93" y="63"/>
                    <a:pt x="92" y="62"/>
                    <a:pt x="91" y="60"/>
                  </a:cubicBezTo>
                  <a:cubicBezTo>
                    <a:pt x="90" y="57"/>
                    <a:pt x="91" y="56"/>
                    <a:pt x="90" y="54"/>
                  </a:cubicBezTo>
                  <a:cubicBezTo>
                    <a:pt x="90" y="53"/>
                    <a:pt x="89" y="51"/>
                    <a:pt x="89" y="51"/>
                  </a:cubicBezTo>
                  <a:cubicBezTo>
                    <a:pt x="89" y="50"/>
                    <a:pt x="90" y="50"/>
                    <a:pt x="91" y="50"/>
                  </a:cubicBezTo>
                  <a:cubicBezTo>
                    <a:pt x="92" y="49"/>
                    <a:pt x="95" y="46"/>
                    <a:pt x="96" y="44"/>
                  </a:cubicBezTo>
                  <a:cubicBezTo>
                    <a:pt x="97" y="42"/>
                    <a:pt x="97" y="41"/>
                    <a:pt x="94" y="39"/>
                  </a:cubicBezTo>
                  <a:cubicBezTo>
                    <a:pt x="91" y="37"/>
                    <a:pt x="92" y="37"/>
                    <a:pt x="90" y="35"/>
                  </a:cubicBezTo>
                  <a:cubicBezTo>
                    <a:pt x="89" y="33"/>
                    <a:pt x="84" y="33"/>
                    <a:pt x="85" y="28"/>
                  </a:cubicBezTo>
                  <a:cubicBezTo>
                    <a:pt x="85" y="26"/>
                    <a:pt x="85" y="25"/>
                    <a:pt x="85" y="25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81" y="25"/>
                    <a:pt x="86" y="23"/>
                    <a:pt x="83" y="21"/>
                  </a:cubicBezTo>
                  <a:cubicBezTo>
                    <a:pt x="82" y="20"/>
                    <a:pt x="82" y="17"/>
                    <a:pt x="85" y="13"/>
                  </a:cubicBezTo>
                  <a:cubicBezTo>
                    <a:pt x="88" y="9"/>
                    <a:pt x="84" y="9"/>
                    <a:pt x="82" y="8"/>
                  </a:cubicBezTo>
                  <a:cubicBezTo>
                    <a:pt x="80" y="6"/>
                    <a:pt x="79" y="5"/>
                    <a:pt x="77" y="3"/>
                  </a:cubicBezTo>
                  <a:cubicBezTo>
                    <a:pt x="71" y="0"/>
                    <a:pt x="72" y="6"/>
                    <a:pt x="68" y="6"/>
                  </a:cubicBezTo>
                  <a:cubicBezTo>
                    <a:pt x="66" y="6"/>
                    <a:pt x="62" y="7"/>
                    <a:pt x="62" y="7"/>
                  </a:cubicBezTo>
                  <a:cubicBezTo>
                    <a:pt x="59" y="8"/>
                    <a:pt x="59" y="8"/>
                    <a:pt x="59" y="10"/>
                  </a:cubicBezTo>
                  <a:cubicBezTo>
                    <a:pt x="58" y="12"/>
                    <a:pt x="58" y="12"/>
                    <a:pt x="58" y="14"/>
                  </a:cubicBezTo>
                  <a:cubicBezTo>
                    <a:pt x="58" y="16"/>
                    <a:pt x="59" y="17"/>
                    <a:pt x="59" y="19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4" y="22"/>
                    <a:pt x="54" y="26"/>
                    <a:pt x="52" y="27"/>
                  </a:cubicBezTo>
                  <a:cubicBezTo>
                    <a:pt x="49" y="28"/>
                    <a:pt x="49" y="28"/>
                    <a:pt x="48" y="28"/>
                  </a:cubicBezTo>
                  <a:cubicBezTo>
                    <a:pt x="47" y="27"/>
                    <a:pt x="46" y="26"/>
                    <a:pt x="46" y="26"/>
                  </a:cubicBezTo>
                  <a:cubicBezTo>
                    <a:pt x="46" y="26"/>
                    <a:pt x="44" y="23"/>
                    <a:pt x="41" y="23"/>
                  </a:cubicBezTo>
                  <a:cubicBezTo>
                    <a:pt x="39" y="23"/>
                    <a:pt x="38" y="25"/>
                    <a:pt x="36" y="25"/>
                  </a:cubicBezTo>
                  <a:cubicBezTo>
                    <a:pt x="35" y="25"/>
                    <a:pt x="32" y="24"/>
                    <a:pt x="30" y="23"/>
                  </a:cubicBezTo>
                  <a:cubicBezTo>
                    <a:pt x="26" y="25"/>
                    <a:pt x="26" y="20"/>
                    <a:pt x="23" y="19"/>
                  </a:cubicBezTo>
                  <a:cubicBezTo>
                    <a:pt x="22" y="18"/>
                    <a:pt x="20" y="16"/>
                    <a:pt x="20" y="16"/>
                  </a:cubicBezTo>
                  <a:cubicBezTo>
                    <a:pt x="20" y="16"/>
                    <a:pt x="17" y="13"/>
                    <a:pt x="15" y="16"/>
                  </a:cubicBezTo>
                  <a:cubicBezTo>
                    <a:pt x="15" y="17"/>
                    <a:pt x="13" y="17"/>
                    <a:pt x="13" y="1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4" y="21"/>
                    <a:pt x="16" y="21"/>
                    <a:pt x="21" y="25"/>
                  </a:cubicBezTo>
                  <a:cubicBezTo>
                    <a:pt x="22" y="26"/>
                    <a:pt x="22" y="27"/>
                    <a:pt x="26" y="29"/>
                  </a:cubicBezTo>
                  <a:cubicBezTo>
                    <a:pt x="29" y="30"/>
                    <a:pt x="34" y="30"/>
                    <a:pt x="35" y="33"/>
                  </a:cubicBezTo>
                  <a:cubicBezTo>
                    <a:pt x="36" y="35"/>
                    <a:pt x="38" y="35"/>
                    <a:pt x="39" y="36"/>
                  </a:cubicBezTo>
                  <a:cubicBezTo>
                    <a:pt x="41" y="37"/>
                    <a:pt x="38" y="41"/>
                    <a:pt x="39" y="44"/>
                  </a:cubicBezTo>
                  <a:cubicBezTo>
                    <a:pt x="40" y="45"/>
                    <a:pt x="41" y="43"/>
                    <a:pt x="42" y="44"/>
                  </a:cubicBezTo>
                  <a:cubicBezTo>
                    <a:pt x="42" y="45"/>
                    <a:pt x="42" y="47"/>
                    <a:pt x="42" y="47"/>
                  </a:cubicBezTo>
                  <a:cubicBezTo>
                    <a:pt x="41" y="50"/>
                    <a:pt x="39" y="50"/>
                    <a:pt x="41" y="54"/>
                  </a:cubicBezTo>
                  <a:cubicBezTo>
                    <a:pt x="42" y="57"/>
                    <a:pt x="43" y="58"/>
                    <a:pt x="43" y="60"/>
                  </a:cubicBezTo>
                  <a:cubicBezTo>
                    <a:pt x="43" y="61"/>
                    <a:pt x="41" y="61"/>
                    <a:pt x="42" y="64"/>
                  </a:cubicBezTo>
                  <a:cubicBezTo>
                    <a:pt x="43" y="65"/>
                    <a:pt x="45" y="68"/>
                    <a:pt x="45" y="68"/>
                  </a:cubicBezTo>
                  <a:close/>
                  <a:moveTo>
                    <a:pt x="3" y="151"/>
                  </a:moveTo>
                  <a:cubicBezTo>
                    <a:pt x="2" y="151"/>
                    <a:pt x="5" y="153"/>
                    <a:pt x="5" y="153"/>
                  </a:cubicBezTo>
                  <a:cubicBezTo>
                    <a:pt x="0" y="155"/>
                    <a:pt x="3" y="155"/>
                    <a:pt x="7" y="157"/>
                  </a:cubicBezTo>
                  <a:cubicBezTo>
                    <a:pt x="7" y="157"/>
                    <a:pt x="7" y="157"/>
                    <a:pt x="7" y="158"/>
                  </a:cubicBezTo>
                  <a:cubicBezTo>
                    <a:pt x="8" y="157"/>
                    <a:pt x="8" y="157"/>
                    <a:pt x="9" y="157"/>
                  </a:cubicBezTo>
                  <a:cubicBezTo>
                    <a:pt x="7" y="153"/>
                    <a:pt x="9" y="154"/>
                    <a:pt x="5" y="152"/>
                  </a:cubicBezTo>
                  <a:cubicBezTo>
                    <a:pt x="4" y="151"/>
                    <a:pt x="5" y="150"/>
                    <a:pt x="3" y="151"/>
                  </a:cubicBezTo>
                  <a:close/>
                  <a:moveTo>
                    <a:pt x="47" y="79"/>
                  </a:moveTo>
                  <a:cubicBezTo>
                    <a:pt x="46" y="80"/>
                    <a:pt x="46" y="81"/>
                    <a:pt x="47" y="81"/>
                  </a:cubicBezTo>
                  <a:cubicBezTo>
                    <a:pt x="47" y="80"/>
                    <a:pt x="48" y="79"/>
                    <a:pt x="47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" name="Google Shape;701;p9">
              <a:extLst>
                <a:ext uri="{FF2B5EF4-FFF2-40B4-BE49-F238E27FC236}">
                  <a16:creationId xmlns:a16="http://schemas.microsoft.com/office/drawing/2014/main" id="{3C61264E-5FFF-1F41-A461-27FE8B04C68D}"/>
                </a:ext>
              </a:extLst>
            </p:cNvPr>
            <p:cNvSpPr/>
            <p:nvPr/>
          </p:nvSpPr>
          <p:spPr>
            <a:xfrm>
              <a:off x="11347102" y="4878699"/>
              <a:ext cx="91617" cy="80839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11" y="15"/>
                  </a:moveTo>
                  <a:cubicBezTo>
                    <a:pt x="4" y="15"/>
                    <a:pt x="0" y="22"/>
                    <a:pt x="9" y="23"/>
                  </a:cubicBezTo>
                  <a:cubicBezTo>
                    <a:pt x="16" y="23"/>
                    <a:pt x="17" y="16"/>
                    <a:pt x="11" y="15"/>
                  </a:cubicBezTo>
                  <a:close/>
                  <a:moveTo>
                    <a:pt x="24" y="0"/>
                  </a:moveTo>
                  <a:cubicBezTo>
                    <a:pt x="23" y="0"/>
                    <a:pt x="17" y="3"/>
                    <a:pt x="16" y="4"/>
                  </a:cubicBezTo>
                  <a:cubicBezTo>
                    <a:pt x="15" y="5"/>
                    <a:pt x="14" y="6"/>
                    <a:pt x="13" y="7"/>
                  </a:cubicBezTo>
                  <a:cubicBezTo>
                    <a:pt x="14" y="7"/>
                    <a:pt x="14" y="7"/>
                    <a:pt x="14" y="9"/>
                  </a:cubicBezTo>
                  <a:cubicBezTo>
                    <a:pt x="16" y="8"/>
                    <a:pt x="18" y="6"/>
                    <a:pt x="20" y="6"/>
                  </a:cubicBezTo>
                  <a:cubicBezTo>
                    <a:pt x="21" y="6"/>
                    <a:pt x="22" y="6"/>
                    <a:pt x="23" y="6"/>
                  </a:cubicBezTo>
                  <a:cubicBezTo>
                    <a:pt x="23" y="6"/>
                    <a:pt x="23" y="3"/>
                    <a:pt x="23" y="3"/>
                  </a:cubicBezTo>
                  <a:cubicBezTo>
                    <a:pt x="24" y="2"/>
                    <a:pt x="25" y="2"/>
                    <a:pt x="26" y="1"/>
                  </a:cubicBezTo>
                  <a:cubicBezTo>
                    <a:pt x="25" y="1"/>
                    <a:pt x="26" y="0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" name="Google Shape;702;p9">
              <a:extLst>
                <a:ext uri="{FF2B5EF4-FFF2-40B4-BE49-F238E27FC236}">
                  <a16:creationId xmlns:a16="http://schemas.microsoft.com/office/drawing/2014/main" id="{8665529F-465B-054B-AEE1-E1823133E7F2}"/>
                </a:ext>
              </a:extLst>
            </p:cNvPr>
            <p:cNvSpPr/>
            <p:nvPr/>
          </p:nvSpPr>
          <p:spPr>
            <a:xfrm>
              <a:off x="11347102" y="4878699"/>
              <a:ext cx="91617" cy="80839"/>
            </a:xfrm>
            <a:custGeom>
              <a:avLst/>
              <a:gdLst/>
              <a:ahLst/>
              <a:cxnLst/>
              <a:rect l="l" t="t" r="r" b="b"/>
              <a:pathLst>
                <a:path w="26" h="23" extrusionOk="0">
                  <a:moveTo>
                    <a:pt x="11" y="15"/>
                  </a:moveTo>
                  <a:cubicBezTo>
                    <a:pt x="4" y="15"/>
                    <a:pt x="0" y="22"/>
                    <a:pt x="9" y="23"/>
                  </a:cubicBezTo>
                  <a:cubicBezTo>
                    <a:pt x="16" y="23"/>
                    <a:pt x="17" y="16"/>
                    <a:pt x="11" y="15"/>
                  </a:cubicBezTo>
                  <a:close/>
                  <a:moveTo>
                    <a:pt x="24" y="0"/>
                  </a:moveTo>
                  <a:cubicBezTo>
                    <a:pt x="23" y="0"/>
                    <a:pt x="17" y="3"/>
                    <a:pt x="16" y="4"/>
                  </a:cubicBezTo>
                  <a:cubicBezTo>
                    <a:pt x="15" y="5"/>
                    <a:pt x="14" y="6"/>
                    <a:pt x="13" y="7"/>
                  </a:cubicBezTo>
                  <a:cubicBezTo>
                    <a:pt x="14" y="7"/>
                    <a:pt x="14" y="7"/>
                    <a:pt x="14" y="9"/>
                  </a:cubicBezTo>
                  <a:cubicBezTo>
                    <a:pt x="16" y="8"/>
                    <a:pt x="18" y="6"/>
                    <a:pt x="20" y="6"/>
                  </a:cubicBezTo>
                  <a:cubicBezTo>
                    <a:pt x="21" y="6"/>
                    <a:pt x="22" y="6"/>
                    <a:pt x="23" y="6"/>
                  </a:cubicBezTo>
                  <a:cubicBezTo>
                    <a:pt x="23" y="6"/>
                    <a:pt x="23" y="3"/>
                    <a:pt x="23" y="3"/>
                  </a:cubicBezTo>
                  <a:cubicBezTo>
                    <a:pt x="24" y="2"/>
                    <a:pt x="25" y="2"/>
                    <a:pt x="26" y="1"/>
                  </a:cubicBezTo>
                  <a:cubicBezTo>
                    <a:pt x="25" y="1"/>
                    <a:pt x="26" y="0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" name="Google Shape;703;p9">
              <a:extLst>
                <a:ext uri="{FF2B5EF4-FFF2-40B4-BE49-F238E27FC236}">
                  <a16:creationId xmlns:a16="http://schemas.microsoft.com/office/drawing/2014/main" id="{13E225B3-1D16-474A-A1CB-316693CAB73A}"/>
                </a:ext>
              </a:extLst>
            </p:cNvPr>
            <p:cNvSpPr/>
            <p:nvPr/>
          </p:nvSpPr>
          <p:spPr>
            <a:xfrm>
              <a:off x="4093217" y="6308637"/>
              <a:ext cx="765269" cy="176048"/>
            </a:xfrm>
            <a:custGeom>
              <a:avLst/>
              <a:gdLst/>
              <a:ahLst/>
              <a:cxnLst/>
              <a:rect l="l" t="t" r="r" b="b"/>
              <a:pathLst>
                <a:path w="217" h="50" extrusionOk="0">
                  <a:moveTo>
                    <a:pt x="210" y="43"/>
                  </a:moveTo>
                  <a:cubicBezTo>
                    <a:pt x="211" y="44"/>
                    <a:pt x="210" y="45"/>
                    <a:pt x="210" y="45"/>
                  </a:cubicBezTo>
                  <a:cubicBezTo>
                    <a:pt x="210" y="46"/>
                    <a:pt x="214" y="48"/>
                    <a:pt x="214" y="48"/>
                  </a:cubicBezTo>
                  <a:cubicBezTo>
                    <a:pt x="213" y="50"/>
                    <a:pt x="216" y="48"/>
                    <a:pt x="215" y="48"/>
                  </a:cubicBezTo>
                  <a:cubicBezTo>
                    <a:pt x="217" y="47"/>
                    <a:pt x="215" y="46"/>
                    <a:pt x="216" y="44"/>
                  </a:cubicBezTo>
                  <a:cubicBezTo>
                    <a:pt x="213" y="44"/>
                    <a:pt x="211" y="44"/>
                    <a:pt x="210" y="43"/>
                  </a:cubicBezTo>
                  <a:close/>
                  <a:moveTo>
                    <a:pt x="23" y="0"/>
                  </a:moveTo>
                  <a:cubicBezTo>
                    <a:pt x="22" y="0"/>
                    <a:pt x="19" y="2"/>
                    <a:pt x="19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20" y="5"/>
                    <a:pt x="19" y="6"/>
                  </a:cubicBezTo>
                  <a:cubicBezTo>
                    <a:pt x="19" y="6"/>
                    <a:pt x="18" y="6"/>
                    <a:pt x="17" y="6"/>
                  </a:cubicBezTo>
                  <a:cubicBezTo>
                    <a:pt x="16" y="7"/>
                    <a:pt x="15" y="9"/>
                    <a:pt x="14" y="11"/>
                  </a:cubicBezTo>
                  <a:cubicBezTo>
                    <a:pt x="13" y="10"/>
                    <a:pt x="14" y="12"/>
                    <a:pt x="13" y="12"/>
                  </a:cubicBezTo>
                  <a:cubicBezTo>
                    <a:pt x="12" y="11"/>
                    <a:pt x="13" y="13"/>
                    <a:pt x="13" y="13"/>
                  </a:cubicBezTo>
                  <a:cubicBezTo>
                    <a:pt x="15" y="14"/>
                    <a:pt x="16" y="14"/>
                    <a:pt x="17" y="15"/>
                  </a:cubicBezTo>
                  <a:cubicBezTo>
                    <a:pt x="18" y="14"/>
                    <a:pt x="16" y="14"/>
                    <a:pt x="16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8" y="13"/>
                    <a:pt x="17" y="12"/>
                    <a:pt x="17" y="11"/>
                  </a:cubicBezTo>
                  <a:cubicBezTo>
                    <a:pt x="19" y="11"/>
                    <a:pt x="21" y="12"/>
                    <a:pt x="23" y="12"/>
                  </a:cubicBezTo>
                  <a:cubicBezTo>
                    <a:pt x="22" y="10"/>
                    <a:pt x="22" y="10"/>
                    <a:pt x="21" y="8"/>
                  </a:cubicBezTo>
                  <a:cubicBezTo>
                    <a:pt x="25" y="9"/>
                    <a:pt x="24" y="10"/>
                    <a:pt x="28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31" y="7"/>
                    <a:pt x="32" y="7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2" y="5"/>
                    <a:pt x="31" y="5"/>
                    <a:pt x="30" y="5"/>
                  </a:cubicBezTo>
                  <a:cubicBezTo>
                    <a:pt x="30" y="5"/>
                    <a:pt x="30" y="2"/>
                    <a:pt x="30" y="2"/>
                  </a:cubicBezTo>
                  <a:cubicBezTo>
                    <a:pt x="30" y="2"/>
                    <a:pt x="28" y="2"/>
                    <a:pt x="29" y="3"/>
                  </a:cubicBezTo>
                  <a:cubicBezTo>
                    <a:pt x="28" y="4"/>
                    <a:pt x="27" y="4"/>
                    <a:pt x="26" y="5"/>
                  </a:cubicBezTo>
                  <a:cubicBezTo>
                    <a:pt x="26" y="4"/>
                    <a:pt x="25" y="4"/>
                    <a:pt x="25" y="3"/>
                  </a:cubicBezTo>
                  <a:cubicBezTo>
                    <a:pt x="24" y="2"/>
                    <a:pt x="25" y="2"/>
                    <a:pt x="25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0"/>
                    <a:pt x="24" y="1"/>
                    <a:pt x="23" y="0"/>
                  </a:cubicBezTo>
                  <a:close/>
                  <a:moveTo>
                    <a:pt x="6" y="0"/>
                  </a:moveTo>
                  <a:cubicBezTo>
                    <a:pt x="6" y="2"/>
                    <a:pt x="7" y="3"/>
                    <a:pt x="7" y="3"/>
                  </a:cubicBezTo>
                  <a:cubicBezTo>
                    <a:pt x="6" y="4"/>
                    <a:pt x="6" y="4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5"/>
                    <a:pt x="7" y="7"/>
                    <a:pt x="7" y="7"/>
                  </a:cubicBezTo>
                  <a:cubicBezTo>
                    <a:pt x="5" y="9"/>
                    <a:pt x="0" y="10"/>
                    <a:pt x="4" y="13"/>
                  </a:cubicBezTo>
                  <a:cubicBezTo>
                    <a:pt x="5" y="12"/>
                    <a:pt x="7" y="11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10"/>
                    <a:pt x="9" y="9"/>
                  </a:cubicBezTo>
                  <a:cubicBezTo>
                    <a:pt x="10" y="9"/>
                    <a:pt x="9" y="9"/>
                    <a:pt x="11" y="9"/>
                  </a:cubicBezTo>
                  <a:cubicBezTo>
                    <a:pt x="12" y="8"/>
                    <a:pt x="12" y="6"/>
                    <a:pt x="13" y="5"/>
                  </a:cubicBezTo>
                  <a:cubicBezTo>
                    <a:pt x="14" y="5"/>
                    <a:pt x="15" y="5"/>
                    <a:pt x="15" y="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2" y="1"/>
                    <a:pt x="10" y="1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" name="Google Shape;704;p9">
              <a:extLst>
                <a:ext uri="{FF2B5EF4-FFF2-40B4-BE49-F238E27FC236}">
                  <a16:creationId xmlns:a16="http://schemas.microsoft.com/office/drawing/2014/main" id="{96B826E6-4869-454A-B67D-0A7DD679D7EC}"/>
                </a:ext>
              </a:extLst>
            </p:cNvPr>
            <p:cNvSpPr/>
            <p:nvPr/>
          </p:nvSpPr>
          <p:spPr>
            <a:xfrm>
              <a:off x="4093217" y="6308637"/>
              <a:ext cx="765269" cy="176048"/>
            </a:xfrm>
            <a:custGeom>
              <a:avLst/>
              <a:gdLst/>
              <a:ahLst/>
              <a:cxnLst/>
              <a:rect l="l" t="t" r="r" b="b"/>
              <a:pathLst>
                <a:path w="217" h="50" extrusionOk="0">
                  <a:moveTo>
                    <a:pt x="210" y="43"/>
                  </a:moveTo>
                  <a:cubicBezTo>
                    <a:pt x="211" y="44"/>
                    <a:pt x="210" y="45"/>
                    <a:pt x="210" y="45"/>
                  </a:cubicBezTo>
                  <a:cubicBezTo>
                    <a:pt x="210" y="46"/>
                    <a:pt x="214" y="48"/>
                    <a:pt x="214" y="48"/>
                  </a:cubicBezTo>
                  <a:cubicBezTo>
                    <a:pt x="213" y="50"/>
                    <a:pt x="216" y="48"/>
                    <a:pt x="215" y="48"/>
                  </a:cubicBezTo>
                  <a:cubicBezTo>
                    <a:pt x="217" y="47"/>
                    <a:pt x="215" y="46"/>
                    <a:pt x="216" y="44"/>
                  </a:cubicBezTo>
                  <a:cubicBezTo>
                    <a:pt x="213" y="44"/>
                    <a:pt x="211" y="44"/>
                    <a:pt x="210" y="43"/>
                  </a:cubicBezTo>
                  <a:close/>
                  <a:moveTo>
                    <a:pt x="23" y="0"/>
                  </a:moveTo>
                  <a:cubicBezTo>
                    <a:pt x="22" y="0"/>
                    <a:pt x="19" y="2"/>
                    <a:pt x="19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20" y="5"/>
                    <a:pt x="19" y="6"/>
                  </a:cubicBezTo>
                  <a:cubicBezTo>
                    <a:pt x="19" y="6"/>
                    <a:pt x="18" y="6"/>
                    <a:pt x="17" y="6"/>
                  </a:cubicBezTo>
                  <a:cubicBezTo>
                    <a:pt x="16" y="7"/>
                    <a:pt x="15" y="9"/>
                    <a:pt x="14" y="11"/>
                  </a:cubicBezTo>
                  <a:cubicBezTo>
                    <a:pt x="13" y="10"/>
                    <a:pt x="14" y="12"/>
                    <a:pt x="13" y="12"/>
                  </a:cubicBezTo>
                  <a:cubicBezTo>
                    <a:pt x="12" y="11"/>
                    <a:pt x="13" y="13"/>
                    <a:pt x="13" y="13"/>
                  </a:cubicBezTo>
                  <a:cubicBezTo>
                    <a:pt x="15" y="14"/>
                    <a:pt x="16" y="14"/>
                    <a:pt x="17" y="15"/>
                  </a:cubicBezTo>
                  <a:cubicBezTo>
                    <a:pt x="18" y="14"/>
                    <a:pt x="16" y="14"/>
                    <a:pt x="16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8" y="13"/>
                    <a:pt x="17" y="12"/>
                    <a:pt x="17" y="11"/>
                  </a:cubicBezTo>
                  <a:cubicBezTo>
                    <a:pt x="19" y="11"/>
                    <a:pt x="21" y="12"/>
                    <a:pt x="23" y="12"/>
                  </a:cubicBezTo>
                  <a:cubicBezTo>
                    <a:pt x="22" y="10"/>
                    <a:pt x="22" y="10"/>
                    <a:pt x="21" y="8"/>
                  </a:cubicBezTo>
                  <a:cubicBezTo>
                    <a:pt x="25" y="9"/>
                    <a:pt x="24" y="10"/>
                    <a:pt x="28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31" y="7"/>
                    <a:pt x="32" y="7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2" y="5"/>
                    <a:pt x="31" y="5"/>
                    <a:pt x="30" y="5"/>
                  </a:cubicBezTo>
                  <a:cubicBezTo>
                    <a:pt x="30" y="5"/>
                    <a:pt x="30" y="2"/>
                    <a:pt x="30" y="2"/>
                  </a:cubicBezTo>
                  <a:cubicBezTo>
                    <a:pt x="30" y="2"/>
                    <a:pt x="28" y="2"/>
                    <a:pt x="29" y="3"/>
                  </a:cubicBezTo>
                  <a:cubicBezTo>
                    <a:pt x="28" y="4"/>
                    <a:pt x="27" y="4"/>
                    <a:pt x="26" y="5"/>
                  </a:cubicBezTo>
                  <a:cubicBezTo>
                    <a:pt x="26" y="4"/>
                    <a:pt x="25" y="4"/>
                    <a:pt x="25" y="3"/>
                  </a:cubicBezTo>
                  <a:cubicBezTo>
                    <a:pt x="24" y="2"/>
                    <a:pt x="25" y="2"/>
                    <a:pt x="25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0"/>
                    <a:pt x="24" y="1"/>
                    <a:pt x="23" y="0"/>
                  </a:cubicBezTo>
                  <a:close/>
                  <a:moveTo>
                    <a:pt x="6" y="0"/>
                  </a:moveTo>
                  <a:cubicBezTo>
                    <a:pt x="6" y="2"/>
                    <a:pt x="7" y="3"/>
                    <a:pt x="7" y="3"/>
                  </a:cubicBezTo>
                  <a:cubicBezTo>
                    <a:pt x="6" y="4"/>
                    <a:pt x="6" y="4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5"/>
                    <a:pt x="7" y="7"/>
                    <a:pt x="7" y="7"/>
                  </a:cubicBezTo>
                  <a:cubicBezTo>
                    <a:pt x="5" y="9"/>
                    <a:pt x="0" y="10"/>
                    <a:pt x="4" y="13"/>
                  </a:cubicBezTo>
                  <a:cubicBezTo>
                    <a:pt x="5" y="12"/>
                    <a:pt x="7" y="11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10"/>
                    <a:pt x="9" y="9"/>
                  </a:cubicBezTo>
                  <a:cubicBezTo>
                    <a:pt x="10" y="9"/>
                    <a:pt x="9" y="9"/>
                    <a:pt x="11" y="9"/>
                  </a:cubicBezTo>
                  <a:cubicBezTo>
                    <a:pt x="12" y="8"/>
                    <a:pt x="12" y="6"/>
                    <a:pt x="13" y="5"/>
                  </a:cubicBezTo>
                  <a:cubicBezTo>
                    <a:pt x="14" y="5"/>
                    <a:pt x="15" y="5"/>
                    <a:pt x="15" y="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2" y="1"/>
                    <a:pt x="10" y="1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" name="Google Shape;705;p9">
              <a:extLst>
                <a:ext uri="{FF2B5EF4-FFF2-40B4-BE49-F238E27FC236}">
                  <a16:creationId xmlns:a16="http://schemas.microsoft.com/office/drawing/2014/main" id="{87701DD0-478B-5542-8BD4-0867DDDA280A}"/>
                </a:ext>
              </a:extLst>
            </p:cNvPr>
            <p:cNvSpPr/>
            <p:nvPr/>
          </p:nvSpPr>
          <p:spPr>
            <a:xfrm>
              <a:off x="7087824" y="3795467"/>
              <a:ext cx="43114" cy="25150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7" y="1"/>
                  </a:moveTo>
                  <a:cubicBezTo>
                    <a:pt x="12" y="2"/>
                    <a:pt x="5" y="7"/>
                    <a:pt x="5" y="7"/>
                  </a:cubicBezTo>
                  <a:cubicBezTo>
                    <a:pt x="2" y="5"/>
                    <a:pt x="0" y="0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" name="Google Shape;706;p9">
              <a:extLst>
                <a:ext uri="{FF2B5EF4-FFF2-40B4-BE49-F238E27FC236}">
                  <a16:creationId xmlns:a16="http://schemas.microsoft.com/office/drawing/2014/main" id="{FB5069CE-86AC-DD49-9A25-20CFEC0A88CD}"/>
                </a:ext>
              </a:extLst>
            </p:cNvPr>
            <p:cNvSpPr/>
            <p:nvPr/>
          </p:nvSpPr>
          <p:spPr>
            <a:xfrm>
              <a:off x="6960280" y="3666126"/>
              <a:ext cx="472455" cy="414970"/>
            </a:xfrm>
            <a:custGeom>
              <a:avLst/>
              <a:gdLst/>
              <a:ahLst/>
              <a:cxnLst/>
              <a:rect l="l" t="t" r="r" b="b"/>
              <a:pathLst>
                <a:path w="134" h="118" extrusionOk="0">
                  <a:moveTo>
                    <a:pt x="89" y="45"/>
                  </a:moveTo>
                  <a:cubicBezTo>
                    <a:pt x="87" y="49"/>
                    <a:pt x="87" y="49"/>
                    <a:pt x="87" y="49"/>
                  </a:cubicBezTo>
                  <a:cubicBezTo>
                    <a:pt x="87" y="49"/>
                    <a:pt x="89" y="52"/>
                    <a:pt x="90" y="54"/>
                  </a:cubicBezTo>
                  <a:cubicBezTo>
                    <a:pt x="92" y="56"/>
                    <a:pt x="91" y="57"/>
                    <a:pt x="93" y="59"/>
                  </a:cubicBezTo>
                  <a:cubicBezTo>
                    <a:pt x="95" y="60"/>
                    <a:pt x="96" y="62"/>
                    <a:pt x="99" y="63"/>
                  </a:cubicBezTo>
                  <a:cubicBezTo>
                    <a:pt x="103" y="65"/>
                    <a:pt x="122" y="74"/>
                    <a:pt x="122" y="74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12" y="108"/>
                    <a:pt x="112" y="108"/>
                    <a:pt x="112" y="108"/>
                  </a:cubicBezTo>
                  <a:cubicBezTo>
                    <a:pt x="101" y="109"/>
                    <a:pt x="101" y="109"/>
                    <a:pt x="101" y="10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7" y="114"/>
                    <a:pt x="79" y="116"/>
                    <a:pt x="77" y="115"/>
                  </a:cubicBezTo>
                  <a:cubicBezTo>
                    <a:pt x="75" y="114"/>
                    <a:pt x="75" y="111"/>
                    <a:pt x="75" y="111"/>
                  </a:cubicBezTo>
                  <a:cubicBezTo>
                    <a:pt x="75" y="111"/>
                    <a:pt x="72" y="115"/>
                    <a:pt x="69" y="114"/>
                  </a:cubicBezTo>
                  <a:cubicBezTo>
                    <a:pt x="67" y="112"/>
                    <a:pt x="66" y="117"/>
                    <a:pt x="66" y="117"/>
                  </a:cubicBezTo>
                  <a:cubicBezTo>
                    <a:pt x="66" y="117"/>
                    <a:pt x="63" y="117"/>
                    <a:pt x="61" y="117"/>
                  </a:cubicBezTo>
                  <a:cubicBezTo>
                    <a:pt x="59" y="117"/>
                    <a:pt x="57" y="118"/>
                    <a:pt x="56" y="116"/>
                  </a:cubicBezTo>
                  <a:cubicBezTo>
                    <a:pt x="55" y="115"/>
                    <a:pt x="49" y="115"/>
                    <a:pt x="49" y="115"/>
                  </a:cubicBezTo>
                  <a:cubicBezTo>
                    <a:pt x="49" y="115"/>
                    <a:pt x="45" y="117"/>
                    <a:pt x="43" y="115"/>
                  </a:cubicBezTo>
                  <a:cubicBezTo>
                    <a:pt x="41" y="114"/>
                    <a:pt x="38" y="116"/>
                    <a:pt x="37" y="116"/>
                  </a:cubicBezTo>
                  <a:cubicBezTo>
                    <a:pt x="36" y="116"/>
                    <a:pt x="31" y="115"/>
                    <a:pt x="31" y="115"/>
                  </a:cubicBezTo>
                  <a:cubicBezTo>
                    <a:pt x="30" y="113"/>
                    <a:pt x="30" y="113"/>
                    <a:pt x="30" y="113"/>
                  </a:cubicBezTo>
                  <a:cubicBezTo>
                    <a:pt x="30" y="113"/>
                    <a:pt x="30" y="108"/>
                    <a:pt x="28" y="108"/>
                  </a:cubicBezTo>
                  <a:cubicBezTo>
                    <a:pt x="27" y="108"/>
                    <a:pt x="27" y="108"/>
                    <a:pt x="26" y="108"/>
                  </a:cubicBezTo>
                  <a:cubicBezTo>
                    <a:pt x="24" y="108"/>
                    <a:pt x="21" y="107"/>
                    <a:pt x="21" y="104"/>
                  </a:cubicBezTo>
                  <a:cubicBezTo>
                    <a:pt x="20" y="101"/>
                    <a:pt x="17" y="98"/>
                    <a:pt x="17" y="95"/>
                  </a:cubicBezTo>
                  <a:cubicBezTo>
                    <a:pt x="17" y="92"/>
                    <a:pt x="16" y="92"/>
                    <a:pt x="15" y="91"/>
                  </a:cubicBezTo>
                  <a:cubicBezTo>
                    <a:pt x="13" y="89"/>
                    <a:pt x="12" y="88"/>
                    <a:pt x="11" y="86"/>
                  </a:cubicBezTo>
                  <a:cubicBezTo>
                    <a:pt x="9" y="83"/>
                    <a:pt x="8" y="83"/>
                    <a:pt x="6" y="82"/>
                  </a:cubicBezTo>
                  <a:cubicBezTo>
                    <a:pt x="5" y="82"/>
                    <a:pt x="0" y="83"/>
                    <a:pt x="1" y="81"/>
                  </a:cubicBezTo>
                  <a:cubicBezTo>
                    <a:pt x="1" y="79"/>
                    <a:pt x="2" y="76"/>
                    <a:pt x="2" y="76"/>
                  </a:cubicBezTo>
                  <a:cubicBezTo>
                    <a:pt x="2" y="76"/>
                    <a:pt x="2" y="76"/>
                    <a:pt x="5" y="75"/>
                  </a:cubicBezTo>
                  <a:cubicBezTo>
                    <a:pt x="8" y="75"/>
                    <a:pt x="9" y="74"/>
                    <a:pt x="9" y="74"/>
                  </a:cubicBezTo>
                  <a:cubicBezTo>
                    <a:pt x="9" y="74"/>
                    <a:pt x="10" y="70"/>
                    <a:pt x="10" y="68"/>
                  </a:cubicBezTo>
                  <a:cubicBezTo>
                    <a:pt x="10" y="67"/>
                    <a:pt x="11" y="61"/>
                    <a:pt x="11" y="59"/>
                  </a:cubicBezTo>
                  <a:cubicBezTo>
                    <a:pt x="10" y="57"/>
                    <a:pt x="15" y="52"/>
                    <a:pt x="15" y="48"/>
                  </a:cubicBezTo>
                  <a:cubicBezTo>
                    <a:pt x="15" y="45"/>
                    <a:pt x="15" y="43"/>
                    <a:pt x="15" y="43"/>
                  </a:cubicBezTo>
                  <a:cubicBezTo>
                    <a:pt x="15" y="43"/>
                    <a:pt x="17" y="41"/>
                    <a:pt x="19" y="40"/>
                  </a:cubicBezTo>
                  <a:cubicBezTo>
                    <a:pt x="21" y="39"/>
                    <a:pt x="22" y="39"/>
                    <a:pt x="22" y="37"/>
                  </a:cubicBezTo>
                  <a:cubicBezTo>
                    <a:pt x="23" y="35"/>
                    <a:pt x="24" y="34"/>
                    <a:pt x="25" y="32"/>
                  </a:cubicBezTo>
                  <a:cubicBezTo>
                    <a:pt x="26" y="29"/>
                    <a:pt x="27" y="27"/>
                    <a:pt x="27" y="24"/>
                  </a:cubicBezTo>
                  <a:cubicBezTo>
                    <a:pt x="27" y="20"/>
                    <a:pt x="31" y="18"/>
                    <a:pt x="32" y="16"/>
                  </a:cubicBezTo>
                  <a:cubicBezTo>
                    <a:pt x="33" y="13"/>
                    <a:pt x="36" y="9"/>
                    <a:pt x="36" y="9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1" y="7"/>
                    <a:pt x="45" y="6"/>
                    <a:pt x="45" y="7"/>
                  </a:cubicBezTo>
                  <a:cubicBezTo>
                    <a:pt x="46" y="9"/>
                    <a:pt x="47" y="10"/>
                    <a:pt x="47" y="10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50" y="0"/>
                    <a:pt x="52" y="2"/>
                  </a:cubicBezTo>
                  <a:cubicBezTo>
                    <a:pt x="54" y="3"/>
                    <a:pt x="56" y="7"/>
                    <a:pt x="57" y="7"/>
                  </a:cubicBezTo>
                  <a:cubicBezTo>
                    <a:pt x="59" y="7"/>
                    <a:pt x="60" y="5"/>
                    <a:pt x="61" y="7"/>
                  </a:cubicBezTo>
                  <a:cubicBezTo>
                    <a:pt x="62" y="9"/>
                    <a:pt x="68" y="9"/>
                    <a:pt x="71" y="10"/>
                  </a:cubicBezTo>
                  <a:cubicBezTo>
                    <a:pt x="73" y="11"/>
                    <a:pt x="74" y="14"/>
                    <a:pt x="77" y="17"/>
                  </a:cubicBezTo>
                  <a:cubicBezTo>
                    <a:pt x="79" y="19"/>
                    <a:pt x="79" y="22"/>
                    <a:pt x="80" y="24"/>
                  </a:cubicBezTo>
                  <a:cubicBezTo>
                    <a:pt x="81" y="25"/>
                    <a:pt x="84" y="27"/>
                    <a:pt x="84" y="27"/>
                  </a:cubicBezTo>
                  <a:cubicBezTo>
                    <a:pt x="84" y="27"/>
                    <a:pt x="79" y="33"/>
                    <a:pt x="80" y="36"/>
                  </a:cubicBezTo>
                  <a:cubicBezTo>
                    <a:pt x="80" y="38"/>
                    <a:pt x="77" y="41"/>
                    <a:pt x="78" y="43"/>
                  </a:cubicBezTo>
                  <a:cubicBezTo>
                    <a:pt x="78" y="45"/>
                    <a:pt x="81" y="46"/>
                    <a:pt x="83" y="46"/>
                  </a:cubicBezTo>
                  <a:cubicBezTo>
                    <a:pt x="85" y="46"/>
                    <a:pt x="86" y="45"/>
                    <a:pt x="86" y="45"/>
                  </a:cubicBezTo>
                  <a:lnTo>
                    <a:pt x="89" y="4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" name="Google Shape;707;p9">
              <a:extLst>
                <a:ext uri="{FF2B5EF4-FFF2-40B4-BE49-F238E27FC236}">
                  <a16:creationId xmlns:a16="http://schemas.microsoft.com/office/drawing/2014/main" id="{DE183825-0699-364D-841C-B57E49BD5F8A}"/>
                </a:ext>
              </a:extLst>
            </p:cNvPr>
            <p:cNvSpPr/>
            <p:nvPr/>
          </p:nvSpPr>
          <p:spPr>
            <a:xfrm>
              <a:off x="6960280" y="3666126"/>
              <a:ext cx="472455" cy="414970"/>
            </a:xfrm>
            <a:custGeom>
              <a:avLst/>
              <a:gdLst/>
              <a:ahLst/>
              <a:cxnLst/>
              <a:rect l="l" t="t" r="r" b="b"/>
              <a:pathLst>
                <a:path w="134" h="118" extrusionOk="0">
                  <a:moveTo>
                    <a:pt x="89" y="45"/>
                  </a:moveTo>
                  <a:cubicBezTo>
                    <a:pt x="87" y="49"/>
                    <a:pt x="87" y="49"/>
                    <a:pt x="87" y="49"/>
                  </a:cubicBezTo>
                  <a:cubicBezTo>
                    <a:pt x="87" y="49"/>
                    <a:pt x="89" y="52"/>
                    <a:pt x="90" y="54"/>
                  </a:cubicBezTo>
                  <a:cubicBezTo>
                    <a:pt x="92" y="56"/>
                    <a:pt x="91" y="57"/>
                    <a:pt x="93" y="59"/>
                  </a:cubicBezTo>
                  <a:cubicBezTo>
                    <a:pt x="95" y="60"/>
                    <a:pt x="96" y="62"/>
                    <a:pt x="99" y="63"/>
                  </a:cubicBezTo>
                  <a:cubicBezTo>
                    <a:pt x="103" y="65"/>
                    <a:pt x="122" y="74"/>
                    <a:pt x="122" y="74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12" y="108"/>
                    <a:pt x="112" y="108"/>
                    <a:pt x="112" y="108"/>
                  </a:cubicBezTo>
                  <a:cubicBezTo>
                    <a:pt x="101" y="109"/>
                    <a:pt x="101" y="109"/>
                    <a:pt x="101" y="10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7" y="114"/>
                    <a:pt x="79" y="116"/>
                    <a:pt x="77" y="115"/>
                  </a:cubicBezTo>
                  <a:cubicBezTo>
                    <a:pt x="75" y="114"/>
                    <a:pt x="75" y="111"/>
                    <a:pt x="75" y="111"/>
                  </a:cubicBezTo>
                  <a:cubicBezTo>
                    <a:pt x="75" y="111"/>
                    <a:pt x="72" y="115"/>
                    <a:pt x="69" y="114"/>
                  </a:cubicBezTo>
                  <a:cubicBezTo>
                    <a:pt x="67" y="112"/>
                    <a:pt x="66" y="117"/>
                    <a:pt x="66" y="117"/>
                  </a:cubicBezTo>
                  <a:cubicBezTo>
                    <a:pt x="66" y="117"/>
                    <a:pt x="63" y="117"/>
                    <a:pt x="61" y="117"/>
                  </a:cubicBezTo>
                  <a:cubicBezTo>
                    <a:pt x="59" y="117"/>
                    <a:pt x="57" y="118"/>
                    <a:pt x="56" y="116"/>
                  </a:cubicBezTo>
                  <a:cubicBezTo>
                    <a:pt x="55" y="115"/>
                    <a:pt x="49" y="115"/>
                    <a:pt x="49" y="115"/>
                  </a:cubicBezTo>
                  <a:cubicBezTo>
                    <a:pt x="49" y="115"/>
                    <a:pt x="45" y="117"/>
                    <a:pt x="43" y="115"/>
                  </a:cubicBezTo>
                  <a:cubicBezTo>
                    <a:pt x="41" y="114"/>
                    <a:pt x="38" y="116"/>
                    <a:pt x="37" y="116"/>
                  </a:cubicBezTo>
                  <a:cubicBezTo>
                    <a:pt x="36" y="116"/>
                    <a:pt x="31" y="115"/>
                    <a:pt x="31" y="115"/>
                  </a:cubicBezTo>
                  <a:cubicBezTo>
                    <a:pt x="30" y="113"/>
                    <a:pt x="30" y="113"/>
                    <a:pt x="30" y="113"/>
                  </a:cubicBezTo>
                  <a:cubicBezTo>
                    <a:pt x="30" y="113"/>
                    <a:pt x="30" y="108"/>
                    <a:pt x="28" y="108"/>
                  </a:cubicBezTo>
                  <a:cubicBezTo>
                    <a:pt x="27" y="108"/>
                    <a:pt x="27" y="108"/>
                    <a:pt x="26" y="108"/>
                  </a:cubicBezTo>
                  <a:cubicBezTo>
                    <a:pt x="24" y="108"/>
                    <a:pt x="21" y="107"/>
                    <a:pt x="21" y="104"/>
                  </a:cubicBezTo>
                  <a:cubicBezTo>
                    <a:pt x="20" y="101"/>
                    <a:pt x="17" y="98"/>
                    <a:pt x="17" y="95"/>
                  </a:cubicBezTo>
                  <a:cubicBezTo>
                    <a:pt x="17" y="92"/>
                    <a:pt x="16" y="92"/>
                    <a:pt x="15" y="91"/>
                  </a:cubicBezTo>
                  <a:cubicBezTo>
                    <a:pt x="13" y="89"/>
                    <a:pt x="12" y="88"/>
                    <a:pt x="11" y="86"/>
                  </a:cubicBezTo>
                  <a:cubicBezTo>
                    <a:pt x="9" y="83"/>
                    <a:pt x="8" y="83"/>
                    <a:pt x="6" y="82"/>
                  </a:cubicBezTo>
                  <a:cubicBezTo>
                    <a:pt x="5" y="82"/>
                    <a:pt x="0" y="83"/>
                    <a:pt x="1" y="81"/>
                  </a:cubicBezTo>
                  <a:cubicBezTo>
                    <a:pt x="1" y="79"/>
                    <a:pt x="2" y="76"/>
                    <a:pt x="2" y="76"/>
                  </a:cubicBezTo>
                  <a:cubicBezTo>
                    <a:pt x="2" y="76"/>
                    <a:pt x="2" y="76"/>
                    <a:pt x="5" y="75"/>
                  </a:cubicBezTo>
                  <a:cubicBezTo>
                    <a:pt x="8" y="75"/>
                    <a:pt x="9" y="74"/>
                    <a:pt x="9" y="74"/>
                  </a:cubicBezTo>
                  <a:cubicBezTo>
                    <a:pt x="9" y="74"/>
                    <a:pt x="10" y="70"/>
                    <a:pt x="10" y="68"/>
                  </a:cubicBezTo>
                  <a:cubicBezTo>
                    <a:pt x="10" y="67"/>
                    <a:pt x="11" y="61"/>
                    <a:pt x="11" y="59"/>
                  </a:cubicBezTo>
                  <a:cubicBezTo>
                    <a:pt x="10" y="57"/>
                    <a:pt x="15" y="52"/>
                    <a:pt x="15" y="48"/>
                  </a:cubicBezTo>
                  <a:cubicBezTo>
                    <a:pt x="15" y="45"/>
                    <a:pt x="15" y="43"/>
                    <a:pt x="15" y="43"/>
                  </a:cubicBezTo>
                  <a:cubicBezTo>
                    <a:pt x="15" y="43"/>
                    <a:pt x="17" y="41"/>
                    <a:pt x="19" y="40"/>
                  </a:cubicBezTo>
                  <a:cubicBezTo>
                    <a:pt x="21" y="39"/>
                    <a:pt x="22" y="39"/>
                    <a:pt x="22" y="37"/>
                  </a:cubicBezTo>
                  <a:cubicBezTo>
                    <a:pt x="23" y="35"/>
                    <a:pt x="24" y="34"/>
                    <a:pt x="25" y="32"/>
                  </a:cubicBezTo>
                  <a:cubicBezTo>
                    <a:pt x="26" y="29"/>
                    <a:pt x="27" y="27"/>
                    <a:pt x="27" y="24"/>
                  </a:cubicBezTo>
                  <a:cubicBezTo>
                    <a:pt x="27" y="20"/>
                    <a:pt x="31" y="18"/>
                    <a:pt x="32" y="16"/>
                  </a:cubicBezTo>
                  <a:cubicBezTo>
                    <a:pt x="33" y="13"/>
                    <a:pt x="36" y="9"/>
                    <a:pt x="36" y="9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1" y="7"/>
                    <a:pt x="45" y="6"/>
                    <a:pt x="45" y="7"/>
                  </a:cubicBezTo>
                  <a:cubicBezTo>
                    <a:pt x="46" y="9"/>
                    <a:pt x="47" y="10"/>
                    <a:pt x="47" y="10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50" y="0"/>
                    <a:pt x="52" y="2"/>
                  </a:cubicBezTo>
                  <a:cubicBezTo>
                    <a:pt x="54" y="3"/>
                    <a:pt x="56" y="7"/>
                    <a:pt x="57" y="7"/>
                  </a:cubicBezTo>
                  <a:cubicBezTo>
                    <a:pt x="59" y="7"/>
                    <a:pt x="60" y="5"/>
                    <a:pt x="61" y="7"/>
                  </a:cubicBezTo>
                  <a:cubicBezTo>
                    <a:pt x="62" y="9"/>
                    <a:pt x="68" y="9"/>
                    <a:pt x="71" y="10"/>
                  </a:cubicBezTo>
                  <a:cubicBezTo>
                    <a:pt x="73" y="11"/>
                    <a:pt x="74" y="14"/>
                    <a:pt x="77" y="17"/>
                  </a:cubicBezTo>
                  <a:cubicBezTo>
                    <a:pt x="79" y="19"/>
                    <a:pt x="79" y="22"/>
                    <a:pt x="80" y="24"/>
                  </a:cubicBezTo>
                  <a:cubicBezTo>
                    <a:pt x="81" y="25"/>
                    <a:pt x="84" y="27"/>
                    <a:pt x="84" y="27"/>
                  </a:cubicBezTo>
                  <a:cubicBezTo>
                    <a:pt x="84" y="27"/>
                    <a:pt x="79" y="33"/>
                    <a:pt x="80" y="36"/>
                  </a:cubicBezTo>
                  <a:cubicBezTo>
                    <a:pt x="80" y="38"/>
                    <a:pt x="77" y="41"/>
                    <a:pt x="78" y="43"/>
                  </a:cubicBezTo>
                  <a:cubicBezTo>
                    <a:pt x="78" y="45"/>
                    <a:pt x="81" y="46"/>
                    <a:pt x="83" y="46"/>
                  </a:cubicBezTo>
                  <a:cubicBezTo>
                    <a:pt x="85" y="46"/>
                    <a:pt x="86" y="45"/>
                    <a:pt x="86" y="45"/>
                  </a:cubicBezTo>
                  <a:lnTo>
                    <a:pt x="89" y="4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" name="Google Shape;708;p9">
              <a:extLst>
                <a:ext uri="{FF2B5EF4-FFF2-40B4-BE49-F238E27FC236}">
                  <a16:creationId xmlns:a16="http://schemas.microsoft.com/office/drawing/2014/main" id="{8AA08A3F-8BC0-3C44-A74F-ACC26BD0FF2B}"/>
                </a:ext>
              </a:extLst>
            </p:cNvPr>
            <p:cNvSpPr/>
            <p:nvPr/>
          </p:nvSpPr>
          <p:spPr>
            <a:xfrm>
              <a:off x="6636927" y="1754750"/>
              <a:ext cx="201197" cy="113174"/>
            </a:xfrm>
            <a:custGeom>
              <a:avLst/>
              <a:gdLst/>
              <a:ahLst/>
              <a:cxnLst/>
              <a:rect l="l" t="t" r="r" b="b"/>
              <a:pathLst>
                <a:path w="57" h="32" extrusionOk="0">
                  <a:moveTo>
                    <a:pt x="54" y="11"/>
                  </a:moveTo>
                  <a:cubicBezTo>
                    <a:pt x="55" y="10"/>
                    <a:pt x="55" y="10"/>
                    <a:pt x="55" y="10"/>
                  </a:cubicBezTo>
                  <a:cubicBezTo>
                    <a:pt x="55" y="10"/>
                    <a:pt x="57" y="8"/>
                    <a:pt x="57" y="6"/>
                  </a:cubicBezTo>
                  <a:cubicBezTo>
                    <a:pt x="57" y="5"/>
                    <a:pt x="55" y="3"/>
                    <a:pt x="55" y="3"/>
                  </a:cubicBezTo>
                  <a:cubicBezTo>
                    <a:pt x="50" y="2"/>
                    <a:pt x="51" y="2"/>
                    <a:pt x="48" y="0"/>
                  </a:cubicBezTo>
                  <a:cubicBezTo>
                    <a:pt x="47" y="0"/>
                    <a:pt x="46" y="0"/>
                    <a:pt x="46" y="0"/>
                  </a:cubicBezTo>
                  <a:cubicBezTo>
                    <a:pt x="45" y="0"/>
                    <a:pt x="45" y="1"/>
                    <a:pt x="45" y="3"/>
                  </a:cubicBezTo>
                  <a:cubicBezTo>
                    <a:pt x="43" y="3"/>
                    <a:pt x="39" y="3"/>
                    <a:pt x="37" y="3"/>
                  </a:cubicBezTo>
                  <a:cubicBezTo>
                    <a:pt x="36" y="3"/>
                    <a:pt x="36" y="1"/>
                    <a:pt x="35" y="1"/>
                  </a:cubicBezTo>
                  <a:cubicBezTo>
                    <a:pt x="33" y="1"/>
                    <a:pt x="34" y="3"/>
                    <a:pt x="33" y="4"/>
                  </a:cubicBezTo>
                  <a:cubicBezTo>
                    <a:pt x="26" y="3"/>
                    <a:pt x="23" y="6"/>
                    <a:pt x="18" y="7"/>
                  </a:cubicBezTo>
                  <a:cubicBezTo>
                    <a:pt x="18" y="12"/>
                    <a:pt x="17" y="14"/>
                    <a:pt x="18" y="19"/>
                  </a:cubicBezTo>
                  <a:cubicBezTo>
                    <a:pt x="19" y="19"/>
                    <a:pt x="20" y="19"/>
                    <a:pt x="21" y="19"/>
                  </a:cubicBezTo>
                  <a:cubicBezTo>
                    <a:pt x="21" y="22"/>
                    <a:pt x="21" y="24"/>
                    <a:pt x="20" y="25"/>
                  </a:cubicBezTo>
                  <a:cubicBezTo>
                    <a:pt x="20" y="25"/>
                    <a:pt x="24" y="25"/>
                    <a:pt x="26" y="25"/>
                  </a:cubicBezTo>
                  <a:cubicBezTo>
                    <a:pt x="27" y="25"/>
                    <a:pt x="28" y="24"/>
                    <a:pt x="28" y="24"/>
                  </a:cubicBezTo>
                  <a:cubicBezTo>
                    <a:pt x="28" y="24"/>
                    <a:pt x="31" y="24"/>
                    <a:pt x="34" y="25"/>
                  </a:cubicBezTo>
                  <a:cubicBezTo>
                    <a:pt x="37" y="26"/>
                    <a:pt x="37" y="28"/>
                    <a:pt x="37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26"/>
                    <a:pt x="48" y="26"/>
                  </a:cubicBezTo>
                  <a:cubicBezTo>
                    <a:pt x="50" y="25"/>
                    <a:pt x="52" y="22"/>
                    <a:pt x="52" y="22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19"/>
                    <a:pt x="50" y="19"/>
                    <a:pt x="50" y="18"/>
                  </a:cubicBezTo>
                  <a:cubicBezTo>
                    <a:pt x="49" y="15"/>
                    <a:pt x="49" y="14"/>
                    <a:pt x="49" y="11"/>
                  </a:cubicBezTo>
                  <a:cubicBezTo>
                    <a:pt x="49" y="11"/>
                    <a:pt x="50" y="10"/>
                    <a:pt x="51" y="10"/>
                  </a:cubicBezTo>
                  <a:cubicBezTo>
                    <a:pt x="51" y="10"/>
                    <a:pt x="53" y="10"/>
                    <a:pt x="53" y="10"/>
                  </a:cubicBezTo>
                  <a:cubicBezTo>
                    <a:pt x="53" y="10"/>
                    <a:pt x="53" y="11"/>
                    <a:pt x="54" y="11"/>
                  </a:cubicBezTo>
                  <a:close/>
                  <a:moveTo>
                    <a:pt x="3" y="25"/>
                  </a:moveTo>
                  <a:cubicBezTo>
                    <a:pt x="2" y="25"/>
                    <a:pt x="3" y="27"/>
                    <a:pt x="3" y="27"/>
                  </a:cubicBezTo>
                  <a:cubicBezTo>
                    <a:pt x="3" y="27"/>
                    <a:pt x="5" y="24"/>
                    <a:pt x="3" y="25"/>
                  </a:cubicBezTo>
                  <a:close/>
                  <a:moveTo>
                    <a:pt x="7" y="15"/>
                  </a:moveTo>
                  <a:cubicBezTo>
                    <a:pt x="6" y="15"/>
                    <a:pt x="3" y="17"/>
                    <a:pt x="2" y="18"/>
                  </a:cubicBezTo>
                  <a:cubicBezTo>
                    <a:pt x="1" y="17"/>
                    <a:pt x="2" y="17"/>
                    <a:pt x="1" y="16"/>
                  </a:cubicBezTo>
                  <a:cubicBezTo>
                    <a:pt x="1" y="21"/>
                    <a:pt x="0" y="21"/>
                    <a:pt x="3" y="23"/>
                  </a:cubicBezTo>
                  <a:cubicBezTo>
                    <a:pt x="4" y="23"/>
                    <a:pt x="4" y="24"/>
                    <a:pt x="5" y="24"/>
                  </a:cubicBezTo>
                  <a:cubicBezTo>
                    <a:pt x="5" y="24"/>
                    <a:pt x="6" y="23"/>
                    <a:pt x="7" y="22"/>
                  </a:cubicBezTo>
                  <a:cubicBezTo>
                    <a:pt x="8" y="22"/>
                    <a:pt x="9" y="23"/>
                    <a:pt x="10" y="22"/>
                  </a:cubicBezTo>
                  <a:cubicBezTo>
                    <a:pt x="11" y="22"/>
                    <a:pt x="13" y="17"/>
                    <a:pt x="13" y="16"/>
                  </a:cubicBezTo>
                  <a:cubicBezTo>
                    <a:pt x="11" y="16"/>
                    <a:pt x="9" y="14"/>
                    <a:pt x="7" y="15"/>
                  </a:cubicBezTo>
                  <a:close/>
                  <a:moveTo>
                    <a:pt x="8" y="6"/>
                  </a:moveTo>
                  <a:cubicBezTo>
                    <a:pt x="7" y="6"/>
                    <a:pt x="7" y="8"/>
                    <a:pt x="7" y="8"/>
                  </a:cubicBezTo>
                  <a:cubicBezTo>
                    <a:pt x="6" y="8"/>
                    <a:pt x="4" y="8"/>
                    <a:pt x="4" y="9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6" y="10"/>
                    <a:pt x="6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10" y="9"/>
                    <a:pt x="10" y="9"/>
                    <a:pt x="10" y="9"/>
                  </a:cubicBezTo>
                  <a:lnTo>
                    <a:pt x="8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" name="Google Shape;709;p9">
              <a:extLst>
                <a:ext uri="{FF2B5EF4-FFF2-40B4-BE49-F238E27FC236}">
                  <a16:creationId xmlns:a16="http://schemas.microsoft.com/office/drawing/2014/main" id="{AE35D739-544F-1A45-BD33-CDF10E2AB352}"/>
                </a:ext>
              </a:extLst>
            </p:cNvPr>
            <p:cNvSpPr/>
            <p:nvPr/>
          </p:nvSpPr>
          <p:spPr>
            <a:xfrm>
              <a:off x="6636927" y="1754750"/>
              <a:ext cx="201197" cy="113174"/>
            </a:xfrm>
            <a:custGeom>
              <a:avLst/>
              <a:gdLst/>
              <a:ahLst/>
              <a:cxnLst/>
              <a:rect l="l" t="t" r="r" b="b"/>
              <a:pathLst>
                <a:path w="57" h="32" extrusionOk="0">
                  <a:moveTo>
                    <a:pt x="54" y="11"/>
                  </a:moveTo>
                  <a:cubicBezTo>
                    <a:pt x="55" y="10"/>
                    <a:pt x="55" y="10"/>
                    <a:pt x="55" y="10"/>
                  </a:cubicBezTo>
                  <a:cubicBezTo>
                    <a:pt x="55" y="10"/>
                    <a:pt x="57" y="8"/>
                    <a:pt x="57" y="6"/>
                  </a:cubicBezTo>
                  <a:cubicBezTo>
                    <a:pt x="57" y="5"/>
                    <a:pt x="55" y="3"/>
                    <a:pt x="55" y="3"/>
                  </a:cubicBezTo>
                  <a:cubicBezTo>
                    <a:pt x="50" y="2"/>
                    <a:pt x="51" y="2"/>
                    <a:pt x="48" y="0"/>
                  </a:cubicBezTo>
                  <a:cubicBezTo>
                    <a:pt x="47" y="0"/>
                    <a:pt x="46" y="0"/>
                    <a:pt x="46" y="0"/>
                  </a:cubicBezTo>
                  <a:cubicBezTo>
                    <a:pt x="45" y="0"/>
                    <a:pt x="45" y="1"/>
                    <a:pt x="45" y="3"/>
                  </a:cubicBezTo>
                  <a:cubicBezTo>
                    <a:pt x="43" y="3"/>
                    <a:pt x="39" y="3"/>
                    <a:pt x="37" y="3"/>
                  </a:cubicBezTo>
                  <a:cubicBezTo>
                    <a:pt x="36" y="3"/>
                    <a:pt x="36" y="1"/>
                    <a:pt x="35" y="1"/>
                  </a:cubicBezTo>
                  <a:cubicBezTo>
                    <a:pt x="33" y="1"/>
                    <a:pt x="34" y="3"/>
                    <a:pt x="33" y="4"/>
                  </a:cubicBezTo>
                  <a:cubicBezTo>
                    <a:pt x="26" y="3"/>
                    <a:pt x="23" y="6"/>
                    <a:pt x="18" y="7"/>
                  </a:cubicBezTo>
                  <a:cubicBezTo>
                    <a:pt x="18" y="12"/>
                    <a:pt x="17" y="14"/>
                    <a:pt x="18" y="19"/>
                  </a:cubicBezTo>
                  <a:cubicBezTo>
                    <a:pt x="19" y="19"/>
                    <a:pt x="20" y="19"/>
                    <a:pt x="21" y="19"/>
                  </a:cubicBezTo>
                  <a:cubicBezTo>
                    <a:pt x="21" y="22"/>
                    <a:pt x="21" y="24"/>
                    <a:pt x="20" y="25"/>
                  </a:cubicBezTo>
                  <a:cubicBezTo>
                    <a:pt x="20" y="25"/>
                    <a:pt x="24" y="25"/>
                    <a:pt x="26" y="25"/>
                  </a:cubicBezTo>
                  <a:cubicBezTo>
                    <a:pt x="27" y="25"/>
                    <a:pt x="28" y="24"/>
                    <a:pt x="28" y="24"/>
                  </a:cubicBezTo>
                  <a:cubicBezTo>
                    <a:pt x="28" y="24"/>
                    <a:pt x="31" y="24"/>
                    <a:pt x="34" y="25"/>
                  </a:cubicBezTo>
                  <a:cubicBezTo>
                    <a:pt x="37" y="26"/>
                    <a:pt x="37" y="28"/>
                    <a:pt x="37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26"/>
                    <a:pt x="48" y="26"/>
                  </a:cubicBezTo>
                  <a:cubicBezTo>
                    <a:pt x="50" y="25"/>
                    <a:pt x="52" y="22"/>
                    <a:pt x="52" y="22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19"/>
                    <a:pt x="50" y="19"/>
                    <a:pt x="50" y="18"/>
                  </a:cubicBezTo>
                  <a:cubicBezTo>
                    <a:pt x="49" y="15"/>
                    <a:pt x="49" y="14"/>
                    <a:pt x="49" y="11"/>
                  </a:cubicBezTo>
                  <a:cubicBezTo>
                    <a:pt x="49" y="11"/>
                    <a:pt x="50" y="10"/>
                    <a:pt x="51" y="10"/>
                  </a:cubicBezTo>
                  <a:cubicBezTo>
                    <a:pt x="51" y="10"/>
                    <a:pt x="53" y="10"/>
                    <a:pt x="53" y="10"/>
                  </a:cubicBezTo>
                  <a:cubicBezTo>
                    <a:pt x="53" y="10"/>
                    <a:pt x="53" y="11"/>
                    <a:pt x="54" y="11"/>
                  </a:cubicBezTo>
                  <a:close/>
                  <a:moveTo>
                    <a:pt x="3" y="25"/>
                  </a:moveTo>
                  <a:cubicBezTo>
                    <a:pt x="2" y="25"/>
                    <a:pt x="3" y="27"/>
                    <a:pt x="3" y="27"/>
                  </a:cubicBezTo>
                  <a:cubicBezTo>
                    <a:pt x="3" y="27"/>
                    <a:pt x="5" y="24"/>
                    <a:pt x="3" y="25"/>
                  </a:cubicBezTo>
                  <a:close/>
                  <a:moveTo>
                    <a:pt x="7" y="15"/>
                  </a:moveTo>
                  <a:cubicBezTo>
                    <a:pt x="6" y="15"/>
                    <a:pt x="3" y="17"/>
                    <a:pt x="2" y="18"/>
                  </a:cubicBezTo>
                  <a:cubicBezTo>
                    <a:pt x="1" y="17"/>
                    <a:pt x="2" y="17"/>
                    <a:pt x="1" y="16"/>
                  </a:cubicBezTo>
                  <a:cubicBezTo>
                    <a:pt x="1" y="21"/>
                    <a:pt x="0" y="21"/>
                    <a:pt x="3" y="23"/>
                  </a:cubicBezTo>
                  <a:cubicBezTo>
                    <a:pt x="4" y="23"/>
                    <a:pt x="4" y="24"/>
                    <a:pt x="5" y="24"/>
                  </a:cubicBezTo>
                  <a:cubicBezTo>
                    <a:pt x="5" y="24"/>
                    <a:pt x="6" y="23"/>
                    <a:pt x="7" y="22"/>
                  </a:cubicBezTo>
                  <a:cubicBezTo>
                    <a:pt x="8" y="22"/>
                    <a:pt x="9" y="23"/>
                    <a:pt x="10" y="22"/>
                  </a:cubicBezTo>
                  <a:cubicBezTo>
                    <a:pt x="11" y="22"/>
                    <a:pt x="13" y="17"/>
                    <a:pt x="13" y="16"/>
                  </a:cubicBezTo>
                  <a:cubicBezTo>
                    <a:pt x="11" y="16"/>
                    <a:pt x="9" y="14"/>
                    <a:pt x="7" y="15"/>
                  </a:cubicBezTo>
                  <a:close/>
                  <a:moveTo>
                    <a:pt x="8" y="6"/>
                  </a:moveTo>
                  <a:cubicBezTo>
                    <a:pt x="7" y="6"/>
                    <a:pt x="7" y="8"/>
                    <a:pt x="7" y="8"/>
                  </a:cubicBezTo>
                  <a:cubicBezTo>
                    <a:pt x="6" y="8"/>
                    <a:pt x="4" y="8"/>
                    <a:pt x="4" y="9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6" y="10"/>
                    <a:pt x="6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10" y="9"/>
                    <a:pt x="10" y="9"/>
                    <a:pt x="10" y="9"/>
                  </a:cubicBezTo>
                  <a:lnTo>
                    <a:pt x="8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" name="Google Shape;710;p9">
              <a:extLst>
                <a:ext uri="{FF2B5EF4-FFF2-40B4-BE49-F238E27FC236}">
                  <a16:creationId xmlns:a16="http://schemas.microsoft.com/office/drawing/2014/main" id="{7737482E-FA30-234B-991A-162AD1FBD79F}"/>
                </a:ext>
              </a:extLst>
            </p:cNvPr>
            <p:cNvSpPr/>
            <p:nvPr/>
          </p:nvSpPr>
          <p:spPr>
            <a:xfrm>
              <a:off x="7084231" y="3542173"/>
              <a:ext cx="197605" cy="219161"/>
            </a:xfrm>
            <a:custGeom>
              <a:avLst/>
              <a:gdLst/>
              <a:ahLst/>
              <a:cxnLst/>
              <a:rect l="l" t="t" r="r" b="b"/>
              <a:pathLst>
                <a:path w="56" h="62" extrusionOk="0">
                  <a:moveTo>
                    <a:pt x="17" y="0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8" y="4"/>
                  </a:cubicBezTo>
                  <a:cubicBezTo>
                    <a:pt x="7" y="6"/>
                    <a:pt x="7" y="8"/>
                    <a:pt x="6" y="8"/>
                  </a:cubicBezTo>
                  <a:cubicBezTo>
                    <a:pt x="4" y="8"/>
                    <a:pt x="5" y="9"/>
                    <a:pt x="5" y="12"/>
                  </a:cubicBezTo>
                  <a:cubicBezTo>
                    <a:pt x="4" y="15"/>
                    <a:pt x="4" y="15"/>
                    <a:pt x="4" y="19"/>
                  </a:cubicBezTo>
                  <a:cubicBezTo>
                    <a:pt x="4" y="22"/>
                    <a:pt x="3" y="23"/>
                    <a:pt x="2" y="26"/>
                  </a:cubicBezTo>
                  <a:cubicBezTo>
                    <a:pt x="1" y="29"/>
                    <a:pt x="0" y="32"/>
                    <a:pt x="1" y="34"/>
                  </a:cubicBezTo>
                  <a:cubicBezTo>
                    <a:pt x="2" y="35"/>
                    <a:pt x="1" y="44"/>
                    <a:pt x="1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10" y="41"/>
                    <a:pt x="10" y="42"/>
                  </a:cubicBezTo>
                  <a:cubicBezTo>
                    <a:pt x="11" y="44"/>
                    <a:pt x="12" y="45"/>
                    <a:pt x="12" y="45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5"/>
                    <a:pt x="17" y="37"/>
                  </a:cubicBezTo>
                  <a:cubicBezTo>
                    <a:pt x="19" y="38"/>
                    <a:pt x="21" y="42"/>
                    <a:pt x="22" y="42"/>
                  </a:cubicBezTo>
                  <a:cubicBezTo>
                    <a:pt x="24" y="42"/>
                    <a:pt x="25" y="40"/>
                    <a:pt x="26" y="42"/>
                  </a:cubicBezTo>
                  <a:cubicBezTo>
                    <a:pt x="27" y="44"/>
                    <a:pt x="33" y="44"/>
                    <a:pt x="36" y="45"/>
                  </a:cubicBezTo>
                  <a:cubicBezTo>
                    <a:pt x="38" y="46"/>
                    <a:pt x="39" y="49"/>
                    <a:pt x="42" y="52"/>
                  </a:cubicBezTo>
                  <a:cubicBezTo>
                    <a:pt x="44" y="54"/>
                    <a:pt x="44" y="57"/>
                    <a:pt x="45" y="59"/>
                  </a:cubicBezTo>
                  <a:cubicBezTo>
                    <a:pt x="46" y="60"/>
                    <a:pt x="49" y="62"/>
                    <a:pt x="49" y="62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49" y="53"/>
                    <a:pt x="50" y="50"/>
                    <a:pt x="49" y="49"/>
                  </a:cubicBezTo>
                  <a:cubicBezTo>
                    <a:pt x="49" y="48"/>
                    <a:pt x="44" y="46"/>
                    <a:pt x="43" y="45"/>
                  </a:cubicBezTo>
                  <a:cubicBezTo>
                    <a:pt x="42" y="44"/>
                    <a:pt x="42" y="39"/>
                    <a:pt x="40" y="38"/>
                  </a:cubicBezTo>
                  <a:cubicBezTo>
                    <a:pt x="39" y="37"/>
                    <a:pt x="38" y="37"/>
                    <a:pt x="35" y="3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3" y="32"/>
                    <a:pt x="32" y="34"/>
                    <a:pt x="31" y="33"/>
                  </a:cubicBezTo>
                  <a:cubicBezTo>
                    <a:pt x="30" y="32"/>
                    <a:pt x="31" y="29"/>
                    <a:pt x="30" y="29"/>
                  </a:cubicBezTo>
                  <a:cubicBezTo>
                    <a:pt x="29" y="28"/>
                    <a:pt x="29" y="30"/>
                    <a:pt x="29" y="30"/>
                  </a:cubicBezTo>
                  <a:cubicBezTo>
                    <a:pt x="28" y="29"/>
                    <a:pt x="26" y="28"/>
                    <a:pt x="25" y="27"/>
                  </a:cubicBezTo>
                  <a:cubicBezTo>
                    <a:pt x="25" y="26"/>
                    <a:pt x="25" y="25"/>
                    <a:pt x="25" y="23"/>
                  </a:cubicBezTo>
                  <a:cubicBezTo>
                    <a:pt x="25" y="21"/>
                    <a:pt x="23" y="16"/>
                    <a:pt x="23" y="13"/>
                  </a:cubicBezTo>
                  <a:cubicBezTo>
                    <a:pt x="23" y="11"/>
                    <a:pt x="24" y="12"/>
                    <a:pt x="24" y="10"/>
                  </a:cubicBezTo>
                  <a:cubicBezTo>
                    <a:pt x="24" y="9"/>
                    <a:pt x="22" y="7"/>
                    <a:pt x="21" y="5"/>
                  </a:cubicBezTo>
                  <a:cubicBezTo>
                    <a:pt x="21" y="4"/>
                    <a:pt x="22" y="3"/>
                    <a:pt x="21" y="2"/>
                  </a:cubicBezTo>
                  <a:cubicBezTo>
                    <a:pt x="20" y="0"/>
                    <a:pt x="19" y="1"/>
                    <a:pt x="18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" name="Google Shape;711;p9">
              <a:extLst>
                <a:ext uri="{FF2B5EF4-FFF2-40B4-BE49-F238E27FC236}">
                  <a16:creationId xmlns:a16="http://schemas.microsoft.com/office/drawing/2014/main" id="{F7C63A82-0743-AF45-A4AF-10E6C9AFC8E3}"/>
                </a:ext>
              </a:extLst>
            </p:cNvPr>
            <p:cNvSpPr/>
            <p:nvPr/>
          </p:nvSpPr>
          <p:spPr>
            <a:xfrm>
              <a:off x="7084231" y="3542173"/>
              <a:ext cx="197605" cy="219161"/>
            </a:xfrm>
            <a:custGeom>
              <a:avLst/>
              <a:gdLst/>
              <a:ahLst/>
              <a:cxnLst/>
              <a:rect l="l" t="t" r="r" b="b"/>
              <a:pathLst>
                <a:path w="56" h="62" extrusionOk="0">
                  <a:moveTo>
                    <a:pt x="17" y="0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8" y="4"/>
                  </a:cubicBezTo>
                  <a:cubicBezTo>
                    <a:pt x="7" y="6"/>
                    <a:pt x="7" y="8"/>
                    <a:pt x="6" y="8"/>
                  </a:cubicBezTo>
                  <a:cubicBezTo>
                    <a:pt x="4" y="8"/>
                    <a:pt x="5" y="9"/>
                    <a:pt x="5" y="12"/>
                  </a:cubicBezTo>
                  <a:cubicBezTo>
                    <a:pt x="4" y="15"/>
                    <a:pt x="4" y="15"/>
                    <a:pt x="4" y="19"/>
                  </a:cubicBezTo>
                  <a:cubicBezTo>
                    <a:pt x="4" y="22"/>
                    <a:pt x="3" y="23"/>
                    <a:pt x="2" y="26"/>
                  </a:cubicBezTo>
                  <a:cubicBezTo>
                    <a:pt x="1" y="29"/>
                    <a:pt x="0" y="32"/>
                    <a:pt x="1" y="34"/>
                  </a:cubicBezTo>
                  <a:cubicBezTo>
                    <a:pt x="2" y="35"/>
                    <a:pt x="1" y="44"/>
                    <a:pt x="1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10" y="41"/>
                    <a:pt x="10" y="42"/>
                  </a:cubicBezTo>
                  <a:cubicBezTo>
                    <a:pt x="11" y="44"/>
                    <a:pt x="12" y="45"/>
                    <a:pt x="12" y="45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5"/>
                    <a:pt x="17" y="37"/>
                  </a:cubicBezTo>
                  <a:cubicBezTo>
                    <a:pt x="19" y="38"/>
                    <a:pt x="21" y="42"/>
                    <a:pt x="22" y="42"/>
                  </a:cubicBezTo>
                  <a:cubicBezTo>
                    <a:pt x="24" y="42"/>
                    <a:pt x="25" y="40"/>
                    <a:pt x="26" y="42"/>
                  </a:cubicBezTo>
                  <a:cubicBezTo>
                    <a:pt x="27" y="44"/>
                    <a:pt x="33" y="44"/>
                    <a:pt x="36" y="45"/>
                  </a:cubicBezTo>
                  <a:cubicBezTo>
                    <a:pt x="38" y="46"/>
                    <a:pt x="39" y="49"/>
                    <a:pt x="42" y="52"/>
                  </a:cubicBezTo>
                  <a:cubicBezTo>
                    <a:pt x="44" y="54"/>
                    <a:pt x="44" y="57"/>
                    <a:pt x="45" y="59"/>
                  </a:cubicBezTo>
                  <a:cubicBezTo>
                    <a:pt x="46" y="60"/>
                    <a:pt x="49" y="62"/>
                    <a:pt x="49" y="62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49" y="53"/>
                    <a:pt x="50" y="50"/>
                    <a:pt x="49" y="49"/>
                  </a:cubicBezTo>
                  <a:cubicBezTo>
                    <a:pt x="49" y="48"/>
                    <a:pt x="44" y="46"/>
                    <a:pt x="43" y="45"/>
                  </a:cubicBezTo>
                  <a:cubicBezTo>
                    <a:pt x="42" y="44"/>
                    <a:pt x="42" y="39"/>
                    <a:pt x="40" y="38"/>
                  </a:cubicBezTo>
                  <a:cubicBezTo>
                    <a:pt x="39" y="37"/>
                    <a:pt x="38" y="37"/>
                    <a:pt x="35" y="3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3" y="32"/>
                    <a:pt x="32" y="34"/>
                    <a:pt x="31" y="33"/>
                  </a:cubicBezTo>
                  <a:cubicBezTo>
                    <a:pt x="30" y="32"/>
                    <a:pt x="31" y="29"/>
                    <a:pt x="30" y="29"/>
                  </a:cubicBezTo>
                  <a:cubicBezTo>
                    <a:pt x="29" y="28"/>
                    <a:pt x="29" y="30"/>
                    <a:pt x="29" y="30"/>
                  </a:cubicBezTo>
                  <a:cubicBezTo>
                    <a:pt x="28" y="29"/>
                    <a:pt x="26" y="28"/>
                    <a:pt x="25" y="27"/>
                  </a:cubicBezTo>
                  <a:cubicBezTo>
                    <a:pt x="25" y="26"/>
                    <a:pt x="25" y="25"/>
                    <a:pt x="25" y="23"/>
                  </a:cubicBezTo>
                  <a:cubicBezTo>
                    <a:pt x="25" y="21"/>
                    <a:pt x="23" y="16"/>
                    <a:pt x="23" y="13"/>
                  </a:cubicBezTo>
                  <a:cubicBezTo>
                    <a:pt x="23" y="11"/>
                    <a:pt x="24" y="12"/>
                    <a:pt x="24" y="10"/>
                  </a:cubicBezTo>
                  <a:cubicBezTo>
                    <a:pt x="24" y="9"/>
                    <a:pt x="22" y="7"/>
                    <a:pt x="21" y="5"/>
                  </a:cubicBezTo>
                  <a:cubicBezTo>
                    <a:pt x="21" y="4"/>
                    <a:pt x="22" y="3"/>
                    <a:pt x="21" y="2"/>
                  </a:cubicBezTo>
                  <a:cubicBezTo>
                    <a:pt x="20" y="0"/>
                    <a:pt x="19" y="1"/>
                    <a:pt x="18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" name="Google Shape;712;p9">
              <a:extLst>
                <a:ext uri="{FF2B5EF4-FFF2-40B4-BE49-F238E27FC236}">
                  <a16:creationId xmlns:a16="http://schemas.microsoft.com/office/drawing/2014/main" id="{E9C20BBE-B892-064C-9B21-6CCD0ECD0081}"/>
                </a:ext>
              </a:extLst>
            </p:cNvPr>
            <p:cNvSpPr/>
            <p:nvPr/>
          </p:nvSpPr>
          <p:spPr>
            <a:xfrm>
              <a:off x="6221957" y="4084687"/>
              <a:ext cx="100599" cy="95210"/>
            </a:xfrm>
            <a:custGeom>
              <a:avLst/>
              <a:gdLst/>
              <a:ahLst/>
              <a:cxnLst/>
              <a:rect l="l" t="t" r="r" b="b"/>
              <a:pathLst>
                <a:path w="29" h="27" extrusionOk="0">
                  <a:moveTo>
                    <a:pt x="14" y="15"/>
                  </a:moveTo>
                  <a:cubicBezTo>
                    <a:pt x="14" y="16"/>
                    <a:pt x="14" y="17"/>
                    <a:pt x="14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3" y="21"/>
                    <a:pt x="13" y="23"/>
                  </a:cubicBezTo>
                  <a:cubicBezTo>
                    <a:pt x="13" y="24"/>
                    <a:pt x="12" y="25"/>
                    <a:pt x="11" y="26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9" y="15"/>
                    <a:pt x="29" y="15"/>
                    <a:pt x="29" y="15"/>
                  </a:cubicBezTo>
                  <a:lnTo>
                    <a:pt x="14" y="15"/>
                  </a:lnTo>
                  <a:close/>
                  <a:moveTo>
                    <a:pt x="2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3"/>
                    <a:pt x="4" y="2"/>
                    <a:pt x="4" y="0"/>
                  </a:cubicBezTo>
                  <a:cubicBezTo>
                    <a:pt x="4" y="0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" name="Google Shape;713;p9">
              <a:extLst>
                <a:ext uri="{FF2B5EF4-FFF2-40B4-BE49-F238E27FC236}">
                  <a16:creationId xmlns:a16="http://schemas.microsoft.com/office/drawing/2014/main" id="{194A0E04-17B7-904C-8A75-0151F95DA522}"/>
                </a:ext>
              </a:extLst>
            </p:cNvPr>
            <p:cNvSpPr/>
            <p:nvPr/>
          </p:nvSpPr>
          <p:spPr>
            <a:xfrm>
              <a:off x="6221957" y="4084687"/>
              <a:ext cx="100599" cy="95210"/>
            </a:xfrm>
            <a:custGeom>
              <a:avLst/>
              <a:gdLst/>
              <a:ahLst/>
              <a:cxnLst/>
              <a:rect l="l" t="t" r="r" b="b"/>
              <a:pathLst>
                <a:path w="29" h="27" extrusionOk="0">
                  <a:moveTo>
                    <a:pt x="14" y="15"/>
                  </a:moveTo>
                  <a:cubicBezTo>
                    <a:pt x="14" y="16"/>
                    <a:pt x="14" y="17"/>
                    <a:pt x="14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3" y="21"/>
                    <a:pt x="13" y="23"/>
                  </a:cubicBezTo>
                  <a:cubicBezTo>
                    <a:pt x="13" y="24"/>
                    <a:pt x="12" y="25"/>
                    <a:pt x="11" y="26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9" y="15"/>
                    <a:pt x="29" y="15"/>
                    <a:pt x="29" y="15"/>
                  </a:cubicBezTo>
                  <a:lnTo>
                    <a:pt x="14" y="15"/>
                  </a:lnTo>
                  <a:close/>
                  <a:moveTo>
                    <a:pt x="2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3"/>
                    <a:pt x="4" y="2"/>
                    <a:pt x="4" y="0"/>
                  </a:cubicBezTo>
                  <a:cubicBezTo>
                    <a:pt x="4" y="0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" name="Google Shape;714;p9">
              <a:extLst>
                <a:ext uri="{FF2B5EF4-FFF2-40B4-BE49-F238E27FC236}">
                  <a16:creationId xmlns:a16="http://schemas.microsoft.com/office/drawing/2014/main" id="{55AE219C-8401-1347-A1EA-B1DF19154CF5}"/>
                </a:ext>
              </a:extLst>
            </p:cNvPr>
            <p:cNvSpPr/>
            <p:nvPr/>
          </p:nvSpPr>
          <p:spPr>
            <a:xfrm>
              <a:off x="3220164" y="3675107"/>
              <a:ext cx="91617" cy="53892"/>
            </a:xfrm>
            <a:custGeom>
              <a:avLst/>
              <a:gdLst/>
              <a:ahLst/>
              <a:cxnLst/>
              <a:rect l="l" t="t" r="r" b="b"/>
              <a:pathLst>
                <a:path w="26" h="15" extrusionOk="0">
                  <a:moveTo>
                    <a:pt x="1" y="8"/>
                  </a:moveTo>
                  <a:cubicBezTo>
                    <a:pt x="3" y="9"/>
                    <a:pt x="5" y="9"/>
                    <a:pt x="6" y="11"/>
                  </a:cubicBezTo>
                  <a:cubicBezTo>
                    <a:pt x="7" y="11"/>
                    <a:pt x="6" y="13"/>
                    <a:pt x="7" y="13"/>
                  </a:cubicBezTo>
                  <a:cubicBezTo>
                    <a:pt x="9" y="14"/>
                    <a:pt x="12" y="12"/>
                    <a:pt x="14" y="13"/>
                  </a:cubicBezTo>
                  <a:cubicBezTo>
                    <a:pt x="16" y="13"/>
                    <a:pt x="20" y="14"/>
                    <a:pt x="23" y="15"/>
                  </a:cubicBezTo>
                  <a:cubicBezTo>
                    <a:pt x="24" y="15"/>
                    <a:pt x="25" y="13"/>
                    <a:pt x="25" y="13"/>
                  </a:cubicBezTo>
                  <a:cubicBezTo>
                    <a:pt x="25" y="12"/>
                    <a:pt x="26" y="12"/>
                    <a:pt x="26" y="13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6"/>
                    <a:pt x="23" y="5"/>
                  </a:cubicBezTo>
                  <a:cubicBezTo>
                    <a:pt x="19" y="5"/>
                    <a:pt x="20" y="4"/>
                    <a:pt x="18" y="3"/>
                  </a:cubicBezTo>
                  <a:cubicBezTo>
                    <a:pt x="16" y="2"/>
                    <a:pt x="9" y="0"/>
                    <a:pt x="9" y="0"/>
                  </a:cubicBezTo>
                  <a:cubicBezTo>
                    <a:pt x="9" y="0"/>
                    <a:pt x="5" y="3"/>
                    <a:pt x="5" y="5"/>
                  </a:cubicBezTo>
                  <a:cubicBezTo>
                    <a:pt x="6" y="7"/>
                    <a:pt x="0" y="5"/>
                    <a:pt x="1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" name="Google Shape;715;p9">
              <a:extLst>
                <a:ext uri="{FF2B5EF4-FFF2-40B4-BE49-F238E27FC236}">
                  <a16:creationId xmlns:a16="http://schemas.microsoft.com/office/drawing/2014/main" id="{47E942C3-FC8A-8043-9A3E-8C4DDE1A6AAB}"/>
                </a:ext>
              </a:extLst>
            </p:cNvPr>
            <p:cNvSpPr/>
            <p:nvPr/>
          </p:nvSpPr>
          <p:spPr>
            <a:xfrm>
              <a:off x="3220164" y="3675107"/>
              <a:ext cx="91617" cy="53892"/>
            </a:xfrm>
            <a:custGeom>
              <a:avLst/>
              <a:gdLst/>
              <a:ahLst/>
              <a:cxnLst/>
              <a:rect l="l" t="t" r="r" b="b"/>
              <a:pathLst>
                <a:path w="26" h="15" extrusionOk="0">
                  <a:moveTo>
                    <a:pt x="1" y="8"/>
                  </a:moveTo>
                  <a:cubicBezTo>
                    <a:pt x="3" y="9"/>
                    <a:pt x="5" y="9"/>
                    <a:pt x="6" y="11"/>
                  </a:cubicBezTo>
                  <a:cubicBezTo>
                    <a:pt x="7" y="11"/>
                    <a:pt x="6" y="13"/>
                    <a:pt x="7" y="13"/>
                  </a:cubicBezTo>
                  <a:cubicBezTo>
                    <a:pt x="9" y="14"/>
                    <a:pt x="12" y="12"/>
                    <a:pt x="14" y="13"/>
                  </a:cubicBezTo>
                  <a:cubicBezTo>
                    <a:pt x="16" y="13"/>
                    <a:pt x="20" y="14"/>
                    <a:pt x="23" y="15"/>
                  </a:cubicBezTo>
                  <a:cubicBezTo>
                    <a:pt x="24" y="15"/>
                    <a:pt x="25" y="13"/>
                    <a:pt x="25" y="13"/>
                  </a:cubicBezTo>
                  <a:cubicBezTo>
                    <a:pt x="25" y="12"/>
                    <a:pt x="26" y="12"/>
                    <a:pt x="26" y="13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6"/>
                    <a:pt x="23" y="5"/>
                  </a:cubicBezTo>
                  <a:cubicBezTo>
                    <a:pt x="19" y="5"/>
                    <a:pt x="20" y="4"/>
                    <a:pt x="18" y="3"/>
                  </a:cubicBezTo>
                  <a:cubicBezTo>
                    <a:pt x="16" y="2"/>
                    <a:pt x="9" y="0"/>
                    <a:pt x="9" y="0"/>
                  </a:cubicBezTo>
                  <a:cubicBezTo>
                    <a:pt x="9" y="0"/>
                    <a:pt x="5" y="3"/>
                    <a:pt x="5" y="5"/>
                  </a:cubicBezTo>
                  <a:cubicBezTo>
                    <a:pt x="6" y="7"/>
                    <a:pt x="0" y="5"/>
                    <a:pt x="1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" name="Google Shape;716;p9">
              <a:extLst>
                <a:ext uri="{FF2B5EF4-FFF2-40B4-BE49-F238E27FC236}">
                  <a16:creationId xmlns:a16="http://schemas.microsoft.com/office/drawing/2014/main" id="{F54CE7EB-63C9-CF4C-A118-3ECC77EFFCE7}"/>
                </a:ext>
              </a:extLst>
            </p:cNvPr>
            <p:cNvSpPr/>
            <p:nvPr/>
          </p:nvSpPr>
          <p:spPr>
            <a:xfrm>
              <a:off x="6721357" y="3003251"/>
              <a:ext cx="341317" cy="389821"/>
            </a:xfrm>
            <a:custGeom>
              <a:avLst/>
              <a:gdLst/>
              <a:ahLst/>
              <a:cxnLst/>
              <a:rect l="l" t="t" r="r" b="b"/>
              <a:pathLst>
                <a:path w="97" h="111" extrusionOk="0">
                  <a:moveTo>
                    <a:pt x="96" y="96"/>
                  </a:moveTo>
                  <a:cubicBezTo>
                    <a:pt x="96" y="96"/>
                    <a:pt x="95" y="95"/>
                    <a:pt x="95" y="95"/>
                  </a:cubicBezTo>
                  <a:cubicBezTo>
                    <a:pt x="94" y="92"/>
                    <a:pt x="95" y="90"/>
                    <a:pt x="94" y="87"/>
                  </a:cubicBezTo>
                  <a:cubicBezTo>
                    <a:pt x="96" y="87"/>
                    <a:pt x="96" y="87"/>
                    <a:pt x="97" y="87"/>
                  </a:cubicBezTo>
                  <a:cubicBezTo>
                    <a:pt x="97" y="86"/>
                    <a:pt x="95" y="85"/>
                    <a:pt x="94" y="85"/>
                  </a:cubicBezTo>
                  <a:cubicBezTo>
                    <a:pt x="94" y="84"/>
                    <a:pt x="94" y="83"/>
                    <a:pt x="94" y="82"/>
                  </a:cubicBezTo>
                  <a:cubicBezTo>
                    <a:pt x="94" y="80"/>
                    <a:pt x="90" y="73"/>
                    <a:pt x="89" y="71"/>
                  </a:cubicBezTo>
                  <a:cubicBezTo>
                    <a:pt x="88" y="70"/>
                    <a:pt x="87" y="71"/>
                    <a:pt x="86" y="70"/>
                  </a:cubicBezTo>
                  <a:cubicBezTo>
                    <a:pt x="86" y="70"/>
                    <a:pt x="84" y="65"/>
                    <a:pt x="84" y="65"/>
                  </a:cubicBezTo>
                  <a:cubicBezTo>
                    <a:pt x="82" y="62"/>
                    <a:pt x="83" y="60"/>
                    <a:pt x="82" y="57"/>
                  </a:cubicBezTo>
                  <a:cubicBezTo>
                    <a:pt x="81" y="56"/>
                    <a:pt x="80" y="54"/>
                    <a:pt x="80" y="53"/>
                  </a:cubicBezTo>
                  <a:cubicBezTo>
                    <a:pt x="80" y="53"/>
                    <a:pt x="80" y="52"/>
                    <a:pt x="80" y="51"/>
                  </a:cubicBezTo>
                  <a:cubicBezTo>
                    <a:pt x="79" y="51"/>
                    <a:pt x="78" y="51"/>
                    <a:pt x="78" y="51"/>
                  </a:cubicBezTo>
                  <a:cubicBezTo>
                    <a:pt x="76" y="48"/>
                    <a:pt x="78" y="45"/>
                    <a:pt x="77" y="43"/>
                  </a:cubicBezTo>
                  <a:cubicBezTo>
                    <a:pt x="77" y="43"/>
                    <a:pt x="75" y="42"/>
                    <a:pt x="75" y="42"/>
                  </a:cubicBezTo>
                  <a:cubicBezTo>
                    <a:pt x="74" y="40"/>
                    <a:pt x="70" y="35"/>
                    <a:pt x="70" y="33"/>
                  </a:cubicBezTo>
                  <a:cubicBezTo>
                    <a:pt x="70" y="32"/>
                    <a:pt x="71" y="30"/>
                    <a:pt x="70" y="29"/>
                  </a:cubicBezTo>
                  <a:cubicBezTo>
                    <a:pt x="72" y="31"/>
                    <a:pt x="74" y="32"/>
                    <a:pt x="75" y="34"/>
                  </a:cubicBezTo>
                  <a:cubicBezTo>
                    <a:pt x="76" y="36"/>
                    <a:pt x="75" y="38"/>
                    <a:pt x="76" y="40"/>
                  </a:cubicBezTo>
                  <a:cubicBezTo>
                    <a:pt x="77" y="41"/>
                    <a:pt x="81" y="45"/>
                    <a:pt x="82" y="45"/>
                  </a:cubicBezTo>
                  <a:cubicBezTo>
                    <a:pt x="83" y="46"/>
                    <a:pt x="84" y="45"/>
                    <a:pt x="85" y="45"/>
                  </a:cubicBezTo>
                  <a:cubicBezTo>
                    <a:pt x="86" y="43"/>
                    <a:pt x="87" y="40"/>
                    <a:pt x="88" y="38"/>
                  </a:cubicBezTo>
                  <a:cubicBezTo>
                    <a:pt x="89" y="35"/>
                    <a:pt x="89" y="34"/>
                    <a:pt x="90" y="32"/>
                  </a:cubicBezTo>
                  <a:cubicBezTo>
                    <a:pt x="89" y="31"/>
                    <a:pt x="89" y="29"/>
                    <a:pt x="89" y="29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4" y="9"/>
                    <a:pt x="82" y="8"/>
                    <a:pt x="80" y="8"/>
                  </a:cubicBezTo>
                  <a:cubicBezTo>
                    <a:pt x="79" y="8"/>
                    <a:pt x="76" y="11"/>
                    <a:pt x="74" y="10"/>
                  </a:cubicBezTo>
                  <a:cubicBezTo>
                    <a:pt x="74" y="10"/>
                    <a:pt x="75" y="8"/>
                    <a:pt x="71" y="8"/>
                  </a:cubicBezTo>
                  <a:cubicBezTo>
                    <a:pt x="70" y="8"/>
                    <a:pt x="67" y="11"/>
                    <a:pt x="66" y="11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5" y="9"/>
                    <a:pt x="63" y="10"/>
                    <a:pt x="62" y="9"/>
                  </a:cubicBezTo>
                  <a:cubicBezTo>
                    <a:pt x="63" y="9"/>
                    <a:pt x="62" y="8"/>
                    <a:pt x="63" y="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2" y="7"/>
                    <a:pt x="61" y="6"/>
                    <a:pt x="61" y="6"/>
                  </a:cubicBezTo>
                  <a:cubicBezTo>
                    <a:pt x="59" y="6"/>
                    <a:pt x="57" y="7"/>
                    <a:pt x="59" y="8"/>
                  </a:cubicBezTo>
                  <a:cubicBezTo>
                    <a:pt x="60" y="9"/>
                    <a:pt x="59" y="11"/>
                    <a:pt x="59" y="1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6" y="10"/>
                    <a:pt x="58" y="8"/>
                    <a:pt x="58" y="8"/>
                  </a:cubicBezTo>
                  <a:cubicBezTo>
                    <a:pt x="54" y="9"/>
                    <a:pt x="54" y="9"/>
                    <a:pt x="50" y="8"/>
                  </a:cubicBezTo>
                  <a:cubicBezTo>
                    <a:pt x="50" y="8"/>
                    <a:pt x="49" y="12"/>
                    <a:pt x="49" y="12"/>
                  </a:cubicBezTo>
                  <a:cubicBezTo>
                    <a:pt x="47" y="12"/>
                    <a:pt x="47" y="11"/>
                    <a:pt x="44" y="11"/>
                  </a:cubicBezTo>
                  <a:cubicBezTo>
                    <a:pt x="43" y="11"/>
                    <a:pt x="42" y="13"/>
                    <a:pt x="39" y="12"/>
                  </a:cubicBezTo>
                  <a:cubicBezTo>
                    <a:pt x="39" y="12"/>
                    <a:pt x="37" y="10"/>
                    <a:pt x="36" y="9"/>
                  </a:cubicBezTo>
                  <a:cubicBezTo>
                    <a:pt x="33" y="9"/>
                    <a:pt x="29" y="11"/>
                    <a:pt x="26" y="10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8"/>
                    <a:pt x="22" y="8"/>
                    <a:pt x="20" y="7"/>
                  </a:cubicBezTo>
                  <a:cubicBezTo>
                    <a:pt x="19" y="7"/>
                    <a:pt x="19" y="6"/>
                    <a:pt x="19" y="5"/>
                  </a:cubicBezTo>
                  <a:cubicBezTo>
                    <a:pt x="15" y="4"/>
                    <a:pt x="11" y="5"/>
                    <a:pt x="7" y="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1" y="1"/>
                    <a:pt x="0" y="6"/>
                    <a:pt x="1" y="8"/>
                  </a:cubicBezTo>
                  <a:cubicBezTo>
                    <a:pt x="2" y="10"/>
                    <a:pt x="5" y="14"/>
                    <a:pt x="3" y="16"/>
                  </a:cubicBezTo>
                  <a:cubicBezTo>
                    <a:pt x="1" y="18"/>
                    <a:pt x="1" y="19"/>
                    <a:pt x="1" y="22"/>
                  </a:cubicBezTo>
                  <a:cubicBezTo>
                    <a:pt x="2" y="26"/>
                    <a:pt x="1" y="26"/>
                    <a:pt x="3" y="28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5" y="108"/>
                    <a:pt x="5" y="108"/>
                    <a:pt x="5" y="108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70" y="109"/>
                    <a:pt x="70" y="109"/>
                    <a:pt x="70" y="109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05"/>
                    <a:pt x="83" y="105"/>
                    <a:pt x="83" y="105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91" y="98"/>
                    <a:pt x="91" y="98"/>
                    <a:pt x="91" y="98"/>
                  </a:cubicBezTo>
                  <a:lnTo>
                    <a:pt x="96" y="96"/>
                  </a:lnTo>
                  <a:close/>
                  <a:moveTo>
                    <a:pt x="70" y="24"/>
                  </a:moveTo>
                  <a:cubicBezTo>
                    <a:pt x="69" y="24"/>
                    <a:pt x="70" y="27"/>
                    <a:pt x="70" y="27"/>
                  </a:cubicBezTo>
                  <a:cubicBezTo>
                    <a:pt x="69" y="27"/>
                    <a:pt x="69" y="24"/>
                    <a:pt x="70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" name="Google Shape;717;p9">
              <a:extLst>
                <a:ext uri="{FF2B5EF4-FFF2-40B4-BE49-F238E27FC236}">
                  <a16:creationId xmlns:a16="http://schemas.microsoft.com/office/drawing/2014/main" id="{064E57C3-7A64-D849-8200-233A550C7B7C}"/>
                </a:ext>
              </a:extLst>
            </p:cNvPr>
            <p:cNvSpPr/>
            <p:nvPr/>
          </p:nvSpPr>
          <p:spPr>
            <a:xfrm>
              <a:off x="6721357" y="3003251"/>
              <a:ext cx="341317" cy="389821"/>
            </a:xfrm>
            <a:custGeom>
              <a:avLst/>
              <a:gdLst/>
              <a:ahLst/>
              <a:cxnLst/>
              <a:rect l="l" t="t" r="r" b="b"/>
              <a:pathLst>
                <a:path w="97" h="111" extrusionOk="0">
                  <a:moveTo>
                    <a:pt x="96" y="96"/>
                  </a:moveTo>
                  <a:cubicBezTo>
                    <a:pt x="96" y="96"/>
                    <a:pt x="95" y="95"/>
                    <a:pt x="95" y="95"/>
                  </a:cubicBezTo>
                  <a:cubicBezTo>
                    <a:pt x="94" y="92"/>
                    <a:pt x="95" y="90"/>
                    <a:pt x="94" y="87"/>
                  </a:cubicBezTo>
                  <a:cubicBezTo>
                    <a:pt x="96" y="87"/>
                    <a:pt x="96" y="87"/>
                    <a:pt x="97" y="87"/>
                  </a:cubicBezTo>
                  <a:cubicBezTo>
                    <a:pt x="97" y="86"/>
                    <a:pt x="95" y="85"/>
                    <a:pt x="94" y="85"/>
                  </a:cubicBezTo>
                  <a:cubicBezTo>
                    <a:pt x="94" y="84"/>
                    <a:pt x="94" y="83"/>
                    <a:pt x="94" y="82"/>
                  </a:cubicBezTo>
                  <a:cubicBezTo>
                    <a:pt x="94" y="80"/>
                    <a:pt x="90" y="73"/>
                    <a:pt x="89" y="71"/>
                  </a:cubicBezTo>
                  <a:cubicBezTo>
                    <a:pt x="88" y="70"/>
                    <a:pt x="87" y="71"/>
                    <a:pt x="86" y="70"/>
                  </a:cubicBezTo>
                  <a:cubicBezTo>
                    <a:pt x="86" y="70"/>
                    <a:pt x="84" y="65"/>
                    <a:pt x="84" y="65"/>
                  </a:cubicBezTo>
                  <a:cubicBezTo>
                    <a:pt x="82" y="62"/>
                    <a:pt x="83" y="60"/>
                    <a:pt x="82" y="57"/>
                  </a:cubicBezTo>
                  <a:cubicBezTo>
                    <a:pt x="81" y="56"/>
                    <a:pt x="80" y="54"/>
                    <a:pt x="80" y="53"/>
                  </a:cubicBezTo>
                  <a:cubicBezTo>
                    <a:pt x="80" y="53"/>
                    <a:pt x="80" y="52"/>
                    <a:pt x="80" y="51"/>
                  </a:cubicBezTo>
                  <a:cubicBezTo>
                    <a:pt x="79" y="51"/>
                    <a:pt x="78" y="51"/>
                    <a:pt x="78" y="51"/>
                  </a:cubicBezTo>
                  <a:cubicBezTo>
                    <a:pt x="76" y="48"/>
                    <a:pt x="78" y="45"/>
                    <a:pt x="77" y="43"/>
                  </a:cubicBezTo>
                  <a:cubicBezTo>
                    <a:pt x="77" y="43"/>
                    <a:pt x="75" y="42"/>
                    <a:pt x="75" y="42"/>
                  </a:cubicBezTo>
                  <a:cubicBezTo>
                    <a:pt x="74" y="40"/>
                    <a:pt x="70" y="35"/>
                    <a:pt x="70" y="33"/>
                  </a:cubicBezTo>
                  <a:cubicBezTo>
                    <a:pt x="70" y="32"/>
                    <a:pt x="71" y="30"/>
                    <a:pt x="70" y="29"/>
                  </a:cubicBezTo>
                  <a:cubicBezTo>
                    <a:pt x="72" y="31"/>
                    <a:pt x="74" y="32"/>
                    <a:pt x="75" y="34"/>
                  </a:cubicBezTo>
                  <a:cubicBezTo>
                    <a:pt x="76" y="36"/>
                    <a:pt x="75" y="38"/>
                    <a:pt x="76" y="40"/>
                  </a:cubicBezTo>
                  <a:cubicBezTo>
                    <a:pt x="77" y="41"/>
                    <a:pt x="81" y="45"/>
                    <a:pt x="82" y="45"/>
                  </a:cubicBezTo>
                  <a:cubicBezTo>
                    <a:pt x="83" y="46"/>
                    <a:pt x="84" y="45"/>
                    <a:pt x="85" y="45"/>
                  </a:cubicBezTo>
                  <a:cubicBezTo>
                    <a:pt x="86" y="43"/>
                    <a:pt x="87" y="40"/>
                    <a:pt x="88" y="38"/>
                  </a:cubicBezTo>
                  <a:cubicBezTo>
                    <a:pt x="89" y="35"/>
                    <a:pt x="89" y="34"/>
                    <a:pt x="90" y="32"/>
                  </a:cubicBezTo>
                  <a:cubicBezTo>
                    <a:pt x="89" y="31"/>
                    <a:pt x="89" y="29"/>
                    <a:pt x="89" y="29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4" y="9"/>
                    <a:pt x="82" y="8"/>
                    <a:pt x="80" y="8"/>
                  </a:cubicBezTo>
                  <a:cubicBezTo>
                    <a:pt x="79" y="8"/>
                    <a:pt x="76" y="11"/>
                    <a:pt x="74" y="10"/>
                  </a:cubicBezTo>
                  <a:cubicBezTo>
                    <a:pt x="74" y="10"/>
                    <a:pt x="75" y="8"/>
                    <a:pt x="71" y="8"/>
                  </a:cubicBezTo>
                  <a:cubicBezTo>
                    <a:pt x="70" y="8"/>
                    <a:pt x="67" y="11"/>
                    <a:pt x="66" y="11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5" y="9"/>
                    <a:pt x="63" y="10"/>
                    <a:pt x="62" y="9"/>
                  </a:cubicBezTo>
                  <a:cubicBezTo>
                    <a:pt x="63" y="9"/>
                    <a:pt x="62" y="8"/>
                    <a:pt x="63" y="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2" y="7"/>
                    <a:pt x="61" y="6"/>
                    <a:pt x="61" y="6"/>
                  </a:cubicBezTo>
                  <a:cubicBezTo>
                    <a:pt x="59" y="6"/>
                    <a:pt x="57" y="7"/>
                    <a:pt x="59" y="8"/>
                  </a:cubicBezTo>
                  <a:cubicBezTo>
                    <a:pt x="60" y="9"/>
                    <a:pt x="59" y="11"/>
                    <a:pt x="59" y="1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6" y="10"/>
                    <a:pt x="58" y="8"/>
                    <a:pt x="58" y="8"/>
                  </a:cubicBezTo>
                  <a:cubicBezTo>
                    <a:pt x="54" y="9"/>
                    <a:pt x="54" y="9"/>
                    <a:pt x="50" y="8"/>
                  </a:cubicBezTo>
                  <a:cubicBezTo>
                    <a:pt x="50" y="8"/>
                    <a:pt x="49" y="12"/>
                    <a:pt x="49" y="12"/>
                  </a:cubicBezTo>
                  <a:cubicBezTo>
                    <a:pt x="47" y="12"/>
                    <a:pt x="47" y="11"/>
                    <a:pt x="44" y="11"/>
                  </a:cubicBezTo>
                  <a:cubicBezTo>
                    <a:pt x="43" y="11"/>
                    <a:pt x="42" y="13"/>
                    <a:pt x="39" y="12"/>
                  </a:cubicBezTo>
                  <a:cubicBezTo>
                    <a:pt x="39" y="12"/>
                    <a:pt x="37" y="10"/>
                    <a:pt x="36" y="9"/>
                  </a:cubicBezTo>
                  <a:cubicBezTo>
                    <a:pt x="33" y="9"/>
                    <a:pt x="29" y="11"/>
                    <a:pt x="26" y="10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8"/>
                    <a:pt x="22" y="8"/>
                    <a:pt x="20" y="7"/>
                  </a:cubicBezTo>
                  <a:cubicBezTo>
                    <a:pt x="19" y="7"/>
                    <a:pt x="19" y="6"/>
                    <a:pt x="19" y="5"/>
                  </a:cubicBezTo>
                  <a:cubicBezTo>
                    <a:pt x="15" y="4"/>
                    <a:pt x="11" y="5"/>
                    <a:pt x="7" y="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1" y="1"/>
                    <a:pt x="0" y="6"/>
                    <a:pt x="1" y="8"/>
                  </a:cubicBezTo>
                  <a:cubicBezTo>
                    <a:pt x="2" y="10"/>
                    <a:pt x="5" y="14"/>
                    <a:pt x="3" y="16"/>
                  </a:cubicBezTo>
                  <a:cubicBezTo>
                    <a:pt x="1" y="18"/>
                    <a:pt x="1" y="19"/>
                    <a:pt x="1" y="22"/>
                  </a:cubicBezTo>
                  <a:cubicBezTo>
                    <a:pt x="2" y="26"/>
                    <a:pt x="1" y="26"/>
                    <a:pt x="3" y="28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5" y="108"/>
                    <a:pt x="5" y="108"/>
                    <a:pt x="5" y="108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70" y="109"/>
                    <a:pt x="70" y="109"/>
                    <a:pt x="70" y="109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05"/>
                    <a:pt x="83" y="105"/>
                    <a:pt x="83" y="105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91" y="98"/>
                    <a:pt x="91" y="98"/>
                    <a:pt x="91" y="98"/>
                  </a:cubicBezTo>
                  <a:lnTo>
                    <a:pt x="96" y="96"/>
                  </a:lnTo>
                  <a:close/>
                  <a:moveTo>
                    <a:pt x="70" y="24"/>
                  </a:moveTo>
                  <a:cubicBezTo>
                    <a:pt x="69" y="24"/>
                    <a:pt x="70" y="27"/>
                    <a:pt x="70" y="27"/>
                  </a:cubicBezTo>
                  <a:cubicBezTo>
                    <a:pt x="69" y="27"/>
                    <a:pt x="69" y="24"/>
                    <a:pt x="70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" name="Google Shape;718;p9">
              <a:extLst>
                <a:ext uri="{FF2B5EF4-FFF2-40B4-BE49-F238E27FC236}">
                  <a16:creationId xmlns:a16="http://schemas.microsoft.com/office/drawing/2014/main" id="{AA706F81-53F0-7D40-A261-270A7071FC3A}"/>
                </a:ext>
              </a:extLst>
            </p:cNvPr>
            <p:cNvSpPr/>
            <p:nvPr/>
          </p:nvSpPr>
          <p:spPr>
            <a:xfrm>
              <a:off x="3142918" y="4179897"/>
              <a:ext cx="528143" cy="253294"/>
            </a:xfrm>
            <a:custGeom>
              <a:avLst/>
              <a:gdLst/>
              <a:ahLst/>
              <a:cxnLst/>
              <a:rect l="l" t="t" r="r" b="b"/>
              <a:pathLst>
                <a:path w="150" h="72" extrusionOk="0">
                  <a:moveTo>
                    <a:pt x="10" y="19"/>
                  </a:move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2" y="19"/>
                    <a:pt x="10" y="19"/>
                  </a:cubicBezTo>
                  <a:close/>
                  <a:moveTo>
                    <a:pt x="119" y="0"/>
                  </a:moveTo>
                  <a:cubicBezTo>
                    <a:pt x="117" y="2"/>
                    <a:pt x="114" y="4"/>
                    <a:pt x="111" y="5"/>
                  </a:cubicBezTo>
                  <a:cubicBezTo>
                    <a:pt x="111" y="7"/>
                    <a:pt x="111" y="7"/>
                    <a:pt x="111" y="8"/>
                  </a:cubicBezTo>
                  <a:cubicBezTo>
                    <a:pt x="111" y="8"/>
                    <a:pt x="112" y="12"/>
                    <a:pt x="113" y="14"/>
                  </a:cubicBezTo>
                  <a:cubicBezTo>
                    <a:pt x="108" y="17"/>
                    <a:pt x="106" y="20"/>
                    <a:pt x="109" y="26"/>
                  </a:cubicBezTo>
                  <a:cubicBezTo>
                    <a:pt x="109" y="26"/>
                    <a:pt x="108" y="26"/>
                    <a:pt x="107" y="26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8"/>
                    <a:pt x="105" y="29"/>
                    <a:pt x="104" y="29"/>
                  </a:cubicBezTo>
                  <a:cubicBezTo>
                    <a:pt x="104" y="30"/>
                    <a:pt x="104" y="30"/>
                    <a:pt x="104" y="31"/>
                  </a:cubicBezTo>
                  <a:cubicBezTo>
                    <a:pt x="104" y="31"/>
                    <a:pt x="106" y="32"/>
                    <a:pt x="106" y="32"/>
                  </a:cubicBezTo>
                  <a:cubicBezTo>
                    <a:pt x="106" y="32"/>
                    <a:pt x="106" y="36"/>
                    <a:pt x="105" y="34"/>
                  </a:cubicBezTo>
                  <a:cubicBezTo>
                    <a:pt x="105" y="35"/>
                    <a:pt x="104" y="36"/>
                    <a:pt x="103" y="36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1"/>
                    <a:pt x="106" y="42"/>
                    <a:pt x="106" y="43"/>
                  </a:cubicBezTo>
                  <a:cubicBezTo>
                    <a:pt x="106" y="43"/>
                    <a:pt x="104" y="43"/>
                    <a:pt x="104" y="43"/>
                  </a:cubicBezTo>
                  <a:cubicBezTo>
                    <a:pt x="103" y="43"/>
                    <a:pt x="103" y="45"/>
                    <a:pt x="103" y="45"/>
                  </a:cubicBezTo>
                  <a:cubicBezTo>
                    <a:pt x="104" y="46"/>
                    <a:pt x="105" y="46"/>
                    <a:pt x="107" y="47"/>
                  </a:cubicBezTo>
                  <a:cubicBezTo>
                    <a:pt x="110" y="49"/>
                    <a:pt x="108" y="49"/>
                    <a:pt x="111" y="47"/>
                  </a:cubicBezTo>
                  <a:cubicBezTo>
                    <a:pt x="112" y="47"/>
                    <a:pt x="112" y="47"/>
                    <a:pt x="112" y="46"/>
                  </a:cubicBezTo>
                  <a:cubicBezTo>
                    <a:pt x="112" y="46"/>
                    <a:pt x="113" y="45"/>
                    <a:pt x="113" y="45"/>
                  </a:cubicBezTo>
                  <a:cubicBezTo>
                    <a:pt x="113" y="45"/>
                    <a:pt x="113" y="48"/>
                    <a:pt x="113" y="48"/>
                  </a:cubicBezTo>
                  <a:cubicBezTo>
                    <a:pt x="113" y="48"/>
                    <a:pt x="111" y="48"/>
                    <a:pt x="111" y="48"/>
                  </a:cubicBezTo>
                  <a:cubicBezTo>
                    <a:pt x="110" y="49"/>
                    <a:pt x="110" y="51"/>
                    <a:pt x="110" y="51"/>
                  </a:cubicBezTo>
                  <a:cubicBezTo>
                    <a:pt x="111" y="50"/>
                    <a:pt x="111" y="52"/>
                    <a:pt x="111" y="52"/>
                  </a:cubicBezTo>
                  <a:cubicBezTo>
                    <a:pt x="109" y="54"/>
                    <a:pt x="108" y="55"/>
                    <a:pt x="106" y="57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08" y="61"/>
                    <a:pt x="108" y="61"/>
                    <a:pt x="108" y="61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6" y="67"/>
                    <a:pt x="108" y="67"/>
                  </a:cubicBezTo>
                  <a:cubicBezTo>
                    <a:pt x="110" y="67"/>
                    <a:pt x="112" y="65"/>
                    <a:pt x="112" y="65"/>
                  </a:cubicBezTo>
                  <a:cubicBezTo>
                    <a:pt x="112" y="65"/>
                    <a:pt x="113" y="67"/>
                    <a:pt x="114" y="70"/>
                  </a:cubicBezTo>
                  <a:cubicBezTo>
                    <a:pt x="115" y="72"/>
                    <a:pt x="117" y="71"/>
                    <a:pt x="117" y="71"/>
                  </a:cubicBezTo>
                  <a:cubicBezTo>
                    <a:pt x="117" y="71"/>
                    <a:pt x="120" y="70"/>
                    <a:pt x="121" y="67"/>
                  </a:cubicBezTo>
                  <a:cubicBezTo>
                    <a:pt x="123" y="61"/>
                    <a:pt x="125" y="60"/>
                    <a:pt x="127" y="57"/>
                  </a:cubicBezTo>
                  <a:cubicBezTo>
                    <a:pt x="129" y="55"/>
                    <a:pt x="129" y="54"/>
                    <a:pt x="130" y="52"/>
                  </a:cubicBezTo>
                  <a:cubicBezTo>
                    <a:pt x="132" y="51"/>
                    <a:pt x="135" y="49"/>
                    <a:pt x="141" y="45"/>
                  </a:cubicBezTo>
                  <a:cubicBezTo>
                    <a:pt x="148" y="41"/>
                    <a:pt x="148" y="34"/>
                    <a:pt x="148" y="34"/>
                  </a:cubicBezTo>
                  <a:cubicBezTo>
                    <a:pt x="149" y="34"/>
                    <a:pt x="149" y="34"/>
                    <a:pt x="149" y="34"/>
                  </a:cubicBezTo>
                  <a:cubicBezTo>
                    <a:pt x="149" y="34"/>
                    <a:pt x="150" y="31"/>
                    <a:pt x="149" y="28"/>
                  </a:cubicBezTo>
                  <a:cubicBezTo>
                    <a:pt x="148" y="25"/>
                    <a:pt x="148" y="23"/>
                    <a:pt x="148" y="23"/>
                  </a:cubicBezTo>
                  <a:cubicBezTo>
                    <a:pt x="145" y="21"/>
                    <a:pt x="145" y="21"/>
                    <a:pt x="145" y="21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9" y="18"/>
                    <a:pt x="144" y="17"/>
                    <a:pt x="143" y="15"/>
                  </a:cubicBezTo>
                  <a:cubicBezTo>
                    <a:pt x="141" y="12"/>
                    <a:pt x="140" y="15"/>
                    <a:pt x="140" y="15"/>
                  </a:cubicBezTo>
                  <a:cubicBezTo>
                    <a:pt x="132" y="14"/>
                    <a:pt x="132" y="14"/>
                    <a:pt x="132" y="14"/>
                  </a:cubicBezTo>
                  <a:cubicBezTo>
                    <a:pt x="132" y="14"/>
                    <a:pt x="130" y="12"/>
                    <a:pt x="130" y="11"/>
                  </a:cubicBezTo>
                  <a:cubicBezTo>
                    <a:pt x="129" y="9"/>
                    <a:pt x="128" y="7"/>
                    <a:pt x="128" y="7"/>
                  </a:cubicBezTo>
                  <a:cubicBezTo>
                    <a:pt x="128" y="7"/>
                    <a:pt x="124" y="6"/>
                    <a:pt x="122" y="5"/>
                  </a:cubicBezTo>
                  <a:cubicBezTo>
                    <a:pt x="120" y="3"/>
                    <a:pt x="120" y="0"/>
                    <a:pt x="120" y="0"/>
                  </a:cubicBezTo>
                  <a:lnTo>
                    <a:pt x="119" y="0"/>
                  </a:lnTo>
                  <a:close/>
                  <a:moveTo>
                    <a:pt x="2" y="15"/>
                  </a:moveTo>
                  <a:cubicBezTo>
                    <a:pt x="4" y="19"/>
                    <a:pt x="4" y="21"/>
                    <a:pt x="6" y="24"/>
                  </a:cubicBezTo>
                  <a:cubicBezTo>
                    <a:pt x="4" y="25"/>
                    <a:pt x="3" y="26"/>
                    <a:pt x="2" y="26"/>
                  </a:cubicBezTo>
                  <a:cubicBezTo>
                    <a:pt x="0" y="27"/>
                    <a:pt x="2" y="27"/>
                    <a:pt x="2" y="27"/>
                  </a:cubicBezTo>
                  <a:cubicBezTo>
                    <a:pt x="2" y="27"/>
                    <a:pt x="4" y="28"/>
                    <a:pt x="6" y="27"/>
                  </a:cubicBezTo>
                  <a:cubicBezTo>
                    <a:pt x="10" y="26"/>
                    <a:pt x="8" y="24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19"/>
                    <a:pt x="5" y="17"/>
                    <a:pt x="4" y="15"/>
                  </a:cubicBezTo>
                  <a:cubicBezTo>
                    <a:pt x="4" y="15"/>
                    <a:pt x="2" y="15"/>
                    <a:pt x="2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" name="Google Shape;719;p9">
              <a:extLst>
                <a:ext uri="{FF2B5EF4-FFF2-40B4-BE49-F238E27FC236}">
                  <a16:creationId xmlns:a16="http://schemas.microsoft.com/office/drawing/2014/main" id="{5B145C8F-00B0-9A46-8407-47C5530F1CA5}"/>
                </a:ext>
              </a:extLst>
            </p:cNvPr>
            <p:cNvSpPr/>
            <p:nvPr/>
          </p:nvSpPr>
          <p:spPr>
            <a:xfrm>
              <a:off x="3142918" y="4179897"/>
              <a:ext cx="528143" cy="253294"/>
            </a:xfrm>
            <a:custGeom>
              <a:avLst/>
              <a:gdLst/>
              <a:ahLst/>
              <a:cxnLst/>
              <a:rect l="l" t="t" r="r" b="b"/>
              <a:pathLst>
                <a:path w="150" h="72" extrusionOk="0">
                  <a:moveTo>
                    <a:pt x="10" y="19"/>
                  </a:move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2" y="19"/>
                    <a:pt x="10" y="19"/>
                  </a:cubicBezTo>
                  <a:close/>
                  <a:moveTo>
                    <a:pt x="119" y="0"/>
                  </a:moveTo>
                  <a:cubicBezTo>
                    <a:pt x="117" y="2"/>
                    <a:pt x="114" y="4"/>
                    <a:pt x="111" y="5"/>
                  </a:cubicBezTo>
                  <a:cubicBezTo>
                    <a:pt x="111" y="7"/>
                    <a:pt x="111" y="7"/>
                    <a:pt x="111" y="8"/>
                  </a:cubicBezTo>
                  <a:cubicBezTo>
                    <a:pt x="111" y="8"/>
                    <a:pt x="112" y="12"/>
                    <a:pt x="113" y="14"/>
                  </a:cubicBezTo>
                  <a:cubicBezTo>
                    <a:pt x="108" y="17"/>
                    <a:pt x="106" y="20"/>
                    <a:pt x="109" y="26"/>
                  </a:cubicBezTo>
                  <a:cubicBezTo>
                    <a:pt x="109" y="26"/>
                    <a:pt x="108" y="26"/>
                    <a:pt x="107" y="26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8"/>
                    <a:pt x="105" y="29"/>
                    <a:pt x="104" y="29"/>
                  </a:cubicBezTo>
                  <a:cubicBezTo>
                    <a:pt x="104" y="30"/>
                    <a:pt x="104" y="30"/>
                    <a:pt x="104" y="31"/>
                  </a:cubicBezTo>
                  <a:cubicBezTo>
                    <a:pt x="104" y="31"/>
                    <a:pt x="106" y="32"/>
                    <a:pt x="106" y="32"/>
                  </a:cubicBezTo>
                  <a:cubicBezTo>
                    <a:pt x="106" y="32"/>
                    <a:pt x="106" y="36"/>
                    <a:pt x="105" y="34"/>
                  </a:cubicBezTo>
                  <a:cubicBezTo>
                    <a:pt x="105" y="35"/>
                    <a:pt x="104" y="36"/>
                    <a:pt x="103" y="36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1"/>
                    <a:pt x="106" y="42"/>
                    <a:pt x="106" y="43"/>
                  </a:cubicBezTo>
                  <a:cubicBezTo>
                    <a:pt x="106" y="43"/>
                    <a:pt x="104" y="43"/>
                    <a:pt x="104" y="43"/>
                  </a:cubicBezTo>
                  <a:cubicBezTo>
                    <a:pt x="103" y="43"/>
                    <a:pt x="103" y="45"/>
                    <a:pt x="103" y="45"/>
                  </a:cubicBezTo>
                  <a:cubicBezTo>
                    <a:pt x="104" y="46"/>
                    <a:pt x="105" y="46"/>
                    <a:pt x="107" y="47"/>
                  </a:cubicBezTo>
                  <a:cubicBezTo>
                    <a:pt x="110" y="49"/>
                    <a:pt x="108" y="49"/>
                    <a:pt x="111" y="47"/>
                  </a:cubicBezTo>
                  <a:cubicBezTo>
                    <a:pt x="112" y="47"/>
                    <a:pt x="112" y="47"/>
                    <a:pt x="112" y="46"/>
                  </a:cubicBezTo>
                  <a:cubicBezTo>
                    <a:pt x="112" y="46"/>
                    <a:pt x="113" y="45"/>
                    <a:pt x="113" y="45"/>
                  </a:cubicBezTo>
                  <a:cubicBezTo>
                    <a:pt x="113" y="45"/>
                    <a:pt x="113" y="48"/>
                    <a:pt x="113" y="48"/>
                  </a:cubicBezTo>
                  <a:cubicBezTo>
                    <a:pt x="113" y="48"/>
                    <a:pt x="111" y="48"/>
                    <a:pt x="111" y="48"/>
                  </a:cubicBezTo>
                  <a:cubicBezTo>
                    <a:pt x="110" y="49"/>
                    <a:pt x="110" y="51"/>
                    <a:pt x="110" y="51"/>
                  </a:cubicBezTo>
                  <a:cubicBezTo>
                    <a:pt x="111" y="50"/>
                    <a:pt x="111" y="52"/>
                    <a:pt x="111" y="52"/>
                  </a:cubicBezTo>
                  <a:cubicBezTo>
                    <a:pt x="109" y="54"/>
                    <a:pt x="108" y="55"/>
                    <a:pt x="106" y="57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08" y="61"/>
                    <a:pt x="108" y="61"/>
                    <a:pt x="108" y="61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6" y="67"/>
                    <a:pt x="108" y="67"/>
                  </a:cubicBezTo>
                  <a:cubicBezTo>
                    <a:pt x="110" y="67"/>
                    <a:pt x="112" y="65"/>
                    <a:pt x="112" y="65"/>
                  </a:cubicBezTo>
                  <a:cubicBezTo>
                    <a:pt x="112" y="65"/>
                    <a:pt x="113" y="67"/>
                    <a:pt x="114" y="70"/>
                  </a:cubicBezTo>
                  <a:cubicBezTo>
                    <a:pt x="115" y="72"/>
                    <a:pt x="117" y="71"/>
                    <a:pt x="117" y="71"/>
                  </a:cubicBezTo>
                  <a:cubicBezTo>
                    <a:pt x="117" y="71"/>
                    <a:pt x="120" y="70"/>
                    <a:pt x="121" y="67"/>
                  </a:cubicBezTo>
                  <a:cubicBezTo>
                    <a:pt x="123" y="61"/>
                    <a:pt x="125" y="60"/>
                    <a:pt x="127" y="57"/>
                  </a:cubicBezTo>
                  <a:cubicBezTo>
                    <a:pt x="129" y="55"/>
                    <a:pt x="129" y="54"/>
                    <a:pt x="130" y="52"/>
                  </a:cubicBezTo>
                  <a:cubicBezTo>
                    <a:pt x="132" y="51"/>
                    <a:pt x="135" y="49"/>
                    <a:pt x="141" y="45"/>
                  </a:cubicBezTo>
                  <a:cubicBezTo>
                    <a:pt x="148" y="41"/>
                    <a:pt x="148" y="34"/>
                    <a:pt x="148" y="34"/>
                  </a:cubicBezTo>
                  <a:cubicBezTo>
                    <a:pt x="149" y="34"/>
                    <a:pt x="149" y="34"/>
                    <a:pt x="149" y="34"/>
                  </a:cubicBezTo>
                  <a:cubicBezTo>
                    <a:pt x="149" y="34"/>
                    <a:pt x="150" y="31"/>
                    <a:pt x="149" y="28"/>
                  </a:cubicBezTo>
                  <a:cubicBezTo>
                    <a:pt x="148" y="25"/>
                    <a:pt x="148" y="23"/>
                    <a:pt x="148" y="23"/>
                  </a:cubicBezTo>
                  <a:cubicBezTo>
                    <a:pt x="145" y="21"/>
                    <a:pt x="145" y="21"/>
                    <a:pt x="145" y="21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9" y="18"/>
                    <a:pt x="144" y="17"/>
                    <a:pt x="143" y="15"/>
                  </a:cubicBezTo>
                  <a:cubicBezTo>
                    <a:pt x="141" y="12"/>
                    <a:pt x="140" y="15"/>
                    <a:pt x="140" y="15"/>
                  </a:cubicBezTo>
                  <a:cubicBezTo>
                    <a:pt x="132" y="14"/>
                    <a:pt x="132" y="14"/>
                    <a:pt x="132" y="14"/>
                  </a:cubicBezTo>
                  <a:cubicBezTo>
                    <a:pt x="132" y="14"/>
                    <a:pt x="130" y="12"/>
                    <a:pt x="130" y="11"/>
                  </a:cubicBezTo>
                  <a:cubicBezTo>
                    <a:pt x="129" y="9"/>
                    <a:pt x="128" y="7"/>
                    <a:pt x="128" y="7"/>
                  </a:cubicBezTo>
                  <a:cubicBezTo>
                    <a:pt x="128" y="7"/>
                    <a:pt x="124" y="6"/>
                    <a:pt x="122" y="5"/>
                  </a:cubicBezTo>
                  <a:cubicBezTo>
                    <a:pt x="120" y="3"/>
                    <a:pt x="120" y="0"/>
                    <a:pt x="120" y="0"/>
                  </a:cubicBezTo>
                  <a:lnTo>
                    <a:pt x="119" y="0"/>
                  </a:lnTo>
                  <a:close/>
                  <a:moveTo>
                    <a:pt x="2" y="15"/>
                  </a:moveTo>
                  <a:cubicBezTo>
                    <a:pt x="4" y="19"/>
                    <a:pt x="4" y="21"/>
                    <a:pt x="6" y="24"/>
                  </a:cubicBezTo>
                  <a:cubicBezTo>
                    <a:pt x="4" y="25"/>
                    <a:pt x="3" y="26"/>
                    <a:pt x="2" y="26"/>
                  </a:cubicBezTo>
                  <a:cubicBezTo>
                    <a:pt x="0" y="27"/>
                    <a:pt x="2" y="27"/>
                    <a:pt x="2" y="27"/>
                  </a:cubicBezTo>
                  <a:cubicBezTo>
                    <a:pt x="2" y="27"/>
                    <a:pt x="4" y="28"/>
                    <a:pt x="6" y="27"/>
                  </a:cubicBezTo>
                  <a:cubicBezTo>
                    <a:pt x="10" y="26"/>
                    <a:pt x="8" y="24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19"/>
                    <a:pt x="5" y="17"/>
                    <a:pt x="4" y="15"/>
                  </a:cubicBezTo>
                  <a:cubicBezTo>
                    <a:pt x="4" y="15"/>
                    <a:pt x="2" y="15"/>
                    <a:pt x="2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" name="Google Shape;720;p9">
              <a:extLst>
                <a:ext uri="{FF2B5EF4-FFF2-40B4-BE49-F238E27FC236}">
                  <a16:creationId xmlns:a16="http://schemas.microsoft.com/office/drawing/2014/main" id="{69DB8A05-1981-444A-AF40-600A1946649E}"/>
                </a:ext>
              </a:extLst>
            </p:cNvPr>
            <p:cNvSpPr/>
            <p:nvPr/>
          </p:nvSpPr>
          <p:spPr>
            <a:xfrm>
              <a:off x="3793217" y="3468521"/>
              <a:ext cx="123953" cy="73653"/>
            </a:xfrm>
            <a:custGeom>
              <a:avLst/>
              <a:gdLst/>
              <a:ahLst/>
              <a:cxnLst/>
              <a:rect l="l" t="t" r="r" b="b"/>
              <a:pathLst>
                <a:path w="35" h="21" extrusionOk="0">
                  <a:moveTo>
                    <a:pt x="1" y="18"/>
                  </a:moveTo>
                  <a:cubicBezTo>
                    <a:pt x="2" y="19"/>
                    <a:pt x="3" y="20"/>
                    <a:pt x="3" y="21"/>
                  </a:cubicBezTo>
                  <a:cubicBezTo>
                    <a:pt x="3" y="21"/>
                    <a:pt x="5" y="21"/>
                    <a:pt x="5" y="21"/>
                  </a:cubicBezTo>
                  <a:cubicBezTo>
                    <a:pt x="6" y="21"/>
                    <a:pt x="6" y="19"/>
                    <a:pt x="7" y="18"/>
                  </a:cubicBezTo>
                  <a:cubicBezTo>
                    <a:pt x="7" y="19"/>
                    <a:pt x="6" y="16"/>
                    <a:pt x="6" y="14"/>
                  </a:cubicBezTo>
                  <a:cubicBezTo>
                    <a:pt x="8" y="15"/>
                    <a:pt x="9" y="15"/>
                    <a:pt x="11" y="16"/>
                  </a:cubicBezTo>
                  <a:cubicBezTo>
                    <a:pt x="11" y="16"/>
                    <a:pt x="12" y="18"/>
                    <a:pt x="12" y="18"/>
                  </a:cubicBezTo>
                  <a:cubicBezTo>
                    <a:pt x="18" y="19"/>
                    <a:pt x="18" y="14"/>
                    <a:pt x="18" y="14"/>
                  </a:cubicBezTo>
                  <a:cubicBezTo>
                    <a:pt x="21" y="13"/>
                    <a:pt x="35" y="19"/>
                    <a:pt x="29" y="10"/>
                  </a:cubicBezTo>
                  <a:cubicBezTo>
                    <a:pt x="28" y="9"/>
                    <a:pt x="26" y="9"/>
                    <a:pt x="25" y="8"/>
                  </a:cubicBezTo>
                  <a:cubicBezTo>
                    <a:pt x="27" y="8"/>
                    <a:pt x="19" y="8"/>
                    <a:pt x="17" y="6"/>
                  </a:cubicBezTo>
                  <a:cubicBezTo>
                    <a:pt x="17" y="6"/>
                    <a:pt x="15" y="3"/>
                    <a:pt x="14" y="2"/>
                  </a:cubicBezTo>
                  <a:cubicBezTo>
                    <a:pt x="13" y="2"/>
                    <a:pt x="12" y="3"/>
                    <a:pt x="11" y="2"/>
                  </a:cubicBezTo>
                  <a:cubicBezTo>
                    <a:pt x="10" y="2"/>
                    <a:pt x="10" y="0"/>
                    <a:pt x="9" y="0"/>
                  </a:cubicBezTo>
                  <a:cubicBezTo>
                    <a:pt x="9" y="0"/>
                    <a:pt x="4" y="0"/>
                    <a:pt x="3" y="0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1" y="3"/>
                    <a:pt x="0" y="3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1" y="14"/>
                    <a:pt x="1" y="15"/>
                  </a:cubicBezTo>
                  <a:cubicBezTo>
                    <a:pt x="2" y="16"/>
                    <a:pt x="1" y="18"/>
                    <a:pt x="1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" name="Google Shape;721;p9">
              <a:extLst>
                <a:ext uri="{FF2B5EF4-FFF2-40B4-BE49-F238E27FC236}">
                  <a16:creationId xmlns:a16="http://schemas.microsoft.com/office/drawing/2014/main" id="{9E73B168-0E17-A842-A257-1BF6D6F86845}"/>
                </a:ext>
              </a:extLst>
            </p:cNvPr>
            <p:cNvSpPr/>
            <p:nvPr/>
          </p:nvSpPr>
          <p:spPr>
            <a:xfrm>
              <a:off x="3793217" y="3468521"/>
              <a:ext cx="123953" cy="73653"/>
            </a:xfrm>
            <a:custGeom>
              <a:avLst/>
              <a:gdLst/>
              <a:ahLst/>
              <a:cxnLst/>
              <a:rect l="l" t="t" r="r" b="b"/>
              <a:pathLst>
                <a:path w="35" h="21" extrusionOk="0">
                  <a:moveTo>
                    <a:pt x="1" y="18"/>
                  </a:moveTo>
                  <a:cubicBezTo>
                    <a:pt x="2" y="19"/>
                    <a:pt x="3" y="20"/>
                    <a:pt x="3" y="21"/>
                  </a:cubicBezTo>
                  <a:cubicBezTo>
                    <a:pt x="3" y="21"/>
                    <a:pt x="5" y="21"/>
                    <a:pt x="5" y="21"/>
                  </a:cubicBezTo>
                  <a:cubicBezTo>
                    <a:pt x="6" y="21"/>
                    <a:pt x="6" y="19"/>
                    <a:pt x="7" y="18"/>
                  </a:cubicBezTo>
                  <a:cubicBezTo>
                    <a:pt x="7" y="19"/>
                    <a:pt x="6" y="16"/>
                    <a:pt x="6" y="14"/>
                  </a:cubicBezTo>
                  <a:cubicBezTo>
                    <a:pt x="8" y="15"/>
                    <a:pt x="9" y="15"/>
                    <a:pt x="11" y="16"/>
                  </a:cubicBezTo>
                  <a:cubicBezTo>
                    <a:pt x="11" y="16"/>
                    <a:pt x="12" y="18"/>
                    <a:pt x="12" y="18"/>
                  </a:cubicBezTo>
                  <a:cubicBezTo>
                    <a:pt x="18" y="19"/>
                    <a:pt x="18" y="14"/>
                    <a:pt x="18" y="14"/>
                  </a:cubicBezTo>
                  <a:cubicBezTo>
                    <a:pt x="21" y="13"/>
                    <a:pt x="35" y="19"/>
                    <a:pt x="29" y="10"/>
                  </a:cubicBezTo>
                  <a:cubicBezTo>
                    <a:pt x="28" y="9"/>
                    <a:pt x="26" y="9"/>
                    <a:pt x="25" y="8"/>
                  </a:cubicBezTo>
                  <a:cubicBezTo>
                    <a:pt x="27" y="8"/>
                    <a:pt x="19" y="8"/>
                    <a:pt x="17" y="6"/>
                  </a:cubicBezTo>
                  <a:cubicBezTo>
                    <a:pt x="17" y="6"/>
                    <a:pt x="15" y="3"/>
                    <a:pt x="14" y="2"/>
                  </a:cubicBezTo>
                  <a:cubicBezTo>
                    <a:pt x="13" y="2"/>
                    <a:pt x="12" y="3"/>
                    <a:pt x="11" y="2"/>
                  </a:cubicBezTo>
                  <a:cubicBezTo>
                    <a:pt x="10" y="2"/>
                    <a:pt x="10" y="0"/>
                    <a:pt x="9" y="0"/>
                  </a:cubicBezTo>
                  <a:cubicBezTo>
                    <a:pt x="9" y="0"/>
                    <a:pt x="4" y="0"/>
                    <a:pt x="3" y="0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1" y="3"/>
                    <a:pt x="0" y="3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1" y="14"/>
                    <a:pt x="1" y="15"/>
                  </a:cubicBezTo>
                  <a:cubicBezTo>
                    <a:pt x="2" y="16"/>
                    <a:pt x="1" y="18"/>
                    <a:pt x="1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" name="Google Shape;722;p9">
              <a:extLst>
                <a:ext uri="{FF2B5EF4-FFF2-40B4-BE49-F238E27FC236}">
                  <a16:creationId xmlns:a16="http://schemas.microsoft.com/office/drawing/2014/main" id="{D07BA474-AB2E-E248-9F28-D7814DA7F314}"/>
                </a:ext>
              </a:extLst>
            </p:cNvPr>
            <p:cNvSpPr/>
            <p:nvPr/>
          </p:nvSpPr>
          <p:spPr>
            <a:xfrm>
              <a:off x="7231537" y="3750556"/>
              <a:ext cx="68263" cy="77246"/>
            </a:xfrm>
            <a:custGeom>
              <a:avLst/>
              <a:gdLst/>
              <a:ahLst/>
              <a:cxnLst/>
              <a:rect l="l" t="t" r="r" b="b"/>
              <a:pathLst>
                <a:path w="19" h="22" extrusionOk="0">
                  <a:moveTo>
                    <a:pt x="16" y="16"/>
                  </a:moveTo>
                  <a:cubicBezTo>
                    <a:pt x="16" y="15"/>
                    <a:pt x="16" y="14"/>
                    <a:pt x="15" y="14"/>
                  </a:cubicBezTo>
                  <a:cubicBezTo>
                    <a:pt x="15" y="14"/>
                    <a:pt x="13" y="14"/>
                    <a:pt x="13" y="14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6" y="10"/>
                    <a:pt x="19" y="7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2" y="9"/>
                    <a:pt x="3" y="12"/>
                  </a:cubicBezTo>
                  <a:cubicBezTo>
                    <a:pt x="3" y="14"/>
                    <a:pt x="0" y="17"/>
                    <a:pt x="1" y="19"/>
                  </a:cubicBezTo>
                  <a:cubicBezTo>
                    <a:pt x="1" y="21"/>
                    <a:pt x="4" y="22"/>
                    <a:pt x="6" y="22"/>
                  </a:cubicBezTo>
                  <a:cubicBezTo>
                    <a:pt x="8" y="22"/>
                    <a:pt x="9" y="21"/>
                    <a:pt x="9" y="21"/>
                  </a:cubicBezTo>
                  <a:cubicBezTo>
                    <a:pt x="12" y="21"/>
                    <a:pt x="12" y="21"/>
                    <a:pt x="12" y="21"/>
                  </a:cubicBezTo>
                  <a:lnTo>
                    <a:pt x="16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" name="Google Shape;723;p9">
              <a:extLst>
                <a:ext uri="{FF2B5EF4-FFF2-40B4-BE49-F238E27FC236}">
                  <a16:creationId xmlns:a16="http://schemas.microsoft.com/office/drawing/2014/main" id="{2CF72CF3-33DC-904E-A5E4-64AD029CD01E}"/>
                </a:ext>
              </a:extLst>
            </p:cNvPr>
            <p:cNvSpPr/>
            <p:nvPr/>
          </p:nvSpPr>
          <p:spPr>
            <a:xfrm>
              <a:off x="6221957" y="1846366"/>
              <a:ext cx="154491" cy="179641"/>
            </a:xfrm>
            <a:custGeom>
              <a:avLst/>
              <a:gdLst/>
              <a:ahLst/>
              <a:cxnLst/>
              <a:rect l="l" t="t" r="r" b="b"/>
              <a:pathLst>
                <a:path w="44" h="51" extrusionOk="0">
                  <a:moveTo>
                    <a:pt x="15" y="42"/>
                  </a:moveTo>
                  <a:cubicBezTo>
                    <a:pt x="15" y="40"/>
                    <a:pt x="15" y="36"/>
                    <a:pt x="16" y="36"/>
                  </a:cubicBezTo>
                  <a:cubicBezTo>
                    <a:pt x="17" y="37"/>
                    <a:pt x="18" y="38"/>
                    <a:pt x="19" y="39"/>
                  </a:cubicBezTo>
                  <a:cubicBezTo>
                    <a:pt x="20" y="40"/>
                    <a:pt x="19" y="40"/>
                    <a:pt x="2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0" y="42"/>
                    <a:pt x="23" y="42"/>
                    <a:pt x="23" y="42"/>
                  </a:cubicBezTo>
                  <a:cubicBezTo>
                    <a:pt x="23" y="41"/>
                    <a:pt x="23" y="36"/>
                    <a:pt x="23" y="36"/>
                  </a:cubicBezTo>
                  <a:cubicBezTo>
                    <a:pt x="21" y="36"/>
                    <a:pt x="18" y="36"/>
                    <a:pt x="16" y="36"/>
                  </a:cubicBezTo>
                  <a:cubicBezTo>
                    <a:pt x="18" y="31"/>
                    <a:pt x="19" y="30"/>
                    <a:pt x="20" y="24"/>
                  </a:cubicBezTo>
                  <a:cubicBezTo>
                    <a:pt x="24" y="26"/>
                    <a:pt x="23" y="27"/>
                    <a:pt x="26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4" y="21"/>
                    <a:pt x="23" y="21"/>
                    <a:pt x="22" y="21"/>
                  </a:cubicBezTo>
                  <a:cubicBezTo>
                    <a:pt x="21" y="19"/>
                    <a:pt x="20" y="16"/>
                    <a:pt x="20" y="12"/>
                  </a:cubicBezTo>
                  <a:cubicBezTo>
                    <a:pt x="18" y="12"/>
                    <a:pt x="18" y="11"/>
                    <a:pt x="16" y="11"/>
                  </a:cubicBezTo>
                  <a:cubicBezTo>
                    <a:pt x="17" y="11"/>
                    <a:pt x="19" y="11"/>
                    <a:pt x="20" y="10"/>
                  </a:cubicBezTo>
                  <a:cubicBezTo>
                    <a:pt x="21" y="10"/>
                    <a:pt x="21" y="9"/>
                    <a:pt x="22" y="8"/>
                  </a:cubicBezTo>
                  <a:cubicBezTo>
                    <a:pt x="22" y="8"/>
                    <a:pt x="23" y="8"/>
                    <a:pt x="23" y="8"/>
                  </a:cubicBezTo>
                  <a:cubicBezTo>
                    <a:pt x="23" y="7"/>
                    <a:pt x="22" y="4"/>
                    <a:pt x="22" y="4"/>
                  </a:cubicBezTo>
                  <a:cubicBezTo>
                    <a:pt x="22" y="4"/>
                    <a:pt x="23" y="1"/>
                    <a:pt x="23" y="2"/>
                  </a:cubicBezTo>
                  <a:cubicBezTo>
                    <a:pt x="23" y="2"/>
                    <a:pt x="23" y="0"/>
                    <a:pt x="23" y="0"/>
                  </a:cubicBezTo>
                  <a:cubicBezTo>
                    <a:pt x="21" y="0"/>
                    <a:pt x="18" y="2"/>
                    <a:pt x="16" y="3"/>
                  </a:cubicBezTo>
                  <a:cubicBezTo>
                    <a:pt x="15" y="4"/>
                    <a:pt x="15" y="8"/>
                    <a:pt x="14" y="8"/>
                  </a:cubicBezTo>
                  <a:cubicBezTo>
                    <a:pt x="9" y="11"/>
                    <a:pt x="9" y="7"/>
                    <a:pt x="4" y="11"/>
                  </a:cubicBezTo>
                  <a:cubicBezTo>
                    <a:pt x="4" y="12"/>
                    <a:pt x="1" y="15"/>
                    <a:pt x="1" y="15"/>
                  </a:cubicBezTo>
                  <a:cubicBezTo>
                    <a:pt x="0" y="15"/>
                    <a:pt x="2" y="16"/>
                    <a:pt x="2" y="16"/>
                  </a:cubicBezTo>
                  <a:cubicBezTo>
                    <a:pt x="2" y="16"/>
                    <a:pt x="3" y="16"/>
                    <a:pt x="4" y="16"/>
                  </a:cubicBezTo>
                  <a:cubicBezTo>
                    <a:pt x="4" y="15"/>
                    <a:pt x="4" y="15"/>
                    <a:pt x="4" y="14"/>
                  </a:cubicBezTo>
                  <a:cubicBezTo>
                    <a:pt x="6" y="11"/>
                    <a:pt x="9" y="12"/>
                    <a:pt x="13" y="12"/>
                  </a:cubicBezTo>
                  <a:cubicBezTo>
                    <a:pt x="13" y="14"/>
                    <a:pt x="13" y="15"/>
                    <a:pt x="14" y="18"/>
                  </a:cubicBezTo>
                  <a:cubicBezTo>
                    <a:pt x="9" y="14"/>
                    <a:pt x="11" y="16"/>
                    <a:pt x="7" y="20"/>
                  </a:cubicBezTo>
                  <a:cubicBezTo>
                    <a:pt x="5" y="20"/>
                    <a:pt x="2" y="20"/>
                    <a:pt x="0" y="20"/>
                  </a:cubicBezTo>
                  <a:cubicBezTo>
                    <a:pt x="0" y="26"/>
                    <a:pt x="0" y="26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6"/>
                    <a:pt x="4" y="38"/>
                    <a:pt x="6" y="40"/>
                  </a:cubicBezTo>
                  <a:cubicBezTo>
                    <a:pt x="6" y="40"/>
                    <a:pt x="6" y="41"/>
                    <a:pt x="6" y="42"/>
                  </a:cubicBezTo>
                  <a:lnTo>
                    <a:pt x="15" y="42"/>
                  </a:lnTo>
                  <a:close/>
                  <a:moveTo>
                    <a:pt x="38" y="43"/>
                  </a:moveTo>
                  <a:cubicBezTo>
                    <a:pt x="36" y="43"/>
                    <a:pt x="34" y="45"/>
                    <a:pt x="32" y="46"/>
                  </a:cubicBezTo>
                  <a:cubicBezTo>
                    <a:pt x="32" y="46"/>
                    <a:pt x="29" y="45"/>
                    <a:pt x="30" y="45"/>
                  </a:cubicBezTo>
                  <a:cubicBezTo>
                    <a:pt x="30" y="45"/>
                    <a:pt x="30" y="45"/>
                    <a:pt x="29" y="44"/>
                  </a:cubicBezTo>
                  <a:cubicBezTo>
                    <a:pt x="27" y="43"/>
                    <a:pt x="28" y="44"/>
                    <a:pt x="27" y="44"/>
                  </a:cubicBezTo>
                  <a:cubicBezTo>
                    <a:pt x="27" y="46"/>
                    <a:pt x="28" y="46"/>
                    <a:pt x="27" y="46"/>
                  </a:cubicBezTo>
                  <a:cubicBezTo>
                    <a:pt x="27" y="48"/>
                    <a:pt x="28" y="48"/>
                    <a:pt x="28" y="49"/>
                  </a:cubicBezTo>
                  <a:cubicBezTo>
                    <a:pt x="28" y="49"/>
                    <a:pt x="29" y="50"/>
                    <a:pt x="29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3" y="49"/>
                    <a:pt x="34" y="50"/>
                    <a:pt x="34" y="50"/>
                  </a:cubicBezTo>
                  <a:cubicBezTo>
                    <a:pt x="34" y="50"/>
                    <a:pt x="35" y="47"/>
                    <a:pt x="36" y="47"/>
                  </a:cubicBezTo>
                  <a:cubicBezTo>
                    <a:pt x="36" y="47"/>
                    <a:pt x="44" y="43"/>
                    <a:pt x="38" y="43"/>
                  </a:cubicBezTo>
                  <a:close/>
                  <a:moveTo>
                    <a:pt x="24" y="42"/>
                  </a:moveTo>
                  <a:cubicBezTo>
                    <a:pt x="24" y="43"/>
                    <a:pt x="21" y="51"/>
                    <a:pt x="24" y="48"/>
                  </a:cubicBezTo>
                  <a:cubicBezTo>
                    <a:pt x="24" y="48"/>
                    <a:pt x="26" y="41"/>
                    <a:pt x="24" y="42"/>
                  </a:cubicBezTo>
                  <a:close/>
                  <a:moveTo>
                    <a:pt x="35" y="25"/>
                  </a:moveTo>
                  <a:cubicBezTo>
                    <a:pt x="34" y="26"/>
                    <a:pt x="33" y="26"/>
                    <a:pt x="32" y="26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1"/>
                    <a:pt x="33" y="32"/>
                    <a:pt x="32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0" y="30"/>
                    <a:pt x="30" y="30"/>
                  </a:cubicBezTo>
                  <a:cubicBezTo>
                    <a:pt x="26" y="29"/>
                    <a:pt x="28" y="31"/>
                    <a:pt x="27" y="32"/>
                  </a:cubicBezTo>
                  <a:cubicBezTo>
                    <a:pt x="27" y="33"/>
                    <a:pt x="25" y="32"/>
                    <a:pt x="24" y="32"/>
                  </a:cubicBezTo>
                  <a:cubicBezTo>
                    <a:pt x="25" y="33"/>
                    <a:pt x="24" y="34"/>
                    <a:pt x="24" y="34"/>
                  </a:cubicBezTo>
                  <a:cubicBezTo>
                    <a:pt x="25" y="35"/>
                    <a:pt x="26" y="35"/>
                    <a:pt x="27" y="36"/>
                  </a:cubicBezTo>
                  <a:cubicBezTo>
                    <a:pt x="27" y="37"/>
                    <a:pt x="27" y="39"/>
                    <a:pt x="27" y="40"/>
                  </a:cubicBezTo>
                  <a:cubicBezTo>
                    <a:pt x="28" y="40"/>
                    <a:pt x="29" y="40"/>
                    <a:pt x="30" y="40"/>
                  </a:cubicBezTo>
                  <a:cubicBezTo>
                    <a:pt x="29" y="39"/>
                    <a:pt x="31" y="39"/>
                    <a:pt x="32" y="39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3" y="42"/>
                    <a:pt x="34" y="42"/>
                    <a:pt x="34" y="42"/>
                  </a:cubicBezTo>
                  <a:cubicBezTo>
                    <a:pt x="35" y="42"/>
                    <a:pt x="34" y="40"/>
                    <a:pt x="35" y="40"/>
                  </a:cubicBezTo>
                  <a:cubicBezTo>
                    <a:pt x="35" y="39"/>
                    <a:pt x="39" y="38"/>
                    <a:pt x="39" y="38"/>
                  </a:cubicBezTo>
                  <a:cubicBezTo>
                    <a:pt x="39" y="37"/>
                    <a:pt x="39" y="36"/>
                    <a:pt x="39" y="36"/>
                  </a:cubicBezTo>
                  <a:cubicBezTo>
                    <a:pt x="38" y="35"/>
                    <a:pt x="37" y="35"/>
                    <a:pt x="36" y="34"/>
                  </a:cubicBezTo>
                  <a:cubicBezTo>
                    <a:pt x="37" y="34"/>
                    <a:pt x="38" y="33"/>
                    <a:pt x="38" y="32"/>
                  </a:cubicBezTo>
                  <a:cubicBezTo>
                    <a:pt x="39" y="30"/>
                    <a:pt x="38" y="27"/>
                    <a:pt x="38" y="25"/>
                  </a:cubicBezTo>
                  <a:cubicBezTo>
                    <a:pt x="37" y="25"/>
                    <a:pt x="35" y="25"/>
                    <a:pt x="35" y="25"/>
                  </a:cubicBezTo>
                  <a:close/>
                  <a:moveTo>
                    <a:pt x="8" y="13"/>
                  </a:moveTo>
                  <a:cubicBezTo>
                    <a:pt x="7" y="13"/>
                    <a:pt x="4" y="18"/>
                    <a:pt x="8" y="16"/>
                  </a:cubicBezTo>
                  <a:cubicBezTo>
                    <a:pt x="9" y="16"/>
                    <a:pt x="9" y="12"/>
                    <a:pt x="8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" name="Google Shape;724;p9">
              <a:extLst>
                <a:ext uri="{FF2B5EF4-FFF2-40B4-BE49-F238E27FC236}">
                  <a16:creationId xmlns:a16="http://schemas.microsoft.com/office/drawing/2014/main" id="{3F1E68D0-9940-F04B-A6FB-8A82DC5BD243}"/>
                </a:ext>
              </a:extLst>
            </p:cNvPr>
            <p:cNvSpPr/>
            <p:nvPr/>
          </p:nvSpPr>
          <p:spPr>
            <a:xfrm>
              <a:off x="6221957" y="1846366"/>
              <a:ext cx="154491" cy="179641"/>
            </a:xfrm>
            <a:custGeom>
              <a:avLst/>
              <a:gdLst/>
              <a:ahLst/>
              <a:cxnLst/>
              <a:rect l="l" t="t" r="r" b="b"/>
              <a:pathLst>
                <a:path w="44" h="51" extrusionOk="0">
                  <a:moveTo>
                    <a:pt x="15" y="42"/>
                  </a:moveTo>
                  <a:cubicBezTo>
                    <a:pt x="15" y="40"/>
                    <a:pt x="15" y="36"/>
                    <a:pt x="16" y="36"/>
                  </a:cubicBezTo>
                  <a:cubicBezTo>
                    <a:pt x="17" y="37"/>
                    <a:pt x="18" y="38"/>
                    <a:pt x="19" y="39"/>
                  </a:cubicBezTo>
                  <a:cubicBezTo>
                    <a:pt x="20" y="40"/>
                    <a:pt x="19" y="40"/>
                    <a:pt x="2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0" y="42"/>
                    <a:pt x="23" y="42"/>
                    <a:pt x="23" y="42"/>
                  </a:cubicBezTo>
                  <a:cubicBezTo>
                    <a:pt x="23" y="41"/>
                    <a:pt x="23" y="36"/>
                    <a:pt x="23" y="36"/>
                  </a:cubicBezTo>
                  <a:cubicBezTo>
                    <a:pt x="21" y="36"/>
                    <a:pt x="18" y="36"/>
                    <a:pt x="16" y="36"/>
                  </a:cubicBezTo>
                  <a:cubicBezTo>
                    <a:pt x="18" y="31"/>
                    <a:pt x="19" y="30"/>
                    <a:pt x="20" y="24"/>
                  </a:cubicBezTo>
                  <a:cubicBezTo>
                    <a:pt x="24" y="26"/>
                    <a:pt x="23" y="27"/>
                    <a:pt x="26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4" y="21"/>
                    <a:pt x="23" y="21"/>
                    <a:pt x="22" y="21"/>
                  </a:cubicBezTo>
                  <a:cubicBezTo>
                    <a:pt x="21" y="19"/>
                    <a:pt x="20" y="16"/>
                    <a:pt x="20" y="12"/>
                  </a:cubicBezTo>
                  <a:cubicBezTo>
                    <a:pt x="18" y="12"/>
                    <a:pt x="18" y="11"/>
                    <a:pt x="16" y="11"/>
                  </a:cubicBezTo>
                  <a:cubicBezTo>
                    <a:pt x="17" y="11"/>
                    <a:pt x="19" y="11"/>
                    <a:pt x="20" y="10"/>
                  </a:cubicBezTo>
                  <a:cubicBezTo>
                    <a:pt x="21" y="10"/>
                    <a:pt x="21" y="9"/>
                    <a:pt x="22" y="8"/>
                  </a:cubicBezTo>
                  <a:cubicBezTo>
                    <a:pt x="22" y="8"/>
                    <a:pt x="23" y="8"/>
                    <a:pt x="23" y="8"/>
                  </a:cubicBezTo>
                  <a:cubicBezTo>
                    <a:pt x="23" y="7"/>
                    <a:pt x="22" y="4"/>
                    <a:pt x="22" y="4"/>
                  </a:cubicBezTo>
                  <a:cubicBezTo>
                    <a:pt x="22" y="4"/>
                    <a:pt x="23" y="1"/>
                    <a:pt x="23" y="2"/>
                  </a:cubicBezTo>
                  <a:cubicBezTo>
                    <a:pt x="23" y="2"/>
                    <a:pt x="23" y="0"/>
                    <a:pt x="23" y="0"/>
                  </a:cubicBezTo>
                  <a:cubicBezTo>
                    <a:pt x="21" y="0"/>
                    <a:pt x="18" y="2"/>
                    <a:pt x="16" y="3"/>
                  </a:cubicBezTo>
                  <a:cubicBezTo>
                    <a:pt x="15" y="4"/>
                    <a:pt x="15" y="8"/>
                    <a:pt x="14" y="8"/>
                  </a:cubicBezTo>
                  <a:cubicBezTo>
                    <a:pt x="9" y="11"/>
                    <a:pt x="9" y="7"/>
                    <a:pt x="4" y="11"/>
                  </a:cubicBezTo>
                  <a:cubicBezTo>
                    <a:pt x="4" y="12"/>
                    <a:pt x="1" y="15"/>
                    <a:pt x="1" y="15"/>
                  </a:cubicBezTo>
                  <a:cubicBezTo>
                    <a:pt x="0" y="15"/>
                    <a:pt x="2" y="16"/>
                    <a:pt x="2" y="16"/>
                  </a:cubicBezTo>
                  <a:cubicBezTo>
                    <a:pt x="2" y="16"/>
                    <a:pt x="3" y="16"/>
                    <a:pt x="4" y="16"/>
                  </a:cubicBezTo>
                  <a:cubicBezTo>
                    <a:pt x="4" y="15"/>
                    <a:pt x="4" y="15"/>
                    <a:pt x="4" y="14"/>
                  </a:cubicBezTo>
                  <a:cubicBezTo>
                    <a:pt x="6" y="11"/>
                    <a:pt x="9" y="12"/>
                    <a:pt x="13" y="12"/>
                  </a:cubicBezTo>
                  <a:cubicBezTo>
                    <a:pt x="13" y="14"/>
                    <a:pt x="13" y="15"/>
                    <a:pt x="14" y="18"/>
                  </a:cubicBezTo>
                  <a:cubicBezTo>
                    <a:pt x="9" y="14"/>
                    <a:pt x="11" y="16"/>
                    <a:pt x="7" y="20"/>
                  </a:cubicBezTo>
                  <a:cubicBezTo>
                    <a:pt x="5" y="20"/>
                    <a:pt x="2" y="20"/>
                    <a:pt x="0" y="20"/>
                  </a:cubicBezTo>
                  <a:cubicBezTo>
                    <a:pt x="0" y="26"/>
                    <a:pt x="0" y="26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6"/>
                    <a:pt x="4" y="38"/>
                    <a:pt x="6" y="40"/>
                  </a:cubicBezTo>
                  <a:cubicBezTo>
                    <a:pt x="6" y="40"/>
                    <a:pt x="6" y="41"/>
                    <a:pt x="6" y="42"/>
                  </a:cubicBezTo>
                  <a:lnTo>
                    <a:pt x="15" y="42"/>
                  </a:lnTo>
                  <a:close/>
                  <a:moveTo>
                    <a:pt x="38" y="43"/>
                  </a:moveTo>
                  <a:cubicBezTo>
                    <a:pt x="36" y="43"/>
                    <a:pt x="34" y="45"/>
                    <a:pt x="32" y="46"/>
                  </a:cubicBezTo>
                  <a:cubicBezTo>
                    <a:pt x="32" y="46"/>
                    <a:pt x="29" y="45"/>
                    <a:pt x="30" y="45"/>
                  </a:cubicBezTo>
                  <a:cubicBezTo>
                    <a:pt x="30" y="45"/>
                    <a:pt x="30" y="45"/>
                    <a:pt x="29" y="44"/>
                  </a:cubicBezTo>
                  <a:cubicBezTo>
                    <a:pt x="27" y="43"/>
                    <a:pt x="28" y="44"/>
                    <a:pt x="27" y="44"/>
                  </a:cubicBezTo>
                  <a:cubicBezTo>
                    <a:pt x="27" y="46"/>
                    <a:pt x="28" y="46"/>
                    <a:pt x="27" y="46"/>
                  </a:cubicBezTo>
                  <a:cubicBezTo>
                    <a:pt x="27" y="48"/>
                    <a:pt x="28" y="48"/>
                    <a:pt x="28" y="49"/>
                  </a:cubicBezTo>
                  <a:cubicBezTo>
                    <a:pt x="28" y="49"/>
                    <a:pt x="29" y="50"/>
                    <a:pt x="29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3" y="49"/>
                    <a:pt x="34" y="50"/>
                    <a:pt x="34" y="50"/>
                  </a:cubicBezTo>
                  <a:cubicBezTo>
                    <a:pt x="34" y="50"/>
                    <a:pt x="35" y="47"/>
                    <a:pt x="36" y="47"/>
                  </a:cubicBezTo>
                  <a:cubicBezTo>
                    <a:pt x="36" y="47"/>
                    <a:pt x="44" y="43"/>
                    <a:pt x="38" y="43"/>
                  </a:cubicBezTo>
                  <a:close/>
                  <a:moveTo>
                    <a:pt x="24" y="42"/>
                  </a:moveTo>
                  <a:cubicBezTo>
                    <a:pt x="24" y="43"/>
                    <a:pt x="21" y="51"/>
                    <a:pt x="24" y="48"/>
                  </a:cubicBezTo>
                  <a:cubicBezTo>
                    <a:pt x="24" y="48"/>
                    <a:pt x="26" y="41"/>
                    <a:pt x="24" y="42"/>
                  </a:cubicBezTo>
                  <a:close/>
                  <a:moveTo>
                    <a:pt x="35" y="25"/>
                  </a:moveTo>
                  <a:cubicBezTo>
                    <a:pt x="34" y="26"/>
                    <a:pt x="33" y="26"/>
                    <a:pt x="32" y="26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1"/>
                    <a:pt x="33" y="32"/>
                    <a:pt x="32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0" y="30"/>
                    <a:pt x="30" y="30"/>
                  </a:cubicBezTo>
                  <a:cubicBezTo>
                    <a:pt x="26" y="29"/>
                    <a:pt x="28" y="31"/>
                    <a:pt x="27" y="32"/>
                  </a:cubicBezTo>
                  <a:cubicBezTo>
                    <a:pt x="27" y="33"/>
                    <a:pt x="25" y="32"/>
                    <a:pt x="24" y="32"/>
                  </a:cubicBezTo>
                  <a:cubicBezTo>
                    <a:pt x="25" y="33"/>
                    <a:pt x="24" y="34"/>
                    <a:pt x="24" y="34"/>
                  </a:cubicBezTo>
                  <a:cubicBezTo>
                    <a:pt x="25" y="35"/>
                    <a:pt x="26" y="35"/>
                    <a:pt x="27" y="36"/>
                  </a:cubicBezTo>
                  <a:cubicBezTo>
                    <a:pt x="27" y="37"/>
                    <a:pt x="27" y="39"/>
                    <a:pt x="27" y="40"/>
                  </a:cubicBezTo>
                  <a:cubicBezTo>
                    <a:pt x="28" y="40"/>
                    <a:pt x="29" y="40"/>
                    <a:pt x="30" y="40"/>
                  </a:cubicBezTo>
                  <a:cubicBezTo>
                    <a:pt x="29" y="39"/>
                    <a:pt x="31" y="39"/>
                    <a:pt x="32" y="39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3" y="42"/>
                    <a:pt x="34" y="42"/>
                    <a:pt x="34" y="42"/>
                  </a:cubicBezTo>
                  <a:cubicBezTo>
                    <a:pt x="35" y="42"/>
                    <a:pt x="34" y="40"/>
                    <a:pt x="35" y="40"/>
                  </a:cubicBezTo>
                  <a:cubicBezTo>
                    <a:pt x="35" y="39"/>
                    <a:pt x="39" y="38"/>
                    <a:pt x="39" y="38"/>
                  </a:cubicBezTo>
                  <a:cubicBezTo>
                    <a:pt x="39" y="37"/>
                    <a:pt x="39" y="36"/>
                    <a:pt x="39" y="36"/>
                  </a:cubicBezTo>
                  <a:cubicBezTo>
                    <a:pt x="38" y="35"/>
                    <a:pt x="37" y="35"/>
                    <a:pt x="36" y="34"/>
                  </a:cubicBezTo>
                  <a:cubicBezTo>
                    <a:pt x="37" y="34"/>
                    <a:pt x="38" y="33"/>
                    <a:pt x="38" y="32"/>
                  </a:cubicBezTo>
                  <a:cubicBezTo>
                    <a:pt x="39" y="30"/>
                    <a:pt x="38" y="27"/>
                    <a:pt x="38" y="25"/>
                  </a:cubicBezTo>
                  <a:cubicBezTo>
                    <a:pt x="37" y="25"/>
                    <a:pt x="35" y="25"/>
                    <a:pt x="35" y="25"/>
                  </a:cubicBezTo>
                  <a:close/>
                  <a:moveTo>
                    <a:pt x="8" y="13"/>
                  </a:moveTo>
                  <a:cubicBezTo>
                    <a:pt x="7" y="13"/>
                    <a:pt x="4" y="18"/>
                    <a:pt x="8" y="16"/>
                  </a:cubicBezTo>
                  <a:cubicBezTo>
                    <a:pt x="9" y="16"/>
                    <a:pt x="9" y="12"/>
                    <a:pt x="8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" name="Google Shape;725;p9">
              <a:extLst>
                <a:ext uri="{FF2B5EF4-FFF2-40B4-BE49-F238E27FC236}">
                  <a16:creationId xmlns:a16="http://schemas.microsoft.com/office/drawing/2014/main" id="{35B7A4AD-D6BE-E54B-AA78-6A4D85593378}"/>
                </a:ext>
              </a:extLst>
            </p:cNvPr>
            <p:cNvSpPr/>
            <p:nvPr/>
          </p:nvSpPr>
          <p:spPr>
            <a:xfrm>
              <a:off x="6340520" y="2171516"/>
              <a:ext cx="183233" cy="122156"/>
            </a:xfrm>
            <a:custGeom>
              <a:avLst/>
              <a:gdLst/>
              <a:ahLst/>
              <a:cxnLst/>
              <a:rect l="l" t="t" r="r" b="b"/>
              <a:pathLst>
                <a:path w="52" h="35" extrusionOk="0">
                  <a:moveTo>
                    <a:pt x="41" y="30"/>
                  </a:moveTo>
                  <a:cubicBezTo>
                    <a:pt x="41" y="30"/>
                    <a:pt x="43" y="26"/>
                    <a:pt x="45" y="26"/>
                  </a:cubicBezTo>
                  <a:cubicBezTo>
                    <a:pt x="47" y="26"/>
                    <a:pt x="46" y="22"/>
                    <a:pt x="48" y="22"/>
                  </a:cubicBezTo>
                  <a:cubicBezTo>
                    <a:pt x="49" y="22"/>
                    <a:pt x="52" y="20"/>
                    <a:pt x="52" y="20"/>
                  </a:cubicBezTo>
                  <a:cubicBezTo>
                    <a:pt x="52" y="20"/>
                    <a:pt x="50" y="14"/>
                    <a:pt x="49" y="15"/>
                  </a:cubicBezTo>
                  <a:cubicBezTo>
                    <a:pt x="48" y="16"/>
                    <a:pt x="46" y="10"/>
                    <a:pt x="44" y="11"/>
                  </a:cubicBezTo>
                  <a:cubicBezTo>
                    <a:pt x="42" y="12"/>
                    <a:pt x="41" y="12"/>
                    <a:pt x="39" y="10"/>
                  </a:cubicBezTo>
                  <a:cubicBezTo>
                    <a:pt x="36" y="9"/>
                    <a:pt x="35" y="5"/>
                    <a:pt x="33" y="6"/>
                  </a:cubicBezTo>
                  <a:cubicBezTo>
                    <a:pt x="31" y="7"/>
                    <a:pt x="31" y="4"/>
                    <a:pt x="29" y="4"/>
                  </a:cubicBezTo>
                  <a:cubicBezTo>
                    <a:pt x="27" y="4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5" y="2"/>
                    <a:pt x="12" y="4"/>
                  </a:cubicBezTo>
                  <a:cubicBezTo>
                    <a:pt x="9" y="5"/>
                    <a:pt x="8" y="5"/>
                    <a:pt x="7" y="7"/>
                  </a:cubicBezTo>
                  <a:cubicBezTo>
                    <a:pt x="6" y="10"/>
                    <a:pt x="4" y="9"/>
                    <a:pt x="2" y="10"/>
                  </a:cubicBezTo>
                  <a:cubicBezTo>
                    <a:pt x="0" y="10"/>
                    <a:pt x="0" y="10"/>
                    <a:pt x="1" y="13"/>
                  </a:cubicBezTo>
                  <a:cubicBezTo>
                    <a:pt x="3" y="16"/>
                    <a:pt x="3" y="16"/>
                    <a:pt x="4" y="18"/>
                  </a:cubicBezTo>
                  <a:cubicBezTo>
                    <a:pt x="6" y="20"/>
                    <a:pt x="6" y="21"/>
                    <a:pt x="6" y="24"/>
                  </a:cubicBezTo>
                  <a:cubicBezTo>
                    <a:pt x="6" y="27"/>
                    <a:pt x="9" y="25"/>
                    <a:pt x="11" y="27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9" y="35"/>
                    <a:pt x="21" y="32"/>
                  </a:cubicBezTo>
                  <a:cubicBezTo>
                    <a:pt x="22" y="28"/>
                    <a:pt x="24" y="27"/>
                    <a:pt x="24" y="27"/>
                  </a:cubicBezTo>
                  <a:cubicBezTo>
                    <a:pt x="24" y="27"/>
                    <a:pt x="27" y="26"/>
                    <a:pt x="29" y="28"/>
                  </a:cubicBezTo>
                  <a:cubicBezTo>
                    <a:pt x="31" y="30"/>
                    <a:pt x="33" y="31"/>
                    <a:pt x="35" y="30"/>
                  </a:cubicBezTo>
                  <a:cubicBezTo>
                    <a:pt x="38" y="30"/>
                    <a:pt x="41" y="30"/>
                    <a:pt x="41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" name="Google Shape;726;p9">
              <a:extLst>
                <a:ext uri="{FF2B5EF4-FFF2-40B4-BE49-F238E27FC236}">
                  <a16:creationId xmlns:a16="http://schemas.microsoft.com/office/drawing/2014/main" id="{96C62D75-B95B-3447-8928-CE37074012EB}"/>
                </a:ext>
              </a:extLst>
            </p:cNvPr>
            <p:cNvSpPr/>
            <p:nvPr/>
          </p:nvSpPr>
          <p:spPr>
            <a:xfrm>
              <a:off x="6340520" y="2171516"/>
              <a:ext cx="183233" cy="122156"/>
            </a:xfrm>
            <a:custGeom>
              <a:avLst/>
              <a:gdLst/>
              <a:ahLst/>
              <a:cxnLst/>
              <a:rect l="l" t="t" r="r" b="b"/>
              <a:pathLst>
                <a:path w="52" h="35" extrusionOk="0">
                  <a:moveTo>
                    <a:pt x="41" y="30"/>
                  </a:moveTo>
                  <a:cubicBezTo>
                    <a:pt x="41" y="30"/>
                    <a:pt x="43" y="26"/>
                    <a:pt x="45" y="26"/>
                  </a:cubicBezTo>
                  <a:cubicBezTo>
                    <a:pt x="47" y="26"/>
                    <a:pt x="46" y="22"/>
                    <a:pt x="48" y="22"/>
                  </a:cubicBezTo>
                  <a:cubicBezTo>
                    <a:pt x="49" y="22"/>
                    <a:pt x="52" y="20"/>
                    <a:pt x="52" y="20"/>
                  </a:cubicBezTo>
                  <a:cubicBezTo>
                    <a:pt x="52" y="20"/>
                    <a:pt x="50" y="14"/>
                    <a:pt x="49" y="15"/>
                  </a:cubicBezTo>
                  <a:cubicBezTo>
                    <a:pt x="48" y="16"/>
                    <a:pt x="46" y="10"/>
                    <a:pt x="44" y="11"/>
                  </a:cubicBezTo>
                  <a:cubicBezTo>
                    <a:pt x="42" y="12"/>
                    <a:pt x="41" y="12"/>
                    <a:pt x="39" y="10"/>
                  </a:cubicBezTo>
                  <a:cubicBezTo>
                    <a:pt x="36" y="9"/>
                    <a:pt x="35" y="5"/>
                    <a:pt x="33" y="6"/>
                  </a:cubicBezTo>
                  <a:cubicBezTo>
                    <a:pt x="31" y="7"/>
                    <a:pt x="31" y="4"/>
                    <a:pt x="29" y="4"/>
                  </a:cubicBezTo>
                  <a:cubicBezTo>
                    <a:pt x="27" y="4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5" y="2"/>
                    <a:pt x="12" y="4"/>
                  </a:cubicBezTo>
                  <a:cubicBezTo>
                    <a:pt x="9" y="5"/>
                    <a:pt x="8" y="5"/>
                    <a:pt x="7" y="7"/>
                  </a:cubicBezTo>
                  <a:cubicBezTo>
                    <a:pt x="6" y="10"/>
                    <a:pt x="4" y="9"/>
                    <a:pt x="2" y="10"/>
                  </a:cubicBezTo>
                  <a:cubicBezTo>
                    <a:pt x="0" y="10"/>
                    <a:pt x="0" y="10"/>
                    <a:pt x="1" y="13"/>
                  </a:cubicBezTo>
                  <a:cubicBezTo>
                    <a:pt x="3" y="16"/>
                    <a:pt x="3" y="16"/>
                    <a:pt x="4" y="18"/>
                  </a:cubicBezTo>
                  <a:cubicBezTo>
                    <a:pt x="6" y="20"/>
                    <a:pt x="6" y="21"/>
                    <a:pt x="6" y="24"/>
                  </a:cubicBezTo>
                  <a:cubicBezTo>
                    <a:pt x="6" y="27"/>
                    <a:pt x="9" y="25"/>
                    <a:pt x="11" y="27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9" y="35"/>
                    <a:pt x="21" y="32"/>
                  </a:cubicBezTo>
                  <a:cubicBezTo>
                    <a:pt x="22" y="28"/>
                    <a:pt x="24" y="27"/>
                    <a:pt x="24" y="27"/>
                  </a:cubicBezTo>
                  <a:cubicBezTo>
                    <a:pt x="24" y="27"/>
                    <a:pt x="27" y="26"/>
                    <a:pt x="29" y="28"/>
                  </a:cubicBezTo>
                  <a:cubicBezTo>
                    <a:pt x="31" y="30"/>
                    <a:pt x="33" y="31"/>
                    <a:pt x="35" y="30"/>
                  </a:cubicBezTo>
                  <a:cubicBezTo>
                    <a:pt x="38" y="30"/>
                    <a:pt x="41" y="30"/>
                    <a:pt x="41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2" name="Google Shape;727;p9">
              <a:extLst>
                <a:ext uri="{FF2B5EF4-FFF2-40B4-BE49-F238E27FC236}">
                  <a16:creationId xmlns:a16="http://schemas.microsoft.com/office/drawing/2014/main" id="{80E61BA5-7C2B-724C-89EB-0AFF90F24455}"/>
                </a:ext>
              </a:extLst>
            </p:cNvPr>
            <p:cNvSpPr/>
            <p:nvPr/>
          </p:nvSpPr>
          <p:spPr>
            <a:xfrm>
              <a:off x="6956687" y="2850557"/>
              <a:ext cx="82635" cy="53892"/>
            </a:xfrm>
            <a:custGeom>
              <a:avLst/>
              <a:gdLst/>
              <a:ahLst/>
              <a:cxnLst/>
              <a:rect l="l" t="t" r="r" b="b"/>
              <a:pathLst>
                <a:path w="23" h="15" extrusionOk="0">
                  <a:moveTo>
                    <a:pt x="16" y="8"/>
                  </a:moveTo>
                  <a:cubicBezTo>
                    <a:pt x="16" y="7"/>
                    <a:pt x="16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4"/>
                    <a:pt x="23" y="0"/>
                    <a:pt x="20" y="1"/>
                  </a:cubicBezTo>
                  <a:cubicBezTo>
                    <a:pt x="18" y="1"/>
                    <a:pt x="16" y="4"/>
                    <a:pt x="14" y="5"/>
                  </a:cubicBezTo>
                  <a:cubicBezTo>
                    <a:pt x="11" y="6"/>
                    <a:pt x="9" y="4"/>
                    <a:pt x="7" y="5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  <a:moveTo>
                    <a:pt x="16" y="8"/>
                  </a:moveTo>
                  <a:cubicBezTo>
                    <a:pt x="16" y="8"/>
                    <a:pt x="16" y="9"/>
                    <a:pt x="16" y="9"/>
                  </a:cubicBezTo>
                  <a:cubicBezTo>
                    <a:pt x="15" y="10"/>
                    <a:pt x="14" y="10"/>
                    <a:pt x="12" y="11"/>
                  </a:cubicBezTo>
                  <a:cubicBezTo>
                    <a:pt x="8" y="13"/>
                    <a:pt x="6" y="15"/>
                    <a:pt x="1" y="11"/>
                  </a:cubicBezTo>
                  <a:cubicBezTo>
                    <a:pt x="1" y="11"/>
                    <a:pt x="1" y="9"/>
                    <a:pt x="0" y="9"/>
                  </a:cubicBezTo>
                  <a:cubicBezTo>
                    <a:pt x="2" y="8"/>
                    <a:pt x="3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3" name="Google Shape;728;p9">
              <a:extLst>
                <a:ext uri="{FF2B5EF4-FFF2-40B4-BE49-F238E27FC236}">
                  <a16:creationId xmlns:a16="http://schemas.microsoft.com/office/drawing/2014/main" id="{73AAB27D-D1DD-3247-AF49-A807FF701A6A}"/>
                </a:ext>
              </a:extLst>
            </p:cNvPr>
            <p:cNvSpPr/>
            <p:nvPr/>
          </p:nvSpPr>
          <p:spPr>
            <a:xfrm>
              <a:off x="6956687" y="2850557"/>
              <a:ext cx="82635" cy="53892"/>
            </a:xfrm>
            <a:custGeom>
              <a:avLst/>
              <a:gdLst/>
              <a:ahLst/>
              <a:cxnLst/>
              <a:rect l="l" t="t" r="r" b="b"/>
              <a:pathLst>
                <a:path w="23" h="15" extrusionOk="0">
                  <a:moveTo>
                    <a:pt x="16" y="8"/>
                  </a:moveTo>
                  <a:cubicBezTo>
                    <a:pt x="16" y="7"/>
                    <a:pt x="16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4"/>
                    <a:pt x="23" y="0"/>
                    <a:pt x="20" y="1"/>
                  </a:cubicBezTo>
                  <a:cubicBezTo>
                    <a:pt x="18" y="1"/>
                    <a:pt x="16" y="4"/>
                    <a:pt x="14" y="5"/>
                  </a:cubicBezTo>
                  <a:cubicBezTo>
                    <a:pt x="11" y="6"/>
                    <a:pt x="9" y="4"/>
                    <a:pt x="7" y="5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  <a:moveTo>
                    <a:pt x="16" y="8"/>
                  </a:moveTo>
                  <a:cubicBezTo>
                    <a:pt x="16" y="8"/>
                    <a:pt x="16" y="9"/>
                    <a:pt x="16" y="9"/>
                  </a:cubicBezTo>
                  <a:cubicBezTo>
                    <a:pt x="15" y="10"/>
                    <a:pt x="14" y="10"/>
                    <a:pt x="12" y="11"/>
                  </a:cubicBezTo>
                  <a:cubicBezTo>
                    <a:pt x="8" y="13"/>
                    <a:pt x="6" y="15"/>
                    <a:pt x="1" y="11"/>
                  </a:cubicBezTo>
                  <a:cubicBezTo>
                    <a:pt x="1" y="11"/>
                    <a:pt x="1" y="9"/>
                    <a:pt x="0" y="9"/>
                  </a:cubicBezTo>
                  <a:cubicBezTo>
                    <a:pt x="2" y="8"/>
                    <a:pt x="3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4" name="Google Shape;729;p9">
              <a:extLst>
                <a:ext uri="{FF2B5EF4-FFF2-40B4-BE49-F238E27FC236}">
                  <a16:creationId xmlns:a16="http://schemas.microsoft.com/office/drawing/2014/main" id="{A7FA3748-27E4-B848-A5D2-D3E618C5100C}"/>
                </a:ext>
              </a:extLst>
            </p:cNvPr>
            <p:cNvSpPr/>
            <p:nvPr/>
          </p:nvSpPr>
          <p:spPr>
            <a:xfrm>
              <a:off x="3406990" y="3333790"/>
              <a:ext cx="308982" cy="134731"/>
            </a:xfrm>
            <a:custGeom>
              <a:avLst/>
              <a:gdLst/>
              <a:ahLst/>
              <a:cxnLst/>
              <a:rect l="l" t="t" r="r" b="b"/>
              <a:pathLst>
                <a:path w="88" h="38" extrusionOk="0">
                  <a:moveTo>
                    <a:pt x="14" y="12"/>
                  </a:moveTo>
                  <a:cubicBezTo>
                    <a:pt x="14" y="12"/>
                    <a:pt x="14" y="14"/>
                    <a:pt x="14" y="15"/>
                  </a:cubicBezTo>
                  <a:cubicBezTo>
                    <a:pt x="15" y="14"/>
                    <a:pt x="17" y="17"/>
                    <a:pt x="12" y="19"/>
                  </a:cubicBezTo>
                  <a:cubicBezTo>
                    <a:pt x="11" y="20"/>
                    <a:pt x="16" y="19"/>
                    <a:pt x="14" y="19"/>
                  </a:cubicBezTo>
                  <a:cubicBezTo>
                    <a:pt x="19" y="16"/>
                    <a:pt x="17" y="20"/>
                    <a:pt x="18" y="13"/>
                  </a:cubicBezTo>
                  <a:cubicBezTo>
                    <a:pt x="17" y="13"/>
                    <a:pt x="16" y="13"/>
                    <a:pt x="14" y="12"/>
                  </a:cubicBezTo>
                  <a:close/>
                  <a:moveTo>
                    <a:pt x="14" y="1"/>
                  </a:moveTo>
                  <a:cubicBezTo>
                    <a:pt x="12" y="1"/>
                    <a:pt x="3" y="7"/>
                    <a:pt x="2" y="9"/>
                  </a:cubicBezTo>
                  <a:cubicBezTo>
                    <a:pt x="2" y="10"/>
                    <a:pt x="2" y="13"/>
                    <a:pt x="2" y="13"/>
                  </a:cubicBezTo>
                  <a:cubicBezTo>
                    <a:pt x="1" y="13"/>
                    <a:pt x="1" y="13"/>
                    <a:pt x="0" y="14"/>
                  </a:cubicBezTo>
                  <a:cubicBezTo>
                    <a:pt x="2" y="14"/>
                    <a:pt x="5" y="14"/>
                    <a:pt x="7" y="13"/>
                  </a:cubicBezTo>
                  <a:cubicBezTo>
                    <a:pt x="7" y="13"/>
                    <a:pt x="7" y="11"/>
                    <a:pt x="7" y="11"/>
                  </a:cubicBezTo>
                  <a:cubicBezTo>
                    <a:pt x="8" y="11"/>
                    <a:pt x="9" y="11"/>
                    <a:pt x="10" y="11"/>
                  </a:cubicBezTo>
                  <a:cubicBezTo>
                    <a:pt x="11" y="11"/>
                    <a:pt x="10" y="9"/>
                    <a:pt x="11" y="9"/>
                  </a:cubicBezTo>
                  <a:cubicBezTo>
                    <a:pt x="12" y="7"/>
                    <a:pt x="16" y="4"/>
                    <a:pt x="20" y="5"/>
                  </a:cubicBezTo>
                  <a:cubicBezTo>
                    <a:pt x="21" y="5"/>
                    <a:pt x="23" y="6"/>
                    <a:pt x="24" y="6"/>
                  </a:cubicBezTo>
                  <a:cubicBezTo>
                    <a:pt x="24" y="6"/>
                    <a:pt x="24" y="8"/>
                    <a:pt x="24" y="9"/>
                  </a:cubicBezTo>
                  <a:cubicBezTo>
                    <a:pt x="26" y="10"/>
                    <a:pt x="28" y="9"/>
                    <a:pt x="31" y="10"/>
                  </a:cubicBezTo>
                  <a:cubicBezTo>
                    <a:pt x="31" y="10"/>
                    <a:pt x="33" y="12"/>
                    <a:pt x="33" y="12"/>
                  </a:cubicBezTo>
                  <a:cubicBezTo>
                    <a:pt x="34" y="12"/>
                    <a:pt x="35" y="11"/>
                    <a:pt x="36" y="12"/>
                  </a:cubicBezTo>
                  <a:cubicBezTo>
                    <a:pt x="37" y="12"/>
                    <a:pt x="36" y="14"/>
                    <a:pt x="37" y="15"/>
                  </a:cubicBezTo>
                  <a:cubicBezTo>
                    <a:pt x="38" y="16"/>
                    <a:pt x="40" y="16"/>
                    <a:pt x="41" y="17"/>
                  </a:cubicBezTo>
                  <a:cubicBezTo>
                    <a:pt x="42" y="17"/>
                    <a:pt x="42" y="19"/>
                    <a:pt x="43" y="19"/>
                  </a:cubicBezTo>
                  <a:cubicBezTo>
                    <a:pt x="45" y="20"/>
                    <a:pt x="49" y="19"/>
                    <a:pt x="52" y="19"/>
                  </a:cubicBezTo>
                  <a:cubicBezTo>
                    <a:pt x="52" y="20"/>
                    <a:pt x="51" y="21"/>
                    <a:pt x="52" y="23"/>
                  </a:cubicBezTo>
                  <a:cubicBezTo>
                    <a:pt x="53" y="27"/>
                    <a:pt x="58" y="29"/>
                    <a:pt x="63" y="30"/>
                  </a:cubicBezTo>
                  <a:cubicBezTo>
                    <a:pt x="63" y="31"/>
                    <a:pt x="63" y="32"/>
                    <a:pt x="63" y="33"/>
                  </a:cubicBezTo>
                  <a:cubicBezTo>
                    <a:pt x="63" y="34"/>
                    <a:pt x="60" y="36"/>
                    <a:pt x="59" y="36"/>
                  </a:cubicBezTo>
                  <a:cubicBezTo>
                    <a:pt x="59" y="37"/>
                    <a:pt x="60" y="38"/>
                    <a:pt x="60" y="38"/>
                  </a:cubicBezTo>
                  <a:cubicBezTo>
                    <a:pt x="66" y="37"/>
                    <a:pt x="75" y="36"/>
                    <a:pt x="81" y="36"/>
                  </a:cubicBezTo>
                  <a:cubicBezTo>
                    <a:pt x="81" y="36"/>
                    <a:pt x="82" y="37"/>
                    <a:pt x="83" y="36"/>
                  </a:cubicBezTo>
                  <a:cubicBezTo>
                    <a:pt x="85" y="36"/>
                    <a:pt x="87" y="34"/>
                    <a:pt x="88" y="34"/>
                  </a:cubicBezTo>
                  <a:cubicBezTo>
                    <a:pt x="88" y="33"/>
                    <a:pt x="87" y="32"/>
                    <a:pt x="87" y="31"/>
                  </a:cubicBezTo>
                  <a:cubicBezTo>
                    <a:pt x="87" y="31"/>
                    <a:pt x="85" y="29"/>
                    <a:pt x="83" y="29"/>
                  </a:cubicBezTo>
                  <a:cubicBezTo>
                    <a:pt x="80" y="29"/>
                    <a:pt x="79" y="31"/>
                    <a:pt x="76" y="28"/>
                  </a:cubicBezTo>
                  <a:cubicBezTo>
                    <a:pt x="76" y="28"/>
                    <a:pt x="77" y="25"/>
                    <a:pt x="77" y="24"/>
                  </a:cubicBezTo>
                  <a:cubicBezTo>
                    <a:pt x="70" y="24"/>
                    <a:pt x="70" y="25"/>
                    <a:pt x="66" y="19"/>
                  </a:cubicBezTo>
                  <a:cubicBezTo>
                    <a:pt x="65" y="19"/>
                    <a:pt x="65" y="20"/>
                    <a:pt x="64" y="19"/>
                  </a:cubicBezTo>
                  <a:cubicBezTo>
                    <a:pt x="63" y="19"/>
                    <a:pt x="63" y="16"/>
                    <a:pt x="62" y="15"/>
                  </a:cubicBezTo>
                  <a:cubicBezTo>
                    <a:pt x="61" y="15"/>
                    <a:pt x="59" y="16"/>
                    <a:pt x="58" y="15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7" y="13"/>
                    <a:pt x="56" y="14"/>
                    <a:pt x="56" y="14"/>
                  </a:cubicBezTo>
                  <a:cubicBezTo>
                    <a:pt x="55" y="14"/>
                    <a:pt x="54" y="12"/>
                    <a:pt x="54" y="12"/>
                  </a:cubicBezTo>
                  <a:cubicBezTo>
                    <a:pt x="50" y="11"/>
                    <a:pt x="49" y="12"/>
                    <a:pt x="46" y="11"/>
                  </a:cubicBezTo>
                  <a:cubicBezTo>
                    <a:pt x="44" y="9"/>
                    <a:pt x="44" y="6"/>
                    <a:pt x="42" y="5"/>
                  </a:cubicBezTo>
                  <a:cubicBezTo>
                    <a:pt x="41" y="4"/>
                    <a:pt x="29" y="1"/>
                    <a:pt x="28" y="1"/>
                  </a:cubicBezTo>
                  <a:cubicBezTo>
                    <a:pt x="27" y="1"/>
                    <a:pt x="27" y="4"/>
                    <a:pt x="25" y="3"/>
                  </a:cubicBezTo>
                  <a:cubicBezTo>
                    <a:pt x="25" y="3"/>
                    <a:pt x="24" y="1"/>
                    <a:pt x="24" y="1"/>
                  </a:cubicBezTo>
                  <a:cubicBezTo>
                    <a:pt x="20" y="1"/>
                    <a:pt x="17" y="0"/>
                    <a:pt x="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5" name="Google Shape;730;p9">
              <a:extLst>
                <a:ext uri="{FF2B5EF4-FFF2-40B4-BE49-F238E27FC236}">
                  <a16:creationId xmlns:a16="http://schemas.microsoft.com/office/drawing/2014/main" id="{BD16DBD9-8A7C-6C43-A00B-DB8D6FBD1C96}"/>
                </a:ext>
              </a:extLst>
            </p:cNvPr>
            <p:cNvSpPr/>
            <p:nvPr/>
          </p:nvSpPr>
          <p:spPr>
            <a:xfrm>
              <a:off x="3406990" y="3333790"/>
              <a:ext cx="308982" cy="134731"/>
            </a:xfrm>
            <a:custGeom>
              <a:avLst/>
              <a:gdLst/>
              <a:ahLst/>
              <a:cxnLst/>
              <a:rect l="l" t="t" r="r" b="b"/>
              <a:pathLst>
                <a:path w="88" h="38" extrusionOk="0">
                  <a:moveTo>
                    <a:pt x="14" y="12"/>
                  </a:moveTo>
                  <a:cubicBezTo>
                    <a:pt x="14" y="12"/>
                    <a:pt x="14" y="14"/>
                    <a:pt x="14" y="15"/>
                  </a:cubicBezTo>
                  <a:cubicBezTo>
                    <a:pt x="15" y="14"/>
                    <a:pt x="17" y="17"/>
                    <a:pt x="12" y="19"/>
                  </a:cubicBezTo>
                  <a:cubicBezTo>
                    <a:pt x="11" y="20"/>
                    <a:pt x="16" y="19"/>
                    <a:pt x="14" y="19"/>
                  </a:cubicBezTo>
                  <a:cubicBezTo>
                    <a:pt x="19" y="16"/>
                    <a:pt x="17" y="20"/>
                    <a:pt x="18" y="13"/>
                  </a:cubicBezTo>
                  <a:cubicBezTo>
                    <a:pt x="17" y="13"/>
                    <a:pt x="16" y="13"/>
                    <a:pt x="14" y="12"/>
                  </a:cubicBezTo>
                  <a:close/>
                  <a:moveTo>
                    <a:pt x="14" y="1"/>
                  </a:moveTo>
                  <a:cubicBezTo>
                    <a:pt x="12" y="1"/>
                    <a:pt x="3" y="7"/>
                    <a:pt x="2" y="9"/>
                  </a:cubicBezTo>
                  <a:cubicBezTo>
                    <a:pt x="2" y="10"/>
                    <a:pt x="2" y="13"/>
                    <a:pt x="2" y="13"/>
                  </a:cubicBezTo>
                  <a:cubicBezTo>
                    <a:pt x="1" y="13"/>
                    <a:pt x="1" y="13"/>
                    <a:pt x="0" y="14"/>
                  </a:cubicBezTo>
                  <a:cubicBezTo>
                    <a:pt x="2" y="14"/>
                    <a:pt x="5" y="14"/>
                    <a:pt x="7" y="13"/>
                  </a:cubicBezTo>
                  <a:cubicBezTo>
                    <a:pt x="7" y="13"/>
                    <a:pt x="7" y="11"/>
                    <a:pt x="7" y="11"/>
                  </a:cubicBezTo>
                  <a:cubicBezTo>
                    <a:pt x="8" y="11"/>
                    <a:pt x="9" y="11"/>
                    <a:pt x="10" y="11"/>
                  </a:cubicBezTo>
                  <a:cubicBezTo>
                    <a:pt x="11" y="11"/>
                    <a:pt x="10" y="9"/>
                    <a:pt x="11" y="9"/>
                  </a:cubicBezTo>
                  <a:cubicBezTo>
                    <a:pt x="12" y="7"/>
                    <a:pt x="16" y="4"/>
                    <a:pt x="20" y="5"/>
                  </a:cubicBezTo>
                  <a:cubicBezTo>
                    <a:pt x="21" y="5"/>
                    <a:pt x="23" y="6"/>
                    <a:pt x="24" y="6"/>
                  </a:cubicBezTo>
                  <a:cubicBezTo>
                    <a:pt x="24" y="6"/>
                    <a:pt x="24" y="8"/>
                    <a:pt x="24" y="9"/>
                  </a:cubicBezTo>
                  <a:cubicBezTo>
                    <a:pt x="26" y="10"/>
                    <a:pt x="28" y="9"/>
                    <a:pt x="31" y="10"/>
                  </a:cubicBezTo>
                  <a:cubicBezTo>
                    <a:pt x="31" y="10"/>
                    <a:pt x="33" y="12"/>
                    <a:pt x="33" y="12"/>
                  </a:cubicBezTo>
                  <a:cubicBezTo>
                    <a:pt x="34" y="12"/>
                    <a:pt x="35" y="11"/>
                    <a:pt x="36" y="12"/>
                  </a:cubicBezTo>
                  <a:cubicBezTo>
                    <a:pt x="37" y="12"/>
                    <a:pt x="36" y="14"/>
                    <a:pt x="37" y="15"/>
                  </a:cubicBezTo>
                  <a:cubicBezTo>
                    <a:pt x="38" y="16"/>
                    <a:pt x="40" y="16"/>
                    <a:pt x="41" y="17"/>
                  </a:cubicBezTo>
                  <a:cubicBezTo>
                    <a:pt x="42" y="17"/>
                    <a:pt x="42" y="19"/>
                    <a:pt x="43" y="19"/>
                  </a:cubicBezTo>
                  <a:cubicBezTo>
                    <a:pt x="45" y="20"/>
                    <a:pt x="49" y="19"/>
                    <a:pt x="52" y="19"/>
                  </a:cubicBezTo>
                  <a:cubicBezTo>
                    <a:pt x="52" y="20"/>
                    <a:pt x="51" y="21"/>
                    <a:pt x="52" y="23"/>
                  </a:cubicBezTo>
                  <a:cubicBezTo>
                    <a:pt x="53" y="27"/>
                    <a:pt x="58" y="29"/>
                    <a:pt x="63" y="30"/>
                  </a:cubicBezTo>
                  <a:cubicBezTo>
                    <a:pt x="63" y="31"/>
                    <a:pt x="63" y="32"/>
                    <a:pt x="63" y="33"/>
                  </a:cubicBezTo>
                  <a:cubicBezTo>
                    <a:pt x="63" y="34"/>
                    <a:pt x="60" y="36"/>
                    <a:pt x="59" y="36"/>
                  </a:cubicBezTo>
                  <a:cubicBezTo>
                    <a:pt x="59" y="37"/>
                    <a:pt x="60" y="38"/>
                    <a:pt x="60" y="38"/>
                  </a:cubicBezTo>
                  <a:cubicBezTo>
                    <a:pt x="66" y="37"/>
                    <a:pt x="75" y="36"/>
                    <a:pt x="81" y="36"/>
                  </a:cubicBezTo>
                  <a:cubicBezTo>
                    <a:pt x="81" y="36"/>
                    <a:pt x="82" y="37"/>
                    <a:pt x="83" y="36"/>
                  </a:cubicBezTo>
                  <a:cubicBezTo>
                    <a:pt x="85" y="36"/>
                    <a:pt x="87" y="34"/>
                    <a:pt x="88" y="34"/>
                  </a:cubicBezTo>
                  <a:cubicBezTo>
                    <a:pt x="88" y="33"/>
                    <a:pt x="87" y="32"/>
                    <a:pt x="87" y="31"/>
                  </a:cubicBezTo>
                  <a:cubicBezTo>
                    <a:pt x="87" y="31"/>
                    <a:pt x="85" y="29"/>
                    <a:pt x="83" y="29"/>
                  </a:cubicBezTo>
                  <a:cubicBezTo>
                    <a:pt x="80" y="29"/>
                    <a:pt x="79" y="31"/>
                    <a:pt x="76" y="28"/>
                  </a:cubicBezTo>
                  <a:cubicBezTo>
                    <a:pt x="76" y="28"/>
                    <a:pt x="77" y="25"/>
                    <a:pt x="77" y="24"/>
                  </a:cubicBezTo>
                  <a:cubicBezTo>
                    <a:pt x="70" y="24"/>
                    <a:pt x="70" y="25"/>
                    <a:pt x="66" y="19"/>
                  </a:cubicBezTo>
                  <a:cubicBezTo>
                    <a:pt x="65" y="19"/>
                    <a:pt x="65" y="20"/>
                    <a:pt x="64" y="19"/>
                  </a:cubicBezTo>
                  <a:cubicBezTo>
                    <a:pt x="63" y="19"/>
                    <a:pt x="63" y="16"/>
                    <a:pt x="62" y="15"/>
                  </a:cubicBezTo>
                  <a:cubicBezTo>
                    <a:pt x="61" y="15"/>
                    <a:pt x="59" y="16"/>
                    <a:pt x="58" y="15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7" y="13"/>
                    <a:pt x="56" y="14"/>
                    <a:pt x="56" y="14"/>
                  </a:cubicBezTo>
                  <a:cubicBezTo>
                    <a:pt x="55" y="14"/>
                    <a:pt x="54" y="12"/>
                    <a:pt x="54" y="12"/>
                  </a:cubicBezTo>
                  <a:cubicBezTo>
                    <a:pt x="50" y="11"/>
                    <a:pt x="49" y="12"/>
                    <a:pt x="46" y="11"/>
                  </a:cubicBezTo>
                  <a:cubicBezTo>
                    <a:pt x="44" y="9"/>
                    <a:pt x="44" y="6"/>
                    <a:pt x="42" y="5"/>
                  </a:cubicBezTo>
                  <a:cubicBezTo>
                    <a:pt x="41" y="4"/>
                    <a:pt x="29" y="1"/>
                    <a:pt x="28" y="1"/>
                  </a:cubicBezTo>
                  <a:cubicBezTo>
                    <a:pt x="27" y="1"/>
                    <a:pt x="27" y="4"/>
                    <a:pt x="25" y="3"/>
                  </a:cubicBezTo>
                  <a:cubicBezTo>
                    <a:pt x="25" y="3"/>
                    <a:pt x="24" y="1"/>
                    <a:pt x="24" y="1"/>
                  </a:cubicBezTo>
                  <a:cubicBezTo>
                    <a:pt x="20" y="1"/>
                    <a:pt x="17" y="0"/>
                    <a:pt x="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6" name="Google Shape;731;p9">
              <a:extLst>
                <a:ext uri="{FF2B5EF4-FFF2-40B4-BE49-F238E27FC236}">
                  <a16:creationId xmlns:a16="http://schemas.microsoft.com/office/drawing/2014/main" id="{9C8BBEF0-BCBD-5A44-A2F0-6C57346E42C5}"/>
                </a:ext>
              </a:extLst>
            </p:cNvPr>
            <p:cNvSpPr/>
            <p:nvPr/>
          </p:nvSpPr>
          <p:spPr>
            <a:xfrm>
              <a:off x="6380040" y="2370917"/>
              <a:ext cx="197605" cy="201197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45" y="57"/>
                  </a:moveTo>
                  <a:cubicBezTo>
                    <a:pt x="45" y="57"/>
                    <a:pt x="43" y="55"/>
                    <a:pt x="42" y="53"/>
                  </a:cubicBezTo>
                  <a:cubicBezTo>
                    <a:pt x="42" y="52"/>
                    <a:pt x="41" y="51"/>
                    <a:pt x="41" y="51"/>
                  </a:cubicBezTo>
                  <a:cubicBezTo>
                    <a:pt x="41" y="51"/>
                    <a:pt x="38" y="50"/>
                    <a:pt x="37" y="48"/>
                  </a:cubicBezTo>
                  <a:cubicBezTo>
                    <a:pt x="35" y="47"/>
                    <a:pt x="35" y="48"/>
                    <a:pt x="33" y="45"/>
                  </a:cubicBezTo>
                  <a:cubicBezTo>
                    <a:pt x="32" y="43"/>
                    <a:pt x="27" y="39"/>
                    <a:pt x="25" y="36"/>
                  </a:cubicBezTo>
                  <a:cubicBezTo>
                    <a:pt x="23" y="33"/>
                    <a:pt x="26" y="36"/>
                    <a:pt x="25" y="33"/>
                  </a:cubicBezTo>
                  <a:cubicBezTo>
                    <a:pt x="25" y="30"/>
                    <a:pt x="21" y="26"/>
                    <a:pt x="21" y="26"/>
                  </a:cubicBezTo>
                  <a:cubicBezTo>
                    <a:pt x="21" y="26"/>
                    <a:pt x="21" y="25"/>
                    <a:pt x="21" y="23"/>
                  </a:cubicBezTo>
                  <a:cubicBezTo>
                    <a:pt x="21" y="21"/>
                    <a:pt x="23" y="21"/>
                    <a:pt x="24" y="22"/>
                  </a:cubicBezTo>
                  <a:cubicBezTo>
                    <a:pt x="24" y="23"/>
                    <a:pt x="26" y="26"/>
                    <a:pt x="27" y="24"/>
                  </a:cubicBezTo>
                  <a:cubicBezTo>
                    <a:pt x="28" y="22"/>
                    <a:pt x="29" y="24"/>
                    <a:pt x="30" y="25"/>
                  </a:cubicBezTo>
                  <a:cubicBezTo>
                    <a:pt x="32" y="27"/>
                    <a:pt x="36" y="23"/>
                    <a:pt x="38" y="24"/>
                  </a:cubicBezTo>
                  <a:cubicBezTo>
                    <a:pt x="40" y="25"/>
                    <a:pt x="43" y="26"/>
                    <a:pt x="43" y="26"/>
                  </a:cubicBezTo>
                  <a:cubicBezTo>
                    <a:pt x="43" y="26"/>
                    <a:pt x="44" y="25"/>
                    <a:pt x="44" y="27"/>
                  </a:cubicBezTo>
                  <a:cubicBezTo>
                    <a:pt x="45" y="30"/>
                    <a:pt x="52" y="28"/>
                    <a:pt x="52" y="28"/>
                  </a:cubicBezTo>
                  <a:cubicBezTo>
                    <a:pt x="52" y="28"/>
                    <a:pt x="56" y="26"/>
                    <a:pt x="52" y="23"/>
                  </a:cubicBezTo>
                  <a:cubicBezTo>
                    <a:pt x="50" y="22"/>
                    <a:pt x="53" y="19"/>
                    <a:pt x="53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48" y="20"/>
                    <a:pt x="46" y="18"/>
                  </a:cubicBezTo>
                  <a:cubicBezTo>
                    <a:pt x="44" y="17"/>
                    <a:pt x="41" y="17"/>
                    <a:pt x="38" y="14"/>
                  </a:cubicBezTo>
                  <a:cubicBezTo>
                    <a:pt x="35" y="12"/>
                    <a:pt x="33" y="9"/>
                    <a:pt x="32" y="6"/>
                  </a:cubicBezTo>
                  <a:cubicBezTo>
                    <a:pt x="32" y="3"/>
                    <a:pt x="27" y="0"/>
                    <a:pt x="27" y="0"/>
                  </a:cubicBezTo>
                  <a:cubicBezTo>
                    <a:pt x="27" y="0"/>
                    <a:pt x="24" y="1"/>
                    <a:pt x="24" y="3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9" y="3"/>
                    <a:pt x="18" y="7"/>
                  </a:cubicBezTo>
                  <a:cubicBezTo>
                    <a:pt x="18" y="9"/>
                    <a:pt x="17" y="14"/>
                    <a:pt x="15" y="15"/>
                  </a:cubicBezTo>
                  <a:cubicBezTo>
                    <a:pt x="12" y="15"/>
                    <a:pt x="11" y="10"/>
                    <a:pt x="11" y="13"/>
                  </a:cubicBezTo>
                  <a:cubicBezTo>
                    <a:pt x="11" y="16"/>
                    <a:pt x="11" y="16"/>
                    <a:pt x="10" y="18"/>
                  </a:cubicBezTo>
                  <a:cubicBezTo>
                    <a:pt x="9" y="20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2"/>
                    <a:pt x="2" y="28"/>
                    <a:pt x="2" y="29"/>
                  </a:cubicBezTo>
                  <a:cubicBezTo>
                    <a:pt x="2" y="29"/>
                    <a:pt x="4" y="29"/>
                    <a:pt x="4" y="28"/>
                  </a:cubicBezTo>
                  <a:cubicBezTo>
                    <a:pt x="4" y="28"/>
                    <a:pt x="4" y="27"/>
                    <a:pt x="4" y="26"/>
                  </a:cubicBezTo>
                  <a:cubicBezTo>
                    <a:pt x="4" y="25"/>
                    <a:pt x="5" y="26"/>
                    <a:pt x="7" y="26"/>
                  </a:cubicBezTo>
                  <a:cubicBezTo>
                    <a:pt x="7" y="24"/>
                    <a:pt x="8" y="21"/>
                    <a:pt x="9" y="20"/>
                  </a:cubicBezTo>
                  <a:cubicBezTo>
                    <a:pt x="12" y="23"/>
                    <a:pt x="12" y="24"/>
                    <a:pt x="11" y="30"/>
                  </a:cubicBezTo>
                  <a:cubicBezTo>
                    <a:pt x="12" y="31"/>
                    <a:pt x="20" y="36"/>
                    <a:pt x="14" y="36"/>
                  </a:cubicBezTo>
                  <a:cubicBezTo>
                    <a:pt x="14" y="36"/>
                    <a:pt x="15" y="38"/>
                    <a:pt x="14" y="38"/>
                  </a:cubicBezTo>
                  <a:cubicBezTo>
                    <a:pt x="16" y="39"/>
                    <a:pt x="18" y="41"/>
                    <a:pt x="18" y="41"/>
                  </a:cubicBezTo>
                  <a:cubicBezTo>
                    <a:pt x="19" y="41"/>
                    <a:pt x="20" y="40"/>
                    <a:pt x="20" y="41"/>
                  </a:cubicBezTo>
                  <a:cubicBezTo>
                    <a:pt x="21" y="41"/>
                    <a:pt x="21" y="43"/>
                    <a:pt x="22" y="44"/>
                  </a:cubicBezTo>
                  <a:cubicBezTo>
                    <a:pt x="24" y="44"/>
                    <a:pt x="26" y="43"/>
                    <a:pt x="27" y="43"/>
                  </a:cubicBezTo>
                  <a:cubicBezTo>
                    <a:pt x="28" y="43"/>
                    <a:pt x="33" y="50"/>
                    <a:pt x="34" y="51"/>
                  </a:cubicBezTo>
                  <a:cubicBezTo>
                    <a:pt x="36" y="52"/>
                    <a:pt x="38" y="52"/>
                    <a:pt x="38" y="52"/>
                  </a:cubicBezTo>
                  <a:cubicBezTo>
                    <a:pt x="40" y="52"/>
                    <a:pt x="41" y="55"/>
                    <a:pt x="42" y="56"/>
                  </a:cubicBezTo>
                  <a:cubicBezTo>
                    <a:pt x="43" y="57"/>
                    <a:pt x="44" y="57"/>
                    <a:pt x="45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7" name="Google Shape;732;p9">
              <a:extLst>
                <a:ext uri="{FF2B5EF4-FFF2-40B4-BE49-F238E27FC236}">
                  <a16:creationId xmlns:a16="http://schemas.microsoft.com/office/drawing/2014/main" id="{A08D5A73-C40D-AF42-8879-B9F35460195F}"/>
                </a:ext>
              </a:extLst>
            </p:cNvPr>
            <p:cNvSpPr/>
            <p:nvPr/>
          </p:nvSpPr>
          <p:spPr>
            <a:xfrm>
              <a:off x="6380040" y="2370917"/>
              <a:ext cx="197605" cy="201197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45" y="57"/>
                  </a:moveTo>
                  <a:cubicBezTo>
                    <a:pt x="45" y="57"/>
                    <a:pt x="43" y="55"/>
                    <a:pt x="42" y="53"/>
                  </a:cubicBezTo>
                  <a:cubicBezTo>
                    <a:pt x="42" y="52"/>
                    <a:pt x="41" y="51"/>
                    <a:pt x="41" y="51"/>
                  </a:cubicBezTo>
                  <a:cubicBezTo>
                    <a:pt x="41" y="51"/>
                    <a:pt x="38" y="50"/>
                    <a:pt x="37" y="48"/>
                  </a:cubicBezTo>
                  <a:cubicBezTo>
                    <a:pt x="35" y="47"/>
                    <a:pt x="35" y="48"/>
                    <a:pt x="33" y="45"/>
                  </a:cubicBezTo>
                  <a:cubicBezTo>
                    <a:pt x="32" y="43"/>
                    <a:pt x="27" y="39"/>
                    <a:pt x="25" y="36"/>
                  </a:cubicBezTo>
                  <a:cubicBezTo>
                    <a:pt x="23" y="33"/>
                    <a:pt x="26" y="36"/>
                    <a:pt x="25" y="33"/>
                  </a:cubicBezTo>
                  <a:cubicBezTo>
                    <a:pt x="25" y="30"/>
                    <a:pt x="21" y="26"/>
                    <a:pt x="21" y="26"/>
                  </a:cubicBezTo>
                  <a:cubicBezTo>
                    <a:pt x="21" y="26"/>
                    <a:pt x="21" y="25"/>
                    <a:pt x="21" y="23"/>
                  </a:cubicBezTo>
                  <a:cubicBezTo>
                    <a:pt x="21" y="21"/>
                    <a:pt x="23" y="21"/>
                    <a:pt x="24" y="22"/>
                  </a:cubicBezTo>
                  <a:cubicBezTo>
                    <a:pt x="24" y="23"/>
                    <a:pt x="26" y="26"/>
                    <a:pt x="27" y="24"/>
                  </a:cubicBezTo>
                  <a:cubicBezTo>
                    <a:pt x="28" y="22"/>
                    <a:pt x="29" y="24"/>
                    <a:pt x="30" y="25"/>
                  </a:cubicBezTo>
                  <a:cubicBezTo>
                    <a:pt x="32" y="27"/>
                    <a:pt x="36" y="23"/>
                    <a:pt x="38" y="24"/>
                  </a:cubicBezTo>
                  <a:cubicBezTo>
                    <a:pt x="40" y="25"/>
                    <a:pt x="43" y="26"/>
                    <a:pt x="43" y="26"/>
                  </a:cubicBezTo>
                  <a:cubicBezTo>
                    <a:pt x="43" y="26"/>
                    <a:pt x="44" y="25"/>
                    <a:pt x="44" y="27"/>
                  </a:cubicBezTo>
                  <a:cubicBezTo>
                    <a:pt x="45" y="30"/>
                    <a:pt x="52" y="28"/>
                    <a:pt x="52" y="28"/>
                  </a:cubicBezTo>
                  <a:cubicBezTo>
                    <a:pt x="52" y="28"/>
                    <a:pt x="56" y="26"/>
                    <a:pt x="52" y="23"/>
                  </a:cubicBezTo>
                  <a:cubicBezTo>
                    <a:pt x="50" y="22"/>
                    <a:pt x="53" y="19"/>
                    <a:pt x="53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48" y="20"/>
                    <a:pt x="46" y="18"/>
                  </a:cubicBezTo>
                  <a:cubicBezTo>
                    <a:pt x="44" y="17"/>
                    <a:pt x="41" y="17"/>
                    <a:pt x="38" y="14"/>
                  </a:cubicBezTo>
                  <a:cubicBezTo>
                    <a:pt x="35" y="12"/>
                    <a:pt x="33" y="9"/>
                    <a:pt x="32" y="6"/>
                  </a:cubicBezTo>
                  <a:cubicBezTo>
                    <a:pt x="32" y="3"/>
                    <a:pt x="27" y="0"/>
                    <a:pt x="27" y="0"/>
                  </a:cubicBezTo>
                  <a:cubicBezTo>
                    <a:pt x="27" y="0"/>
                    <a:pt x="24" y="1"/>
                    <a:pt x="24" y="3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9" y="3"/>
                    <a:pt x="18" y="7"/>
                  </a:cubicBezTo>
                  <a:cubicBezTo>
                    <a:pt x="18" y="9"/>
                    <a:pt x="17" y="14"/>
                    <a:pt x="15" y="15"/>
                  </a:cubicBezTo>
                  <a:cubicBezTo>
                    <a:pt x="12" y="15"/>
                    <a:pt x="11" y="10"/>
                    <a:pt x="11" y="13"/>
                  </a:cubicBezTo>
                  <a:cubicBezTo>
                    <a:pt x="11" y="16"/>
                    <a:pt x="11" y="16"/>
                    <a:pt x="10" y="18"/>
                  </a:cubicBezTo>
                  <a:cubicBezTo>
                    <a:pt x="9" y="20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2"/>
                    <a:pt x="2" y="28"/>
                    <a:pt x="2" y="29"/>
                  </a:cubicBezTo>
                  <a:cubicBezTo>
                    <a:pt x="2" y="29"/>
                    <a:pt x="4" y="29"/>
                    <a:pt x="4" y="28"/>
                  </a:cubicBezTo>
                  <a:cubicBezTo>
                    <a:pt x="4" y="28"/>
                    <a:pt x="4" y="27"/>
                    <a:pt x="4" y="26"/>
                  </a:cubicBezTo>
                  <a:cubicBezTo>
                    <a:pt x="4" y="25"/>
                    <a:pt x="5" y="26"/>
                    <a:pt x="7" y="26"/>
                  </a:cubicBezTo>
                  <a:cubicBezTo>
                    <a:pt x="7" y="24"/>
                    <a:pt x="8" y="21"/>
                    <a:pt x="9" y="20"/>
                  </a:cubicBezTo>
                  <a:cubicBezTo>
                    <a:pt x="12" y="23"/>
                    <a:pt x="12" y="24"/>
                    <a:pt x="11" y="30"/>
                  </a:cubicBezTo>
                  <a:cubicBezTo>
                    <a:pt x="12" y="31"/>
                    <a:pt x="20" y="36"/>
                    <a:pt x="14" y="36"/>
                  </a:cubicBezTo>
                  <a:cubicBezTo>
                    <a:pt x="14" y="36"/>
                    <a:pt x="15" y="38"/>
                    <a:pt x="14" y="38"/>
                  </a:cubicBezTo>
                  <a:cubicBezTo>
                    <a:pt x="16" y="39"/>
                    <a:pt x="18" y="41"/>
                    <a:pt x="18" y="41"/>
                  </a:cubicBezTo>
                  <a:cubicBezTo>
                    <a:pt x="19" y="41"/>
                    <a:pt x="20" y="40"/>
                    <a:pt x="20" y="41"/>
                  </a:cubicBezTo>
                  <a:cubicBezTo>
                    <a:pt x="21" y="41"/>
                    <a:pt x="21" y="43"/>
                    <a:pt x="22" y="44"/>
                  </a:cubicBezTo>
                  <a:cubicBezTo>
                    <a:pt x="24" y="44"/>
                    <a:pt x="26" y="43"/>
                    <a:pt x="27" y="43"/>
                  </a:cubicBezTo>
                  <a:cubicBezTo>
                    <a:pt x="28" y="43"/>
                    <a:pt x="33" y="50"/>
                    <a:pt x="34" y="51"/>
                  </a:cubicBezTo>
                  <a:cubicBezTo>
                    <a:pt x="36" y="52"/>
                    <a:pt x="38" y="52"/>
                    <a:pt x="38" y="52"/>
                  </a:cubicBezTo>
                  <a:cubicBezTo>
                    <a:pt x="40" y="52"/>
                    <a:pt x="41" y="55"/>
                    <a:pt x="42" y="56"/>
                  </a:cubicBezTo>
                  <a:cubicBezTo>
                    <a:pt x="43" y="57"/>
                    <a:pt x="44" y="57"/>
                    <a:pt x="45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8" name="Google Shape;733;p9">
              <a:extLst>
                <a:ext uri="{FF2B5EF4-FFF2-40B4-BE49-F238E27FC236}">
                  <a16:creationId xmlns:a16="http://schemas.microsoft.com/office/drawing/2014/main" id="{28FE9619-1914-DF45-B731-F7BC98175B19}"/>
                </a:ext>
              </a:extLst>
            </p:cNvPr>
            <p:cNvSpPr/>
            <p:nvPr/>
          </p:nvSpPr>
          <p:spPr>
            <a:xfrm>
              <a:off x="3356691" y="3795467"/>
              <a:ext cx="105988" cy="123953"/>
            </a:xfrm>
            <a:custGeom>
              <a:avLst/>
              <a:gdLst/>
              <a:ahLst/>
              <a:cxnLst/>
              <a:rect l="l" t="t" r="r" b="b"/>
              <a:pathLst>
                <a:path w="30" h="35" extrusionOk="0">
                  <a:moveTo>
                    <a:pt x="10" y="3"/>
                  </a:moveTo>
                  <a:cubicBezTo>
                    <a:pt x="12" y="3"/>
                    <a:pt x="14" y="3"/>
                    <a:pt x="14" y="3"/>
                  </a:cubicBezTo>
                  <a:cubicBezTo>
                    <a:pt x="14" y="3"/>
                    <a:pt x="15" y="5"/>
                    <a:pt x="17" y="5"/>
                  </a:cubicBezTo>
                  <a:cubicBezTo>
                    <a:pt x="19" y="5"/>
                    <a:pt x="20" y="5"/>
                    <a:pt x="20" y="5"/>
                  </a:cubicBezTo>
                  <a:cubicBezTo>
                    <a:pt x="21" y="7"/>
                    <a:pt x="21" y="9"/>
                    <a:pt x="22" y="11"/>
                  </a:cubicBezTo>
                  <a:cubicBezTo>
                    <a:pt x="23" y="14"/>
                    <a:pt x="29" y="17"/>
                    <a:pt x="30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6" y="23"/>
                    <a:pt x="25" y="25"/>
                  </a:cubicBezTo>
                  <a:cubicBezTo>
                    <a:pt x="24" y="27"/>
                    <a:pt x="27" y="29"/>
                    <a:pt x="27" y="31"/>
                  </a:cubicBezTo>
                  <a:cubicBezTo>
                    <a:pt x="26" y="32"/>
                    <a:pt x="26" y="35"/>
                    <a:pt x="26" y="35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2" y="29"/>
                    <a:pt x="22" y="29"/>
                  </a:cubicBezTo>
                  <a:cubicBezTo>
                    <a:pt x="22" y="31"/>
                    <a:pt x="21" y="33"/>
                    <a:pt x="21" y="34"/>
                  </a:cubicBezTo>
                  <a:cubicBezTo>
                    <a:pt x="19" y="30"/>
                    <a:pt x="19" y="29"/>
                    <a:pt x="20" y="24"/>
                  </a:cubicBezTo>
                  <a:cubicBezTo>
                    <a:pt x="18" y="23"/>
                    <a:pt x="17" y="23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3" y="21"/>
                    <a:pt x="13" y="21"/>
                  </a:cubicBezTo>
                  <a:cubicBezTo>
                    <a:pt x="12" y="20"/>
                    <a:pt x="12" y="18"/>
                    <a:pt x="11" y="16"/>
                  </a:cubicBezTo>
                  <a:cubicBezTo>
                    <a:pt x="11" y="16"/>
                    <a:pt x="10" y="16"/>
                    <a:pt x="9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7"/>
                    <a:pt x="8" y="18"/>
                  </a:cubicBezTo>
                  <a:cubicBezTo>
                    <a:pt x="7" y="19"/>
                    <a:pt x="8" y="19"/>
                    <a:pt x="7" y="20"/>
                  </a:cubicBezTo>
                  <a:cubicBezTo>
                    <a:pt x="7" y="20"/>
                    <a:pt x="6" y="21"/>
                    <a:pt x="5" y="20"/>
                  </a:cubicBezTo>
                  <a:cubicBezTo>
                    <a:pt x="4" y="20"/>
                    <a:pt x="4" y="18"/>
                    <a:pt x="3" y="17"/>
                  </a:cubicBezTo>
                  <a:cubicBezTo>
                    <a:pt x="2" y="16"/>
                    <a:pt x="1" y="16"/>
                    <a:pt x="0" y="16"/>
                  </a:cubicBezTo>
                  <a:cubicBezTo>
                    <a:pt x="1" y="14"/>
                    <a:pt x="1" y="12"/>
                    <a:pt x="1" y="11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4" y="9"/>
                    <a:pt x="2" y="9"/>
                    <a:pt x="2" y="9"/>
                  </a:cubicBezTo>
                  <a:cubicBezTo>
                    <a:pt x="1" y="7"/>
                    <a:pt x="2" y="5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1" y="0"/>
                    <a:pt x="3" y="1"/>
                  </a:cubicBezTo>
                  <a:cubicBezTo>
                    <a:pt x="4" y="3"/>
                    <a:pt x="6" y="3"/>
                    <a:pt x="10" y="4"/>
                  </a:cubicBezTo>
                  <a:cubicBezTo>
                    <a:pt x="10" y="4"/>
                    <a:pt x="10" y="3"/>
                    <a:pt x="10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9" name="Google Shape;734;p9">
              <a:extLst>
                <a:ext uri="{FF2B5EF4-FFF2-40B4-BE49-F238E27FC236}">
                  <a16:creationId xmlns:a16="http://schemas.microsoft.com/office/drawing/2014/main" id="{3C5A6BB5-E0DD-F947-ACCE-8FA48564DDB4}"/>
                </a:ext>
              </a:extLst>
            </p:cNvPr>
            <p:cNvSpPr/>
            <p:nvPr/>
          </p:nvSpPr>
          <p:spPr>
            <a:xfrm>
              <a:off x="3356691" y="3795467"/>
              <a:ext cx="105988" cy="123953"/>
            </a:xfrm>
            <a:custGeom>
              <a:avLst/>
              <a:gdLst/>
              <a:ahLst/>
              <a:cxnLst/>
              <a:rect l="l" t="t" r="r" b="b"/>
              <a:pathLst>
                <a:path w="30" h="35" extrusionOk="0">
                  <a:moveTo>
                    <a:pt x="10" y="3"/>
                  </a:moveTo>
                  <a:cubicBezTo>
                    <a:pt x="12" y="3"/>
                    <a:pt x="14" y="3"/>
                    <a:pt x="14" y="3"/>
                  </a:cubicBezTo>
                  <a:cubicBezTo>
                    <a:pt x="14" y="3"/>
                    <a:pt x="15" y="5"/>
                    <a:pt x="17" y="5"/>
                  </a:cubicBezTo>
                  <a:cubicBezTo>
                    <a:pt x="19" y="5"/>
                    <a:pt x="20" y="5"/>
                    <a:pt x="20" y="5"/>
                  </a:cubicBezTo>
                  <a:cubicBezTo>
                    <a:pt x="21" y="7"/>
                    <a:pt x="21" y="9"/>
                    <a:pt x="22" y="11"/>
                  </a:cubicBezTo>
                  <a:cubicBezTo>
                    <a:pt x="23" y="14"/>
                    <a:pt x="29" y="17"/>
                    <a:pt x="30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6" y="23"/>
                    <a:pt x="25" y="25"/>
                  </a:cubicBezTo>
                  <a:cubicBezTo>
                    <a:pt x="24" y="27"/>
                    <a:pt x="27" y="29"/>
                    <a:pt x="27" y="31"/>
                  </a:cubicBezTo>
                  <a:cubicBezTo>
                    <a:pt x="26" y="32"/>
                    <a:pt x="26" y="35"/>
                    <a:pt x="26" y="35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2" y="29"/>
                    <a:pt x="22" y="29"/>
                  </a:cubicBezTo>
                  <a:cubicBezTo>
                    <a:pt x="22" y="31"/>
                    <a:pt x="21" y="33"/>
                    <a:pt x="21" y="34"/>
                  </a:cubicBezTo>
                  <a:cubicBezTo>
                    <a:pt x="19" y="30"/>
                    <a:pt x="19" y="29"/>
                    <a:pt x="20" y="24"/>
                  </a:cubicBezTo>
                  <a:cubicBezTo>
                    <a:pt x="18" y="23"/>
                    <a:pt x="17" y="23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3" y="21"/>
                    <a:pt x="13" y="21"/>
                  </a:cubicBezTo>
                  <a:cubicBezTo>
                    <a:pt x="12" y="20"/>
                    <a:pt x="12" y="18"/>
                    <a:pt x="11" y="16"/>
                  </a:cubicBezTo>
                  <a:cubicBezTo>
                    <a:pt x="11" y="16"/>
                    <a:pt x="10" y="16"/>
                    <a:pt x="9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7"/>
                    <a:pt x="8" y="18"/>
                  </a:cubicBezTo>
                  <a:cubicBezTo>
                    <a:pt x="7" y="19"/>
                    <a:pt x="8" y="19"/>
                    <a:pt x="7" y="20"/>
                  </a:cubicBezTo>
                  <a:cubicBezTo>
                    <a:pt x="7" y="20"/>
                    <a:pt x="6" y="21"/>
                    <a:pt x="5" y="20"/>
                  </a:cubicBezTo>
                  <a:cubicBezTo>
                    <a:pt x="4" y="20"/>
                    <a:pt x="4" y="18"/>
                    <a:pt x="3" y="17"/>
                  </a:cubicBezTo>
                  <a:cubicBezTo>
                    <a:pt x="2" y="16"/>
                    <a:pt x="1" y="16"/>
                    <a:pt x="0" y="16"/>
                  </a:cubicBezTo>
                  <a:cubicBezTo>
                    <a:pt x="1" y="14"/>
                    <a:pt x="1" y="12"/>
                    <a:pt x="1" y="11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4" y="9"/>
                    <a:pt x="2" y="9"/>
                    <a:pt x="2" y="9"/>
                  </a:cubicBezTo>
                  <a:cubicBezTo>
                    <a:pt x="1" y="7"/>
                    <a:pt x="2" y="5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1" y="0"/>
                    <a:pt x="3" y="1"/>
                  </a:cubicBezTo>
                  <a:cubicBezTo>
                    <a:pt x="4" y="3"/>
                    <a:pt x="6" y="3"/>
                    <a:pt x="10" y="4"/>
                  </a:cubicBezTo>
                  <a:cubicBezTo>
                    <a:pt x="10" y="4"/>
                    <a:pt x="10" y="3"/>
                    <a:pt x="10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0" name="Google Shape;735;p9">
              <a:extLst>
                <a:ext uri="{FF2B5EF4-FFF2-40B4-BE49-F238E27FC236}">
                  <a16:creationId xmlns:a16="http://schemas.microsoft.com/office/drawing/2014/main" id="{22751082-2697-964F-8782-AB9BB1388175}"/>
                </a:ext>
              </a:extLst>
            </p:cNvPr>
            <p:cNvSpPr/>
            <p:nvPr/>
          </p:nvSpPr>
          <p:spPr>
            <a:xfrm>
              <a:off x="6306388" y="4088280"/>
              <a:ext cx="228144" cy="314372"/>
            </a:xfrm>
            <a:custGeom>
              <a:avLst/>
              <a:gdLst/>
              <a:ahLst/>
              <a:cxnLst/>
              <a:rect l="l" t="t" r="r" b="b"/>
              <a:pathLst>
                <a:path w="65" h="89" extrusionOk="0">
                  <a:moveTo>
                    <a:pt x="8" y="88"/>
                  </a:moveTo>
                  <a:cubicBezTo>
                    <a:pt x="8" y="88"/>
                    <a:pt x="9" y="87"/>
                    <a:pt x="11" y="87"/>
                  </a:cubicBezTo>
                  <a:cubicBezTo>
                    <a:pt x="15" y="87"/>
                    <a:pt x="11" y="87"/>
                    <a:pt x="13" y="85"/>
                  </a:cubicBezTo>
                  <a:cubicBezTo>
                    <a:pt x="16" y="83"/>
                    <a:pt x="17" y="86"/>
                    <a:pt x="17" y="86"/>
                  </a:cubicBezTo>
                  <a:cubicBezTo>
                    <a:pt x="17" y="86"/>
                    <a:pt x="18" y="87"/>
                    <a:pt x="20" y="85"/>
                  </a:cubicBezTo>
                  <a:cubicBezTo>
                    <a:pt x="21" y="84"/>
                    <a:pt x="23" y="85"/>
                    <a:pt x="25" y="85"/>
                  </a:cubicBezTo>
                  <a:cubicBezTo>
                    <a:pt x="27" y="85"/>
                    <a:pt x="26" y="81"/>
                    <a:pt x="26" y="81"/>
                  </a:cubicBezTo>
                  <a:cubicBezTo>
                    <a:pt x="26" y="81"/>
                    <a:pt x="27" y="82"/>
                    <a:pt x="29" y="82"/>
                  </a:cubicBezTo>
                  <a:cubicBezTo>
                    <a:pt x="31" y="82"/>
                    <a:pt x="33" y="81"/>
                    <a:pt x="33" y="81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41" y="87"/>
                    <a:pt x="41" y="87"/>
                    <a:pt x="41" y="87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1" y="1"/>
                    <a:pt x="59" y="2"/>
                  </a:cubicBezTo>
                  <a:cubicBezTo>
                    <a:pt x="57" y="2"/>
                    <a:pt x="57" y="0"/>
                    <a:pt x="55" y="1"/>
                  </a:cubicBezTo>
                  <a:cubicBezTo>
                    <a:pt x="52" y="2"/>
                    <a:pt x="53" y="2"/>
                    <a:pt x="52" y="5"/>
                  </a:cubicBezTo>
                  <a:cubicBezTo>
                    <a:pt x="51" y="7"/>
                    <a:pt x="48" y="7"/>
                    <a:pt x="48" y="7"/>
                  </a:cubicBezTo>
                  <a:cubicBezTo>
                    <a:pt x="48" y="7"/>
                    <a:pt x="45" y="10"/>
                    <a:pt x="46" y="12"/>
                  </a:cubicBezTo>
                  <a:cubicBezTo>
                    <a:pt x="46" y="13"/>
                    <a:pt x="47" y="16"/>
                    <a:pt x="47" y="16"/>
                  </a:cubicBezTo>
                  <a:cubicBezTo>
                    <a:pt x="47" y="16"/>
                    <a:pt x="45" y="15"/>
                    <a:pt x="42" y="15"/>
                  </a:cubicBezTo>
                  <a:cubicBezTo>
                    <a:pt x="40" y="14"/>
                    <a:pt x="39" y="15"/>
                    <a:pt x="37" y="15"/>
                  </a:cubicBezTo>
                  <a:cubicBezTo>
                    <a:pt x="35" y="15"/>
                    <a:pt x="35" y="15"/>
                    <a:pt x="34" y="13"/>
                  </a:cubicBezTo>
                  <a:cubicBezTo>
                    <a:pt x="33" y="12"/>
                    <a:pt x="30" y="11"/>
                    <a:pt x="28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7"/>
                    <a:pt x="21" y="19"/>
                  </a:cubicBezTo>
                  <a:cubicBezTo>
                    <a:pt x="22" y="20"/>
                    <a:pt x="20" y="23"/>
                    <a:pt x="22" y="22"/>
                  </a:cubicBezTo>
                  <a:cubicBezTo>
                    <a:pt x="24" y="21"/>
                    <a:pt x="25" y="22"/>
                    <a:pt x="27" y="22"/>
                  </a:cubicBezTo>
                  <a:cubicBezTo>
                    <a:pt x="29" y="22"/>
                    <a:pt x="32" y="23"/>
                    <a:pt x="32" y="23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0" y="29"/>
                    <a:pt x="27" y="30"/>
                  </a:cubicBezTo>
                  <a:cubicBezTo>
                    <a:pt x="25" y="30"/>
                    <a:pt x="24" y="30"/>
                    <a:pt x="24" y="32"/>
                  </a:cubicBezTo>
                  <a:cubicBezTo>
                    <a:pt x="24" y="34"/>
                    <a:pt x="25" y="37"/>
                    <a:pt x="25" y="37"/>
                  </a:cubicBezTo>
                  <a:cubicBezTo>
                    <a:pt x="25" y="37"/>
                    <a:pt x="22" y="37"/>
                    <a:pt x="23" y="38"/>
                  </a:cubicBezTo>
                  <a:cubicBezTo>
                    <a:pt x="25" y="39"/>
                    <a:pt x="27" y="41"/>
                    <a:pt x="27" y="42"/>
                  </a:cubicBezTo>
                  <a:cubicBezTo>
                    <a:pt x="27" y="43"/>
                    <a:pt x="28" y="44"/>
                    <a:pt x="27" y="47"/>
                  </a:cubicBezTo>
                  <a:cubicBezTo>
                    <a:pt x="26" y="50"/>
                    <a:pt x="27" y="49"/>
                    <a:pt x="28" y="51"/>
                  </a:cubicBezTo>
                  <a:cubicBezTo>
                    <a:pt x="30" y="53"/>
                    <a:pt x="26" y="55"/>
                    <a:pt x="28" y="56"/>
                  </a:cubicBezTo>
                  <a:cubicBezTo>
                    <a:pt x="30" y="57"/>
                    <a:pt x="31" y="57"/>
                    <a:pt x="30" y="61"/>
                  </a:cubicBezTo>
                  <a:cubicBezTo>
                    <a:pt x="29" y="66"/>
                    <a:pt x="29" y="67"/>
                    <a:pt x="27" y="66"/>
                  </a:cubicBezTo>
                  <a:cubicBezTo>
                    <a:pt x="25" y="64"/>
                    <a:pt x="25" y="61"/>
                    <a:pt x="23" y="61"/>
                  </a:cubicBezTo>
                  <a:cubicBezTo>
                    <a:pt x="21" y="60"/>
                    <a:pt x="17" y="62"/>
                    <a:pt x="17" y="62"/>
                  </a:cubicBezTo>
                  <a:cubicBezTo>
                    <a:pt x="17" y="62"/>
                    <a:pt x="17" y="60"/>
                    <a:pt x="14" y="59"/>
                  </a:cubicBezTo>
                  <a:cubicBezTo>
                    <a:pt x="12" y="59"/>
                    <a:pt x="16" y="62"/>
                    <a:pt x="14" y="63"/>
                  </a:cubicBezTo>
                  <a:cubicBezTo>
                    <a:pt x="12" y="64"/>
                    <a:pt x="7" y="61"/>
                    <a:pt x="8" y="65"/>
                  </a:cubicBezTo>
                  <a:cubicBezTo>
                    <a:pt x="10" y="68"/>
                    <a:pt x="9" y="66"/>
                    <a:pt x="8" y="67"/>
                  </a:cubicBezTo>
                  <a:cubicBezTo>
                    <a:pt x="6" y="69"/>
                    <a:pt x="9" y="71"/>
                    <a:pt x="10" y="74"/>
                  </a:cubicBezTo>
                  <a:cubicBezTo>
                    <a:pt x="10" y="77"/>
                    <a:pt x="11" y="79"/>
                    <a:pt x="8" y="78"/>
                  </a:cubicBezTo>
                  <a:cubicBezTo>
                    <a:pt x="5" y="77"/>
                    <a:pt x="5" y="76"/>
                    <a:pt x="3" y="76"/>
                  </a:cubicBezTo>
                  <a:cubicBezTo>
                    <a:pt x="1" y="76"/>
                    <a:pt x="0" y="82"/>
                    <a:pt x="0" y="82"/>
                  </a:cubicBezTo>
                  <a:cubicBezTo>
                    <a:pt x="1" y="82"/>
                    <a:pt x="3" y="83"/>
                    <a:pt x="4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6" y="86"/>
                    <a:pt x="5" y="88"/>
                    <a:pt x="6" y="88"/>
                  </a:cubicBezTo>
                  <a:lnTo>
                    <a:pt x="8" y="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1" name="Google Shape;736;p9">
              <a:extLst>
                <a:ext uri="{FF2B5EF4-FFF2-40B4-BE49-F238E27FC236}">
                  <a16:creationId xmlns:a16="http://schemas.microsoft.com/office/drawing/2014/main" id="{89468FE4-0CF1-A545-87C7-1BC0EA212F0D}"/>
                </a:ext>
              </a:extLst>
            </p:cNvPr>
            <p:cNvSpPr/>
            <p:nvPr/>
          </p:nvSpPr>
          <p:spPr>
            <a:xfrm>
              <a:off x="6306388" y="4088280"/>
              <a:ext cx="228144" cy="314372"/>
            </a:xfrm>
            <a:custGeom>
              <a:avLst/>
              <a:gdLst/>
              <a:ahLst/>
              <a:cxnLst/>
              <a:rect l="l" t="t" r="r" b="b"/>
              <a:pathLst>
                <a:path w="65" h="89" extrusionOk="0">
                  <a:moveTo>
                    <a:pt x="8" y="88"/>
                  </a:moveTo>
                  <a:cubicBezTo>
                    <a:pt x="8" y="88"/>
                    <a:pt x="9" y="87"/>
                    <a:pt x="11" y="87"/>
                  </a:cubicBezTo>
                  <a:cubicBezTo>
                    <a:pt x="15" y="87"/>
                    <a:pt x="11" y="87"/>
                    <a:pt x="13" y="85"/>
                  </a:cubicBezTo>
                  <a:cubicBezTo>
                    <a:pt x="16" y="83"/>
                    <a:pt x="17" y="86"/>
                    <a:pt x="17" y="86"/>
                  </a:cubicBezTo>
                  <a:cubicBezTo>
                    <a:pt x="17" y="86"/>
                    <a:pt x="18" y="87"/>
                    <a:pt x="20" y="85"/>
                  </a:cubicBezTo>
                  <a:cubicBezTo>
                    <a:pt x="21" y="84"/>
                    <a:pt x="23" y="85"/>
                    <a:pt x="25" y="85"/>
                  </a:cubicBezTo>
                  <a:cubicBezTo>
                    <a:pt x="27" y="85"/>
                    <a:pt x="26" y="81"/>
                    <a:pt x="26" y="81"/>
                  </a:cubicBezTo>
                  <a:cubicBezTo>
                    <a:pt x="26" y="81"/>
                    <a:pt x="27" y="82"/>
                    <a:pt x="29" y="82"/>
                  </a:cubicBezTo>
                  <a:cubicBezTo>
                    <a:pt x="31" y="82"/>
                    <a:pt x="33" y="81"/>
                    <a:pt x="33" y="81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41" y="87"/>
                    <a:pt x="41" y="87"/>
                    <a:pt x="41" y="87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1" y="1"/>
                    <a:pt x="59" y="2"/>
                  </a:cubicBezTo>
                  <a:cubicBezTo>
                    <a:pt x="57" y="2"/>
                    <a:pt x="57" y="0"/>
                    <a:pt x="55" y="1"/>
                  </a:cubicBezTo>
                  <a:cubicBezTo>
                    <a:pt x="52" y="2"/>
                    <a:pt x="53" y="2"/>
                    <a:pt x="52" y="5"/>
                  </a:cubicBezTo>
                  <a:cubicBezTo>
                    <a:pt x="51" y="7"/>
                    <a:pt x="48" y="7"/>
                    <a:pt x="48" y="7"/>
                  </a:cubicBezTo>
                  <a:cubicBezTo>
                    <a:pt x="48" y="7"/>
                    <a:pt x="45" y="10"/>
                    <a:pt x="46" y="12"/>
                  </a:cubicBezTo>
                  <a:cubicBezTo>
                    <a:pt x="46" y="13"/>
                    <a:pt x="47" y="16"/>
                    <a:pt x="47" y="16"/>
                  </a:cubicBezTo>
                  <a:cubicBezTo>
                    <a:pt x="47" y="16"/>
                    <a:pt x="45" y="15"/>
                    <a:pt x="42" y="15"/>
                  </a:cubicBezTo>
                  <a:cubicBezTo>
                    <a:pt x="40" y="14"/>
                    <a:pt x="39" y="15"/>
                    <a:pt x="37" y="15"/>
                  </a:cubicBezTo>
                  <a:cubicBezTo>
                    <a:pt x="35" y="15"/>
                    <a:pt x="35" y="15"/>
                    <a:pt x="34" y="13"/>
                  </a:cubicBezTo>
                  <a:cubicBezTo>
                    <a:pt x="33" y="12"/>
                    <a:pt x="30" y="11"/>
                    <a:pt x="28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7"/>
                    <a:pt x="21" y="19"/>
                  </a:cubicBezTo>
                  <a:cubicBezTo>
                    <a:pt x="22" y="20"/>
                    <a:pt x="20" y="23"/>
                    <a:pt x="22" y="22"/>
                  </a:cubicBezTo>
                  <a:cubicBezTo>
                    <a:pt x="24" y="21"/>
                    <a:pt x="25" y="22"/>
                    <a:pt x="27" y="22"/>
                  </a:cubicBezTo>
                  <a:cubicBezTo>
                    <a:pt x="29" y="22"/>
                    <a:pt x="32" y="23"/>
                    <a:pt x="32" y="23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0" y="29"/>
                    <a:pt x="27" y="30"/>
                  </a:cubicBezTo>
                  <a:cubicBezTo>
                    <a:pt x="25" y="30"/>
                    <a:pt x="24" y="30"/>
                    <a:pt x="24" y="32"/>
                  </a:cubicBezTo>
                  <a:cubicBezTo>
                    <a:pt x="24" y="34"/>
                    <a:pt x="25" y="37"/>
                    <a:pt x="25" y="37"/>
                  </a:cubicBezTo>
                  <a:cubicBezTo>
                    <a:pt x="25" y="37"/>
                    <a:pt x="22" y="37"/>
                    <a:pt x="23" y="38"/>
                  </a:cubicBezTo>
                  <a:cubicBezTo>
                    <a:pt x="25" y="39"/>
                    <a:pt x="27" y="41"/>
                    <a:pt x="27" y="42"/>
                  </a:cubicBezTo>
                  <a:cubicBezTo>
                    <a:pt x="27" y="43"/>
                    <a:pt x="28" y="44"/>
                    <a:pt x="27" y="47"/>
                  </a:cubicBezTo>
                  <a:cubicBezTo>
                    <a:pt x="26" y="50"/>
                    <a:pt x="27" y="49"/>
                    <a:pt x="28" y="51"/>
                  </a:cubicBezTo>
                  <a:cubicBezTo>
                    <a:pt x="30" y="53"/>
                    <a:pt x="26" y="55"/>
                    <a:pt x="28" y="56"/>
                  </a:cubicBezTo>
                  <a:cubicBezTo>
                    <a:pt x="30" y="57"/>
                    <a:pt x="31" y="57"/>
                    <a:pt x="30" y="61"/>
                  </a:cubicBezTo>
                  <a:cubicBezTo>
                    <a:pt x="29" y="66"/>
                    <a:pt x="29" y="67"/>
                    <a:pt x="27" y="66"/>
                  </a:cubicBezTo>
                  <a:cubicBezTo>
                    <a:pt x="25" y="64"/>
                    <a:pt x="25" y="61"/>
                    <a:pt x="23" y="61"/>
                  </a:cubicBezTo>
                  <a:cubicBezTo>
                    <a:pt x="21" y="60"/>
                    <a:pt x="17" y="62"/>
                    <a:pt x="17" y="62"/>
                  </a:cubicBezTo>
                  <a:cubicBezTo>
                    <a:pt x="17" y="62"/>
                    <a:pt x="17" y="60"/>
                    <a:pt x="14" y="59"/>
                  </a:cubicBezTo>
                  <a:cubicBezTo>
                    <a:pt x="12" y="59"/>
                    <a:pt x="16" y="62"/>
                    <a:pt x="14" y="63"/>
                  </a:cubicBezTo>
                  <a:cubicBezTo>
                    <a:pt x="12" y="64"/>
                    <a:pt x="7" y="61"/>
                    <a:pt x="8" y="65"/>
                  </a:cubicBezTo>
                  <a:cubicBezTo>
                    <a:pt x="10" y="68"/>
                    <a:pt x="9" y="66"/>
                    <a:pt x="8" y="67"/>
                  </a:cubicBezTo>
                  <a:cubicBezTo>
                    <a:pt x="6" y="69"/>
                    <a:pt x="9" y="71"/>
                    <a:pt x="10" y="74"/>
                  </a:cubicBezTo>
                  <a:cubicBezTo>
                    <a:pt x="10" y="77"/>
                    <a:pt x="11" y="79"/>
                    <a:pt x="8" y="78"/>
                  </a:cubicBezTo>
                  <a:cubicBezTo>
                    <a:pt x="5" y="77"/>
                    <a:pt x="5" y="76"/>
                    <a:pt x="3" y="76"/>
                  </a:cubicBezTo>
                  <a:cubicBezTo>
                    <a:pt x="1" y="76"/>
                    <a:pt x="0" y="82"/>
                    <a:pt x="0" y="82"/>
                  </a:cubicBezTo>
                  <a:cubicBezTo>
                    <a:pt x="1" y="82"/>
                    <a:pt x="3" y="83"/>
                    <a:pt x="4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6" y="86"/>
                    <a:pt x="5" y="88"/>
                    <a:pt x="6" y="88"/>
                  </a:cubicBezTo>
                  <a:lnTo>
                    <a:pt x="8" y="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2" name="Google Shape;737;p9">
              <a:extLst>
                <a:ext uri="{FF2B5EF4-FFF2-40B4-BE49-F238E27FC236}">
                  <a16:creationId xmlns:a16="http://schemas.microsoft.com/office/drawing/2014/main" id="{0B3DDA83-C6AE-0C4D-902B-4A36F235F348}"/>
                </a:ext>
              </a:extLst>
            </p:cNvPr>
            <p:cNvSpPr/>
            <p:nvPr/>
          </p:nvSpPr>
          <p:spPr>
            <a:xfrm>
              <a:off x="3557888" y="3766724"/>
              <a:ext cx="391616" cy="628742"/>
            </a:xfrm>
            <a:custGeom>
              <a:avLst/>
              <a:gdLst/>
              <a:ahLst/>
              <a:cxnLst/>
              <a:rect l="l" t="t" r="r" b="b"/>
              <a:pathLst>
                <a:path w="111" h="178" extrusionOk="0">
                  <a:moveTo>
                    <a:pt x="67" y="7"/>
                  </a:moveTo>
                  <a:cubicBezTo>
                    <a:pt x="67" y="6"/>
                    <a:pt x="69" y="7"/>
                    <a:pt x="69" y="7"/>
                  </a:cubicBezTo>
                  <a:cubicBezTo>
                    <a:pt x="70" y="6"/>
                    <a:pt x="70" y="5"/>
                    <a:pt x="70" y="5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9" y="3"/>
                    <a:pt x="68" y="3"/>
                  </a:cubicBezTo>
                  <a:cubicBezTo>
                    <a:pt x="68" y="2"/>
                    <a:pt x="67" y="1"/>
                    <a:pt x="66" y="1"/>
                  </a:cubicBezTo>
                  <a:cubicBezTo>
                    <a:pt x="66" y="0"/>
                    <a:pt x="65" y="1"/>
                    <a:pt x="64" y="1"/>
                  </a:cubicBezTo>
                  <a:cubicBezTo>
                    <a:pt x="63" y="2"/>
                    <a:pt x="62" y="2"/>
                    <a:pt x="62" y="3"/>
                  </a:cubicBezTo>
                  <a:cubicBezTo>
                    <a:pt x="61" y="3"/>
                    <a:pt x="62" y="5"/>
                    <a:pt x="62" y="5"/>
                  </a:cubicBezTo>
                  <a:cubicBezTo>
                    <a:pt x="61" y="7"/>
                    <a:pt x="58" y="9"/>
                    <a:pt x="56" y="9"/>
                  </a:cubicBezTo>
                  <a:cubicBezTo>
                    <a:pt x="55" y="10"/>
                    <a:pt x="54" y="9"/>
                    <a:pt x="53" y="10"/>
                  </a:cubicBezTo>
                  <a:cubicBezTo>
                    <a:pt x="51" y="11"/>
                    <a:pt x="50" y="14"/>
                    <a:pt x="48" y="15"/>
                  </a:cubicBezTo>
                  <a:cubicBezTo>
                    <a:pt x="46" y="15"/>
                    <a:pt x="44" y="14"/>
                    <a:pt x="42" y="15"/>
                  </a:cubicBezTo>
                  <a:cubicBezTo>
                    <a:pt x="42" y="15"/>
                    <a:pt x="42" y="16"/>
                    <a:pt x="41" y="17"/>
                  </a:cubicBezTo>
                  <a:cubicBezTo>
                    <a:pt x="42" y="17"/>
                    <a:pt x="40" y="22"/>
                    <a:pt x="40" y="18"/>
                  </a:cubicBezTo>
                  <a:cubicBezTo>
                    <a:pt x="40" y="18"/>
                    <a:pt x="39" y="17"/>
                    <a:pt x="37" y="17"/>
                  </a:cubicBezTo>
                  <a:cubicBezTo>
                    <a:pt x="36" y="17"/>
                    <a:pt x="36" y="19"/>
                    <a:pt x="35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3"/>
                    <a:pt x="35" y="27"/>
                    <a:pt x="34" y="28"/>
                  </a:cubicBezTo>
                  <a:cubicBezTo>
                    <a:pt x="34" y="29"/>
                    <a:pt x="31" y="29"/>
                    <a:pt x="31" y="30"/>
                  </a:cubicBezTo>
                  <a:cubicBezTo>
                    <a:pt x="30" y="31"/>
                    <a:pt x="31" y="32"/>
                    <a:pt x="31" y="34"/>
                  </a:cubicBezTo>
                  <a:cubicBezTo>
                    <a:pt x="30" y="34"/>
                    <a:pt x="30" y="34"/>
                    <a:pt x="28" y="34"/>
                  </a:cubicBezTo>
                  <a:cubicBezTo>
                    <a:pt x="25" y="40"/>
                    <a:pt x="25" y="41"/>
                    <a:pt x="24" y="48"/>
                  </a:cubicBezTo>
                  <a:cubicBezTo>
                    <a:pt x="23" y="48"/>
                    <a:pt x="22" y="49"/>
                    <a:pt x="22" y="48"/>
                  </a:cubicBezTo>
                  <a:cubicBezTo>
                    <a:pt x="20" y="48"/>
                    <a:pt x="20" y="44"/>
                    <a:pt x="19" y="43"/>
                  </a:cubicBezTo>
                  <a:cubicBezTo>
                    <a:pt x="19" y="43"/>
                    <a:pt x="18" y="42"/>
                    <a:pt x="17" y="42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8" y="47"/>
                    <a:pt x="18" y="49"/>
                  </a:cubicBezTo>
                  <a:cubicBezTo>
                    <a:pt x="18" y="52"/>
                    <a:pt x="16" y="54"/>
                    <a:pt x="16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17" y="64"/>
                    <a:pt x="16" y="67"/>
                    <a:pt x="17" y="72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4"/>
                    <a:pt x="15" y="74"/>
                    <a:pt x="16" y="75"/>
                  </a:cubicBezTo>
                  <a:cubicBezTo>
                    <a:pt x="15" y="79"/>
                    <a:pt x="16" y="80"/>
                    <a:pt x="15" y="84"/>
                  </a:cubicBezTo>
                  <a:cubicBezTo>
                    <a:pt x="15" y="85"/>
                    <a:pt x="13" y="87"/>
                    <a:pt x="13" y="88"/>
                  </a:cubicBezTo>
                  <a:cubicBezTo>
                    <a:pt x="12" y="87"/>
                    <a:pt x="12" y="89"/>
                    <a:pt x="12" y="89"/>
                  </a:cubicBezTo>
                  <a:cubicBezTo>
                    <a:pt x="13" y="90"/>
                    <a:pt x="13" y="91"/>
                    <a:pt x="15" y="92"/>
                  </a:cubicBezTo>
                  <a:cubicBezTo>
                    <a:pt x="16" y="93"/>
                    <a:pt x="16" y="92"/>
                    <a:pt x="17" y="92"/>
                  </a:cubicBezTo>
                  <a:cubicBezTo>
                    <a:pt x="17" y="94"/>
                    <a:pt x="17" y="94"/>
                    <a:pt x="17" y="94"/>
                  </a:cubicBezTo>
                  <a:cubicBezTo>
                    <a:pt x="16" y="95"/>
                    <a:pt x="14" y="96"/>
                    <a:pt x="13" y="97"/>
                  </a:cubicBezTo>
                  <a:cubicBezTo>
                    <a:pt x="12" y="98"/>
                    <a:pt x="13" y="101"/>
                    <a:pt x="12" y="102"/>
                  </a:cubicBezTo>
                  <a:cubicBezTo>
                    <a:pt x="11" y="103"/>
                    <a:pt x="8" y="102"/>
                    <a:pt x="7" y="103"/>
                  </a:cubicBezTo>
                  <a:cubicBezTo>
                    <a:pt x="6" y="103"/>
                    <a:pt x="5" y="105"/>
                    <a:pt x="5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8"/>
                    <a:pt x="4" y="109"/>
                  </a:cubicBezTo>
                  <a:cubicBezTo>
                    <a:pt x="3" y="108"/>
                    <a:pt x="4" y="109"/>
                    <a:pt x="3" y="110"/>
                  </a:cubicBezTo>
                  <a:cubicBezTo>
                    <a:pt x="3" y="109"/>
                    <a:pt x="4" y="111"/>
                    <a:pt x="5" y="112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4" y="113"/>
                    <a:pt x="2" y="112"/>
                    <a:pt x="1" y="113"/>
                  </a:cubicBezTo>
                  <a:cubicBezTo>
                    <a:pt x="0" y="113"/>
                    <a:pt x="1" y="116"/>
                    <a:pt x="1" y="117"/>
                  </a:cubicBezTo>
                  <a:cubicBezTo>
                    <a:pt x="2" y="117"/>
                    <a:pt x="2" y="117"/>
                    <a:pt x="2" y="117"/>
                  </a:cubicBezTo>
                  <a:cubicBezTo>
                    <a:pt x="2" y="117"/>
                    <a:pt x="2" y="120"/>
                    <a:pt x="4" y="122"/>
                  </a:cubicBezTo>
                  <a:cubicBezTo>
                    <a:pt x="6" y="123"/>
                    <a:pt x="10" y="124"/>
                    <a:pt x="10" y="124"/>
                  </a:cubicBezTo>
                  <a:cubicBezTo>
                    <a:pt x="10" y="124"/>
                    <a:pt x="11" y="126"/>
                    <a:pt x="12" y="128"/>
                  </a:cubicBezTo>
                  <a:cubicBezTo>
                    <a:pt x="12" y="129"/>
                    <a:pt x="14" y="131"/>
                    <a:pt x="14" y="131"/>
                  </a:cubicBezTo>
                  <a:cubicBezTo>
                    <a:pt x="22" y="132"/>
                    <a:pt x="22" y="132"/>
                    <a:pt x="22" y="132"/>
                  </a:cubicBezTo>
                  <a:cubicBezTo>
                    <a:pt x="22" y="132"/>
                    <a:pt x="23" y="130"/>
                    <a:pt x="25" y="132"/>
                  </a:cubicBezTo>
                  <a:cubicBezTo>
                    <a:pt x="26" y="134"/>
                    <a:pt x="32" y="135"/>
                    <a:pt x="32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40"/>
                    <a:pt x="38" y="140"/>
                  </a:cubicBezTo>
                  <a:cubicBezTo>
                    <a:pt x="39" y="140"/>
                    <a:pt x="42" y="143"/>
                    <a:pt x="41" y="145"/>
                  </a:cubicBezTo>
                  <a:cubicBezTo>
                    <a:pt x="41" y="146"/>
                    <a:pt x="46" y="149"/>
                    <a:pt x="46" y="149"/>
                  </a:cubicBezTo>
                  <a:cubicBezTo>
                    <a:pt x="50" y="149"/>
                    <a:pt x="50" y="149"/>
                    <a:pt x="50" y="149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1" y="152"/>
                    <a:pt x="52" y="155"/>
                    <a:pt x="54" y="155"/>
                  </a:cubicBezTo>
                  <a:cubicBezTo>
                    <a:pt x="55" y="155"/>
                    <a:pt x="58" y="157"/>
                    <a:pt x="58" y="157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64" y="153"/>
                    <a:pt x="65" y="155"/>
                  </a:cubicBezTo>
                  <a:cubicBezTo>
                    <a:pt x="66" y="156"/>
                    <a:pt x="70" y="157"/>
                    <a:pt x="72" y="157"/>
                  </a:cubicBezTo>
                  <a:cubicBezTo>
                    <a:pt x="74" y="157"/>
                    <a:pt x="76" y="160"/>
                    <a:pt x="76" y="160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4" y="178"/>
                    <a:pt x="74" y="178"/>
                    <a:pt x="74" y="178"/>
                  </a:cubicBezTo>
                  <a:cubicBezTo>
                    <a:pt x="74" y="178"/>
                    <a:pt x="83" y="156"/>
                    <a:pt x="84" y="153"/>
                  </a:cubicBezTo>
                  <a:cubicBezTo>
                    <a:pt x="84" y="151"/>
                    <a:pt x="87" y="148"/>
                    <a:pt x="85" y="145"/>
                  </a:cubicBezTo>
                  <a:cubicBezTo>
                    <a:pt x="85" y="144"/>
                    <a:pt x="82" y="137"/>
                    <a:pt x="82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6" y="130"/>
                    <a:pt x="86" y="130"/>
                    <a:pt x="86" y="130"/>
                  </a:cubicBezTo>
                  <a:cubicBezTo>
                    <a:pt x="81" y="129"/>
                    <a:pt x="81" y="129"/>
                    <a:pt x="81" y="129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5"/>
                    <a:pt x="85" y="127"/>
                    <a:pt x="87" y="127"/>
                  </a:cubicBezTo>
                  <a:cubicBezTo>
                    <a:pt x="90" y="127"/>
                    <a:pt x="96" y="126"/>
                    <a:pt x="96" y="126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9" y="126"/>
                    <a:pt x="99" y="126"/>
                    <a:pt x="99" y="126"/>
                  </a:cubicBezTo>
                  <a:cubicBezTo>
                    <a:pt x="102" y="125"/>
                    <a:pt x="102" y="125"/>
                    <a:pt x="102" y="125"/>
                  </a:cubicBezTo>
                  <a:cubicBezTo>
                    <a:pt x="103" y="121"/>
                    <a:pt x="103" y="121"/>
                    <a:pt x="103" y="121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0" y="121"/>
                    <a:pt x="110" y="121"/>
                    <a:pt x="110" y="121"/>
                  </a:cubicBezTo>
                  <a:cubicBezTo>
                    <a:pt x="110" y="121"/>
                    <a:pt x="109" y="119"/>
                    <a:pt x="108" y="117"/>
                  </a:cubicBezTo>
                  <a:cubicBezTo>
                    <a:pt x="108" y="115"/>
                    <a:pt x="109" y="113"/>
                    <a:pt x="106" y="114"/>
                  </a:cubicBezTo>
                  <a:cubicBezTo>
                    <a:pt x="104" y="116"/>
                    <a:pt x="105" y="111"/>
                    <a:pt x="105" y="111"/>
                  </a:cubicBezTo>
                  <a:cubicBezTo>
                    <a:pt x="105" y="111"/>
                    <a:pt x="108" y="108"/>
                    <a:pt x="109" y="106"/>
                  </a:cubicBezTo>
                  <a:cubicBezTo>
                    <a:pt x="109" y="104"/>
                    <a:pt x="111" y="100"/>
                    <a:pt x="111" y="100"/>
                  </a:cubicBezTo>
                  <a:cubicBezTo>
                    <a:pt x="111" y="100"/>
                    <a:pt x="104" y="96"/>
                    <a:pt x="102" y="95"/>
                  </a:cubicBezTo>
                  <a:cubicBezTo>
                    <a:pt x="101" y="93"/>
                    <a:pt x="98" y="91"/>
                    <a:pt x="98" y="89"/>
                  </a:cubicBezTo>
                  <a:cubicBezTo>
                    <a:pt x="98" y="87"/>
                    <a:pt x="94" y="86"/>
                    <a:pt x="93" y="82"/>
                  </a:cubicBezTo>
                  <a:cubicBezTo>
                    <a:pt x="92" y="79"/>
                    <a:pt x="95" y="78"/>
                    <a:pt x="95" y="78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96" y="72"/>
                    <a:pt x="92" y="71"/>
                    <a:pt x="90" y="71"/>
                  </a:cubicBezTo>
                  <a:cubicBezTo>
                    <a:pt x="88" y="71"/>
                    <a:pt x="83" y="72"/>
                    <a:pt x="83" y="72"/>
                  </a:cubicBezTo>
                  <a:cubicBezTo>
                    <a:pt x="83" y="72"/>
                    <a:pt x="80" y="67"/>
                    <a:pt x="79" y="65"/>
                  </a:cubicBezTo>
                  <a:cubicBezTo>
                    <a:pt x="78" y="63"/>
                    <a:pt x="76" y="62"/>
                    <a:pt x="74" y="63"/>
                  </a:cubicBezTo>
                  <a:cubicBezTo>
                    <a:pt x="71" y="64"/>
                    <a:pt x="66" y="63"/>
                    <a:pt x="66" y="63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1" y="59"/>
                    <a:pt x="59" y="57"/>
                  </a:cubicBezTo>
                  <a:cubicBezTo>
                    <a:pt x="57" y="54"/>
                    <a:pt x="56" y="53"/>
                    <a:pt x="55" y="51"/>
                  </a:cubicBezTo>
                  <a:cubicBezTo>
                    <a:pt x="55" y="48"/>
                    <a:pt x="57" y="48"/>
                    <a:pt x="57" y="48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47" y="42"/>
                    <a:pt x="49" y="37"/>
                  </a:cubicBezTo>
                  <a:cubicBezTo>
                    <a:pt x="51" y="33"/>
                    <a:pt x="49" y="33"/>
                    <a:pt x="50" y="30"/>
                  </a:cubicBezTo>
                  <a:cubicBezTo>
                    <a:pt x="52" y="27"/>
                    <a:pt x="50" y="24"/>
                    <a:pt x="50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5" y="7"/>
                    <a:pt x="6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3" name="Google Shape;738;p9">
              <a:extLst>
                <a:ext uri="{FF2B5EF4-FFF2-40B4-BE49-F238E27FC236}">
                  <a16:creationId xmlns:a16="http://schemas.microsoft.com/office/drawing/2014/main" id="{D68DF465-F2B6-784A-87A0-E471E32939A1}"/>
                </a:ext>
              </a:extLst>
            </p:cNvPr>
            <p:cNvSpPr/>
            <p:nvPr/>
          </p:nvSpPr>
          <p:spPr>
            <a:xfrm>
              <a:off x="3557888" y="3766724"/>
              <a:ext cx="391616" cy="628742"/>
            </a:xfrm>
            <a:custGeom>
              <a:avLst/>
              <a:gdLst/>
              <a:ahLst/>
              <a:cxnLst/>
              <a:rect l="l" t="t" r="r" b="b"/>
              <a:pathLst>
                <a:path w="111" h="178" extrusionOk="0">
                  <a:moveTo>
                    <a:pt x="67" y="7"/>
                  </a:moveTo>
                  <a:cubicBezTo>
                    <a:pt x="67" y="6"/>
                    <a:pt x="69" y="7"/>
                    <a:pt x="69" y="7"/>
                  </a:cubicBezTo>
                  <a:cubicBezTo>
                    <a:pt x="70" y="6"/>
                    <a:pt x="70" y="5"/>
                    <a:pt x="70" y="5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9" y="3"/>
                    <a:pt x="68" y="3"/>
                  </a:cubicBezTo>
                  <a:cubicBezTo>
                    <a:pt x="68" y="2"/>
                    <a:pt x="67" y="1"/>
                    <a:pt x="66" y="1"/>
                  </a:cubicBezTo>
                  <a:cubicBezTo>
                    <a:pt x="66" y="0"/>
                    <a:pt x="65" y="1"/>
                    <a:pt x="64" y="1"/>
                  </a:cubicBezTo>
                  <a:cubicBezTo>
                    <a:pt x="63" y="2"/>
                    <a:pt x="62" y="2"/>
                    <a:pt x="62" y="3"/>
                  </a:cubicBezTo>
                  <a:cubicBezTo>
                    <a:pt x="61" y="3"/>
                    <a:pt x="62" y="5"/>
                    <a:pt x="62" y="5"/>
                  </a:cubicBezTo>
                  <a:cubicBezTo>
                    <a:pt x="61" y="7"/>
                    <a:pt x="58" y="9"/>
                    <a:pt x="56" y="9"/>
                  </a:cubicBezTo>
                  <a:cubicBezTo>
                    <a:pt x="55" y="10"/>
                    <a:pt x="54" y="9"/>
                    <a:pt x="53" y="10"/>
                  </a:cubicBezTo>
                  <a:cubicBezTo>
                    <a:pt x="51" y="11"/>
                    <a:pt x="50" y="14"/>
                    <a:pt x="48" y="15"/>
                  </a:cubicBezTo>
                  <a:cubicBezTo>
                    <a:pt x="46" y="15"/>
                    <a:pt x="44" y="14"/>
                    <a:pt x="42" y="15"/>
                  </a:cubicBezTo>
                  <a:cubicBezTo>
                    <a:pt x="42" y="15"/>
                    <a:pt x="42" y="16"/>
                    <a:pt x="41" y="17"/>
                  </a:cubicBezTo>
                  <a:cubicBezTo>
                    <a:pt x="42" y="17"/>
                    <a:pt x="40" y="22"/>
                    <a:pt x="40" y="18"/>
                  </a:cubicBezTo>
                  <a:cubicBezTo>
                    <a:pt x="40" y="18"/>
                    <a:pt x="39" y="17"/>
                    <a:pt x="37" y="17"/>
                  </a:cubicBezTo>
                  <a:cubicBezTo>
                    <a:pt x="36" y="17"/>
                    <a:pt x="36" y="19"/>
                    <a:pt x="35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3"/>
                    <a:pt x="35" y="27"/>
                    <a:pt x="34" y="28"/>
                  </a:cubicBezTo>
                  <a:cubicBezTo>
                    <a:pt x="34" y="29"/>
                    <a:pt x="31" y="29"/>
                    <a:pt x="31" y="30"/>
                  </a:cubicBezTo>
                  <a:cubicBezTo>
                    <a:pt x="30" y="31"/>
                    <a:pt x="31" y="32"/>
                    <a:pt x="31" y="34"/>
                  </a:cubicBezTo>
                  <a:cubicBezTo>
                    <a:pt x="30" y="34"/>
                    <a:pt x="30" y="34"/>
                    <a:pt x="28" y="34"/>
                  </a:cubicBezTo>
                  <a:cubicBezTo>
                    <a:pt x="25" y="40"/>
                    <a:pt x="25" y="41"/>
                    <a:pt x="24" y="48"/>
                  </a:cubicBezTo>
                  <a:cubicBezTo>
                    <a:pt x="23" y="48"/>
                    <a:pt x="22" y="49"/>
                    <a:pt x="22" y="48"/>
                  </a:cubicBezTo>
                  <a:cubicBezTo>
                    <a:pt x="20" y="48"/>
                    <a:pt x="20" y="44"/>
                    <a:pt x="19" y="43"/>
                  </a:cubicBezTo>
                  <a:cubicBezTo>
                    <a:pt x="19" y="43"/>
                    <a:pt x="18" y="42"/>
                    <a:pt x="17" y="42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8" y="47"/>
                    <a:pt x="18" y="49"/>
                  </a:cubicBezTo>
                  <a:cubicBezTo>
                    <a:pt x="18" y="52"/>
                    <a:pt x="16" y="54"/>
                    <a:pt x="16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17" y="64"/>
                    <a:pt x="16" y="67"/>
                    <a:pt x="17" y="72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4"/>
                    <a:pt x="15" y="74"/>
                    <a:pt x="16" y="75"/>
                  </a:cubicBezTo>
                  <a:cubicBezTo>
                    <a:pt x="15" y="79"/>
                    <a:pt x="16" y="80"/>
                    <a:pt x="15" y="84"/>
                  </a:cubicBezTo>
                  <a:cubicBezTo>
                    <a:pt x="15" y="85"/>
                    <a:pt x="13" y="87"/>
                    <a:pt x="13" y="88"/>
                  </a:cubicBezTo>
                  <a:cubicBezTo>
                    <a:pt x="12" y="87"/>
                    <a:pt x="12" y="89"/>
                    <a:pt x="12" y="89"/>
                  </a:cubicBezTo>
                  <a:cubicBezTo>
                    <a:pt x="13" y="90"/>
                    <a:pt x="13" y="91"/>
                    <a:pt x="15" y="92"/>
                  </a:cubicBezTo>
                  <a:cubicBezTo>
                    <a:pt x="16" y="93"/>
                    <a:pt x="16" y="92"/>
                    <a:pt x="17" y="92"/>
                  </a:cubicBezTo>
                  <a:cubicBezTo>
                    <a:pt x="17" y="94"/>
                    <a:pt x="17" y="94"/>
                    <a:pt x="17" y="94"/>
                  </a:cubicBezTo>
                  <a:cubicBezTo>
                    <a:pt x="16" y="95"/>
                    <a:pt x="14" y="96"/>
                    <a:pt x="13" y="97"/>
                  </a:cubicBezTo>
                  <a:cubicBezTo>
                    <a:pt x="12" y="98"/>
                    <a:pt x="13" y="101"/>
                    <a:pt x="12" y="102"/>
                  </a:cubicBezTo>
                  <a:cubicBezTo>
                    <a:pt x="11" y="103"/>
                    <a:pt x="8" y="102"/>
                    <a:pt x="7" y="103"/>
                  </a:cubicBezTo>
                  <a:cubicBezTo>
                    <a:pt x="6" y="103"/>
                    <a:pt x="5" y="105"/>
                    <a:pt x="5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8"/>
                    <a:pt x="4" y="109"/>
                  </a:cubicBezTo>
                  <a:cubicBezTo>
                    <a:pt x="3" y="108"/>
                    <a:pt x="4" y="109"/>
                    <a:pt x="3" y="110"/>
                  </a:cubicBezTo>
                  <a:cubicBezTo>
                    <a:pt x="3" y="109"/>
                    <a:pt x="4" y="111"/>
                    <a:pt x="5" y="112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4" y="113"/>
                    <a:pt x="2" y="112"/>
                    <a:pt x="1" y="113"/>
                  </a:cubicBezTo>
                  <a:cubicBezTo>
                    <a:pt x="0" y="113"/>
                    <a:pt x="1" y="116"/>
                    <a:pt x="1" y="117"/>
                  </a:cubicBezTo>
                  <a:cubicBezTo>
                    <a:pt x="2" y="117"/>
                    <a:pt x="2" y="117"/>
                    <a:pt x="2" y="117"/>
                  </a:cubicBezTo>
                  <a:cubicBezTo>
                    <a:pt x="2" y="117"/>
                    <a:pt x="2" y="120"/>
                    <a:pt x="4" y="122"/>
                  </a:cubicBezTo>
                  <a:cubicBezTo>
                    <a:pt x="6" y="123"/>
                    <a:pt x="10" y="124"/>
                    <a:pt x="10" y="124"/>
                  </a:cubicBezTo>
                  <a:cubicBezTo>
                    <a:pt x="10" y="124"/>
                    <a:pt x="11" y="126"/>
                    <a:pt x="12" y="128"/>
                  </a:cubicBezTo>
                  <a:cubicBezTo>
                    <a:pt x="12" y="129"/>
                    <a:pt x="14" y="131"/>
                    <a:pt x="14" y="131"/>
                  </a:cubicBezTo>
                  <a:cubicBezTo>
                    <a:pt x="22" y="132"/>
                    <a:pt x="22" y="132"/>
                    <a:pt x="22" y="132"/>
                  </a:cubicBezTo>
                  <a:cubicBezTo>
                    <a:pt x="22" y="132"/>
                    <a:pt x="23" y="130"/>
                    <a:pt x="25" y="132"/>
                  </a:cubicBezTo>
                  <a:cubicBezTo>
                    <a:pt x="26" y="134"/>
                    <a:pt x="32" y="135"/>
                    <a:pt x="32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40"/>
                    <a:pt x="38" y="140"/>
                  </a:cubicBezTo>
                  <a:cubicBezTo>
                    <a:pt x="39" y="140"/>
                    <a:pt x="42" y="143"/>
                    <a:pt x="41" y="145"/>
                  </a:cubicBezTo>
                  <a:cubicBezTo>
                    <a:pt x="41" y="146"/>
                    <a:pt x="46" y="149"/>
                    <a:pt x="46" y="149"/>
                  </a:cubicBezTo>
                  <a:cubicBezTo>
                    <a:pt x="50" y="149"/>
                    <a:pt x="50" y="149"/>
                    <a:pt x="50" y="149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1" y="152"/>
                    <a:pt x="52" y="155"/>
                    <a:pt x="54" y="155"/>
                  </a:cubicBezTo>
                  <a:cubicBezTo>
                    <a:pt x="55" y="155"/>
                    <a:pt x="58" y="157"/>
                    <a:pt x="58" y="157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64" y="153"/>
                    <a:pt x="65" y="155"/>
                  </a:cubicBezTo>
                  <a:cubicBezTo>
                    <a:pt x="66" y="156"/>
                    <a:pt x="70" y="157"/>
                    <a:pt x="72" y="157"/>
                  </a:cubicBezTo>
                  <a:cubicBezTo>
                    <a:pt x="74" y="157"/>
                    <a:pt x="76" y="160"/>
                    <a:pt x="76" y="160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4" y="178"/>
                    <a:pt x="74" y="178"/>
                    <a:pt x="74" y="178"/>
                  </a:cubicBezTo>
                  <a:cubicBezTo>
                    <a:pt x="74" y="178"/>
                    <a:pt x="83" y="156"/>
                    <a:pt x="84" y="153"/>
                  </a:cubicBezTo>
                  <a:cubicBezTo>
                    <a:pt x="84" y="151"/>
                    <a:pt x="87" y="148"/>
                    <a:pt x="85" y="145"/>
                  </a:cubicBezTo>
                  <a:cubicBezTo>
                    <a:pt x="85" y="144"/>
                    <a:pt x="82" y="137"/>
                    <a:pt x="82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6" y="130"/>
                    <a:pt x="86" y="130"/>
                    <a:pt x="86" y="130"/>
                  </a:cubicBezTo>
                  <a:cubicBezTo>
                    <a:pt x="81" y="129"/>
                    <a:pt x="81" y="129"/>
                    <a:pt x="81" y="129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5"/>
                    <a:pt x="85" y="127"/>
                    <a:pt x="87" y="127"/>
                  </a:cubicBezTo>
                  <a:cubicBezTo>
                    <a:pt x="90" y="127"/>
                    <a:pt x="96" y="126"/>
                    <a:pt x="96" y="126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9" y="126"/>
                    <a:pt x="99" y="126"/>
                    <a:pt x="99" y="126"/>
                  </a:cubicBezTo>
                  <a:cubicBezTo>
                    <a:pt x="102" y="125"/>
                    <a:pt x="102" y="125"/>
                    <a:pt x="102" y="125"/>
                  </a:cubicBezTo>
                  <a:cubicBezTo>
                    <a:pt x="103" y="121"/>
                    <a:pt x="103" y="121"/>
                    <a:pt x="103" y="121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0" y="121"/>
                    <a:pt x="110" y="121"/>
                    <a:pt x="110" y="121"/>
                  </a:cubicBezTo>
                  <a:cubicBezTo>
                    <a:pt x="110" y="121"/>
                    <a:pt x="109" y="119"/>
                    <a:pt x="108" y="117"/>
                  </a:cubicBezTo>
                  <a:cubicBezTo>
                    <a:pt x="108" y="115"/>
                    <a:pt x="109" y="113"/>
                    <a:pt x="106" y="114"/>
                  </a:cubicBezTo>
                  <a:cubicBezTo>
                    <a:pt x="104" y="116"/>
                    <a:pt x="105" y="111"/>
                    <a:pt x="105" y="111"/>
                  </a:cubicBezTo>
                  <a:cubicBezTo>
                    <a:pt x="105" y="111"/>
                    <a:pt x="108" y="108"/>
                    <a:pt x="109" y="106"/>
                  </a:cubicBezTo>
                  <a:cubicBezTo>
                    <a:pt x="109" y="104"/>
                    <a:pt x="111" y="100"/>
                    <a:pt x="111" y="100"/>
                  </a:cubicBezTo>
                  <a:cubicBezTo>
                    <a:pt x="111" y="100"/>
                    <a:pt x="104" y="96"/>
                    <a:pt x="102" y="95"/>
                  </a:cubicBezTo>
                  <a:cubicBezTo>
                    <a:pt x="101" y="93"/>
                    <a:pt x="98" y="91"/>
                    <a:pt x="98" y="89"/>
                  </a:cubicBezTo>
                  <a:cubicBezTo>
                    <a:pt x="98" y="87"/>
                    <a:pt x="94" y="86"/>
                    <a:pt x="93" y="82"/>
                  </a:cubicBezTo>
                  <a:cubicBezTo>
                    <a:pt x="92" y="79"/>
                    <a:pt x="95" y="78"/>
                    <a:pt x="95" y="78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96" y="72"/>
                    <a:pt x="92" y="71"/>
                    <a:pt x="90" y="71"/>
                  </a:cubicBezTo>
                  <a:cubicBezTo>
                    <a:pt x="88" y="71"/>
                    <a:pt x="83" y="72"/>
                    <a:pt x="83" y="72"/>
                  </a:cubicBezTo>
                  <a:cubicBezTo>
                    <a:pt x="83" y="72"/>
                    <a:pt x="80" y="67"/>
                    <a:pt x="79" y="65"/>
                  </a:cubicBezTo>
                  <a:cubicBezTo>
                    <a:pt x="78" y="63"/>
                    <a:pt x="76" y="62"/>
                    <a:pt x="74" y="63"/>
                  </a:cubicBezTo>
                  <a:cubicBezTo>
                    <a:pt x="71" y="64"/>
                    <a:pt x="66" y="63"/>
                    <a:pt x="66" y="63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1" y="59"/>
                    <a:pt x="59" y="57"/>
                  </a:cubicBezTo>
                  <a:cubicBezTo>
                    <a:pt x="57" y="54"/>
                    <a:pt x="56" y="53"/>
                    <a:pt x="55" y="51"/>
                  </a:cubicBezTo>
                  <a:cubicBezTo>
                    <a:pt x="55" y="48"/>
                    <a:pt x="57" y="48"/>
                    <a:pt x="57" y="48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47" y="42"/>
                    <a:pt x="49" y="37"/>
                  </a:cubicBezTo>
                  <a:cubicBezTo>
                    <a:pt x="51" y="33"/>
                    <a:pt x="49" y="33"/>
                    <a:pt x="50" y="30"/>
                  </a:cubicBezTo>
                  <a:cubicBezTo>
                    <a:pt x="52" y="27"/>
                    <a:pt x="50" y="24"/>
                    <a:pt x="50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5" y="7"/>
                    <a:pt x="6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4" name="Google Shape;739;p9">
              <a:extLst>
                <a:ext uri="{FF2B5EF4-FFF2-40B4-BE49-F238E27FC236}">
                  <a16:creationId xmlns:a16="http://schemas.microsoft.com/office/drawing/2014/main" id="{7FBDBA44-91EC-B44F-AA91-1DAA4507EF94}"/>
                </a:ext>
              </a:extLst>
            </p:cNvPr>
            <p:cNvSpPr/>
            <p:nvPr/>
          </p:nvSpPr>
          <p:spPr>
            <a:xfrm>
              <a:off x="8190817" y="2065528"/>
              <a:ext cx="1870059" cy="1498202"/>
            </a:xfrm>
            <a:custGeom>
              <a:avLst/>
              <a:gdLst/>
              <a:ahLst/>
              <a:cxnLst/>
              <a:rect l="l" t="t" r="r" b="b"/>
              <a:pathLst>
                <a:path w="531" h="425" extrusionOk="0">
                  <a:moveTo>
                    <a:pt x="326" y="402"/>
                  </a:moveTo>
                  <a:cubicBezTo>
                    <a:pt x="323" y="403"/>
                    <a:pt x="320" y="405"/>
                    <a:pt x="317" y="406"/>
                  </a:cubicBezTo>
                  <a:cubicBezTo>
                    <a:pt x="315" y="406"/>
                    <a:pt x="313" y="406"/>
                    <a:pt x="312" y="406"/>
                  </a:cubicBezTo>
                  <a:cubicBezTo>
                    <a:pt x="311" y="407"/>
                    <a:pt x="312" y="408"/>
                    <a:pt x="311" y="409"/>
                  </a:cubicBezTo>
                  <a:cubicBezTo>
                    <a:pt x="311" y="410"/>
                    <a:pt x="310" y="409"/>
                    <a:pt x="309" y="410"/>
                  </a:cubicBezTo>
                  <a:cubicBezTo>
                    <a:pt x="308" y="411"/>
                    <a:pt x="307" y="411"/>
                    <a:pt x="305" y="412"/>
                  </a:cubicBezTo>
                  <a:cubicBezTo>
                    <a:pt x="306" y="416"/>
                    <a:pt x="305" y="418"/>
                    <a:pt x="307" y="420"/>
                  </a:cubicBezTo>
                  <a:cubicBezTo>
                    <a:pt x="308" y="422"/>
                    <a:pt x="309" y="422"/>
                    <a:pt x="311" y="422"/>
                  </a:cubicBezTo>
                  <a:cubicBezTo>
                    <a:pt x="311" y="423"/>
                    <a:pt x="314" y="425"/>
                    <a:pt x="314" y="425"/>
                  </a:cubicBezTo>
                  <a:cubicBezTo>
                    <a:pt x="315" y="425"/>
                    <a:pt x="320" y="422"/>
                    <a:pt x="321" y="422"/>
                  </a:cubicBezTo>
                  <a:cubicBezTo>
                    <a:pt x="321" y="421"/>
                    <a:pt x="321" y="420"/>
                    <a:pt x="321" y="420"/>
                  </a:cubicBezTo>
                  <a:cubicBezTo>
                    <a:pt x="323" y="419"/>
                    <a:pt x="324" y="420"/>
                    <a:pt x="325" y="418"/>
                  </a:cubicBezTo>
                  <a:cubicBezTo>
                    <a:pt x="326" y="417"/>
                    <a:pt x="325" y="416"/>
                    <a:pt x="325" y="414"/>
                  </a:cubicBezTo>
                  <a:cubicBezTo>
                    <a:pt x="327" y="413"/>
                    <a:pt x="327" y="413"/>
                    <a:pt x="327" y="413"/>
                  </a:cubicBezTo>
                  <a:cubicBezTo>
                    <a:pt x="328" y="408"/>
                    <a:pt x="326" y="410"/>
                    <a:pt x="329" y="408"/>
                  </a:cubicBezTo>
                  <a:cubicBezTo>
                    <a:pt x="329" y="408"/>
                    <a:pt x="330" y="406"/>
                    <a:pt x="329" y="406"/>
                  </a:cubicBezTo>
                  <a:cubicBezTo>
                    <a:pt x="329" y="406"/>
                    <a:pt x="329" y="405"/>
                    <a:pt x="329" y="404"/>
                  </a:cubicBezTo>
                  <a:cubicBezTo>
                    <a:pt x="328" y="404"/>
                    <a:pt x="326" y="403"/>
                    <a:pt x="326" y="402"/>
                  </a:cubicBezTo>
                  <a:close/>
                  <a:moveTo>
                    <a:pt x="343" y="301"/>
                  </a:moveTo>
                  <a:cubicBezTo>
                    <a:pt x="343" y="301"/>
                    <a:pt x="344" y="303"/>
                    <a:pt x="345" y="303"/>
                  </a:cubicBezTo>
                  <a:cubicBezTo>
                    <a:pt x="344" y="303"/>
                    <a:pt x="344" y="303"/>
                    <a:pt x="344" y="305"/>
                  </a:cubicBezTo>
                  <a:cubicBezTo>
                    <a:pt x="343" y="305"/>
                    <a:pt x="342" y="306"/>
                    <a:pt x="342" y="306"/>
                  </a:cubicBezTo>
                  <a:cubicBezTo>
                    <a:pt x="341" y="306"/>
                    <a:pt x="338" y="305"/>
                    <a:pt x="337" y="304"/>
                  </a:cubicBezTo>
                  <a:cubicBezTo>
                    <a:pt x="337" y="303"/>
                    <a:pt x="337" y="303"/>
                    <a:pt x="337" y="303"/>
                  </a:cubicBezTo>
                  <a:cubicBezTo>
                    <a:pt x="338" y="302"/>
                    <a:pt x="337" y="302"/>
                    <a:pt x="339" y="301"/>
                  </a:cubicBezTo>
                  <a:cubicBezTo>
                    <a:pt x="339" y="301"/>
                    <a:pt x="339" y="303"/>
                    <a:pt x="339" y="303"/>
                  </a:cubicBezTo>
                  <a:cubicBezTo>
                    <a:pt x="339" y="303"/>
                    <a:pt x="340" y="304"/>
                    <a:pt x="341" y="303"/>
                  </a:cubicBezTo>
                  <a:cubicBezTo>
                    <a:pt x="341" y="303"/>
                    <a:pt x="341" y="302"/>
                    <a:pt x="341" y="301"/>
                  </a:cubicBezTo>
                  <a:cubicBezTo>
                    <a:pt x="342" y="301"/>
                    <a:pt x="343" y="301"/>
                    <a:pt x="343" y="301"/>
                  </a:cubicBezTo>
                  <a:close/>
                  <a:moveTo>
                    <a:pt x="379" y="296"/>
                  </a:moveTo>
                  <a:cubicBezTo>
                    <a:pt x="384" y="296"/>
                    <a:pt x="378" y="299"/>
                    <a:pt x="377" y="300"/>
                  </a:cubicBezTo>
                  <a:cubicBezTo>
                    <a:pt x="376" y="298"/>
                    <a:pt x="373" y="296"/>
                    <a:pt x="379" y="296"/>
                  </a:cubicBezTo>
                  <a:close/>
                  <a:moveTo>
                    <a:pt x="407" y="272"/>
                  </a:moveTo>
                  <a:cubicBezTo>
                    <a:pt x="409" y="273"/>
                    <a:pt x="409" y="273"/>
                    <a:pt x="409" y="273"/>
                  </a:cubicBezTo>
                  <a:cubicBezTo>
                    <a:pt x="408" y="273"/>
                    <a:pt x="409" y="276"/>
                    <a:pt x="409" y="277"/>
                  </a:cubicBezTo>
                  <a:cubicBezTo>
                    <a:pt x="409" y="277"/>
                    <a:pt x="405" y="277"/>
                    <a:pt x="406" y="277"/>
                  </a:cubicBezTo>
                  <a:cubicBezTo>
                    <a:pt x="406" y="276"/>
                    <a:pt x="405" y="276"/>
                    <a:pt x="404" y="276"/>
                  </a:cubicBezTo>
                  <a:cubicBezTo>
                    <a:pt x="405" y="276"/>
                    <a:pt x="404" y="274"/>
                    <a:pt x="404" y="273"/>
                  </a:cubicBezTo>
                  <a:cubicBezTo>
                    <a:pt x="405" y="273"/>
                    <a:pt x="407" y="273"/>
                    <a:pt x="407" y="272"/>
                  </a:cubicBezTo>
                  <a:close/>
                  <a:moveTo>
                    <a:pt x="418" y="271"/>
                  </a:moveTo>
                  <a:cubicBezTo>
                    <a:pt x="418" y="271"/>
                    <a:pt x="419" y="273"/>
                    <a:pt x="419" y="273"/>
                  </a:cubicBezTo>
                  <a:cubicBezTo>
                    <a:pt x="420" y="273"/>
                    <a:pt x="420" y="271"/>
                    <a:pt x="418" y="271"/>
                  </a:cubicBezTo>
                  <a:close/>
                  <a:moveTo>
                    <a:pt x="383" y="233"/>
                  </a:moveTo>
                  <a:cubicBezTo>
                    <a:pt x="383" y="233"/>
                    <a:pt x="384" y="236"/>
                    <a:pt x="383" y="235"/>
                  </a:cubicBezTo>
                  <a:cubicBezTo>
                    <a:pt x="382" y="235"/>
                    <a:pt x="381" y="232"/>
                    <a:pt x="383" y="233"/>
                  </a:cubicBezTo>
                  <a:close/>
                  <a:moveTo>
                    <a:pt x="512" y="109"/>
                  </a:moveTo>
                  <a:cubicBezTo>
                    <a:pt x="514" y="106"/>
                    <a:pt x="514" y="106"/>
                    <a:pt x="514" y="106"/>
                  </a:cubicBezTo>
                  <a:cubicBezTo>
                    <a:pt x="518" y="104"/>
                    <a:pt x="518" y="104"/>
                    <a:pt x="518" y="104"/>
                  </a:cubicBezTo>
                  <a:cubicBezTo>
                    <a:pt x="519" y="101"/>
                    <a:pt x="519" y="101"/>
                    <a:pt x="519" y="101"/>
                  </a:cubicBezTo>
                  <a:cubicBezTo>
                    <a:pt x="522" y="99"/>
                    <a:pt x="522" y="99"/>
                    <a:pt x="522" y="99"/>
                  </a:cubicBezTo>
                  <a:cubicBezTo>
                    <a:pt x="526" y="96"/>
                    <a:pt x="526" y="96"/>
                    <a:pt x="526" y="96"/>
                  </a:cubicBezTo>
                  <a:cubicBezTo>
                    <a:pt x="528" y="92"/>
                    <a:pt x="528" y="92"/>
                    <a:pt x="528" y="92"/>
                  </a:cubicBezTo>
                  <a:cubicBezTo>
                    <a:pt x="529" y="85"/>
                    <a:pt x="529" y="85"/>
                    <a:pt x="529" y="85"/>
                  </a:cubicBezTo>
                  <a:cubicBezTo>
                    <a:pt x="528" y="82"/>
                    <a:pt x="528" y="82"/>
                    <a:pt x="528" y="82"/>
                  </a:cubicBezTo>
                  <a:cubicBezTo>
                    <a:pt x="531" y="80"/>
                    <a:pt x="531" y="80"/>
                    <a:pt x="531" y="80"/>
                  </a:cubicBezTo>
                  <a:cubicBezTo>
                    <a:pt x="531" y="75"/>
                    <a:pt x="531" y="75"/>
                    <a:pt x="531" y="75"/>
                  </a:cubicBezTo>
                  <a:cubicBezTo>
                    <a:pt x="529" y="73"/>
                    <a:pt x="529" y="73"/>
                    <a:pt x="529" y="73"/>
                  </a:cubicBezTo>
                  <a:cubicBezTo>
                    <a:pt x="529" y="70"/>
                    <a:pt x="529" y="70"/>
                    <a:pt x="529" y="70"/>
                  </a:cubicBezTo>
                  <a:cubicBezTo>
                    <a:pt x="531" y="64"/>
                    <a:pt x="531" y="64"/>
                    <a:pt x="531" y="64"/>
                  </a:cubicBezTo>
                  <a:cubicBezTo>
                    <a:pt x="527" y="66"/>
                    <a:pt x="527" y="66"/>
                    <a:pt x="527" y="66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21" y="70"/>
                    <a:pt x="521" y="70"/>
                    <a:pt x="521" y="70"/>
                  </a:cubicBezTo>
                  <a:cubicBezTo>
                    <a:pt x="518" y="70"/>
                    <a:pt x="518" y="70"/>
                    <a:pt x="518" y="70"/>
                  </a:cubicBezTo>
                  <a:cubicBezTo>
                    <a:pt x="515" y="72"/>
                    <a:pt x="515" y="72"/>
                    <a:pt x="515" y="72"/>
                  </a:cubicBezTo>
                  <a:cubicBezTo>
                    <a:pt x="512" y="75"/>
                    <a:pt x="512" y="75"/>
                    <a:pt x="512" y="75"/>
                  </a:cubicBezTo>
                  <a:cubicBezTo>
                    <a:pt x="509" y="77"/>
                    <a:pt x="509" y="77"/>
                    <a:pt x="509" y="77"/>
                  </a:cubicBezTo>
                  <a:cubicBezTo>
                    <a:pt x="506" y="78"/>
                    <a:pt x="506" y="78"/>
                    <a:pt x="506" y="78"/>
                  </a:cubicBezTo>
                  <a:cubicBezTo>
                    <a:pt x="502" y="76"/>
                    <a:pt x="502" y="76"/>
                    <a:pt x="502" y="76"/>
                  </a:cubicBezTo>
                  <a:cubicBezTo>
                    <a:pt x="498" y="74"/>
                    <a:pt x="498" y="74"/>
                    <a:pt x="498" y="74"/>
                  </a:cubicBezTo>
                  <a:cubicBezTo>
                    <a:pt x="496" y="70"/>
                    <a:pt x="496" y="70"/>
                    <a:pt x="496" y="70"/>
                  </a:cubicBezTo>
                  <a:cubicBezTo>
                    <a:pt x="497" y="66"/>
                    <a:pt x="497" y="66"/>
                    <a:pt x="497" y="66"/>
                  </a:cubicBezTo>
                  <a:cubicBezTo>
                    <a:pt x="495" y="63"/>
                    <a:pt x="495" y="63"/>
                    <a:pt x="495" y="63"/>
                  </a:cubicBezTo>
                  <a:cubicBezTo>
                    <a:pt x="492" y="59"/>
                    <a:pt x="492" y="59"/>
                    <a:pt x="492" y="59"/>
                  </a:cubicBezTo>
                  <a:cubicBezTo>
                    <a:pt x="490" y="54"/>
                    <a:pt x="490" y="54"/>
                    <a:pt x="490" y="54"/>
                  </a:cubicBezTo>
                  <a:cubicBezTo>
                    <a:pt x="489" y="51"/>
                    <a:pt x="489" y="51"/>
                    <a:pt x="489" y="51"/>
                  </a:cubicBezTo>
                  <a:cubicBezTo>
                    <a:pt x="486" y="48"/>
                    <a:pt x="486" y="48"/>
                    <a:pt x="486" y="48"/>
                  </a:cubicBezTo>
                  <a:cubicBezTo>
                    <a:pt x="481" y="46"/>
                    <a:pt x="481" y="46"/>
                    <a:pt x="481" y="46"/>
                  </a:cubicBezTo>
                  <a:cubicBezTo>
                    <a:pt x="477" y="46"/>
                    <a:pt x="477" y="46"/>
                    <a:pt x="477" y="46"/>
                  </a:cubicBezTo>
                  <a:cubicBezTo>
                    <a:pt x="474" y="46"/>
                    <a:pt x="474" y="46"/>
                    <a:pt x="474" y="46"/>
                  </a:cubicBezTo>
                  <a:cubicBezTo>
                    <a:pt x="471" y="43"/>
                    <a:pt x="471" y="43"/>
                    <a:pt x="471" y="43"/>
                  </a:cubicBezTo>
                  <a:cubicBezTo>
                    <a:pt x="468" y="38"/>
                    <a:pt x="468" y="38"/>
                    <a:pt x="468" y="38"/>
                  </a:cubicBezTo>
                  <a:cubicBezTo>
                    <a:pt x="464" y="32"/>
                    <a:pt x="464" y="32"/>
                    <a:pt x="464" y="32"/>
                  </a:cubicBezTo>
                  <a:cubicBezTo>
                    <a:pt x="463" y="26"/>
                    <a:pt x="463" y="26"/>
                    <a:pt x="463" y="26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0" y="18"/>
                    <a:pt x="460" y="18"/>
                    <a:pt x="460" y="18"/>
                  </a:cubicBezTo>
                  <a:cubicBezTo>
                    <a:pt x="457" y="15"/>
                    <a:pt x="457" y="15"/>
                    <a:pt x="457" y="15"/>
                  </a:cubicBezTo>
                  <a:cubicBezTo>
                    <a:pt x="453" y="11"/>
                    <a:pt x="453" y="11"/>
                    <a:pt x="453" y="11"/>
                  </a:cubicBezTo>
                  <a:cubicBezTo>
                    <a:pt x="447" y="10"/>
                    <a:pt x="447" y="10"/>
                    <a:pt x="447" y="10"/>
                  </a:cubicBezTo>
                  <a:cubicBezTo>
                    <a:pt x="443" y="7"/>
                    <a:pt x="443" y="7"/>
                    <a:pt x="443" y="7"/>
                  </a:cubicBezTo>
                  <a:cubicBezTo>
                    <a:pt x="440" y="4"/>
                    <a:pt x="440" y="4"/>
                    <a:pt x="440" y="4"/>
                  </a:cubicBezTo>
                  <a:cubicBezTo>
                    <a:pt x="437" y="1"/>
                    <a:pt x="437" y="1"/>
                    <a:pt x="437" y="1"/>
                  </a:cubicBezTo>
                  <a:cubicBezTo>
                    <a:pt x="431" y="0"/>
                    <a:pt x="431" y="0"/>
                    <a:pt x="431" y="0"/>
                  </a:cubicBezTo>
                  <a:cubicBezTo>
                    <a:pt x="429" y="1"/>
                    <a:pt x="429" y="1"/>
                    <a:pt x="429" y="1"/>
                  </a:cubicBezTo>
                  <a:cubicBezTo>
                    <a:pt x="424" y="3"/>
                    <a:pt x="424" y="3"/>
                    <a:pt x="424" y="3"/>
                  </a:cubicBezTo>
                  <a:cubicBezTo>
                    <a:pt x="419" y="3"/>
                    <a:pt x="419" y="3"/>
                    <a:pt x="419" y="3"/>
                  </a:cubicBezTo>
                  <a:cubicBezTo>
                    <a:pt x="416" y="6"/>
                    <a:pt x="416" y="6"/>
                    <a:pt x="416" y="6"/>
                  </a:cubicBezTo>
                  <a:cubicBezTo>
                    <a:pt x="412" y="9"/>
                    <a:pt x="412" y="9"/>
                    <a:pt x="412" y="9"/>
                  </a:cubicBezTo>
                  <a:cubicBezTo>
                    <a:pt x="409" y="13"/>
                    <a:pt x="409" y="13"/>
                    <a:pt x="409" y="13"/>
                  </a:cubicBezTo>
                  <a:cubicBezTo>
                    <a:pt x="407" y="14"/>
                    <a:pt x="407" y="14"/>
                    <a:pt x="407" y="14"/>
                  </a:cubicBezTo>
                  <a:cubicBezTo>
                    <a:pt x="407" y="17"/>
                    <a:pt x="407" y="17"/>
                    <a:pt x="407" y="17"/>
                  </a:cubicBezTo>
                  <a:cubicBezTo>
                    <a:pt x="409" y="16"/>
                    <a:pt x="409" y="16"/>
                    <a:pt x="409" y="16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9" y="25"/>
                    <a:pt x="409" y="25"/>
                    <a:pt x="409" y="25"/>
                  </a:cubicBezTo>
                  <a:cubicBezTo>
                    <a:pt x="407" y="27"/>
                    <a:pt x="407" y="27"/>
                    <a:pt x="407" y="27"/>
                  </a:cubicBezTo>
                  <a:cubicBezTo>
                    <a:pt x="408" y="32"/>
                    <a:pt x="408" y="32"/>
                    <a:pt x="408" y="32"/>
                  </a:cubicBezTo>
                  <a:cubicBezTo>
                    <a:pt x="405" y="36"/>
                    <a:pt x="405" y="36"/>
                    <a:pt x="405" y="36"/>
                  </a:cubicBezTo>
                  <a:cubicBezTo>
                    <a:pt x="403" y="40"/>
                    <a:pt x="403" y="40"/>
                    <a:pt x="403" y="40"/>
                  </a:cubicBezTo>
                  <a:cubicBezTo>
                    <a:pt x="403" y="40"/>
                    <a:pt x="396" y="45"/>
                    <a:pt x="399" y="46"/>
                  </a:cubicBezTo>
                  <a:cubicBezTo>
                    <a:pt x="399" y="48"/>
                    <a:pt x="393" y="50"/>
                    <a:pt x="393" y="50"/>
                  </a:cubicBezTo>
                  <a:cubicBezTo>
                    <a:pt x="387" y="55"/>
                    <a:pt x="387" y="55"/>
                    <a:pt x="387" y="55"/>
                  </a:cubicBezTo>
                  <a:cubicBezTo>
                    <a:pt x="384" y="52"/>
                    <a:pt x="384" y="52"/>
                    <a:pt x="384" y="52"/>
                  </a:cubicBezTo>
                  <a:cubicBezTo>
                    <a:pt x="378" y="49"/>
                    <a:pt x="378" y="49"/>
                    <a:pt x="378" y="49"/>
                  </a:cubicBezTo>
                  <a:cubicBezTo>
                    <a:pt x="374" y="51"/>
                    <a:pt x="374" y="51"/>
                    <a:pt x="374" y="51"/>
                  </a:cubicBezTo>
                  <a:cubicBezTo>
                    <a:pt x="370" y="61"/>
                    <a:pt x="370" y="61"/>
                    <a:pt x="370" y="61"/>
                  </a:cubicBezTo>
                  <a:cubicBezTo>
                    <a:pt x="370" y="61"/>
                    <a:pt x="370" y="63"/>
                    <a:pt x="371" y="64"/>
                  </a:cubicBezTo>
                  <a:cubicBezTo>
                    <a:pt x="372" y="68"/>
                    <a:pt x="369" y="71"/>
                    <a:pt x="369" y="71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5" y="78"/>
                    <a:pt x="375" y="78"/>
                    <a:pt x="375" y="78"/>
                  </a:cubicBezTo>
                  <a:cubicBezTo>
                    <a:pt x="381" y="77"/>
                    <a:pt x="381" y="77"/>
                    <a:pt x="381" y="77"/>
                  </a:cubicBezTo>
                  <a:cubicBezTo>
                    <a:pt x="386" y="72"/>
                    <a:pt x="386" y="72"/>
                    <a:pt x="386" y="72"/>
                  </a:cubicBezTo>
                  <a:cubicBezTo>
                    <a:pt x="389" y="73"/>
                    <a:pt x="389" y="73"/>
                    <a:pt x="389" y="73"/>
                  </a:cubicBezTo>
                  <a:cubicBezTo>
                    <a:pt x="391" y="76"/>
                    <a:pt x="391" y="76"/>
                    <a:pt x="391" y="76"/>
                  </a:cubicBezTo>
                  <a:cubicBezTo>
                    <a:pt x="395" y="79"/>
                    <a:pt x="395" y="79"/>
                    <a:pt x="395" y="79"/>
                  </a:cubicBezTo>
                  <a:cubicBezTo>
                    <a:pt x="401" y="81"/>
                    <a:pt x="401" y="81"/>
                    <a:pt x="401" y="81"/>
                  </a:cubicBezTo>
                  <a:cubicBezTo>
                    <a:pt x="404" y="85"/>
                    <a:pt x="404" y="85"/>
                    <a:pt x="404" y="85"/>
                  </a:cubicBezTo>
                  <a:cubicBezTo>
                    <a:pt x="403" y="89"/>
                    <a:pt x="403" y="89"/>
                    <a:pt x="403" y="89"/>
                  </a:cubicBezTo>
                  <a:cubicBezTo>
                    <a:pt x="403" y="89"/>
                    <a:pt x="398" y="88"/>
                    <a:pt x="395" y="89"/>
                  </a:cubicBezTo>
                  <a:cubicBezTo>
                    <a:pt x="393" y="89"/>
                    <a:pt x="389" y="94"/>
                    <a:pt x="389" y="94"/>
                  </a:cubicBezTo>
                  <a:cubicBezTo>
                    <a:pt x="384" y="93"/>
                    <a:pt x="384" y="93"/>
                    <a:pt x="384" y="93"/>
                  </a:cubicBezTo>
                  <a:cubicBezTo>
                    <a:pt x="377" y="98"/>
                    <a:pt x="377" y="98"/>
                    <a:pt x="377" y="98"/>
                  </a:cubicBezTo>
                  <a:cubicBezTo>
                    <a:pt x="375" y="96"/>
                    <a:pt x="375" y="96"/>
                    <a:pt x="375" y="96"/>
                  </a:cubicBezTo>
                  <a:cubicBezTo>
                    <a:pt x="372" y="96"/>
                    <a:pt x="372" y="96"/>
                    <a:pt x="372" y="96"/>
                  </a:cubicBezTo>
                  <a:cubicBezTo>
                    <a:pt x="370" y="101"/>
                    <a:pt x="370" y="101"/>
                    <a:pt x="370" y="101"/>
                  </a:cubicBezTo>
                  <a:cubicBezTo>
                    <a:pt x="367" y="103"/>
                    <a:pt x="367" y="103"/>
                    <a:pt x="367" y="103"/>
                  </a:cubicBezTo>
                  <a:cubicBezTo>
                    <a:pt x="356" y="106"/>
                    <a:pt x="356" y="106"/>
                    <a:pt x="356" y="106"/>
                  </a:cubicBezTo>
                  <a:cubicBezTo>
                    <a:pt x="354" y="112"/>
                    <a:pt x="354" y="112"/>
                    <a:pt x="354" y="112"/>
                  </a:cubicBezTo>
                  <a:cubicBezTo>
                    <a:pt x="347" y="116"/>
                    <a:pt x="347" y="116"/>
                    <a:pt x="347" y="116"/>
                  </a:cubicBezTo>
                  <a:cubicBezTo>
                    <a:pt x="342" y="114"/>
                    <a:pt x="342" y="114"/>
                    <a:pt x="342" y="114"/>
                  </a:cubicBezTo>
                  <a:cubicBezTo>
                    <a:pt x="338" y="110"/>
                    <a:pt x="338" y="110"/>
                    <a:pt x="338" y="110"/>
                  </a:cubicBezTo>
                  <a:cubicBezTo>
                    <a:pt x="334" y="109"/>
                    <a:pt x="334" y="109"/>
                    <a:pt x="334" y="109"/>
                  </a:cubicBezTo>
                  <a:cubicBezTo>
                    <a:pt x="330" y="111"/>
                    <a:pt x="330" y="111"/>
                    <a:pt x="330" y="111"/>
                  </a:cubicBezTo>
                  <a:cubicBezTo>
                    <a:pt x="328" y="116"/>
                    <a:pt x="328" y="116"/>
                    <a:pt x="328" y="116"/>
                  </a:cubicBezTo>
                  <a:cubicBezTo>
                    <a:pt x="328" y="121"/>
                    <a:pt x="328" y="121"/>
                    <a:pt x="328" y="121"/>
                  </a:cubicBezTo>
                  <a:cubicBezTo>
                    <a:pt x="329" y="126"/>
                    <a:pt x="329" y="126"/>
                    <a:pt x="329" y="126"/>
                  </a:cubicBezTo>
                  <a:cubicBezTo>
                    <a:pt x="331" y="130"/>
                    <a:pt x="331" y="130"/>
                    <a:pt x="331" y="130"/>
                  </a:cubicBezTo>
                  <a:cubicBezTo>
                    <a:pt x="328" y="135"/>
                    <a:pt x="328" y="135"/>
                    <a:pt x="328" y="135"/>
                  </a:cubicBezTo>
                  <a:cubicBezTo>
                    <a:pt x="324" y="137"/>
                    <a:pt x="324" y="137"/>
                    <a:pt x="324" y="137"/>
                  </a:cubicBezTo>
                  <a:cubicBezTo>
                    <a:pt x="317" y="139"/>
                    <a:pt x="317" y="139"/>
                    <a:pt x="317" y="139"/>
                  </a:cubicBezTo>
                  <a:cubicBezTo>
                    <a:pt x="308" y="141"/>
                    <a:pt x="308" y="141"/>
                    <a:pt x="308" y="141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296" y="142"/>
                    <a:pt x="296" y="142"/>
                    <a:pt x="296" y="142"/>
                  </a:cubicBezTo>
                  <a:cubicBezTo>
                    <a:pt x="292" y="142"/>
                    <a:pt x="292" y="142"/>
                    <a:pt x="292" y="142"/>
                  </a:cubicBezTo>
                  <a:cubicBezTo>
                    <a:pt x="288" y="147"/>
                    <a:pt x="288" y="147"/>
                    <a:pt x="288" y="147"/>
                  </a:cubicBezTo>
                  <a:cubicBezTo>
                    <a:pt x="282" y="149"/>
                    <a:pt x="282" y="149"/>
                    <a:pt x="282" y="149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0" y="152"/>
                    <a:pt x="270" y="152"/>
                    <a:pt x="270" y="152"/>
                  </a:cubicBezTo>
                  <a:cubicBezTo>
                    <a:pt x="261" y="152"/>
                    <a:pt x="261" y="152"/>
                    <a:pt x="261" y="152"/>
                  </a:cubicBezTo>
                  <a:cubicBezTo>
                    <a:pt x="257" y="148"/>
                    <a:pt x="257" y="148"/>
                    <a:pt x="257" y="148"/>
                  </a:cubicBezTo>
                  <a:cubicBezTo>
                    <a:pt x="252" y="144"/>
                    <a:pt x="252" y="144"/>
                    <a:pt x="252" y="144"/>
                  </a:cubicBezTo>
                  <a:cubicBezTo>
                    <a:pt x="250" y="143"/>
                    <a:pt x="250" y="143"/>
                    <a:pt x="250" y="143"/>
                  </a:cubicBezTo>
                  <a:cubicBezTo>
                    <a:pt x="237" y="142"/>
                    <a:pt x="237" y="142"/>
                    <a:pt x="237" y="142"/>
                  </a:cubicBezTo>
                  <a:cubicBezTo>
                    <a:pt x="229" y="141"/>
                    <a:pt x="229" y="141"/>
                    <a:pt x="229" y="141"/>
                  </a:cubicBezTo>
                  <a:cubicBezTo>
                    <a:pt x="222" y="140"/>
                    <a:pt x="222" y="140"/>
                    <a:pt x="222" y="140"/>
                  </a:cubicBezTo>
                  <a:cubicBezTo>
                    <a:pt x="216" y="141"/>
                    <a:pt x="216" y="141"/>
                    <a:pt x="216" y="141"/>
                  </a:cubicBezTo>
                  <a:cubicBezTo>
                    <a:pt x="210" y="140"/>
                    <a:pt x="210" y="140"/>
                    <a:pt x="210" y="140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01" y="133"/>
                    <a:pt x="201" y="133"/>
                    <a:pt x="201" y="133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88" y="118"/>
                    <a:pt x="188" y="118"/>
                    <a:pt x="188" y="118"/>
                  </a:cubicBezTo>
                  <a:cubicBezTo>
                    <a:pt x="183" y="116"/>
                    <a:pt x="183" y="116"/>
                    <a:pt x="183" y="116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65" y="109"/>
                    <a:pt x="165" y="109"/>
                    <a:pt x="165" y="109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6" y="96"/>
                    <a:pt x="166" y="96"/>
                    <a:pt x="166" y="96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58" y="89"/>
                    <a:pt x="158" y="89"/>
                    <a:pt x="158" y="89"/>
                  </a:cubicBezTo>
                  <a:cubicBezTo>
                    <a:pt x="158" y="86"/>
                    <a:pt x="158" y="86"/>
                    <a:pt x="158" y="86"/>
                  </a:cubicBezTo>
                  <a:cubicBezTo>
                    <a:pt x="153" y="80"/>
                    <a:pt x="153" y="80"/>
                    <a:pt x="153" y="80"/>
                  </a:cubicBezTo>
                  <a:cubicBezTo>
                    <a:pt x="148" y="77"/>
                    <a:pt x="148" y="77"/>
                    <a:pt x="148" y="77"/>
                  </a:cubicBezTo>
                  <a:cubicBezTo>
                    <a:pt x="142" y="78"/>
                    <a:pt x="142" y="78"/>
                    <a:pt x="142" y="78"/>
                  </a:cubicBezTo>
                  <a:cubicBezTo>
                    <a:pt x="138" y="77"/>
                    <a:pt x="138" y="77"/>
                    <a:pt x="138" y="77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34" y="71"/>
                    <a:pt x="134" y="71"/>
                    <a:pt x="134" y="71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29" y="59"/>
                    <a:pt x="129" y="59"/>
                    <a:pt x="129" y="59"/>
                  </a:cubicBezTo>
                  <a:cubicBezTo>
                    <a:pt x="117" y="61"/>
                    <a:pt x="117" y="61"/>
                    <a:pt x="117" y="61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05" y="70"/>
                    <a:pt x="105" y="70"/>
                    <a:pt x="105" y="70"/>
                  </a:cubicBezTo>
                  <a:cubicBezTo>
                    <a:pt x="104" y="73"/>
                    <a:pt x="104" y="73"/>
                    <a:pt x="104" y="73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91" y="80"/>
                    <a:pt x="91" y="80"/>
                    <a:pt x="91" y="80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2" y="91"/>
                    <a:pt x="82" y="91"/>
                    <a:pt x="82" y="91"/>
                  </a:cubicBezTo>
                  <a:cubicBezTo>
                    <a:pt x="80" y="97"/>
                    <a:pt x="80" y="97"/>
                    <a:pt x="80" y="97"/>
                  </a:cubicBezTo>
                  <a:cubicBezTo>
                    <a:pt x="81" y="103"/>
                    <a:pt x="81" y="103"/>
                    <a:pt x="81" y="103"/>
                  </a:cubicBezTo>
                  <a:cubicBezTo>
                    <a:pt x="84" y="106"/>
                    <a:pt x="84" y="106"/>
                    <a:pt x="84" y="106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59" y="142"/>
                    <a:pt x="57" y="143"/>
                    <a:pt x="55" y="144"/>
                  </a:cubicBezTo>
                  <a:cubicBezTo>
                    <a:pt x="53" y="146"/>
                    <a:pt x="53" y="147"/>
                    <a:pt x="51" y="148"/>
                  </a:cubicBezTo>
                  <a:cubicBezTo>
                    <a:pt x="49" y="149"/>
                    <a:pt x="48" y="149"/>
                    <a:pt x="46" y="150"/>
                  </a:cubicBezTo>
                  <a:cubicBezTo>
                    <a:pt x="45" y="151"/>
                    <a:pt x="45" y="153"/>
                    <a:pt x="45" y="154"/>
                  </a:cubicBezTo>
                  <a:cubicBezTo>
                    <a:pt x="45" y="157"/>
                    <a:pt x="34" y="154"/>
                    <a:pt x="31" y="159"/>
                  </a:cubicBezTo>
                  <a:cubicBezTo>
                    <a:pt x="29" y="162"/>
                    <a:pt x="31" y="164"/>
                    <a:pt x="29" y="167"/>
                  </a:cubicBezTo>
                  <a:cubicBezTo>
                    <a:pt x="27" y="169"/>
                    <a:pt x="24" y="168"/>
                    <a:pt x="22" y="169"/>
                  </a:cubicBezTo>
                  <a:cubicBezTo>
                    <a:pt x="20" y="169"/>
                    <a:pt x="19" y="171"/>
                    <a:pt x="17" y="171"/>
                  </a:cubicBezTo>
                  <a:cubicBezTo>
                    <a:pt x="15" y="171"/>
                    <a:pt x="16" y="167"/>
                    <a:pt x="14" y="167"/>
                  </a:cubicBezTo>
                  <a:cubicBezTo>
                    <a:pt x="12" y="166"/>
                    <a:pt x="11" y="168"/>
                    <a:pt x="9" y="169"/>
                  </a:cubicBezTo>
                  <a:cubicBezTo>
                    <a:pt x="8" y="171"/>
                    <a:pt x="7" y="172"/>
                    <a:pt x="6" y="173"/>
                  </a:cubicBezTo>
                  <a:cubicBezTo>
                    <a:pt x="5" y="174"/>
                    <a:pt x="4" y="174"/>
                    <a:pt x="3" y="175"/>
                  </a:cubicBezTo>
                  <a:cubicBezTo>
                    <a:pt x="2" y="175"/>
                    <a:pt x="1" y="176"/>
                    <a:pt x="0" y="177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1" y="180"/>
                    <a:pt x="1" y="182"/>
                    <a:pt x="1" y="182"/>
                  </a:cubicBezTo>
                  <a:cubicBezTo>
                    <a:pt x="1" y="185"/>
                    <a:pt x="1" y="185"/>
                    <a:pt x="1" y="185"/>
                  </a:cubicBezTo>
                  <a:cubicBezTo>
                    <a:pt x="3" y="187"/>
                    <a:pt x="3" y="187"/>
                    <a:pt x="3" y="187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0" y="186"/>
                    <a:pt x="10" y="186"/>
                    <a:pt x="10" y="186"/>
                  </a:cubicBezTo>
                  <a:cubicBezTo>
                    <a:pt x="10" y="189"/>
                    <a:pt x="10" y="189"/>
                    <a:pt x="10" y="189"/>
                  </a:cubicBezTo>
                  <a:cubicBezTo>
                    <a:pt x="8" y="193"/>
                    <a:pt x="8" y="193"/>
                    <a:pt x="8" y="193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202"/>
                    <a:pt x="11" y="202"/>
                    <a:pt x="11" y="202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3" y="206"/>
                    <a:pt x="13" y="206"/>
                    <a:pt x="13" y="206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10" y="211"/>
                    <a:pt x="10" y="211"/>
                    <a:pt x="10" y="211"/>
                  </a:cubicBezTo>
                  <a:cubicBezTo>
                    <a:pt x="16" y="211"/>
                    <a:pt x="16" y="211"/>
                    <a:pt x="16" y="211"/>
                  </a:cubicBezTo>
                  <a:cubicBezTo>
                    <a:pt x="26" y="217"/>
                    <a:pt x="26" y="217"/>
                    <a:pt x="26" y="217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32" y="223"/>
                    <a:pt x="32" y="223"/>
                    <a:pt x="32" y="223"/>
                  </a:cubicBezTo>
                  <a:cubicBezTo>
                    <a:pt x="35" y="220"/>
                    <a:pt x="35" y="220"/>
                    <a:pt x="35" y="220"/>
                  </a:cubicBezTo>
                  <a:cubicBezTo>
                    <a:pt x="37" y="218"/>
                    <a:pt x="37" y="218"/>
                    <a:pt x="37" y="218"/>
                  </a:cubicBezTo>
                  <a:cubicBezTo>
                    <a:pt x="41" y="218"/>
                    <a:pt x="41" y="218"/>
                    <a:pt x="41" y="218"/>
                  </a:cubicBezTo>
                  <a:cubicBezTo>
                    <a:pt x="45" y="219"/>
                    <a:pt x="45" y="219"/>
                    <a:pt x="45" y="219"/>
                  </a:cubicBezTo>
                  <a:cubicBezTo>
                    <a:pt x="49" y="220"/>
                    <a:pt x="49" y="220"/>
                    <a:pt x="49" y="220"/>
                  </a:cubicBezTo>
                  <a:cubicBezTo>
                    <a:pt x="51" y="223"/>
                    <a:pt x="51" y="223"/>
                    <a:pt x="51" y="223"/>
                  </a:cubicBezTo>
                  <a:cubicBezTo>
                    <a:pt x="53" y="226"/>
                    <a:pt x="53" y="226"/>
                    <a:pt x="53" y="226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2" y="232"/>
                    <a:pt x="52" y="232"/>
                    <a:pt x="52" y="232"/>
                  </a:cubicBezTo>
                  <a:cubicBezTo>
                    <a:pt x="52" y="235"/>
                    <a:pt x="52" y="235"/>
                    <a:pt x="52" y="235"/>
                  </a:cubicBezTo>
                  <a:cubicBezTo>
                    <a:pt x="50" y="238"/>
                    <a:pt x="50" y="238"/>
                    <a:pt x="50" y="238"/>
                  </a:cubicBezTo>
                  <a:cubicBezTo>
                    <a:pt x="48" y="240"/>
                    <a:pt x="48" y="240"/>
                    <a:pt x="48" y="240"/>
                  </a:cubicBezTo>
                  <a:cubicBezTo>
                    <a:pt x="46" y="244"/>
                    <a:pt x="46" y="244"/>
                    <a:pt x="46" y="244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2" y="250"/>
                    <a:pt x="42" y="250"/>
                    <a:pt x="42" y="250"/>
                  </a:cubicBezTo>
                  <a:cubicBezTo>
                    <a:pt x="46" y="253"/>
                    <a:pt x="46" y="253"/>
                    <a:pt x="46" y="253"/>
                  </a:cubicBezTo>
                  <a:cubicBezTo>
                    <a:pt x="48" y="256"/>
                    <a:pt x="48" y="256"/>
                    <a:pt x="48" y="256"/>
                  </a:cubicBezTo>
                  <a:cubicBezTo>
                    <a:pt x="47" y="262"/>
                    <a:pt x="47" y="262"/>
                    <a:pt x="47" y="262"/>
                  </a:cubicBezTo>
                  <a:cubicBezTo>
                    <a:pt x="50" y="263"/>
                    <a:pt x="50" y="263"/>
                    <a:pt x="50" y="263"/>
                  </a:cubicBezTo>
                  <a:cubicBezTo>
                    <a:pt x="52" y="263"/>
                    <a:pt x="52" y="263"/>
                    <a:pt x="52" y="263"/>
                  </a:cubicBezTo>
                  <a:cubicBezTo>
                    <a:pt x="52" y="266"/>
                    <a:pt x="52" y="266"/>
                    <a:pt x="52" y="266"/>
                  </a:cubicBezTo>
                  <a:cubicBezTo>
                    <a:pt x="51" y="271"/>
                    <a:pt x="51" y="271"/>
                    <a:pt x="51" y="271"/>
                  </a:cubicBezTo>
                  <a:cubicBezTo>
                    <a:pt x="52" y="273"/>
                    <a:pt x="52" y="273"/>
                    <a:pt x="52" y="273"/>
                  </a:cubicBezTo>
                  <a:cubicBezTo>
                    <a:pt x="50" y="275"/>
                    <a:pt x="50" y="275"/>
                    <a:pt x="50" y="275"/>
                  </a:cubicBezTo>
                  <a:cubicBezTo>
                    <a:pt x="51" y="279"/>
                    <a:pt x="51" y="279"/>
                    <a:pt x="51" y="279"/>
                  </a:cubicBezTo>
                  <a:cubicBezTo>
                    <a:pt x="56" y="281"/>
                    <a:pt x="56" y="281"/>
                    <a:pt x="56" y="281"/>
                  </a:cubicBezTo>
                  <a:cubicBezTo>
                    <a:pt x="59" y="283"/>
                    <a:pt x="59" y="283"/>
                    <a:pt x="59" y="283"/>
                  </a:cubicBezTo>
                  <a:cubicBezTo>
                    <a:pt x="64" y="284"/>
                    <a:pt x="64" y="284"/>
                    <a:pt x="64" y="284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70" y="290"/>
                    <a:pt x="70" y="290"/>
                    <a:pt x="70" y="290"/>
                  </a:cubicBezTo>
                  <a:cubicBezTo>
                    <a:pt x="72" y="289"/>
                    <a:pt x="72" y="289"/>
                    <a:pt x="72" y="289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80" y="290"/>
                    <a:pt x="80" y="290"/>
                    <a:pt x="80" y="290"/>
                  </a:cubicBezTo>
                  <a:cubicBezTo>
                    <a:pt x="83" y="290"/>
                    <a:pt x="83" y="290"/>
                    <a:pt x="83" y="290"/>
                  </a:cubicBezTo>
                  <a:cubicBezTo>
                    <a:pt x="87" y="297"/>
                    <a:pt x="87" y="297"/>
                    <a:pt x="87" y="297"/>
                  </a:cubicBezTo>
                  <a:cubicBezTo>
                    <a:pt x="91" y="297"/>
                    <a:pt x="91" y="297"/>
                    <a:pt x="91" y="297"/>
                  </a:cubicBezTo>
                  <a:cubicBezTo>
                    <a:pt x="96" y="296"/>
                    <a:pt x="96" y="296"/>
                    <a:pt x="96" y="296"/>
                  </a:cubicBezTo>
                  <a:cubicBezTo>
                    <a:pt x="99" y="298"/>
                    <a:pt x="99" y="298"/>
                    <a:pt x="99" y="298"/>
                  </a:cubicBezTo>
                  <a:cubicBezTo>
                    <a:pt x="99" y="302"/>
                    <a:pt x="99" y="302"/>
                    <a:pt x="99" y="302"/>
                  </a:cubicBezTo>
                  <a:cubicBezTo>
                    <a:pt x="103" y="304"/>
                    <a:pt x="103" y="304"/>
                    <a:pt x="103" y="304"/>
                  </a:cubicBezTo>
                  <a:cubicBezTo>
                    <a:pt x="107" y="308"/>
                    <a:pt x="107" y="308"/>
                    <a:pt x="107" y="308"/>
                  </a:cubicBezTo>
                  <a:cubicBezTo>
                    <a:pt x="109" y="311"/>
                    <a:pt x="109" y="311"/>
                    <a:pt x="109" y="311"/>
                  </a:cubicBezTo>
                  <a:cubicBezTo>
                    <a:pt x="113" y="312"/>
                    <a:pt x="113" y="312"/>
                    <a:pt x="113" y="312"/>
                  </a:cubicBezTo>
                  <a:cubicBezTo>
                    <a:pt x="118" y="314"/>
                    <a:pt x="118" y="314"/>
                    <a:pt x="118" y="314"/>
                  </a:cubicBezTo>
                  <a:cubicBezTo>
                    <a:pt x="125" y="315"/>
                    <a:pt x="125" y="315"/>
                    <a:pt x="125" y="315"/>
                  </a:cubicBezTo>
                  <a:cubicBezTo>
                    <a:pt x="130" y="316"/>
                    <a:pt x="130" y="316"/>
                    <a:pt x="130" y="316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38" y="315"/>
                    <a:pt x="138" y="315"/>
                    <a:pt x="138" y="315"/>
                  </a:cubicBezTo>
                  <a:cubicBezTo>
                    <a:pt x="140" y="319"/>
                    <a:pt x="140" y="319"/>
                    <a:pt x="140" y="319"/>
                  </a:cubicBezTo>
                  <a:cubicBezTo>
                    <a:pt x="144" y="312"/>
                    <a:pt x="144" y="312"/>
                    <a:pt x="144" y="312"/>
                  </a:cubicBezTo>
                  <a:cubicBezTo>
                    <a:pt x="147" y="311"/>
                    <a:pt x="147" y="311"/>
                    <a:pt x="147" y="311"/>
                  </a:cubicBezTo>
                  <a:cubicBezTo>
                    <a:pt x="152" y="310"/>
                    <a:pt x="152" y="310"/>
                    <a:pt x="152" y="310"/>
                  </a:cubicBezTo>
                  <a:cubicBezTo>
                    <a:pt x="156" y="312"/>
                    <a:pt x="156" y="312"/>
                    <a:pt x="156" y="312"/>
                  </a:cubicBezTo>
                  <a:cubicBezTo>
                    <a:pt x="160" y="312"/>
                    <a:pt x="160" y="312"/>
                    <a:pt x="160" y="312"/>
                  </a:cubicBezTo>
                  <a:cubicBezTo>
                    <a:pt x="166" y="313"/>
                    <a:pt x="166" y="313"/>
                    <a:pt x="166" y="313"/>
                  </a:cubicBezTo>
                  <a:cubicBezTo>
                    <a:pt x="170" y="312"/>
                    <a:pt x="170" y="312"/>
                    <a:pt x="170" y="312"/>
                  </a:cubicBezTo>
                  <a:cubicBezTo>
                    <a:pt x="175" y="309"/>
                    <a:pt x="175" y="309"/>
                    <a:pt x="175" y="309"/>
                  </a:cubicBezTo>
                  <a:cubicBezTo>
                    <a:pt x="178" y="307"/>
                    <a:pt x="178" y="307"/>
                    <a:pt x="178" y="307"/>
                  </a:cubicBezTo>
                  <a:cubicBezTo>
                    <a:pt x="182" y="307"/>
                    <a:pt x="182" y="307"/>
                    <a:pt x="182" y="307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92" y="305"/>
                    <a:pt x="192" y="305"/>
                    <a:pt x="192" y="305"/>
                  </a:cubicBezTo>
                  <a:cubicBezTo>
                    <a:pt x="197" y="307"/>
                    <a:pt x="197" y="307"/>
                    <a:pt x="197" y="307"/>
                  </a:cubicBezTo>
                  <a:cubicBezTo>
                    <a:pt x="197" y="312"/>
                    <a:pt x="197" y="312"/>
                    <a:pt x="197" y="312"/>
                  </a:cubicBezTo>
                  <a:cubicBezTo>
                    <a:pt x="199" y="314"/>
                    <a:pt x="199" y="314"/>
                    <a:pt x="199" y="314"/>
                  </a:cubicBezTo>
                  <a:cubicBezTo>
                    <a:pt x="202" y="313"/>
                    <a:pt x="202" y="313"/>
                    <a:pt x="202" y="313"/>
                  </a:cubicBezTo>
                  <a:cubicBezTo>
                    <a:pt x="204" y="314"/>
                    <a:pt x="204" y="314"/>
                    <a:pt x="204" y="314"/>
                  </a:cubicBezTo>
                  <a:cubicBezTo>
                    <a:pt x="207" y="315"/>
                    <a:pt x="207" y="315"/>
                    <a:pt x="207" y="315"/>
                  </a:cubicBezTo>
                  <a:cubicBezTo>
                    <a:pt x="210" y="316"/>
                    <a:pt x="210" y="316"/>
                    <a:pt x="210" y="316"/>
                  </a:cubicBezTo>
                  <a:cubicBezTo>
                    <a:pt x="211" y="319"/>
                    <a:pt x="211" y="319"/>
                    <a:pt x="211" y="319"/>
                  </a:cubicBezTo>
                  <a:cubicBezTo>
                    <a:pt x="212" y="322"/>
                    <a:pt x="212" y="322"/>
                    <a:pt x="212" y="322"/>
                  </a:cubicBezTo>
                  <a:cubicBezTo>
                    <a:pt x="215" y="321"/>
                    <a:pt x="215" y="321"/>
                    <a:pt x="215" y="321"/>
                  </a:cubicBezTo>
                  <a:cubicBezTo>
                    <a:pt x="218" y="321"/>
                    <a:pt x="218" y="321"/>
                    <a:pt x="218" y="321"/>
                  </a:cubicBezTo>
                  <a:cubicBezTo>
                    <a:pt x="219" y="325"/>
                    <a:pt x="219" y="325"/>
                    <a:pt x="219" y="325"/>
                  </a:cubicBezTo>
                  <a:cubicBezTo>
                    <a:pt x="220" y="328"/>
                    <a:pt x="220" y="328"/>
                    <a:pt x="220" y="328"/>
                  </a:cubicBezTo>
                  <a:cubicBezTo>
                    <a:pt x="219" y="333"/>
                    <a:pt x="219" y="333"/>
                    <a:pt x="219" y="333"/>
                  </a:cubicBezTo>
                  <a:cubicBezTo>
                    <a:pt x="220" y="336"/>
                    <a:pt x="220" y="336"/>
                    <a:pt x="220" y="336"/>
                  </a:cubicBezTo>
                  <a:cubicBezTo>
                    <a:pt x="220" y="339"/>
                    <a:pt x="220" y="339"/>
                    <a:pt x="220" y="339"/>
                  </a:cubicBezTo>
                  <a:cubicBezTo>
                    <a:pt x="219" y="344"/>
                    <a:pt x="219" y="344"/>
                    <a:pt x="219" y="344"/>
                  </a:cubicBezTo>
                  <a:cubicBezTo>
                    <a:pt x="217" y="349"/>
                    <a:pt x="217" y="349"/>
                    <a:pt x="217" y="349"/>
                  </a:cubicBezTo>
                  <a:cubicBezTo>
                    <a:pt x="214" y="353"/>
                    <a:pt x="214" y="353"/>
                    <a:pt x="214" y="353"/>
                  </a:cubicBezTo>
                  <a:cubicBezTo>
                    <a:pt x="214" y="355"/>
                    <a:pt x="214" y="355"/>
                    <a:pt x="214" y="355"/>
                  </a:cubicBezTo>
                  <a:cubicBezTo>
                    <a:pt x="216" y="358"/>
                    <a:pt x="216" y="358"/>
                    <a:pt x="216" y="358"/>
                  </a:cubicBezTo>
                  <a:cubicBezTo>
                    <a:pt x="216" y="361"/>
                    <a:pt x="216" y="361"/>
                    <a:pt x="216" y="361"/>
                  </a:cubicBezTo>
                  <a:cubicBezTo>
                    <a:pt x="216" y="363"/>
                    <a:pt x="216" y="363"/>
                    <a:pt x="216" y="363"/>
                  </a:cubicBezTo>
                  <a:cubicBezTo>
                    <a:pt x="218" y="362"/>
                    <a:pt x="218" y="362"/>
                    <a:pt x="218" y="362"/>
                  </a:cubicBezTo>
                  <a:cubicBezTo>
                    <a:pt x="219" y="361"/>
                    <a:pt x="219" y="361"/>
                    <a:pt x="219" y="361"/>
                  </a:cubicBezTo>
                  <a:cubicBezTo>
                    <a:pt x="223" y="359"/>
                    <a:pt x="223" y="359"/>
                    <a:pt x="223" y="359"/>
                  </a:cubicBezTo>
                  <a:cubicBezTo>
                    <a:pt x="225" y="359"/>
                    <a:pt x="225" y="359"/>
                    <a:pt x="225" y="359"/>
                  </a:cubicBezTo>
                  <a:cubicBezTo>
                    <a:pt x="227" y="362"/>
                    <a:pt x="227" y="362"/>
                    <a:pt x="227" y="362"/>
                  </a:cubicBezTo>
                  <a:cubicBezTo>
                    <a:pt x="226" y="365"/>
                    <a:pt x="226" y="365"/>
                    <a:pt x="226" y="365"/>
                  </a:cubicBezTo>
                  <a:cubicBezTo>
                    <a:pt x="228" y="368"/>
                    <a:pt x="228" y="368"/>
                    <a:pt x="228" y="368"/>
                  </a:cubicBezTo>
                  <a:cubicBezTo>
                    <a:pt x="231" y="368"/>
                    <a:pt x="231" y="368"/>
                    <a:pt x="231" y="368"/>
                  </a:cubicBezTo>
                  <a:cubicBezTo>
                    <a:pt x="231" y="370"/>
                    <a:pt x="231" y="370"/>
                    <a:pt x="231" y="370"/>
                  </a:cubicBezTo>
                  <a:cubicBezTo>
                    <a:pt x="228" y="375"/>
                    <a:pt x="228" y="375"/>
                    <a:pt x="228" y="375"/>
                  </a:cubicBezTo>
                  <a:cubicBezTo>
                    <a:pt x="228" y="377"/>
                    <a:pt x="228" y="377"/>
                    <a:pt x="228" y="377"/>
                  </a:cubicBezTo>
                  <a:cubicBezTo>
                    <a:pt x="232" y="378"/>
                    <a:pt x="232" y="378"/>
                    <a:pt x="232" y="378"/>
                  </a:cubicBezTo>
                  <a:cubicBezTo>
                    <a:pt x="234" y="378"/>
                    <a:pt x="234" y="378"/>
                    <a:pt x="234" y="378"/>
                  </a:cubicBezTo>
                  <a:cubicBezTo>
                    <a:pt x="236" y="383"/>
                    <a:pt x="236" y="383"/>
                    <a:pt x="236" y="383"/>
                  </a:cubicBezTo>
                  <a:cubicBezTo>
                    <a:pt x="237" y="387"/>
                    <a:pt x="237" y="387"/>
                    <a:pt x="237" y="387"/>
                  </a:cubicBezTo>
                  <a:cubicBezTo>
                    <a:pt x="243" y="389"/>
                    <a:pt x="243" y="389"/>
                    <a:pt x="243" y="389"/>
                  </a:cubicBezTo>
                  <a:cubicBezTo>
                    <a:pt x="242" y="392"/>
                    <a:pt x="242" y="392"/>
                    <a:pt x="242" y="392"/>
                  </a:cubicBezTo>
                  <a:cubicBezTo>
                    <a:pt x="248" y="392"/>
                    <a:pt x="248" y="392"/>
                    <a:pt x="248" y="392"/>
                  </a:cubicBezTo>
                  <a:cubicBezTo>
                    <a:pt x="249" y="388"/>
                    <a:pt x="249" y="388"/>
                    <a:pt x="249" y="388"/>
                  </a:cubicBezTo>
                  <a:cubicBezTo>
                    <a:pt x="250" y="382"/>
                    <a:pt x="250" y="382"/>
                    <a:pt x="250" y="382"/>
                  </a:cubicBezTo>
                  <a:cubicBezTo>
                    <a:pt x="247" y="377"/>
                    <a:pt x="247" y="377"/>
                    <a:pt x="247" y="377"/>
                  </a:cubicBezTo>
                  <a:cubicBezTo>
                    <a:pt x="249" y="373"/>
                    <a:pt x="249" y="373"/>
                    <a:pt x="249" y="373"/>
                  </a:cubicBezTo>
                  <a:cubicBezTo>
                    <a:pt x="253" y="374"/>
                    <a:pt x="253" y="374"/>
                    <a:pt x="253" y="374"/>
                  </a:cubicBezTo>
                  <a:cubicBezTo>
                    <a:pt x="258" y="371"/>
                    <a:pt x="258" y="371"/>
                    <a:pt x="258" y="371"/>
                  </a:cubicBezTo>
                  <a:cubicBezTo>
                    <a:pt x="263" y="374"/>
                    <a:pt x="263" y="374"/>
                    <a:pt x="263" y="374"/>
                  </a:cubicBezTo>
                  <a:cubicBezTo>
                    <a:pt x="269" y="372"/>
                    <a:pt x="269" y="372"/>
                    <a:pt x="269" y="372"/>
                  </a:cubicBezTo>
                  <a:cubicBezTo>
                    <a:pt x="274" y="372"/>
                    <a:pt x="274" y="372"/>
                    <a:pt x="274" y="372"/>
                  </a:cubicBezTo>
                  <a:cubicBezTo>
                    <a:pt x="279" y="368"/>
                    <a:pt x="279" y="368"/>
                    <a:pt x="279" y="368"/>
                  </a:cubicBezTo>
                  <a:cubicBezTo>
                    <a:pt x="282" y="369"/>
                    <a:pt x="282" y="369"/>
                    <a:pt x="282" y="369"/>
                  </a:cubicBezTo>
                  <a:cubicBezTo>
                    <a:pt x="285" y="371"/>
                    <a:pt x="285" y="371"/>
                    <a:pt x="285" y="371"/>
                  </a:cubicBezTo>
                  <a:cubicBezTo>
                    <a:pt x="288" y="372"/>
                    <a:pt x="288" y="372"/>
                    <a:pt x="288" y="372"/>
                  </a:cubicBezTo>
                  <a:cubicBezTo>
                    <a:pt x="288" y="377"/>
                    <a:pt x="288" y="377"/>
                    <a:pt x="288" y="377"/>
                  </a:cubicBezTo>
                  <a:cubicBezTo>
                    <a:pt x="290" y="381"/>
                    <a:pt x="290" y="381"/>
                    <a:pt x="290" y="381"/>
                  </a:cubicBezTo>
                  <a:cubicBezTo>
                    <a:pt x="292" y="383"/>
                    <a:pt x="292" y="383"/>
                    <a:pt x="292" y="383"/>
                  </a:cubicBezTo>
                  <a:cubicBezTo>
                    <a:pt x="296" y="385"/>
                    <a:pt x="296" y="385"/>
                    <a:pt x="296" y="385"/>
                  </a:cubicBezTo>
                  <a:cubicBezTo>
                    <a:pt x="299" y="384"/>
                    <a:pt x="299" y="384"/>
                    <a:pt x="299" y="384"/>
                  </a:cubicBezTo>
                  <a:cubicBezTo>
                    <a:pt x="303" y="386"/>
                    <a:pt x="303" y="386"/>
                    <a:pt x="303" y="386"/>
                  </a:cubicBezTo>
                  <a:cubicBezTo>
                    <a:pt x="304" y="386"/>
                    <a:pt x="304" y="385"/>
                    <a:pt x="304" y="384"/>
                  </a:cubicBezTo>
                  <a:cubicBezTo>
                    <a:pt x="307" y="384"/>
                    <a:pt x="307" y="384"/>
                    <a:pt x="311" y="383"/>
                  </a:cubicBezTo>
                  <a:cubicBezTo>
                    <a:pt x="311" y="385"/>
                    <a:pt x="311" y="385"/>
                    <a:pt x="311" y="385"/>
                  </a:cubicBezTo>
                  <a:cubicBezTo>
                    <a:pt x="313" y="386"/>
                    <a:pt x="313" y="384"/>
                    <a:pt x="315" y="385"/>
                  </a:cubicBezTo>
                  <a:cubicBezTo>
                    <a:pt x="315" y="385"/>
                    <a:pt x="316" y="386"/>
                    <a:pt x="315" y="387"/>
                  </a:cubicBezTo>
                  <a:cubicBezTo>
                    <a:pt x="315" y="388"/>
                    <a:pt x="313" y="391"/>
                    <a:pt x="314" y="394"/>
                  </a:cubicBezTo>
                  <a:cubicBezTo>
                    <a:pt x="315" y="394"/>
                    <a:pt x="315" y="394"/>
                    <a:pt x="315" y="394"/>
                  </a:cubicBezTo>
                  <a:cubicBezTo>
                    <a:pt x="316" y="396"/>
                    <a:pt x="317" y="398"/>
                    <a:pt x="317" y="400"/>
                  </a:cubicBezTo>
                  <a:cubicBezTo>
                    <a:pt x="319" y="399"/>
                    <a:pt x="320" y="399"/>
                    <a:pt x="322" y="399"/>
                  </a:cubicBezTo>
                  <a:cubicBezTo>
                    <a:pt x="322" y="395"/>
                    <a:pt x="323" y="396"/>
                    <a:pt x="319" y="393"/>
                  </a:cubicBezTo>
                  <a:cubicBezTo>
                    <a:pt x="320" y="393"/>
                    <a:pt x="321" y="393"/>
                    <a:pt x="321" y="393"/>
                  </a:cubicBezTo>
                  <a:cubicBezTo>
                    <a:pt x="322" y="393"/>
                    <a:pt x="321" y="391"/>
                    <a:pt x="322" y="390"/>
                  </a:cubicBezTo>
                  <a:cubicBezTo>
                    <a:pt x="323" y="389"/>
                    <a:pt x="326" y="389"/>
                    <a:pt x="327" y="388"/>
                  </a:cubicBezTo>
                  <a:cubicBezTo>
                    <a:pt x="327" y="388"/>
                    <a:pt x="330" y="385"/>
                    <a:pt x="330" y="385"/>
                  </a:cubicBezTo>
                  <a:cubicBezTo>
                    <a:pt x="331" y="384"/>
                    <a:pt x="331" y="385"/>
                    <a:pt x="332" y="385"/>
                  </a:cubicBezTo>
                  <a:cubicBezTo>
                    <a:pt x="332" y="383"/>
                    <a:pt x="332" y="383"/>
                    <a:pt x="332" y="383"/>
                  </a:cubicBezTo>
                  <a:cubicBezTo>
                    <a:pt x="334" y="383"/>
                    <a:pt x="333" y="384"/>
                    <a:pt x="334" y="384"/>
                  </a:cubicBezTo>
                  <a:cubicBezTo>
                    <a:pt x="335" y="383"/>
                    <a:pt x="335" y="381"/>
                    <a:pt x="335" y="381"/>
                  </a:cubicBezTo>
                  <a:cubicBezTo>
                    <a:pt x="337" y="381"/>
                    <a:pt x="336" y="382"/>
                    <a:pt x="337" y="382"/>
                  </a:cubicBezTo>
                  <a:cubicBezTo>
                    <a:pt x="339" y="381"/>
                    <a:pt x="339" y="381"/>
                    <a:pt x="339" y="381"/>
                  </a:cubicBezTo>
                  <a:cubicBezTo>
                    <a:pt x="341" y="380"/>
                    <a:pt x="345" y="381"/>
                    <a:pt x="347" y="381"/>
                  </a:cubicBezTo>
                  <a:cubicBezTo>
                    <a:pt x="347" y="380"/>
                    <a:pt x="351" y="374"/>
                    <a:pt x="351" y="374"/>
                  </a:cubicBezTo>
                  <a:cubicBezTo>
                    <a:pt x="352" y="374"/>
                    <a:pt x="352" y="374"/>
                    <a:pt x="352" y="374"/>
                  </a:cubicBezTo>
                  <a:cubicBezTo>
                    <a:pt x="352" y="374"/>
                    <a:pt x="354" y="369"/>
                    <a:pt x="352" y="371"/>
                  </a:cubicBezTo>
                  <a:cubicBezTo>
                    <a:pt x="352" y="369"/>
                    <a:pt x="352" y="369"/>
                    <a:pt x="352" y="369"/>
                  </a:cubicBezTo>
                  <a:cubicBezTo>
                    <a:pt x="352" y="369"/>
                    <a:pt x="354" y="370"/>
                    <a:pt x="354" y="370"/>
                  </a:cubicBezTo>
                  <a:cubicBezTo>
                    <a:pt x="355" y="371"/>
                    <a:pt x="355" y="372"/>
                    <a:pt x="356" y="373"/>
                  </a:cubicBezTo>
                  <a:cubicBezTo>
                    <a:pt x="357" y="373"/>
                    <a:pt x="359" y="372"/>
                    <a:pt x="360" y="374"/>
                  </a:cubicBezTo>
                  <a:cubicBezTo>
                    <a:pt x="360" y="374"/>
                    <a:pt x="360" y="374"/>
                    <a:pt x="360" y="374"/>
                  </a:cubicBezTo>
                  <a:cubicBezTo>
                    <a:pt x="361" y="374"/>
                    <a:pt x="361" y="374"/>
                    <a:pt x="362" y="374"/>
                  </a:cubicBezTo>
                  <a:cubicBezTo>
                    <a:pt x="362" y="373"/>
                    <a:pt x="362" y="373"/>
                    <a:pt x="362" y="373"/>
                  </a:cubicBezTo>
                  <a:cubicBezTo>
                    <a:pt x="364" y="372"/>
                    <a:pt x="366" y="371"/>
                    <a:pt x="367" y="371"/>
                  </a:cubicBezTo>
                  <a:cubicBezTo>
                    <a:pt x="369" y="371"/>
                    <a:pt x="370" y="372"/>
                    <a:pt x="372" y="372"/>
                  </a:cubicBezTo>
                  <a:cubicBezTo>
                    <a:pt x="372" y="371"/>
                    <a:pt x="372" y="371"/>
                    <a:pt x="372" y="371"/>
                  </a:cubicBezTo>
                  <a:cubicBezTo>
                    <a:pt x="372" y="370"/>
                    <a:pt x="374" y="370"/>
                    <a:pt x="375" y="369"/>
                  </a:cubicBezTo>
                  <a:cubicBezTo>
                    <a:pt x="375" y="368"/>
                    <a:pt x="375" y="366"/>
                    <a:pt x="375" y="366"/>
                  </a:cubicBezTo>
                  <a:cubicBezTo>
                    <a:pt x="375" y="364"/>
                    <a:pt x="375" y="364"/>
                    <a:pt x="375" y="364"/>
                  </a:cubicBezTo>
                  <a:cubicBezTo>
                    <a:pt x="375" y="363"/>
                    <a:pt x="378" y="363"/>
                    <a:pt x="379" y="362"/>
                  </a:cubicBezTo>
                  <a:cubicBezTo>
                    <a:pt x="379" y="362"/>
                    <a:pt x="379" y="360"/>
                    <a:pt x="379" y="360"/>
                  </a:cubicBezTo>
                  <a:cubicBezTo>
                    <a:pt x="380" y="360"/>
                    <a:pt x="380" y="361"/>
                    <a:pt x="381" y="361"/>
                  </a:cubicBezTo>
                  <a:cubicBezTo>
                    <a:pt x="382" y="360"/>
                    <a:pt x="382" y="359"/>
                    <a:pt x="383" y="359"/>
                  </a:cubicBezTo>
                  <a:cubicBezTo>
                    <a:pt x="383" y="358"/>
                    <a:pt x="383" y="357"/>
                    <a:pt x="383" y="357"/>
                  </a:cubicBezTo>
                  <a:cubicBezTo>
                    <a:pt x="384" y="356"/>
                    <a:pt x="386" y="357"/>
                    <a:pt x="387" y="356"/>
                  </a:cubicBezTo>
                  <a:cubicBezTo>
                    <a:pt x="387" y="356"/>
                    <a:pt x="388" y="354"/>
                    <a:pt x="388" y="354"/>
                  </a:cubicBezTo>
                  <a:cubicBezTo>
                    <a:pt x="388" y="356"/>
                    <a:pt x="388" y="351"/>
                    <a:pt x="388" y="351"/>
                  </a:cubicBezTo>
                  <a:cubicBezTo>
                    <a:pt x="389" y="350"/>
                    <a:pt x="397" y="349"/>
                    <a:pt x="397" y="349"/>
                  </a:cubicBezTo>
                  <a:cubicBezTo>
                    <a:pt x="398" y="348"/>
                    <a:pt x="396" y="347"/>
                    <a:pt x="396" y="347"/>
                  </a:cubicBezTo>
                  <a:cubicBezTo>
                    <a:pt x="396" y="344"/>
                    <a:pt x="397" y="346"/>
                    <a:pt x="398" y="345"/>
                  </a:cubicBezTo>
                  <a:cubicBezTo>
                    <a:pt x="398" y="343"/>
                    <a:pt x="398" y="343"/>
                    <a:pt x="398" y="343"/>
                  </a:cubicBezTo>
                  <a:cubicBezTo>
                    <a:pt x="397" y="344"/>
                    <a:pt x="398" y="341"/>
                    <a:pt x="398" y="341"/>
                  </a:cubicBezTo>
                  <a:cubicBezTo>
                    <a:pt x="399" y="341"/>
                    <a:pt x="401" y="341"/>
                    <a:pt x="402" y="341"/>
                  </a:cubicBezTo>
                  <a:cubicBezTo>
                    <a:pt x="403" y="340"/>
                    <a:pt x="402" y="340"/>
                    <a:pt x="403" y="339"/>
                  </a:cubicBezTo>
                  <a:cubicBezTo>
                    <a:pt x="403" y="338"/>
                    <a:pt x="403" y="335"/>
                    <a:pt x="402" y="333"/>
                  </a:cubicBezTo>
                  <a:cubicBezTo>
                    <a:pt x="402" y="333"/>
                    <a:pt x="400" y="333"/>
                    <a:pt x="399" y="333"/>
                  </a:cubicBezTo>
                  <a:cubicBezTo>
                    <a:pt x="400" y="331"/>
                    <a:pt x="400" y="331"/>
                    <a:pt x="400" y="331"/>
                  </a:cubicBezTo>
                  <a:cubicBezTo>
                    <a:pt x="400" y="331"/>
                    <a:pt x="401" y="331"/>
                    <a:pt x="402" y="331"/>
                  </a:cubicBezTo>
                  <a:cubicBezTo>
                    <a:pt x="402" y="330"/>
                    <a:pt x="401" y="327"/>
                    <a:pt x="402" y="326"/>
                  </a:cubicBezTo>
                  <a:cubicBezTo>
                    <a:pt x="403" y="324"/>
                    <a:pt x="406" y="325"/>
                    <a:pt x="408" y="323"/>
                  </a:cubicBezTo>
                  <a:cubicBezTo>
                    <a:pt x="408" y="323"/>
                    <a:pt x="408" y="322"/>
                    <a:pt x="408" y="321"/>
                  </a:cubicBezTo>
                  <a:cubicBezTo>
                    <a:pt x="408" y="321"/>
                    <a:pt x="411" y="320"/>
                    <a:pt x="411" y="319"/>
                  </a:cubicBezTo>
                  <a:cubicBezTo>
                    <a:pt x="412" y="318"/>
                    <a:pt x="411" y="316"/>
                    <a:pt x="411" y="315"/>
                  </a:cubicBezTo>
                  <a:cubicBezTo>
                    <a:pt x="411" y="314"/>
                    <a:pt x="413" y="314"/>
                    <a:pt x="413" y="313"/>
                  </a:cubicBezTo>
                  <a:cubicBezTo>
                    <a:pt x="413" y="313"/>
                    <a:pt x="413" y="313"/>
                    <a:pt x="412" y="313"/>
                  </a:cubicBezTo>
                  <a:cubicBezTo>
                    <a:pt x="410" y="311"/>
                    <a:pt x="414" y="313"/>
                    <a:pt x="415" y="312"/>
                  </a:cubicBezTo>
                  <a:cubicBezTo>
                    <a:pt x="416" y="312"/>
                    <a:pt x="416" y="309"/>
                    <a:pt x="416" y="309"/>
                  </a:cubicBezTo>
                  <a:cubicBezTo>
                    <a:pt x="416" y="309"/>
                    <a:pt x="419" y="309"/>
                    <a:pt x="420" y="309"/>
                  </a:cubicBezTo>
                  <a:cubicBezTo>
                    <a:pt x="420" y="309"/>
                    <a:pt x="420" y="307"/>
                    <a:pt x="420" y="307"/>
                  </a:cubicBezTo>
                  <a:cubicBezTo>
                    <a:pt x="419" y="306"/>
                    <a:pt x="418" y="305"/>
                    <a:pt x="417" y="305"/>
                  </a:cubicBezTo>
                  <a:cubicBezTo>
                    <a:pt x="417" y="303"/>
                    <a:pt x="418" y="304"/>
                    <a:pt x="418" y="303"/>
                  </a:cubicBezTo>
                  <a:cubicBezTo>
                    <a:pt x="418" y="298"/>
                    <a:pt x="418" y="298"/>
                    <a:pt x="418" y="298"/>
                  </a:cubicBezTo>
                  <a:cubicBezTo>
                    <a:pt x="420" y="298"/>
                    <a:pt x="422" y="298"/>
                    <a:pt x="423" y="298"/>
                  </a:cubicBezTo>
                  <a:cubicBezTo>
                    <a:pt x="420" y="296"/>
                    <a:pt x="424" y="292"/>
                    <a:pt x="422" y="291"/>
                  </a:cubicBezTo>
                  <a:cubicBezTo>
                    <a:pt x="423" y="291"/>
                    <a:pt x="423" y="291"/>
                    <a:pt x="424" y="291"/>
                  </a:cubicBezTo>
                  <a:cubicBezTo>
                    <a:pt x="425" y="290"/>
                    <a:pt x="425" y="290"/>
                    <a:pt x="425" y="290"/>
                  </a:cubicBezTo>
                  <a:cubicBezTo>
                    <a:pt x="425" y="290"/>
                    <a:pt x="425" y="288"/>
                    <a:pt x="424" y="288"/>
                  </a:cubicBezTo>
                  <a:cubicBezTo>
                    <a:pt x="423" y="287"/>
                    <a:pt x="422" y="288"/>
                    <a:pt x="421" y="287"/>
                  </a:cubicBezTo>
                  <a:cubicBezTo>
                    <a:pt x="420" y="286"/>
                    <a:pt x="420" y="286"/>
                    <a:pt x="420" y="286"/>
                  </a:cubicBezTo>
                  <a:cubicBezTo>
                    <a:pt x="418" y="286"/>
                    <a:pt x="416" y="288"/>
                    <a:pt x="413" y="287"/>
                  </a:cubicBezTo>
                  <a:cubicBezTo>
                    <a:pt x="412" y="286"/>
                    <a:pt x="412" y="285"/>
                    <a:pt x="413" y="285"/>
                  </a:cubicBezTo>
                  <a:cubicBezTo>
                    <a:pt x="416" y="283"/>
                    <a:pt x="418" y="281"/>
                    <a:pt x="420" y="279"/>
                  </a:cubicBezTo>
                  <a:cubicBezTo>
                    <a:pt x="418" y="273"/>
                    <a:pt x="416" y="268"/>
                    <a:pt x="408" y="271"/>
                  </a:cubicBezTo>
                  <a:cubicBezTo>
                    <a:pt x="408" y="270"/>
                    <a:pt x="407" y="269"/>
                    <a:pt x="406" y="268"/>
                  </a:cubicBezTo>
                  <a:cubicBezTo>
                    <a:pt x="410" y="268"/>
                    <a:pt x="413" y="268"/>
                    <a:pt x="416" y="269"/>
                  </a:cubicBezTo>
                  <a:cubicBezTo>
                    <a:pt x="416" y="268"/>
                    <a:pt x="416" y="266"/>
                    <a:pt x="416" y="266"/>
                  </a:cubicBezTo>
                  <a:cubicBezTo>
                    <a:pt x="412" y="260"/>
                    <a:pt x="408" y="256"/>
                    <a:pt x="406" y="248"/>
                  </a:cubicBezTo>
                  <a:cubicBezTo>
                    <a:pt x="404" y="249"/>
                    <a:pt x="404" y="249"/>
                    <a:pt x="402" y="249"/>
                  </a:cubicBezTo>
                  <a:cubicBezTo>
                    <a:pt x="402" y="248"/>
                    <a:pt x="403" y="248"/>
                    <a:pt x="404" y="247"/>
                  </a:cubicBezTo>
                  <a:cubicBezTo>
                    <a:pt x="402" y="243"/>
                    <a:pt x="397" y="236"/>
                    <a:pt x="400" y="229"/>
                  </a:cubicBezTo>
                  <a:cubicBezTo>
                    <a:pt x="401" y="226"/>
                    <a:pt x="404" y="226"/>
                    <a:pt x="405" y="224"/>
                  </a:cubicBezTo>
                  <a:cubicBezTo>
                    <a:pt x="405" y="224"/>
                    <a:pt x="405" y="222"/>
                    <a:pt x="404" y="221"/>
                  </a:cubicBezTo>
                  <a:cubicBezTo>
                    <a:pt x="407" y="220"/>
                    <a:pt x="409" y="219"/>
                    <a:pt x="410" y="216"/>
                  </a:cubicBezTo>
                  <a:cubicBezTo>
                    <a:pt x="411" y="216"/>
                    <a:pt x="410" y="215"/>
                    <a:pt x="411" y="214"/>
                  </a:cubicBezTo>
                  <a:cubicBezTo>
                    <a:pt x="412" y="214"/>
                    <a:pt x="414" y="214"/>
                    <a:pt x="415" y="213"/>
                  </a:cubicBezTo>
                  <a:cubicBezTo>
                    <a:pt x="415" y="213"/>
                    <a:pt x="416" y="211"/>
                    <a:pt x="416" y="211"/>
                  </a:cubicBezTo>
                  <a:cubicBezTo>
                    <a:pt x="417" y="211"/>
                    <a:pt x="419" y="211"/>
                    <a:pt x="420" y="211"/>
                  </a:cubicBezTo>
                  <a:cubicBezTo>
                    <a:pt x="420" y="211"/>
                    <a:pt x="420" y="210"/>
                    <a:pt x="420" y="209"/>
                  </a:cubicBezTo>
                  <a:cubicBezTo>
                    <a:pt x="421" y="209"/>
                    <a:pt x="421" y="208"/>
                    <a:pt x="422" y="208"/>
                  </a:cubicBezTo>
                  <a:cubicBezTo>
                    <a:pt x="422" y="208"/>
                    <a:pt x="423" y="209"/>
                    <a:pt x="424" y="209"/>
                  </a:cubicBezTo>
                  <a:cubicBezTo>
                    <a:pt x="425" y="209"/>
                    <a:pt x="425" y="208"/>
                    <a:pt x="426" y="208"/>
                  </a:cubicBezTo>
                  <a:cubicBezTo>
                    <a:pt x="427" y="207"/>
                    <a:pt x="428" y="205"/>
                    <a:pt x="429" y="203"/>
                  </a:cubicBezTo>
                  <a:cubicBezTo>
                    <a:pt x="429" y="202"/>
                    <a:pt x="429" y="202"/>
                    <a:pt x="429" y="202"/>
                  </a:cubicBezTo>
                  <a:cubicBezTo>
                    <a:pt x="428" y="201"/>
                    <a:pt x="425" y="200"/>
                    <a:pt x="425" y="200"/>
                  </a:cubicBezTo>
                  <a:cubicBezTo>
                    <a:pt x="422" y="200"/>
                    <a:pt x="421" y="203"/>
                    <a:pt x="417" y="202"/>
                  </a:cubicBezTo>
                  <a:cubicBezTo>
                    <a:pt x="416" y="201"/>
                    <a:pt x="416" y="199"/>
                    <a:pt x="415" y="199"/>
                  </a:cubicBezTo>
                  <a:cubicBezTo>
                    <a:pt x="413" y="198"/>
                    <a:pt x="408" y="198"/>
                    <a:pt x="406" y="199"/>
                  </a:cubicBezTo>
                  <a:cubicBezTo>
                    <a:pt x="406" y="199"/>
                    <a:pt x="406" y="201"/>
                    <a:pt x="406" y="201"/>
                  </a:cubicBezTo>
                  <a:cubicBezTo>
                    <a:pt x="405" y="202"/>
                    <a:pt x="403" y="202"/>
                    <a:pt x="402" y="202"/>
                  </a:cubicBezTo>
                  <a:cubicBezTo>
                    <a:pt x="401" y="203"/>
                    <a:pt x="401" y="205"/>
                    <a:pt x="400" y="206"/>
                  </a:cubicBezTo>
                  <a:cubicBezTo>
                    <a:pt x="400" y="206"/>
                    <a:pt x="398" y="206"/>
                    <a:pt x="397" y="206"/>
                  </a:cubicBezTo>
                  <a:cubicBezTo>
                    <a:pt x="398" y="206"/>
                    <a:pt x="396" y="207"/>
                    <a:pt x="396" y="207"/>
                  </a:cubicBezTo>
                  <a:cubicBezTo>
                    <a:pt x="395" y="207"/>
                    <a:pt x="394" y="207"/>
                    <a:pt x="394" y="206"/>
                  </a:cubicBezTo>
                  <a:cubicBezTo>
                    <a:pt x="392" y="205"/>
                    <a:pt x="393" y="203"/>
                    <a:pt x="392" y="201"/>
                  </a:cubicBezTo>
                  <a:cubicBezTo>
                    <a:pt x="391" y="200"/>
                    <a:pt x="390" y="197"/>
                    <a:pt x="389" y="197"/>
                  </a:cubicBezTo>
                  <a:cubicBezTo>
                    <a:pt x="388" y="197"/>
                    <a:pt x="388" y="197"/>
                    <a:pt x="388" y="197"/>
                  </a:cubicBezTo>
                  <a:cubicBezTo>
                    <a:pt x="386" y="195"/>
                    <a:pt x="385" y="191"/>
                    <a:pt x="385" y="188"/>
                  </a:cubicBezTo>
                  <a:cubicBezTo>
                    <a:pt x="384" y="189"/>
                    <a:pt x="385" y="184"/>
                    <a:pt x="385" y="184"/>
                  </a:cubicBezTo>
                  <a:cubicBezTo>
                    <a:pt x="385" y="184"/>
                    <a:pt x="386" y="183"/>
                    <a:pt x="386" y="183"/>
                  </a:cubicBezTo>
                  <a:cubicBezTo>
                    <a:pt x="388" y="182"/>
                    <a:pt x="392" y="184"/>
                    <a:pt x="394" y="183"/>
                  </a:cubicBezTo>
                  <a:cubicBezTo>
                    <a:pt x="395" y="183"/>
                    <a:pt x="397" y="178"/>
                    <a:pt x="398" y="177"/>
                  </a:cubicBezTo>
                  <a:cubicBezTo>
                    <a:pt x="399" y="176"/>
                    <a:pt x="402" y="173"/>
                    <a:pt x="403" y="173"/>
                  </a:cubicBezTo>
                  <a:cubicBezTo>
                    <a:pt x="404" y="173"/>
                    <a:pt x="405" y="173"/>
                    <a:pt x="405" y="173"/>
                  </a:cubicBezTo>
                  <a:cubicBezTo>
                    <a:pt x="406" y="173"/>
                    <a:pt x="407" y="170"/>
                    <a:pt x="408" y="170"/>
                  </a:cubicBezTo>
                  <a:cubicBezTo>
                    <a:pt x="409" y="170"/>
                    <a:pt x="409" y="170"/>
                    <a:pt x="409" y="170"/>
                  </a:cubicBezTo>
                  <a:cubicBezTo>
                    <a:pt x="410" y="168"/>
                    <a:pt x="409" y="167"/>
                    <a:pt x="410" y="165"/>
                  </a:cubicBezTo>
                  <a:cubicBezTo>
                    <a:pt x="411" y="163"/>
                    <a:pt x="414" y="161"/>
                    <a:pt x="416" y="159"/>
                  </a:cubicBezTo>
                  <a:cubicBezTo>
                    <a:pt x="419" y="160"/>
                    <a:pt x="423" y="161"/>
                    <a:pt x="426" y="162"/>
                  </a:cubicBezTo>
                  <a:cubicBezTo>
                    <a:pt x="424" y="166"/>
                    <a:pt x="422" y="170"/>
                    <a:pt x="420" y="174"/>
                  </a:cubicBezTo>
                  <a:cubicBezTo>
                    <a:pt x="420" y="174"/>
                    <a:pt x="418" y="175"/>
                    <a:pt x="418" y="175"/>
                  </a:cubicBezTo>
                  <a:cubicBezTo>
                    <a:pt x="418" y="176"/>
                    <a:pt x="418" y="179"/>
                    <a:pt x="418" y="180"/>
                  </a:cubicBezTo>
                  <a:cubicBezTo>
                    <a:pt x="418" y="180"/>
                    <a:pt x="421" y="180"/>
                    <a:pt x="421" y="180"/>
                  </a:cubicBezTo>
                  <a:cubicBezTo>
                    <a:pt x="420" y="180"/>
                    <a:pt x="416" y="185"/>
                    <a:pt x="418" y="186"/>
                  </a:cubicBezTo>
                  <a:cubicBezTo>
                    <a:pt x="418" y="186"/>
                    <a:pt x="420" y="187"/>
                    <a:pt x="419" y="186"/>
                  </a:cubicBezTo>
                  <a:cubicBezTo>
                    <a:pt x="419" y="186"/>
                    <a:pt x="421" y="186"/>
                    <a:pt x="421" y="186"/>
                  </a:cubicBezTo>
                  <a:cubicBezTo>
                    <a:pt x="421" y="185"/>
                    <a:pt x="422" y="184"/>
                    <a:pt x="421" y="183"/>
                  </a:cubicBezTo>
                  <a:cubicBezTo>
                    <a:pt x="425" y="181"/>
                    <a:pt x="434" y="171"/>
                    <a:pt x="441" y="173"/>
                  </a:cubicBezTo>
                  <a:cubicBezTo>
                    <a:pt x="441" y="173"/>
                    <a:pt x="443" y="175"/>
                    <a:pt x="443" y="175"/>
                  </a:cubicBezTo>
                  <a:cubicBezTo>
                    <a:pt x="445" y="175"/>
                    <a:pt x="444" y="173"/>
                    <a:pt x="446" y="174"/>
                  </a:cubicBezTo>
                  <a:cubicBezTo>
                    <a:pt x="446" y="174"/>
                    <a:pt x="447" y="174"/>
                    <a:pt x="447" y="174"/>
                  </a:cubicBezTo>
                  <a:cubicBezTo>
                    <a:pt x="450" y="168"/>
                    <a:pt x="450" y="168"/>
                    <a:pt x="450" y="168"/>
                  </a:cubicBezTo>
                  <a:cubicBezTo>
                    <a:pt x="453" y="165"/>
                    <a:pt x="453" y="165"/>
                    <a:pt x="453" y="165"/>
                  </a:cubicBezTo>
                  <a:cubicBezTo>
                    <a:pt x="457" y="159"/>
                    <a:pt x="457" y="159"/>
                    <a:pt x="457" y="159"/>
                  </a:cubicBezTo>
                  <a:cubicBezTo>
                    <a:pt x="459" y="155"/>
                    <a:pt x="459" y="155"/>
                    <a:pt x="459" y="155"/>
                  </a:cubicBezTo>
                  <a:cubicBezTo>
                    <a:pt x="465" y="150"/>
                    <a:pt x="465" y="150"/>
                    <a:pt x="465" y="150"/>
                  </a:cubicBezTo>
                  <a:cubicBezTo>
                    <a:pt x="464" y="145"/>
                    <a:pt x="464" y="145"/>
                    <a:pt x="464" y="145"/>
                  </a:cubicBezTo>
                  <a:cubicBezTo>
                    <a:pt x="468" y="144"/>
                    <a:pt x="468" y="144"/>
                    <a:pt x="468" y="144"/>
                  </a:cubicBezTo>
                  <a:cubicBezTo>
                    <a:pt x="470" y="147"/>
                    <a:pt x="470" y="147"/>
                    <a:pt x="470" y="147"/>
                  </a:cubicBezTo>
                  <a:cubicBezTo>
                    <a:pt x="474" y="148"/>
                    <a:pt x="474" y="148"/>
                    <a:pt x="474" y="148"/>
                  </a:cubicBezTo>
                  <a:cubicBezTo>
                    <a:pt x="478" y="149"/>
                    <a:pt x="478" y="149"/>
                    <a:pt x="478" y="149"/>
                  </a:cubicBezTo>
                  <a:cubicBezTo>
                    <a:pt x="478" y="146"/>
                    <a:pt x="478" y="146"/>
                    <a:pt x="478" y="146"/>
                  </a:cubicBezTo>
                  <a:cubicBezTo>
                    <a:pt x="478" y="143"/>
                    <a:pt x="478" y="143"/>
                    <a:pt x="478" y="143"/>
                  </a:cubicBezTo>
                  <a:cubicBezTo>
                    <a:pt x="481" y="141"/>
                    <a:pt x="481" y="141"/>
                    <a:pt x="481" y="141"/>
                  </a:cubicBezTo>
                  <a:cubicBezTo>
                    <a:pt x="485" y="141"/>
                    <a:pt x="485" y="141"/>
                    <a:pt x="485" y="141"/>
                  </a:cubicBezTo>
                  <a:cubicBezTo>
                    <a:pt x="487" y="139"/>
                    <a:pt x="487" y="139"/>
                    <a:pt x="487" y="139"/>
                  </a:cubicBezTo>
                  <a:cubicBezTo>
                    <a:pt x="487" y="137"/>
                    <a:pt x="487" y="137"/>
                    <a:pt x="487" y="137"/>
                  </a:cubicBezTo>
                  <a:cubicBezTo>
                    <a:pt x="491" y="135"/>
                    <a:pt x="491" y="135"/>
                    <a:pt x="491" y="135"/>
                  </a:cubicBezTo>
                  <a:cubicBezTo>
                    <a:pt x="492" y="129"/>
                    <a:pt x="492" y="129"/>
                    <a:pt x="492" y="129"/>
                  </a:cubicBezTo>
                  <a:cubicBezTo>
                    <a:pt x="497" y="137"/>
                    <a:pt x="497" y="137"/>
                    <a:pt x="497" y="137"/>
                  </a:cubicBezTo>
                  <a:cubicBezTo>
                    <a:pt x="499" y="134"/>
                    <a:pt x="499" y="134"/>
                    <a:pt x="499" y="134"/>
                  </a:cubicBezTo>
                  <a:cubicBezTo>
                    <a:pt x="498" y="131"/>
                    <a:pt x="498" y="131"/>
                    <a:pt x="498" y="131"/>
                  </a:cubicBezTo>
                  <a:cubicBezTo>
                    <a:pt x="501" y="129"/>
                    <a:pt x="501" y="129"/>
                    <a:pt x="501" y="129"/>
                  </a:cubicBezTo>
                  <a:cubicBezTo>
                    <a:pt x="501" y="125"/>
                    <a:pt x="501" y="125"/>
                    <a:pt x="501" y="125"/>
                  </a:cubicBezTo>
                  <a:cubicBezTo>
                    <a:pt x="501" y="119"/>
                    <a:pt x="501" y="119"/>
                    <a:pt x="501" y="119"/>
                  </a:cubicBezTo>
                  <a:cubicBezTo>
                    <a:pt x="502" y="115"/>
                    <a:pt x="502" y="115"/>
                    <a:pt x="502" y="115"/>
                  </a:cubicBezTo>
                  <a:cubicBezTo>
                    <a:pt x="502" y="111"/>
                    <a:pt x="502" y="111"/>
                    <a:pt x="502" y="111"/>
                  </a:cubicBezTo>
                  <a:cubicBezTo>
                    <a:pt x="505" y="109"/>
                    <a:pt x="505" y="109"/>
                    <a:pt x="505" y="109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6"/>
                    <a:pt x="506" y="105"/>
                    <a:pt x="507" y="105"/>
                  </a:cubicBezTo>
                  <a:cubicBezTo>
                    <a:pt x="510" y="105"/>
                    <a:pt x="512" y="107"/>
                    <a:pt x="512" y="108"/>
                  </a:cubicBezTo>
                  <a:lnTo>
                    <a:pt x="512" y="109"/>
                  </a:lnTo>
                  <a:close/>
                  <a:moveTo>
                    <a:pt x="236" y="208"/>
                  </a:moveTo>
                  <a:cubicBezTo>
                    <a:pt x="239" y="208"/>
                    <a:pt x="241" y="212"/>
                    <a:pt x="239" y="212"/>
                  </a:cubicBezTo>
                  <a:cubicBezTo>
                    <a:pt x="238" y="211"/>
                    <a:pt x="237" y="211"/>
                    <a:pt x="236" y="210"/>
                  </a:cubicBezTo>
                  <a:cubicBezTo>
                    <a:pt x="236" y="210"/>
                    <a:pt x="236" y="208"/>
                    <a:pt x="236" y="208"/>
                  </a:cubicBezTo>
                  <a:cubicBezTo>
                    <a:pt x="237" y="208"/>
                    <a:pt x="236" y="208"/>
                    <a:pt x="236" y="2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5" name="Google Shape;740;p9">
              <a:extLst>
                <a:ext uri="{FF2B5EF4-FFF2-40B4-BE49-F238E27FC236}">
                  <a16:creationId xmlns:a16="http://schemas.microsoft.com/office/drawing/2014/main" id="{2C8FD788-C978-4842-9179-67AD4792D461}"/>
                </a:ext>
              </a:extLst>
            </p:cNvPr>
            <p:cNvSpPr/>
            <p:nvPr/>
          </p:nvSpPr>
          <p:spPr>
            <a:xfrm>
              <a:off x="8190817" y="2065528"/>
              <a:ext cx="1870059" cy="1498202"/>
            </a:xfrm>
            <a:custGeom>
              <a:avLst/>
              <a:gdLst/>
              <a:ahLst/>
              <a:cxnLst/>
              <a:rect l="l" t="t" r="r" b="b"/>
              <a:pathLst>
                <a:path w="531" h="425" extrusionOk="0">
                  <a:moveTo>
                    <a:pt x="326" y="402"/>
                  </a:moveTo>
                  <a:cubicBezTo>
                    <a:pt x="323" y="403"/>
                    <a:pt x="320" y="405"/>
                    <a:pt x="317" y="406"/>
                  </a:cubicBezTo>
                  <a:cubicBezTo>
                    <a:pt x="315" y="406"/>
                    <a:pt x="313" y="406"/>
                    <a:pt x="312" y="406"/>
                  </a:cubicBezTo>
                  <a:cubicBezTo>
                    <a:pt x="311" y="407"/>
                    <a:pt x="312" y="408"/>
                    <a:pt x="311" y="409"/>
                  </a:cubicBezTo>
                  <a:cubicBezTo>
                    <a:pt x="311" y="410"/>
                    <a:pt x="310" y="409"/>
                    <a:pt x="309" y="410"/>
                  </a:cubicBezTo>
                  <a:cubicBezTo>
                    <a:pt x="308" y="411"/>
                    <a:pt x="307" y="411"/>
                    <a:pt x="305" y="412"/>
                  </a:cubicBezTo>
                  <a:cubicBezTo>
                    <a:pt x="306" y="416"/>
                    <a:pt x="305" y="418"/>
                    <a:pt x="307" y="420"/>
                  </a:cubicBezTo>
                  <a:cubicBezTo>
                    <a:pt x="308" y="422"/>
                    <a:pt x="309" y="422"/>
                    <a:pt x="311" y="422"/>
                  </a:cubicBezTo>
                  <a:cubicBezTo>
                    <a:pt x="311" y="423"/>
                    <a:pt x="314" y="425"/>
                    <a:pt x="314" y="425"/>
                  </a:cubicBezTo>
                  <a:cubicBezTo>
                    <a:pt x="315" y="425"/>
                    <a:pt x="320" y="422"/>
                    <a:pt x="321" y="422"/>
                  </a:cubicBezTo>
                  <a:cubicBezTo>
                    <a:pt x="321" y="421"/>
                    <a:pt x="321" y="420"/>
                    <a:pt x="321" y="420"/>
                  </a:cubicBezTo>
                  <a:cubicBezTo>
                    <a:pt x="323" y="419"/>
                    <a:pt x="324" y="420"/>
                    <a:pt x="325" y="418"/>
                  </a:cubicBezTo>
                  <a:cubicBezTo>
                    <a:pt x="326" y="417"/>
                    <a:pt x="325" y="416"/>
                    <a:pt x="325" y="414"/>
                  </a:cubicBezTo>
                  <a:cubicBezTo>
                    <a:pt x="327" y="413"/>
                    <a:pt x="327" y="413"/>
                    <a:pt x="327" y="413"/>
                  </a:cubicBezTo>
                  <a:cubicBezTo>
                    <a:pt x="328" y="408"/>
                    <a:pt x="326" y="410"/>
                    <a:pt x="329" y="408"/>
                  </a:cubicBezTo>
                  <a:cubicBezTo>
                    <a:pt x="329" y="408"/>
                    <a:pt x="330" y="406"/>
                    <a:pt x="329" y="406"/>
                  </a:cubicBezTo>
                  <a:cubicBezTo>
                    <a:pt x="329" y="406"/>
                    <a:pt x="329" y="405"/>
                    <a:pt x="329" y="404"/>
                  </a:cubicBezTo>
                  <a:cubicBezTo>
                    <a:pt x="328" y="404"/>
                    <a:pt x="326" y="403"/>
                    <a:pt x="326" y="402"/>
                  </a:cubicBezTo>
                  <a:close/>
                  <a:moveTo>
                    <a:pt x="343" y="301"/>
                  </a:moveTo>
                  <a:cubicBezTo>
                    <a:pt x="343" y="301"/>
                    <a:pt x="344" y="303"/>
                    <a:pt x="345" y="303"/>
                  </a:cubicBezTo>
                  <a:cubicBezTo>
                    <a:pt x="344" y="303"/>
                    <a:pt x="344" y="303"/>
                    <a:pt x="344" y="305"/>
                  </a:cubicBezTo>
                  <a:cubicBezTo>
                    <a:pt x="343" y="305"/>
                    <a:pt x="342" y="306"/>
                    <a:pt x="342" y="306"/>
                  </a:cubicBezTo>
                  <a:cubicBezTo>
                    <a:pt x="341" y="306"/>
                    <a:pt x="338" y="305"/>
                    <a:pt x="337" y="304"/>
                  </a:cubicBezTo>
                  <a:cubicBezTo>
                    <a:pt x="337" y="303"/>
                    <a:pt x="337" y="303"/>
                    <a:pt x="337" y="303"/>
                  </a:cubicBezTo>
                  <a:cubicBezTo>
                    <a:pt x="338" y="302"/>
                    <a:pt x="337" y="302"/>
                    <a:pt x="339" y="301"/>
                  </a:cubicBezTo>
                  <a:cubicBezTo>
                    <a:pt x="339" y="301"/>
                    <a:pt x="339" y="303"/>
                    <a:pt x="339" y="303"/>
                  </a:cubicBezTo>
                  <a:cubicBezTo>
                    <a:pt x="339" y="303"/>
                    <a:pt x="340" y="304"/>
                    <a:pt x="341" y="303"/>
                  </a:cubicBezTo>
                  <a:cubicBezTo>
                    <a:pt x="341" y="303"/>
                    <a:pt x="341" y="302"/>
                    <a:pt x="341" y="301"/>
                  </a:cubicBezTo>
                  <a:cubicBezTo>
                    <a:pt x="342" y="301"/>
                    <a:pt x="343" y="301"/>
                    <a:pt x="343" y="301"/>
                  </a:cubicBezTo>
                  <a:close/>
                  <a:moveTo>
                    <a:pt x="379" y="296"/>
                  </a:moveTo>
                  <a:cubicBezTo>
                    <a:pt x="384" y="296"/>
                    <a:pt x="378" y="299"/>
                    <a:pt x="377" y="300"/>
                  </a:cubicBezTo>
                  <a:cubicBezTo>
                    <a:pt x="376" y="298"/>
                    <a:pt x="373" y="296"/>
                    <a:pt x="379" y="296"/>
                  </a:cubicBezTo>
                  <a:close/>
                  <a:moveTo>
                    <a:pt x="407" y="272"/>
                  </a:moveTo>
                  <a:cubicBezTo>
                    <a:pt x="409" y="273"/>
                    <a:pt x="409" y="273"/>
                    <a:pt x="409" y="273"/>
                  </a:cubicBezTo>
                  <a:cubicBezTo>
                    <a:pt x="408" y="273"/>
                    <a:pt x="409" y="276"/>
                    <a:pt x="409" y="277"/>
                  </a:cubicBezTo>
                  <a:cubicBezTo>
                    <a:pt x="409" y="277"/>
                    <a:pt x="405" y="277"/>
                    <a:pt x="406" y="277"/>
                  </a:cubicBezTo>
                  <a:cubicBezTo>
                    <a:pt x="406" y="276"/>
                    <a:pt x="405" y="276"/>
                    <a:pt x="404" y="276"/>
                  </a:cubicBezTo>
                  <a:cubicBezTo>
                    <a:pt x="405" y="276"/>
                    <a:pt x="404" y="274"/>
                    <a:pt x="404" y="273"/>
                  </a:cubicBezTo>
                  <a:cubicBezTo>
                    <a:pt x="405" y="273"/>
                    <a:pt x="407" y="273"/>
                    <a:pt x="407" y="272"/>
                  </a:cubicBezTo>
                  <a:close/>
                  <a:moveTo>
                    <a:pt x="418" y="271"/>
                  </a:moveTo>
                  <a:cubicBezTo>
                    <a:pt x="418" y="271"/>
                    <a:pt x="419" y="273"/>
                    <a:pt x="419" y="273"/>
                  </a:cubicBezTo>
                  <a:cubicBezTo>
                    <a:pt x="420" y="273"/>
                    <a:pt x="420" y="271"/>
                    <a:pt x="418" y="271"/>
                  </a:cubicBezTo>
                  <a:close/>
                  <a:moveTo>
                    <a:pt x="383" y="233"/>
                  </a:moveTo>
                  <a:cubicBezTo>
                    <a:pt x="383" y="233"/>
                    <a:pt x="384" y="236"/>
                    <a:pt x="383" y="235"/>
                  </a:cubicBezTo>
                  <a:cubicBezTo>
                    <a:pt x="382" y="235"/>
                    <a:pt x="381" y="232"/>
                    <a:pt x="383" y="233"/>
                  </a:cubicBezTo>
                  <a:close/>
                  <a:moveTo>
                    <a:pt x="512" y="109"/>
                  </a:moveTo>
                  <a:cubicBezTo>
                    <a:pt x="514" y="106"/>
                    <a:pt x="514" y="106"/>
                    <a:pt x="514" y="106"/>
                  </a:cubicBezTo>
                  <a:cubicBezTo>
                    <a:pt x="518" y="104"/>
                    <a:pt x="518" y="104"/>
                    <a:pt x="518" y="104"/>
                  </a:cubicBezTo>
                  <a:cubicBezTo>
                    <a:pt x="519" y="101"/>
                    <a:pt x="519" y="101"/>
                    <a:pt x="519" y="101"/>
                  </a:cubicBezTo>
                  <a:cubicBezTo>
                    <a:pt x="522" y="99"/>
                    <a:pt x="522" y="99"/>
                    <a:pt x="522" y="99"/>
                  </a:cubicBezTo>
                  <a:cubicBezTo>
                    <a:pt x="526" y="96"/>
                    <a:pt x="526" y="96"/>
                    <a:pt x="526" y="96"/>
                  </a:cubicBezTo>
                  <a:cubicBezTo>
                    <a:pt x="528" y="92"/>
                    <a:pt x="528" y="92"/>
                    <a:pt x="528" y="92"/>
                  </a:cubicBezTo>
                  <a:cubicBezTo>
                    <a:pt x="529" y="85"/>
                    <a:pt x="529" y="85"/>
                    <a:pt x="529" y="85"/>
                  </a:cubicBezTo>
                  <a:cubicBezTo>
                    <a:pt x="528" y="82"/>
                    <a:pt x="528" y="82"/>
                    <a:pt x="528" y="82"/>
                  </a:cubicBezTo>
                  <a:cubicBezTo>
                    <a:pt x="531" y="80"/>
                    <a:pt x="531" y="80"/>
                    <a:pt x="531" y="80"/>
                  </a:cubicBezTo>
                  <a:cubicBezTo>
                    <a:pt x="531" y="75"/>
                    <a:pt x="531" y="75"/>
                    <a:pt x="531" y="75"/>
                  </a:cubicBezTo>
                  <a:cubicBezTo>
                    <a:pt x="529" y="73"/>
                    <a:pt x="529" y="73"/>
                    <a:pt x="529" y="73"/>
                  </a:cubicBezTo>
                  <a:cubicBezTo>
                    <a:pt x="529" y="70"/>
                    <a:pt x="529" y="70"/>
                    <a:pt x="529" y="70"/>
                  </a:cubicBezTo>
                  <a:cubicBezTo>
                    <a:pt x="531" y="64"/>
                    <a:pt x="531" y="64"/>
                    <a:pt x="531" y="64"/>
                  </a:cubicBezTo>
                  <a:cubicBezTo>
                    <a:pt x="527" y="66"/>
                    <a:pt x="527" y="66"/>
                    <a:pt x="527" y="66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21" y="70"/>
                    <a:pt x="521" y="70"/>
                    <a:pt x="521" y="70"/>
                  </a:cubicBezTo>
                  <a:cubicBezTo>
                    <a:pt x="518" y="70"/>
                    <a:pt x="518" y="70"/>
                    <a:pt x="518" y="70"/>
                  </a:cubicBezTo>
                  <a:cubicBezTo>
                    <a:pt x="515" y="72"/>
                    <a:pt x="515" y="72"/>
                    <a:pt x="515" y="72"/>
                  </a:cubicBezTo>
                  <a:cubicBezTo>
                    <a:pt x="512" y="75"/>
                    <a:pt x="512" y="75"/>
                    <a:pt x="512" y="75"/>
                  </a:cubicBezTo>
                  <a:cubicBezTo>
                    <a:pt x="509" y="77"/>
                    <a:pt x="509" y="77"/>
                    <a:pt x="509" y="77"/>
                  </a:cubicBezTo>
                  <a:cubicBezTo>
                    <a:pt x="506" y="78"/>
                    <a:pt x="506" y="78"/>
                    <a:pt x="506" y="78"/>
                  </a:cubicBezTo>
                  <a:cubicBezTo>
                    <a:pt x="502" y="76"/>
                    <a:pt x="502" y="76"/>
                    <a:pt x="502" y="76"/>
                  </a:cubicBezTo>
                  <a:cubicBezTo>
                    <a:pt x="498" y="74"/>
                    <a:pt x="498" y="74"/>
                    <a:pt x="498" y="74"/>
                  </a:cubicBezTo>
                  <a:cubicBezTo>
                    <a:pt x="496" y="70"/>
                    <a:pt x="496" y="70"/>
                    <a:pt x="496" y="70"/>
                  </a:cubicBezTo>
                  <a:cubicBezTo>
                    <a:pt x="497" y="66"/>
                    <a:pt x="497" y="66"/>
                    <a:pt x="497" y="66"/>
                  </a:cubicBezTo>
                  <a:cubicBezTo>
                    <a:pt x="495" y="63"/>
                    <a:pt x="495" y="63"/>
                    <a:pt x="495" y="63"/>
                  </a:cubicBezTo>
                  <a:cubicBezTo>
                    <a:pt x="492" y="59"/>
                    <a:pt x="492" y="59"/>
                    <a:pt x="492" y="59"/>
                  </a:cubicBezTo>
                  <a:cubicBezTo>
                    <a:pt x="490" y="54"/>
                    <a:pt x="490" y="54"/>
                    <a:pt x="490" y="54"/>
                  </a:cubicBezTo>
                  <a:cubicBezTo>
                    <a:pt x="489" y="51"/>
                    <a:pt x="489" y="51"/>
                    <a:pt x="489" y="51"/>
                  </a:cubicBezTo>
                  <a:cubicBezTo>
                    <a:pt x="486" y="48"/>
                    <a:pt x="486" y="48"/>
                    <a:pt x="486" y="48"/>
                  </a:cubicBezTo>
                  <a:cubicBezTo>
                    <a:pt x="481" y="46"/>
                    <a:pt x="481" y="46"/>
                    <a:pt x="481" y="46"/>
                  </a:cubicBezTo>
                  <a:cubicBezTo>
                    <a:pt x="477" y="46"/>
                    <a:pt x="477" y="46"/>
                    <a:pt x="477" y="46"/>
                  </a:cubicBezTo>
                  <a:cubicBezTo>
                    <a:pt x="474" y="46"/>
                    <a:pt x="474" y="46"/>
                    <a:pt x="474" y="46"/>
                  </a:cubicBezTo>
                  <a:cubicBezTo>
                    <a:pt x="471" y="43"/>
                    <a:pt x="471" y="43"/>
                    <a:pt x="471" y="43"/>
                  </a:cubicBezTo>
                  <a:cubicBezTo>
                    <a:pt x="468" y="38"/>
                    <a:pt x="468" y="38"/>
                    <a:pt x="468" y="38"/>
                  </a:cubicBezTo>
                  <a:cubicBezTo>
                    <a:pt x="464" y="32"/>
                    <a:pt x="464" y="32"/>
                    <a:pt x="464" y="32"/>
                  </a:cubicBezTo>
                  <a:cubicBezTo>
                    <a:pt x="463" y="26"/>
                    <a:pt x="463" y="26"/>
                    <a:pt x="463" y="26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0" y="18"/>
                    <a:pt x="460" y="18"/>
                    <a:pt x="460" y="18"/>
                  </a:cubicBezTo>
                  <a:cubicBezTo>
                    <a:pt x="457" y="15"/>
                    <a:pt x="457" y="15"/>
                    <a:pt x="457" y="15"/>
                  </a:cubicBezTo>
                  <a:cubicBezTo>
                    <a:pt x="453" y="11"/>
                    <a:pt x="453" y="11"/>
                    <a:pt x="453" y="11"/>
                  </a:cubicBezTo>
                  <a:cubicBezTo>
                    <a:pt x="447" y="10"/>
                    <a:pt x="447" y="10"/>
                    <a:pt x="447" y="10"/>
                  </a:cubicBezTo>
                  <a:cubicBezTo>
                    <a:pt x="443" y="7"/>
                    <a:pt x="443" y="7"/>
                    <a:pt x="443" y="7"/>
                  </a:cubicBezTo>
                  <a:cubicBezTo>
                    <a:pt x="440" y="4"/>
                    <a:pt x="440" y="4"/>
                    <a:pt x="440" y="4"/>
                  </a:cubicBezTo>
                  <a:cubicBezTo>
                    <a:pt x="437" y="1"/>
                    <a:pt x="437" y="1"/>
                    <a:pt x="437" y="1"/>
                  </a:cubicBezTo>
                  <a:cubicBezTo>
                    <a:pt x="431" y="0"/>
                    <a:pt x="431" y="0"/>
                    <a:pt x="431" y="0"/>
                  </a:cubicBezTo>
                  <a:cubicBezTo>
                    <a:pt x="429" y="1"/>
                    <a:pt x="429" y="1"/>
                    <a:pt x="429" y="1"/>
                  </a:cubicBezTo>
                  <a:cubicBezTo>
                    <a:pt x="424" y="3"/>
                    <a:pt x="424" y="3"/>
                    <a:pt x="424" y="3"/>
                  </a:cubicBezTo>
                  <a:cubicBezTo>
                    <a:pt x="419" y="3"/>
                    <a:pt x="419" y="3"/>
                    <a:pt x="419" y="3"/>
                  </a:cubicBezTo>
                  <a:cubicBezTo>
                    <a:pt x="416" y="6"/>
                    <a:pt x="416" y="6"/>
                    <a:pt x="416" y="6"/>
                  </a:cubicBezTo>
                  <a:cubicBezTo>
                    <a:pt x="412" y="9"/>
                    <a:pt x="412" y="9"/>
                    <a:pt x="412" y="9"/>
                  </a:cubicBezTo>
                  <a:cubicBezTo>
                    <a:pt x="409" y="13"/>
                    <a:pt x="409" y="13"/>
                    <a:pt x="409" y="13"/>
                  </a:cubicBezTo>
                  <a:cubicBezTo>
                    <a:pt x="407" y="14"/>
                    <a:pt x="407" y="14"/>
                    <a:pt x="407" y="14"/>
                  </a:cubicBezTo>
                  <a:cubicBezTo>
                    <a:pt x="407" y="17"/>
                    <a:pt x="407" y="17"/>
                    <a:pt x="407" y="17"/>
                  </a:cubicBezTo>
                  <a:cubicBezTo>
                    <a:pt x="409" y="16"/>
                    <a:pt x="409" y="16"/>
                    <a:pt x="409" y="16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9" y="25"/>
                    <a:pt x="409" y="25"/>
                    <a:pt x="409" y="25"/>
                  </a:cubicBezTo>
                  <a:cubicBezTo>
                    <a:pt x="407" y="27"/>
                    <a:pt x="407" y="27"/>
                    <a:pt x="407" y="27"/>
                  </a:cubicBezTo>
                  <a:cubicBezTo>
                    <a:pt x="408" y="32"/>
                    <a:pt x="408" y="32"/>
                    <a:pt x="408" y="32"/>
                  </a:cubicBezTo>
                  <a:cubicBezTo>
                    <a:pt x="405" y="36"/>
                    <a:pt x="405" y="36"/>
                    <a:pt x="405" y="36"/>
                  </a:cubicBezTo>
                  <a:cubicBezTo>
                    <a:pt x="403" y="40"/>
                    <a:pt x="403" y="40"/>
                    <a:pt x="403" y="40"/>
                  </a:cubicBezTo>
                  <a:cubicBezTo>
                    <a:pt x="403" y="40"/>
                    <a:pt x="396" y="45"/>
                    <a:pt x="399" y="46"/>
                  </a:cubicBezTo>
                  <a:cubicBezTo>
                    <a:pt x="399" y="48"/>
                    <a:pt x="393" y="50"/>
                    <a:pt x="393" y="50"/>
                  </a:cubicBezTo>
                  <a:cubicBezTo>
                    <a:pt x="387" y="55"/>
                    <a:pt x="387" y="55"/>
                    <a:pt x="387" y="55"/>
                  </a:cubicBezTo>
                  <a:cubicBezTo>
                    <a:pt x="384" y="52"/>
                    <a:pt x="384" y="52"/>
                    <a:pt x="384" y="52"/>
                  </a:cubicBezTo>
                  <a:cubicBezTo>
                    <a:pt x="378" y="49"/>
                    <a:pt x="378" y="49"/>
                    <a:pt x="378" y="49"/>
                  </a:cubicBezTo>
                  <a:cubicBezTo>
                    <a:pt x="374" y="51"/>
                    <a:pt x="374" y="51"/>
                    <a:pt x="374" y="51"/>
                  </a:cubicBezTo>
                  <a:cubicBezTo>
                    <a:pt x="370" y="61"/>
                    <a:pt x="370" y="61"/>
                    <a:pt x="370" y="61"/>
                  </a:cubicBezTo>
                  <a:cubicBezTo>
                    <a:pt x="370" y="61"/>
                    <a:pt x="370" y="63"/>
                    <a:pt x="371" y="64"/>
                  </a:cubicBezTo>
                  <a:cubicBezTo>
                    <a:pt x="372" y="68"/>
                    <a:pt x="369" y="71"/>
                    <a:pt x="369" y="71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5" y="78"/>
                    <a:pt x="375" y="78"/>
                    <a:pt x="375" y="78"/>
                  </a:cubicBezTo>
                  <a:cubicBezTo>
                    <a:pt x="381" y="77"/>
                    <a:pt x="381" y="77"/>
                    <a:pt x="381" y="77"/>
                  </a:cubicBezTo>
                  <a:cubicBezTo>
                    <a:pt x="386" y="72"/>
                    <a:pt x="386" y="72"/>
                    <a:pt x="386" y="72"/>
                  </a:cubicBezTo>
                  <a:cubicBezTo>
                    <a:pt x="389" y="73"/>
                    <a:pt x="389" y="73"/>
                    <a:pt x="389" y="73"/>
                  </a:cubicBezTo>
                  <a:cubicBezTo>
                    <a:pt x="391" y="76"/>
                    <a:pt x="391" y="76"/>
                    <a:pt x="391" y="76"/>
                  </a:cubicBezTo>
                  <a:cubicBezTo>
                    <a:pt x="395" y="79"/>
                    <a:pt x="395" y="79"/>
                    <a:pt x="395" y="79"/>
                  </a:cubicBezTo>
                  <a:cubicBezTo>
                    <a:pt x="401" y="81"/>
                    <a:pt x="401" y="81"/>
                    <a:pt x="401" y="81"/>
                  </a:cubicBezTo>
                  <a:cubicBezTo>
                    <a:pt x="404" y="85"/>
                    <a:pt x="404" y="85"/>
                    <a:pt x="404" y="85"/>
                  </a:cubicBezTo>
                  <a:cubicBezTo>
                    <a:pt x="403" y="89"/>
                    <a:pt x="403" y="89"/>
                    <a:pt x="403" y="89"/>
                  </a:cubicBezTo>
                  <a:cubicBezTo>
                    <a:pt x="403" y="89"/>
                    <a:pt x="398" y="88"/>
                    <a:pt x="395" y="89"/>
                  </a:cubicBezTo>
                  <a:cubicBezTo>
                    <a:pt x="393" y="89"/>
                    <a:pt x="389" y="94"/>
                    <a:pt x="389" y="94"/>
                  </a:cubicBezTo>
                  <a:cubicBezTo>
                    <a:pt x="384" y="93"/>
                    <a:pt x="384" y="93"/>
                    <a:pt x="384" y="93"/>
                  </a:cubicBezTo>
                  <a:cubicBezTo>
                    <a:pt x="377" y="98"/>
                    <a:pt x="377" y="98"/>
                    <a:pt x="377" y="98"/>
                  </a:cubicBezTo>
                  <a:cubicBezTo>
                    <a:pt x="375" y="96"/>
                    <a:pt x="375" y="96"/>
                    <a:pt x="375" y="96"/>
                  </a:cubicBezTo>
                  <a:cubicBezTo>
                    <a:pt x="372" y="96"/>
                    <a:pt x="372" y="96"/>
                    <a:pt x="372" y="96"/>
                  </a:cubicBezTo>
                  <a:cubicBezTo>
                    <a:pt x="370" y="101"/>
                    <a:pt x="370" y="101"/>
                    <a:pt x="370" y="101"/>
                  </a:cubicBezTo>
                  <a:cubicBezTo>
                    <a:pt x="367" y="103"/>
                    <a:pt x="367" y="103"/>
                    <a:pt x="367" y="103"/>
                  </a:cubicBezTo>
                  <a:cubicBezTo>
                    <a:pt x="356" y="106"/>
                    <a:pt x="356" y="106"/>
                    <a:pt x="356" y="106"/>
                  </a:cubicBezTo>
                  <a:cubicBezTo>
                    <a:pt x="354" y="112"/>
                    <a:pt x="354" y="112"/>
                    <a:pt x="354" y="112"/>
                  </a:cubicBezTo>
                  <a:cubicBezTo>
                    <a:pt x="347" y="116"/>
                    <a:pt x="347" y="116"/>
                    <a:pt x="347" y="116"/>
                  </a:cubicBezTo>
                  <a:cubicBezTo>
                    <a:pt x="342" y="114"/>
                    <a:pt x="342" y="114"/>
                    <a:pt x="342" y="114"/>
                  </a:cubicBezTo>
                  <a:cubicBezTo>
                    <a:pt x="338" y="110"/>
                    <a:pt x="338" y="110"/>
                    <a:pt x="338" y="110"/>
                  </a:cubicBezTo>
                  <a:cubicBezTo>
                    <a:pt x="334" y="109"/>
                    <a:pt x="334" y="109"/>
                    <a:pt x="334" y="109"/>
                  </a:cubicBezTo>
                  <a:cubicBezTo>
                    <a:pt x="330" y="111"/>
                    <a:pt x="330" y="111"/>
                    <a:pt x="330" y="111"/>
                  </a:cubicBezTo>
                  <a:cubicBezTo>
                    <a:pt x="328" y="116"/>
                    <a:pt x="328" y="116"/>
                    <a:pt x="328" y="116"/>
                  </a:cubicBezTo>
                  <a:cubicBezTo>
                    <a:pt x="328" y="121"/>
                    <a:pt x="328" y="121"/>
                    <a:pt x="328" y="121"/>
                  </a:cubicBezTo>
                  <a:cubicBezTo>
                    <a:pt x="329" y="126"/>
                    <a:pt x="329" y="126"/>
                    <a:pt x="329" y="126"/>
                  </a:cubicBezTo>
                  <a:cubicBezTo>
                    <a:pt x="331" y="130"/>
                    <a:pt x="331" y="130"/>
                    <a:pt x="331" y="130"/>
                  </a:cubicBezTo>
                  <a:cubicBezTo>
                    <a:pt x="328" y="135"/>
                    <a:pt x="328" y="135"/>
                    <a:pt x="328" y="135"/>
                  </a:cubicBezTo>
                  <a:cubicBezTo>
                    <a:pt x="324" y="137"/>
                    <a:pt x="324" y="137"/>
                    <a:pt x="324" y="137"/>
                  </a:cubicBezTo>
                  <a:cubicBezTo>
                    <a:pt x="317" y="139"/>
                    <a:pt x="317" y="139"/>
                    <a:pt x="317" y="139"/>
                  </a:cubicBezTo>
                  <a:cubicBezTo>
                    <a:pt x="308" y="141"/>
                    <a:pt x="308" y="141"/>
                    <a:pt x="308" y="141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296" y="142"/>
                    <a:pt x="296" y="142"/>
                    <a:pt x="296" y="142"/>
                  </a:cubicBezTo>
                  <a:cubicBezTo>
                    <a:pt x="292" y="142"/>
                    <a:pt x="292" y="142"/>
                    <a:pt x="292" y="142"/>
                  </a:cubicBezTo>
                  <a:cubicBezTo>
                    <a:pt x="288" y="147"/>
                    <a:pt x="288" y="147"/>
                    <a:pt x="288" y="147"/>
                  </a:cubicBezTo>
                  <a:cubicBezTo>
                    <a:pt x="282" y="149"/>
                    <a:pt x="282" y="149"/>
                    <a:pt x="282" y="149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0" y="152"/>
                    <a:pt x="270" y="152"/>
                    <a:pt x="270" y="152"/>
                  </a:cubicBezTo>
                  <a:cubicBezTo>
                    <a:pt x="261" y="152"/>
                    <a:pt x="261" y="152"/>
                    <a:pt x="261" y="152"/>
                  </a:cubicBezTo>
                  <a:cubicBezTo>
                    <a:pt x="257" y="148"/>
                    <a:pt x="257" y="148"/>
                    <a:pt x="257" y="148"/>
                  </a:cubicBezTo>
                  <a:cubicBezTo>
                    <a:pt x="252" y="144"/>
                    <a:pt x="252" y="144"/>
                    <a:pt x="252" y="144"/>
                  </a:cubicBezTo>
                  <a:cubicBezTo>
                    <a:pt x="250" y="143"/>
                    <a:pt x="250" y="143"/>
                    <a:pt x="250" y="143"/>
                  </a:cubicBezTo>
                  <a:cubicBezTo>
                    <a:pt x="237" y="142"/>
                    <a:pt x="237" y="142"/>
                    <a:pt x="237" y="142"/>
                  </a:cubicBezTo>
                  <a:cubicBezTo>
                    <a:pt x="229" y="141"/>
                    <a:pt x="229" y="141"/>
                    <a:pt x="229" y="141"/>
                  </a:cubicBezTo>
                  <a:cubicBezTo>
                    <a:pt x="222" y="140"/>
                    <a:pt x="222" y="140"/>
                    <a:pt x="222" y="140"/>
                  </a:cubicBezTo>
                  <a:cubicBezTo>
                    <a:pt x="216" y="141"/>
                    <a:pt x="216" y="141"/>
                    <a:pt x="216" y="141"/>
                  </a:cubicBezTo>
                  <a:cubicBezTo>
                    <a:pt x="210" y="140"/>
                    <a:pt x="210" y="140"/>
                    <a:pt x="210" y="140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01" y="133"/>
                    <a:pt x="201" y="133"/>
                    <a:pt x="201" y="133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88" y="118"/>
                    <a:pt x="188" y="118"/>
                    <a:pt x="188" y="118"/>
                  </a:cubicBezTo>
                  <a:cubicBezTo>
                    <a:pt x="183" y="116"/>
                    <a:pt x="183" y="116"/>
                    <a:pt x="183" y="116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65" y="109"/>
                    <a:pt x="165" y="109"/>
                    <a:pt x="165" y="109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6" y="96"/>
                    <a:pt x="166" y="96"/>
                    <a:pt x="166" y="96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58" y="89"/>
                    <a:pt x="158" y="89"/>
                    <a:pt x="158" y="89"/>
                  </a:cubicBezTo>
                  <a:cubicBezTo>
                    <a:pt x="158" y="86"/>
                    <a:pt x="158" y="86"/>
                    <a:pt x="158" y="86"/>
                  </a:cubicBezTo>
                  <a:cubicBezTo>
                    <a:pt x="153" y="80"/>
                    <a:pt x="153" y="80"/>
                    <a:pt x="153" y="80"/>
                  </a:cubicBezTo>
                  <a:cubicBezTo>
                    <a:pt x="148" y="77"/>
                    <a:pt x="148" y="77"/>
                    <a:pt x="148" y="77"/>
                  </a:cubicBezTo>
                  <a:cubicBezTo>
                    <a:pt x="142" y="78"/>
                    <a:pt x="142" y="78"/>
                    <a:pt x="142" y="78"/>
                  </a:cubicBezTo>
                  <a:cubicBezTo>
                    <a:pt x="138" y="77"/>
                    <a:pt x="138" y="77"/>
                    <a:pt x="138" y="77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34" y="71"/>
                    <a:pt x="134" y="71"/>
                    <a:pt x="134" y="71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29" y="59"/>
                    <a:pt x="129" y="59"/>
                    <a:pt x="129" y="59"/>
                  </a:cubicBezTo>
                  <a:cubicBezTo>
                    <a:pt x="117" y="61"/>
                    <a:pt x="117" y="61"/>
                    <a:pt x="117" y="61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05" y="70"/>
                    <a:pt x="105" y="70"/>
                    <a:pt x="105" y="70"/>
                  </a:cubicBezTo>
                  <a:cubicBezTo>
                    <a:pt x="104" y="73"/>
                    <a:pt x="104" y="73"/>
                    <a:pt x="104" y="73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91" y="80"/>
                    <a:pt x="91" y="80"/>
                    <a:pt x="91" y="80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2" y="91"/>
                    <a:pt x="82" y="91"/>
                    <a:pt x="82" y="91"/>
                  </a:cubicBezTo>
                  <a:cubicBezTo>
                    <a:pt x="80" y="97"/>
                    <a:pt x="80" y="97"/>
                    <a:pt x="80" y="97"/>
                  </a:cubicBezTo>
                  <a:cubicBezTo>
                    <a:pt x="81" y="103"/>
                    <a:pt x="81" y="103"/>
                    <a:pt x="81" y="103"/>
                  </a:cubicBezTo>
                  <a:cubicBezTo>
                    <a:pt x="84" y="106"/>
                    <a:pt x="84" y="106"/>
                    <a:pt x="84" y="106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59" y="142"/>
                    <a:pt x="57" y="143"/>
                    <a:pt x="55" y="144"/>
                  </a:cubicBezTo>
                  <a:cubicBezTo>
                    <a:pt x="53" y="146"/>
                    <a:pt x="53" y="147"/>
                    <a:pt x="51" y="148"/>
                  </a:cubicBezTo>
                  <a:cubicBezTo>
                    <a:pt x="49" y="149"/>
                    <a:pt x="48" y="149"/>
                    <a:pt x="46" y="150"/>
                  </a:cubicBezTo>
                  <a:cubicBezTo>
                    <a:pt x="45" y="151"/>
                    <a:pt x="45" y="153"/>
                    <a:pt x="45" y="154"/>
                  </a:cubicBezTo>
                  <a:cubicBezTo>
                    <a:pt x="45" y="157"/>
                    <a:pt x="34" y="154"/>
                    <a:pt x="31" y="159"/>
                  </a:cubicBezTo>
                  <a:cubicBezTo>
                    <a:pt x="29" y="162"/>
                    <a:pt x="31" y="164"/>
                    <a:pt x="29" y="167"/>
                  </a:cubicBezTo>
                  <a:cubicBezTo>
                    <a:pt x="27" y="169"/>
                    <a:pt x="24" y="168"/>
                    <a:pt x="22" y="169"/>
                  </a:cubicBezTo>
                  <a:cubicBezTo>
                    <a:pt x="20" y="169"/>
                    <a:pt x="19" y="171"/>
                    <a:pt x="17" y="171"/>
                  </a:cubicBezTo>
                  <a:cubicBezTo>
                    <a:pt x="15" y="171"/>
                    <a:pt x="16" y="167"/>
                    <a:pt x="14" y="167"/>
                  </a:cubicBezTo>
                  <a:cubicBezTo>
                    <a:pt x="12" y="166"/>
                    <a:pt x="11" y="168"/>
                    <a:pt x="9" y="169"/>
                  </a:cubicBezTo>
                  <a:cubicBezTo>
                    <a:pt x="8" y="171"/>
                    <a:pt x="7" y="172"/>
                    <a:pt x="6" y="173"/>
                  </a:cubicBezTo>
                  <a:cubicBezTo>
                    <a:pt x="5" y="174"/>
                    <a:pt x="4" y="174"/>
                    <a:pt x="3" y="175"/>
                  </a:cubicBezTo>
                  <a:cubicBezTo>
                    <a:pt x="2" y="175"/>
                    <a:pt x="1" y="176"/>
                    <a:pt x="0" y="177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1" y="180"/>
                    <a:pt x="1" y="182"/>
                    <a:pt x="1" y="182"/>
                  </a:cubicBezTo>
                  <a:cubicBezTo>
                    <a:pt x="1" y="185"/>
                    <a:pt x="1" y="185"/>
                    <a:pt x="1" y="185"/>
                  </a:cubicBezTo>
                  <a:cubicBezTo>
                    <a:pt x="3" y="187"/>
                    <a:pt x="3" y="187"/>
                    <a:pt x="3" y="187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0" y="186"/>
                    <a:pt x="10" y="186"/>
                    <a:pt x="10" y="186"/>
                  </a:cubicBezTo>
                  <a:cubicBezTo>
                    <a:pt x="10" y="189"/>
                    <a:pt x="10" y="189"/>
                    <a:pt x="10" y="189"/>
                  </a:cubicBezTo>
                  <a:cubicBezTo>
                    <a:pt x="8" y="193"/>
                    <a:pt x="8" y="193"/>
                    <a:pt x="8" y="193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202"/>
                    <a:pt x="11" y="202"/>
                    <a:pt x="11" y="202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3" y="206"/>
                    <a:pt x="13" y="206"/>
                    <a:pt x="13" y="206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10" y="211"/>
                    <a:pt x="10" y="211"/>
                    <a:pt x="10" y="211"/>
                  </a:cubicBezTo>
                  <a:cubicBezTo>
                    <a:pt x="16" y="211"/>
                    <a:pt x="16" y="211"/>
                    <a:pt x="16" y="211"/>
                  </a:cubicBezTo>
                  <a:cubicBezTo>
                    <a:pt x="26" y="217"/>
                    <a:pt x="26" y="217"/>
                    <a:pt x="26" y="217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32" y="223"/>
                    <a:pt x="32" y="223"/>
                    <a:pt x="32" y="223"/>
                  </a:cubicBezTo>
                  <a:cubicBezTo>
                    <a:pt x="35" y="220"/>
                    <a:pt x="35" y="220"/>
                    <a:pt x="35" y="220"/>
                  </a:cubicBezTo>
                  <a:cubicBezTo>
                    <a:pt x="37" y="218"/>
                    <a:pt x="37" y="218"/>
                    <a:pt x="37" y="218"/>
                  </a:cubicBezTo>
                  <a:cubicBezTo>
                    <a:pt x="41" y="218"/>
                    <a:pt x="41" y="218"/>
                    <a:pt x="41" y="218"/>
                  </a:cubicBezTo>
                  <a:cubicBezTo>
                    <a:pt x="45" y="219"/>
                    <a:pt x="45" y="219"/>
                    <a:pt x="45" y="219"/>
                  </a:cubicBezTo>
                  <a:cubicBezTo>
                    <a:pt x="49" y="220"/>
                    <a:pt x="49" y="220"/>
                    <a:pt x="49" y="220"/>
                  </a:cubicBezTo>
                  <a:cubicBezTo>
                    <a:pt x="51" y="223"/>
                    <a:pt x="51" y="223"/>
                    <a:pt x="51" y="223"/>
                  </a:cubicBezTo>
                  <a:cubicBezTo>
                    <a:pt x="53" y="226"/>
                    <a:pt x="53" y="226"/>
                    <a:pt x="53" y="226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2" y="232"/>
                    <a:pt x="52" y="232"/>
                    <a:pt x="52" y="232"/>
                  </a:cubicBezTo>
                  <a:cubicBezTo>
                    <a:pt x="52" y="235"/>
                    <a:pt x="52" y="235"/>
                    <a:pt x="52" y="235"/>
                  </a:cubicBezTo>
                  <a:cubicBezTo>
                    <a:pt x="50" y="238"/>
                    <a:pt x="50" y="238"/>
                    <a:pt x="50" y="238"/>
                  </a:cubicBezTo>
                  <a:cubicBezTo>
                    <a:pt x="48" y="240"/>
                    <a:pt x="48" y="240"/>
                    <a:pt x="48" y="240"/>
                  </a:cubicBezTo>
                  <a:cubicBezTo>
                    <a:pt x="46" y="244"/>
                    <a:pt x="46" y="244"/>
                    <a:pt x="46" y="244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2" y="250"/>
                    <a:pt x="42" y="250"/>
                    <a:pt x="42" y="250"/>
                  </a:cubicBezTo>
                  <a:cubicBezTo>
                    <a:pt x="46" y="253"/>
                    <a:pt x="46" y="253"/>
                    <a:pt x="46" y="253"/>
                  </a:cubicBezTo>
                  <a:cubicBezTo>
                    <a:pt x="48" y="256"/>
                    <a:pt x="48" y="256"/>
                    <a:pt x="48" y="256"/>
                  </a:cubicBezTo>
                  <a:cubicBezTo>
                    <a:pt x="47" y="262"/>
                    <a:pt x="47" y="262"/>
                    <a:pt x="47" y="262"/>
                  </a:cubicBezTo>
                  <a:cubicBezTo>
                    <a:pt x="50" y="263"/>
                    <a:pt x="50" y="263"/>
                    <a:pt x="50" y="263"/>
                  </a:cubicBezTo>
                  <a:cubicBezTo>
                    <a:pt x="52" y="263"/>
                    <a:pt x="52" y="263"/>
                    <a:pt x="52" y="263"/>
                  </a:cubicBezTo>
                  <a:cubicBezTo>
                    <a:pt x="52" y="266"/>
                    <a:pt x="52" y="266"/>
                    <a:pt x="52" y="266"/>
                  </a:cubicBezTo>
                  <a:cubicBezTo>
                    <a:pt x="51" y="271"/>
                    <a:pt x="51" y="271"/>
                    <a:pt x="51" y="271"/>
                  </a:cubicBezTo>
                  <a:cubicBezTo>
                    <a:pt x="52" y="273"/>
                    <a:pt x="52" y="273"/>
                    <a:pt x="52" y="273"/>
                  </a:cubicBezTo>
                  <a:cubicBezTo>
                    <a:pt x="50" y="275"/>
                    <a:pt x="50" y="275"/>
                    <a:pt x="50" y="275"/>
                  </a:cubicBezTo>
                  <a:cubicBezTo>
                    <a:pt x="51" y="279"/>
                    <a:pt x="51" y="279"/>
                    <a:pt x="51" y="279"/>
                  </a:cubicBezTo>
                  <a:cubicBezTo>
                    <a:pt x="56" y="281"/>
                    <a:pt x="56" y="281"/>
                    <a:pt x="56" y="281"/>
                  </a:cubicBezTo>
                  <a:cubicBezTo>
                    <a:pt x="59" y="283"/>
                    <a:pt x="59" y="283"/>
                    <a:pt x="59" y="283"/>
                  </a:cubicBezTo>
                  <a:cubicBezTo>
                    <a:pt x="64" y="284"/>
                    <a:pt x="64" y="284"/>
                    <a:pt x="64" y="284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70" y="290"/>
                    <a:pt x="70" y="290"/>
                    <a:pt x="70" y="290"/>
                  </a:cubicBezTo>
                  <a:cubicBezTo>
                    <a:pt x="72" y="289"/>
                    <a:pt x="72" y="289"/>
                    <a:pt x="72" y="289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80" y="290"/>
                    <a:pt x="80" y="290"/>
                    <a:pt x="80" y="290"/>
                  </a:cubicBezTo>
                  <a:cubicBezTo>
                    <a:pt x="83" y="290"/>
                    <a:pt x="83" y="290"/>
                    <a:pt x="83" y="290"/>
                  </a:cubicBezTo>
                  <a:cubicBezTo>
                    <a:pt x="87" y="297"/>
                    <a:pt x="87" y="297"/>
                    <a:pt x="87" y="297"/>
                  </a:cubicBezTo>
                  <a:cubicBezTo>
                    <a:pt x="91" y="297"/>
                    <a:pt x="91" y="297"/>
                    <a:pt x="91" y="297"/>
                  </a:cubicBezTo>
                  <a:cubicBezTo>
                    <a:pt x="96" y="296"/>
                    <a:pt x="96" y="296"/>
                    <a:pt x="96" y="296"/>
                  </a:cubicBezTo>
                  <a:cubicBezTo>
                    <a:pt x="99" y="298"/>
                    <a:pt x="99" y="298"/>
                    <a:pt x="99" y="298"/>
                  </a:cubicBezTo>
                  <a:cubicBezTo>
                    <a:pt x="99" y="302"/>
                    <a:pt x="99" y="302"/>
                    <a:pt x="99" y="302"/>
                  </a:cubicBezTo>
                  <a:cubicBezTo>
                    <a:pt x="103" y="304"/>
                    <a:pt x="103" y="304"/>
                    <a:pt x="103" y="304"/>
                  </a:cubicBezTo>
                  <a:cubicBezTo>
                    <a:pt x="107" y="308"/>
                    <a:pt x="107" y="308"/>
                    <a:pt x="107" y="308"/>
                  </a:cubicBezTo>
                  <a:cubicBezTo>
                    <a:pt x="109" y="311"/>
                    <a:pt x="109" y="311"/>
                    <a:pt x="109" y="311"/>
                  </a:cubicBezTo>
                  <a:cubicBezTo>
                    <a:pt x="113" y="312"/>
                    <a:pt x="113" y="312"/>
                    <a:pt x="113" y="312"/>
                  </a:cubicBezTo>
                  <a:cubicBezTo>
                    <a:pt x="118" y="314"/>
                    <a:pt x="118" y="314"/>
                    <a:pt x="118" y="314"/>
                  </a:cubicBezTo>
                  <a:cubicBezTo>
                    <a:pt x="125" y="315"/>
                    <a:pt x="125" y="315"/>
                    <a:pt x="125" y="315"/>
                  </a:cubicBezTo>
                  <a:cubicBezTo>
                    <a:pt x="130" y="316"/>
                    <a:pt x="130" y="316"/>
                    <a:pt x="130" y="316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38" y="315"/>
                    <a:pt x="138" y="315"/>
                    <a:pt x="138" y="315"/>
                  </a:cubicBezTo>
                  <a:cubicBezTo>
                    <a:pt x="140" y="319"/>
                    <a:pt x="140" y="319"/>
                    <a:pt x="140" y="319"/>
                  </a:cubicBezTo>
                  <a:cubicBezTo>
                    <a:pt x="144" y="312"/>
                    <a:pt x="144" y="312"/>
                    <a:pt x="144" y="312"/>
                  </a:cubicBezTo>
                  <a:cubicBezTo>
                    <a:pt x="147" y="311"/>
                    <a:pt x="147" y="311"/>
                    <a:pt x="147" y="311"/>
                  </a:cubicBezTo>
                  <a:cubicBezTo>
                    <a:pt x="152" y="310"/>
                    <a:pt x="152" y="310"/>
                    <a:pt x="152" y="310"/>
                  </a:cubicBezTo>
                  <a:cubicBezTo>
                    <a:pt x="156" y="312"/>
                    <a:pt x="156" y="312"/>
                    <a:pt x="156" y="312"/>
                  </a:cubicBezTo>
                  <a:cubicBezTo>
                    <a:pt x="160" y="312"/>
                    <a:pt x="160" y="312"/>
                    <a:pt x="160" y="312"/>
                  </a:cubicBezTo>
                  <a:cubicBezTo>
                    <a:pt x="166" y="313"/>
                    <a:pt x="166" y="313"/>
                    <a:pt x="166" y="313"/>
                  </a:cubicBezTo>
                  <a:cubicBezTo>
                    <a:pt x="170" y="312"/>
                    <a:pt x="170" y="312"/>
                    <a:pt x="170" y="312"/>
                  </a:cubicBezTo>
                  <a:cubicBezTo>
                    <a:pt x="175" y="309"/>
                    <a:pt x="175" y="309"/>
                    <a:pt x="175" y="309"/>
                  </a:cubicBezTo>
                  <a:cubicBezTo>
                    <a:pt x="178" y="307"/>
                    <a:pt x="178" y="307"/>
                    <a:pt x="178" y="307"/>
                  </a:cubicBezTo>
                  <a:cubicBezTo>
                    <a:pt x="182" y="307"/>
                    <a:pt x="182" y="307"/>
                    <a:pt x="182" y="307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92" y="305"/>
                    <a:pt x="192" y="305"/>
                    <a:pt x="192" y="305"/>
                  </a:cubicBezTo>
                  <a:cubicBezTo>
                    <a:pt x="197" y="307"/>
                    <a:pt x="197" y="307"/>
                    <a:pt x="197" y="307"/>
                  </a:cubicBezTo>
                  <a:cubicBezTo>
                    <a:pt x="197" y="312"/>
                    <a:pt x="197" y="312"/>
                    <a:pt x="197" y="312"/>
                  </a:cubicBezTo>
                  <a:cubicBezTo>
                    <a:pt x="199" y="314"/>
                    <a:pt x="199" y="314"/>
                    <a:pt x="199" y="314"/>
                  </a:cubicBezTo>
                  <a:cubicBezTo>
                    <a:pt x="202" y="313"/>
                    <a:pt x="202" y="313"/>
                    <a:pt x="202" y="313"/>
                  </a:cubicBezTo>
                  <a:cubicBezTo>
                    <a:pt x="204" y="314"/>
                    <a:pt x="204" y="314"/>
                    <a:pt x="204" y="314"/>
                  </a:cubicBezTo>
                  <a:cubicBezTo>
                    <a:pt x="207" y="315"/>
                    <a:pt x="207" y="315"/>
                    <a:pt x="207" y="315"/>
                  </a:cubicBezTo>
                  <a:cubicBezTo>
                    <a:pt x="210" y="316"/>
                    <a:pt x="210" y="316"/>
                    <a:pt x="210" y="316"/>
                  </a:cubicBezTo>
                  <a:cubicBezTo>
                    <a:pt x="211" y="319"/>
                    <a:pt x="211" y="319"/>
                    <a:pt x="211" y="319"/>
                  </a:cubicBezTo>
                  <a:cubicBezTo>
                    <a:pt x="212" y="322"/>
                    <a:pt x="212" y="322"/>
                    <a:pt x="212" y="322"/>
                  </a:cubicBezTo>
                  <a:cubicBezTo>
                    <a:pt x="215" y="321"/>
                    <a:pt x="215" y="321"/>
                    <a:pt x="215" y="321"/>
                  </a:cubicBezTo>
                  <a:cubicBezTo>
                    <a:pt x="218" y="321"/>
                    <a:pt x="218" y="321"/>
                    <a:pt x="218" y="321"/>
                  </a:cubicBezTo>
                  <a:cubicBezTo>
                    <a:pt x="219" y="325"/>
                    <a:pt x="219" y="325"/>
                    <a:pt x="219" y="325"/>
                  </a:cubicBezTo>
                  <a:cubicBezTo>
                    <a:pt x="220" y="328"/>
                    <a:pt x="220" y="328"/>
                    <a:pt x="220" y="328"/>
                  </a:cubicBezTo>
                  <a:cubicBezTo>
                    <a:pt x="219" y="333"/>
                    <a:pt x="219" y="333"/>
                    <a:pt x="219" y="333"/>
                  </a:cubicBezTo>
                  <a:cubicBezTo>
                    <a:pt x="220" y="336"/>
                    <a:pt x="220" y="336"/>
                    <a:pt x="220" y="336"/>
                  </a:cubicBezTo>
                  <a:cubicBezTo>
                    <a:pt x="220" y="339"/>
                    <a:pt x="220" y="339"/>
                    <a:pt x="220" y="339"/>
                  </a:cubicBezTo>
                  <a:cubicBezTo>
                    <a:pt x="219" y="344"/>
                    <a:pt x="219" y="344"/>
                    <a:pt x="219" y="344"/>
                  </a:cubicBezTo>
                  <a:cubicBezTo>
                    <a:pt x="217" y="349"/>
                    <a:pt x="217" y="349"/>
                    <a:pt x="217" y="349"/>
                  </a:cubicBezTo>
                  <a:cubicBezTo>
                    <a:pt x="214" y="353"/>
                    <a:pt x="214" y="353"/>
                    <a:pt x="214" y="353"/>
                  </a:cubicBezTo>
                  <a:cubicBezTo>
                    <a:pt x="214" y="355"/>
                    <a:pt x="214" y="355"/>
                    <a:pt x="214" y="355"/>
                  </a:cubicBezTo>
                  <a:cubicBezTo>
                    <a:pt x="216" y="358"/>
                    <a:pt x="216" y="358"/>
                    <a:pt x="216" y="358"/>
                  </a:cubicBezTo>
                  <a:cubicBezTo>
                    <a:pt x="216" y="361"/>
                    <a:pt x="216" y="361"/>
                    <a:pt x="216" y="361"/>
                  </a:cubicBezTo>
                  <a:cubicBezTo>
                    <a:pt x="216" y="363"/>
                    <a:pt x="216" y="363"/>
                    <a:pt x="216" y="363"/>
                  </a:cubicBezTo>
                  <a:cubicBezTo>
                    <a:pt x="218" y="362"/>
                    <a:pt x="218" y="362"/>
                    <a:pt x="218" y="362"/>
                  </a:cubicBezTo>
                  <a:cubicBezTo>
                    <a:pt x="219" y="361"/>
                    <a:pt x="219" y="361"/>
                    <a:pt x="219" y="361"/>
                  </a:cubicBezTo>
                  <a:cubicBezTo>
                    <a:pt x="223" y="359"/>
                    <a:pt x="223" y="359"/>
                    <a:pt x="223" y="359"/>
                  </a:cubicBezTo>
                  <a:cubicBezTo>
                    <a:pt x="225" y="359"/>
                    <a:pt x="225" y="359"/>
                    <a:pt x="225" y="359"/>
                  </a:cubicBezTo>
                  <a:cubicBezTo>
                    <a:pt x="227" y="362"/>
                    <a:pt x="227" y="362"/>
                    <a:pt x="227" y="362"/>
                  </a:cubicBezTo>
                  <a:cubicBezTo>
                    <a:pt x="226" y="365"/>
                    <a:pt x="226" y="365"/>
                    <a:pt x="226" y="365"/>
                  </a:cubicBezTo>
                  <a:cubicBezTo>
                    <a:pt x="228" y="368"/>
                    <a:pt x="228" y="368"/>
                    <a:pt x="228" y="368"/>
                  </a:cubicBezTo>
                  <a:cubicBezTo>
                    <a:pt x="231" y="368"/>
                    <a:pt x="231" y="368"/>
                    <a:pt x="231" y="368"/>
                  </a:cubicBezTo>
                  <a:cubicBezTo>
                    <a:pt x="231" y="370"/>
                    <a:pt x="231" y="370"/>
                    <a:pt x="231" y="370"/>
                  </a:cubicBezTo>
                  <a:cubicBezTo>
                    <a:pt x="228" y="375"/>
                    <a:pt x="228" y="375"/>
                    <a:pt x="228" y="375"/>
                  </a:cubicBezTo>
                  <a:cubicBezTo>
                    <a:pt x="228" y="377"/>
                    <a:pt x="228" y="377"/>
                    <a:pt x="228" y="377"/>
                  </a:cubicBezTo>
                  <a:cubicBezTo>
                    <a:pt x="232" y="378"/>
                    <a:pt x="232" y="378"/>
                    <a:pt x="232" y="378"/>
                  </a:cubicBezTo>
                  <a:cubicBezTo>
                    <a:pt x="234" y="378"/>
                    <a:pt x="234" y="378"/>
                    <a:pt x="234" y="378"/>
                  </a:cubicBezTo>
                  <a:cubicBezTo>
                    <a:pt x="236" y="383"/>
                    <a:pt x="236" y="383"/>
                    <a:pt x="236" y="383"/>
                  </a:cubicBezTo>
                  <a:cubicBezTo>
                    <a:pt x="237" y="387"/>
                    <a:pt x="237" y="387"/>
                    <a:pt x="237" y="387"/>
                  </a:cubicBezTo>
                  <a:cubicBezTo>
                    <a:pt x="243" y="389"/>
                    <a:pt x="243" y="389"/>
                    <a:pt x="243" y="389"/>
                  </a:cubicBezTo>
                  <a:cubicBezTo>
                    <a:pt x="242" y="392"/>
                    <a:pt x="242" y="392"/>
                    <a:pt x="242" y="392"/>
                  </a:cubicBezTo>
                  <a:cubicBezTo>
                    <a:pt x="248" y="392"/>
                    <a:pt x="248" y="392"/>
                    <a:pt x="248" y="392"/>
                  </a:cubicBezTo>
                  <a:cubicBezTo>
                    <a:pt x="249" y="388"/>
                    <a:pt x="249" y="388"/>
                    <a:pt x="249" y="388"/>
                  </a:cubicBezTo>
                  <a:cubicBezTo>
                    <a:pt x="250" y="382"/>
                    <a:pt x="250" y="382"/>
                    <a:pt x="250" y="382"/>
                  </a:cubicBezTo>
                  <a:cubicBezTo>
                    <a:pt x="247" y="377"/>
                    <a:pt x="247" y="377"/>
                    <a:pt x="247" y="377"/>
                  </a:cubicBezTo>
                  <a:cubicBezTo>
                    <a:pt x="249" y="373"/>
                    <a:pt x="249" y="373"/>
                    <a:pt x="249" y="373"/>
                  </a:cubicBezTo>
                  <a:cubicBezTo>
                    <a:pt x="253" y="374"/>
                    <a:pt x="253" y="374"/>
                    <a:pt x="253" y="374"/>
                  </a:cubicBezTo>
                  <a:cubicBezTo>
                    <a:pt x="258" y="371"/>
                    <a:pt x="258" y="371"/>
                    <a:pt x="258" y="371"/>
                  </a:cubicBezTo>
                  <a:cubicBezTo>
                    <a:pt x="263" y="374"/>
                    <a:pt x="263" y="374"/>
                    <a:pt x="263" y="374"/>
                  </a:cubicBezTo>
                  <a:cubicBezTo>
                    <a:pt x="269" y="372"/>
                    <a:pt x="269" y="372"/>
                    <a:pt x="269" y="372"/>
                  </a:cubicBezTo>
                  <a:cubicBezTo>
                    <a:pt x="274" y="372"/>
                    <a:pt x="274" y="372"/>
                    <a:pt x="274" y="372"/>
                  </a:cubicBezTo>
                  <a:cubicBezTo>
                    <a:pt x="279" y="368"/>
                    <a:pt x="279" y="368"/>
                    <a:pt x="279" y="368"/>
                  </a:cubicBezTo>
                  <a:cubicBezTo>
                    <a:pt x="282" y="369"/>
                    <a:pt x="282" y="369"/>
                    <a:pt x="282" y="369"/>
                  </a:cubicBezTo>
                  <a:cubicBezTo>
                    <a:pt x="285" y="371"/>
                    <a:pt x="285" y="371"/>
                    <a:pt x="285" y="371"/>
                  </a:cubicBezTo>
                  <a:cubicBezTo>
                    <a:pt x="288" y="372"/>
                    <a:pt x="288" y="372"/>
                    <a:pt x="288" y="372"/>
                  </a:cubicBezTo>
                  <a:cubicBezTo>
                    <a:pt x="288" y="377"/>
                    <a:pt x="288" y="377"/>
                    <a:pt x="288" y="377"/>
                  </a:cubicBezTo>
                  <a:cubicBezTo>
                    <a:pt x="290" y="381"/>
                    <a:pt x="290" y="381"/>
                    <a:pt x="290" y="381"/>
                  </a:cubicBezTo>
                  <a:cubicBezTo>
                    <a:pt x="292" y="383"/>
                    <a:pt x="292" y="383"/>
                    <a:pt x="292" y="383"/>
                  </a:cubicBezTo>
                  <a:cubicBezTo>
                    <a:pt x="296" y="385"/>
                    <a:pt x="296" y="385"/>
                    <a:pt x="296" y="385"/>
                  </a:cubicBezTo>
                  <a:cubicBezTo>
                    <a:pt x="299" y="384"/>
                    <a:pt x="299" y="384"/>
                    <a:pt x="299" y="384"/>
                  </a:cubicBezTo>
                  <a:cubicBezTo>
                    <a:pt x="303" y="386"/>
                    <a:pt x="303" y="386"/>
                    <a:pt x="303" y="386"/>
                  </a:cubicBezTo>
                  <a:cubicBezTo>
                    <a:pt x="304" y="386"/>
                    <a:pt x="304" y="385"/>
                    <a:pt x="304" y="384"/>
                  </a:cubicBezTo>
                  <a:cubicBezTo>
                    <a:pt x="307" y="384"/>
                    <a:pt x="307" y="384"/>
                    <a:pt x="311" y="383"/>
                  </a:cubicBezTo>
                  <a:cubicBezTo>
                    <a:pt x="311" y="385"/>
                    <a:pt x="311" y="385"/>
                    <a:pt x="311" y="385"/>
                  </a:cubicBezTo>
                  <a:cubicBezTo>
                    <a:pt x="313" y="386"/>
                    <a:pt x="313" y="384"/>
                    <a:pt x="315" y="385"/>
                  </a:cubicBezTo>
                  <a:cubicBezTo>
                    <a:pt x="315" y="385"/>
                    <a:pt x="316" y="386"/>
                    <a:pt x="315" y="387"/>
                  </a:cubicBezTo>
                  <a:cubicBezTo>
                    <a:pt x="315" y="388"/>
                    <a:pt x="313" y="391"/>
                    <a:pt x="314" y="394"/>
                  </a:cubicBezTo>
                  <a:cubicBezTo>
                    <a:pt x="315" y="394"/>
                    <a:pt x="315" y="394"/>
                    <a:pt x="315" y="394"/>
                  </a:cubicBezTo>
                  <a:cubicBezTo>
                    <a:pt x="316" y="396"/>
                    <a:pt x="317" y="398"/>
                    <a:pt x="317" y="400"/>
                  </a:cubicBezTo>
                  <a:cubicBezTo>
                    <a:pt x="319" y="399"/>
                    <a:pt x="320" y="399"/>
                    <a:pt x="322" y="399"/>
                  </a:cubicBezTo>
                  <a:cubicBezTo>
                    <a:pt x="322" y="395"/>
                    <a:pt x="323" y="396"/>
                    <a:pt x="319" y="393"/>
                  </a:cubicBezTo>
                  <a:cubicBezTo>
                    <a:pt x="320" y="393"/>
                    <a:pt x="321" y="393"/>
                    <a:pt x="321" y="393"/>
                  </a:cubicBezTo>
                  <a:cubicBezTo>
                    <a:pt x="322" y="393"/>
                    <a:pt x="321" y="391"/>
                    <a:pt x="322" y="390"/>
                  </a:cubicBezTo>
                  <a:cubicBezTo>
                    <a:pt x="323" y="389"/>
                    <a:pt x="326" y="389"/>
                    <a:pt x="327" y="388"/>
                  </a:cubicBezTo>
                  <a:cubicBezTo>
                    <a:pt x="327" y="388"/>
                    <a:pt x="330" y="385"/>
                    <a:pt x="330" y="385"/>
                  </a:cubicBezTo>
                  <a:cubicBezTo>
                    <a:pt x="331" y="384"/>
                    <a:pt x="331" y="385"/>
                    <a:pt x="332" y="385"/>
                  </a:cubicBezTo>
                  <a:cubicBezTo>
                    <a:pt x="332" y="383"/>
                    <a:pt x="332" y="383"/>
                    <a:pt x="332" y="383"/>
                  </a:cubicBezTo>
                  <a:cubicBezTo>
                    <a:pt x="334" y="383"/>
                    <a:pt x="333" y="384"/>
                    <a:pt x="334" y="384"/>
                  </a:cubicBezTo>
                  <a:cubicBezTo>
                    <a:pt x="335" y="383"/>
                    <a:pt x="335" y="381"/>
                    <a:pt x="335" y="381"/>
                  </a:cubicBezTo>
                  <a:cubicBezTo>
                    <a:pt x="337" y="381"/>
                    <a:pt x="336" y="382"/>
                    <a:pt x="337" y="382"/>
                  </a:cubicBezTo>
                  <a:cubicBezTo>
                    <a:pt x="339" y="381"/>
                    <a:pt x="339" y="381"/>
                    <a:pt x="339" y="381"/>
                  </a:cubicBezTo>
                  <a:cubicBezTo>
                    <a:pt x="341" y="380"/>
                    <a:pt x="345" y="381"/>
                    <a:pt x="347" y="381"/>
                  </a:cubicBezTo>
                  <a:cubicBezTo>
                    <a:pt x="347" y="380"/>
                    <a:pt x="351" y="374"/>
                    <a:pt x="351" y="374"/>
                  </a:cubicBezTo>
                  <a:cubicBezTo>
                    <a:pt x="352" y="374"/>
                    <a:pt x="352" y="374"/>
                    <a:pt x="352" y="374"/>
                  </a:cubicBezTo>
                  <a:cubicBezTo>
                    <a:pt x="352" y="374"/>
                    <a:pt x="354" y="369"/>
                    <a:pt x="352" y="371"/>
                  </a:cubicBezTo>
                  <a:cubicBezTo>
                    <a:pt x="352" y="369"/>
                    <a:pt x="352" y="369"/>
                    <a:pt x="352" y="369"/>
                  </a:cubicBezTo>
                  <a:cubicBezTo>
                    <a:pt x="352" y="369"/>
                    <a:pt x="354" y="370"/>
                    <a:pt x="354" y="370"/>
                  </a:cubicBezTo>
                  <a:cubicBezTo>
                    <a:pt x="355" y="371"/>
                    <a:pt x="355" y="372"/>
                    <a:pt x="356" y="373"/>
                  </a:cubicBezTo>
                  <a:cubicBezTo>
                    <a:pt x="357" y="373"/>
                    <a:pt x="359" y="372"/>
                    <a:pt x="360" y="374"/>
                  </a:cubicBezTo>
                  <a:cubicBezTo>
                    <a:pt x="360" y="374"/>
                    <a:pt x="360" y="374"/>
                    <a:pt x="360" y="374"/>
                  </a:cubicBezTo>
                  <a:cubicBezTo>
                    <a:pt x="361" y="374"/>
                    <a:pt x="361" y="374"/>
                    <a:pt x="362" y="374"/>
                  </a:cubicBezTo>
                  <a:cubicBezTo>
                    <a:pt x="362" y="373"/>
                    <a:pt x="362" y="373"/>
                    <a:pt x="362" y="373"/>
                  </a:cubicBezTo>
                  <a:cubicBezTo>
                    <a:pt x="364" y="372"/>
                    <a:pt x="366" y="371"/>
                    <a:pt x="367" y="371"/>
                  </a:cubicBezTo>
                  <a:cubicBezTo>
                    <a:pt x="369" y="371"/>
                    <a:pt x="370" y="372"/>
                    <a:pt x="372" y="372"/>
                  </a:cubicBezTo>
                  <a:cubicBezTo>
                    <a:pt x="372" y="371"/>
                    <a:pt x="372" y="371"/>
                    <a:pt x="372" y="371"/>
                  </a:cubicBezTo>
                  <a:cubicBezTo>
                    <a:pt x="372" y="370"/>
                    <a:pt x="374" y="370"/>
                    <a:pt x="375" y="369"/>
                  </a:cubicBezTo>
                  <a:cubicBezTo>
                    <a:pt x="375" y="368"/>
                    <a:pt x="375" y="366"/>
                    <a:pt x="375" y="366"/>
                  </a:cubicBezTo>
                  <a:cubicBezTo>
                    <a:pt x="375" y="364"/>
                    <a:pt x="375" y="364"/>
                    <a:pt x="375" y="364"/>
                  </a:cubicBezTo>
                  <a:cubicBezTo>
                    <a:pt x="375" y="363"/>
                    <a:pt x="378" y="363"/>
                    <a:pt x="379" y="362"/>
                  </a:cubicBezTo>
                  <a:cubicBezTo>
                    <a:pt x="379" y="362"/>
                    <a:pt x="379" y="360"/>
                    <a:pt x="379" y="360"/>
                  </a:cubicBezTo>
                  <a:cubicBezTo>
                    <a:pt x="380" y="360"/>
                    <a:pt x="380" y="361"/>
                    <a:pt x="381" y="361"/>
                  </a:cubicBezTo>
                  <a:cubicBezTo>
                    <a:pt x="382" y="360"/>
                    <a:pt x="382" y="359"/>
                    <a:pt x="383" y="359"/>
                  </a:cubicBezTo>
                  <a:cubicBezTo>
                    <a:pt x="383" y="358"/>
                    <a:pt x="383" y="357"/>
                    <a:pt x="383" y="357"/>
                  </a:cubicBezTo>
                  <a:cubicBezTo>
                    <a:pt x="384" y="356"/>
                    <a:pt x="386" y="357"/>
                    <a:pt x="387" y="356"/>
                  </a:cubicBezTo>
                  <a:cubicBezTo>
                    <a:pt x="387" y="356"/>
                    <a:pt x="388" y="354"/>
                    <a:pt x="388" y="354"/>
                  </a:cubicBezTo>
                  <a:cubicBezTo>
                    <a:pt x="388" y="356"/>
                    <a:pt x="388" y="351"/>
                    <a:pt x="388" y="351"/>
                  </a:cubicBezTo>
                  <a:cubicBezTo>
                    <a:pt x="389" y="350"/>
                    <a:pt x="397" y="349"/>
                    <a:pt x="397" y="349"/>
                  </a:cubicBezTo>
                  <a:cubicBezTo>
                    <a:pt x="398" y="348"/>
                    <a:pt x="396" y="347"/>
                    <a:pt x="396" y="347"/>
                  </a:cubicBezTo>
                  <a:cubicBezTo>
                    <a:pt x="396" y="344"/>
                    <a:pt x="397" y="346"/>
                    <a:pt x="398" y="345"/>
                  </a:cubicBezTo>
                  <a:cubicBezTo>
                    <a:pt x="398" y="343"/>
                    <a:pt x="398" y="343"/>
                    <a:pt x="398" y="343"/>
                  </a:cubicBezTo>
                  <a:cubicBezTo>
                    <a:pt x="397" y="344"/>
                    <a:pt x="398" y="341"/>
                    <a:pt x="398" y="341"/>
                  </a:cubicBezTo>
                  <a:cubicBezTo>
                    <a:pt x="399" y="341"/>
                    <a:pt x="401" y="341"/>
                    <a:pt x="402" y="341"/>
                  </a:cubicBezTo>
                  <a:cubicBezTo>
                    <a:pt x="403" y="340"/>
                    <a:pt x="402" y="340"/>
                    <a:pt x="403" y="339"/>
                  </a:cubicBezTo>
                  <a:cubicBezTo>
                    <a:pt x="403" y="338"/>
                    <a:pt x="403" y="335"/>
                    <a:pt x="402" y="333"/>
                  </a:cubicBezTo>
                  <a:cubicBezTo>
                    <a:pt x="402" y="333"/>
                    <a:pt x="400" y="333"/>
                    <a:pt x="399" y="333"/>
                  </a:cubicBezTo>
                  <a:cubicBezTo>
                    <a:pt x="400" y="331"/>
                    <a:pt x="400" y="331"/>
                    <a:pt x="400" y="331"/>
                  </a:cubicBezTo>
                  <a:cubicBezTo>
                    <a:pt x="400" y="331"/>
                    <a:pt x="401" y="331"/>
                    <a:pt x="402" y="331"/>
                  </a:cubicBezTo>
                  <a:cubicBezTo>
                    <a:pt x="402" y="330"/>
                    <a:pt x="401" y="327"/>
                    <a:pt x="402" y="326"/>
                  </a:cubicBezTo>
                  <a:cubicBezTo>
                    <a:pt x="403" y="324"/>
                    <a:pt x="406" y="325"/>
                    <a:pt x="408" y="323"/>
                  </a:cubicBezTo>
                  <a:cubicBezTo>
                    <a:pt x="408" y="323"/>
                    <a:pt x="408" y="322"/>
                    <a:pt x="408" y="321"/>
                  </a:cubicBezTo>
                  <a:cubicBezTo>
                    <a:pt x="408" y="321"/>
                    <a:pt x="411" y="320"/>
                    <a:pt x="411" y="319"/>
                  </a:cubicBezTo>
                  <a:cubicBezTo>
                    <a:pt x="412" y="318"/>
                    <a:pt x="411" y="316"/>
                    <a:pt x="411" y="315"/>
                  </a:cubicBezTo>
                  <a:cubicBezTo>
                    <a:pt x="411" y="314"/>
                    <a:pt x="413" y="314"/>
                    <a:pt x="413" y="313"/>
                  </a:cubicBezTo>
                  <a:cubicBezTo>
                    <a:pt x="413" y="313"/>
                    <a:pt x="413" y="313"/>
                    <a:pt x="412" y="313"/>
                  </a:cubicBezTo>
                  <a:cubicBezTo>
                    <a:pt x="410" y="311"/>
                    <a:pt x="414" y="313"/>
                    <a:pt x="415" y="312"/>
                  </a:cubicBezTo>
                  <a:cubicBezTo>
                    <a:pt x="416" y="312"/>
                    <a:pt x="416" y="309"/>
                    <a:pt x="416" y="309"/>
                  </a:cubicBezTo>
                  <a:cubicBezTo>
                    <a:pt x="416" y="309"/>
                    <a:pt x="419" y="309"/>
                    <a:pt x="420" y="309"/>
                  </a:cubicBezTo>
                  <a:cubicBezTo>
                    <a:pt x="420" y="309"/>
                    <a:pt x="420" y="307"/>
                    <a:pt x="420" y="307"/>
                  </a:cubicBezTo>
                  <a:cubicBezTo>
                    <a:pt x="419" y="306"/>
                    <a:pt x="418" y="305"/>
                    <a:pt x="417" y="305"/>
                  </a:cubicBezTo>
                  <a:cubicBezTo>
                    <a:pt x="417" y="303"/>
                    <a:pt x="418" y="304"/>
                    <a:pt x="418" y="303"/>
                  </a:cubicBezTo>
                  <a:cubicBezTo>
                    <a:pt x="418" y="298"/>
                    <a:pt x="418" y="298"/>
                    <a:pt x="418" y="298"/>
                  </a:cubicBezTo>
                  <a:cubicBezTo>
                    <a:pt x="420" y="298"/>
                    <a:pt x="422" y="298"/>
                    <a:pt x="423" y="298"/>
                  </a:cubicBezTo>
                  <a:cubicBezTo>
                    <a:pt x="420" y="296"/>
                    <a:pt x="424" y="292"/>
                    <a:pt x="422" y="291"/>
                  </a:cubicBezTo>
                  <a:cubicBezTo>
                    <a:pt x="423" y="291"/>
                    <a:pt x="423" y="291"/>
                    <a:pt x="424" y="291"/>
                  </a:cubicBezTo>
                  <a:cubicBezTo>
                    <a:pt x="425" y="290"/>
                    <a:pt x="425" y="290"/>
                    <a:pt x="425" y="290"/>
                  </a:cubicBezTo>
                  <a:cubicBezTo>
                    <a:pt x="425" y="290"/>
                    <a:pt x="425" y="288"/>
                    <a:pt x="424" y="288"/>
                  </a:cubicBezTo>
                  <a:cubicBezTo>
                    <a:pt x="423" y="287"/>
                    <a:pt x="422" y="288"/>
                    <a:pt x="421" y="287"/>
                  </a:cubicBezTo>
                  <a:cubicBezTo>
                    <a:pt x="420" y="286"/>
                    <a:pt x="420" y="286"/>
                    <a:pt x="420" y="286"/>
                  </a:cubicBezTo>
                  <a:cubicBezTo>
                    <a:pt x="418" y="286"/>
                    <a:pt x="416" y="288"/>
                    <a:pt x="413" y="287"/>
                  </a:cubicBezTo>
                  <a:cubicBezTo>
                    <a:pt x="412" y="286"/>
                    <a:pt x="412" y="285"/>
                    <a:pt x="413" y="285"/>
                  </a:cubicBezTo>
                  <a:cubicBezTo>
                    <a:pt x="416" y="283"/>
                    <a:pt x="418" y="281"/>
                    <a:pt x="420" y="279"/>
                  </a:cubicBezTo>
                  <a:cubicBezTo>
                    <a:pt x="418" y="273"/>
                    <a:pt x="416" y="268"/>
                    <a:pt x="408" y="271"/>
                  </a:cubicBezTo>
                  <a:cubicBezTo>
                    <a:pt x="408" y="270"/>
                    <a:pt x="407" y="269"/>
                    <a:pt x="406" y="268"/>
                  </a:cubicBezTo>
                  <a:cubicBezTo>
                    <a:pt x="410" y="268"/>
                    <a:pt x="413" y="268"/>
                    <a:pt x="416" y="269"/>
                  </a:cubicBezTo>
                  <a:cubicBezTo>
                    <a:pt x="416" y="268"/>
                    <a:pt x="416" y="266"/>
                    <a:pt x="416" y="266"/>
                  </a:cubicBezTo>
                  <a:cubicBezTo>
                    <a:pt x="412" y="260"/>
                    <a:pt x="408" y="256"/>
                    <a:pt x="406" y="248"/>
                  </a:cubicBezTo>
                  <a:cubicBezTo>
                    <a:pt x="404" y="249"/>
                    <a:pt x="404" y="249"/>
                    <a:pt x="402" y="249"/>
                  </a:cubicBezTo>
                  <a:cubicBezTo>
                    <a:pt x="402" y="248"/>
                    <a:pt x="403" y="248"/>
                    <a:pt x="404" y="247"/>
                  </a:cubicBezTo>
                  <a:cubicBezTo>
                    <a:pt x="402" y="243"/>
                    <a:pt x="397" y="236"/>
                    <a:pt x="400" y="229"/>
                  </a:cubicBezTo>
                  <a:cubicBezTo>
                    <a:pt x="401" y="226"/>
                    <a:pt x="404" y="226"/>
                    <a:pt x="405" y="224"/>
                  </a:cubicBezTo>
                  <a:cubicBezTo>
                    <a:pt x="405" y="224"/>
                    <a:pt x="405" y="222"/>
                    <a:pt x="404" y="221"/>
                  </a:cubicBezTo>
                  <a:cubicBezTo>
                    <a:pt x="407" y="220"/>
                    <a:pt x="409" y="219"/>
                    <a:pt x="410" y="216"/>
                  </a:cubicBezTo>
                  <a:cubicBezTo>
                    <a:pt x="411" y="216"/>
                    <a:pt x="410" y="215"/>
                    <a:pt x="411" y="214"/>
                  </a:cubicBezTo>
                  <a:cubicBezTo>
                    <a:pt x="412" y="214"/>
                    <a:pt x="414" y="214"/>
                    <a:pt x="415" y="213"/>
                  </a:cubicBezTo>
                  <a:cubicBezTo>
                    <a:pt x="415" y="213"/>
                    <a:pt x="416" y="211"/>
                    <a:pt x="416" y="211"/>
                  </a:cubicBezTo>
                  <a:cubicBezTo>
                    <a:pt x="417" y="211"/>
                    <a:pt x="419" y="211"/>
                    <a:pt x="420" y="211"/>
                  </a:cubicBezTo>
                  <a:cubicBezTo>
                    <a:pt x="420" y="211"/>
                    <a:pt x="420" y="210"/>
                    <a:pt x="420" y="209"/>
                  </a:cubicBezTo>
                  <a:cubicBezTo>
                    <a:pt x="421" y="209"/>
                    <a:pt x="421" y="208"/>
                    <a:pt x="422" y="208"/>
                  </a:cubicBezTo>
                  <a:cubicBezTo>
                    <a:pt x="422" y="208"/>
                    <a:pt x="423" y="209"/>
                    <a:pt x="424" y="209"/>
                  </a:cubicBezTo>
                  <a:cubicBezTo>
                    <a:pt x="425" y="209"/>
                    <a:pt x="425" y="208"/>
                    <a:pt x="426" y="208"/>
                  </a:cubicBezTo>
                  <a:cubicBezTo>
                    <a:pt x="427" y="207"/>
                    <a:pt x="428" y="205"/>
                    <a:pt x="429" y="203"/>
                  </a:cubicBezTo>
                  <a:cubicBezTo>
                    <a:pt x="429" y="202"/>
                    <a:pt x="429" y="202"/>
                    <a:pt x="429" y="202"/>
                  </a:cubicBezTo>
                  <a:cubicBezTo>
                    <a:pt x="428" y="201"/>
                    <a:pt x="425" y="200"/>
                    <a:pt x="425" y="200"/>
                  </a:cubicBezTo>
                  <a:cubicBezTo>
                    <a:pt x="422" y="200"/>
                    <a:pt x="421" y="203"/>
                    <a:pt x="417" y="202"/>
                  </a:cubicBezTo>
                  <a:cubicBezTo>
                    <a:pt x="416" y="201"/>
                    <a:pt x="416" y="199"/>
                    <a:pt x="415" y="199"/>
                  </a:cubicBezTo>
                  <a:cubicBezTo>
                    <a:pt x="413" y="198"/>
                    <a:pt x="408" y="198"/>
                    <a:pt x="406" y="199"/>
                  </a:cubicBezTo>
                  <a:cubicBezTo>
                    <a:pt x="406" y="199"/>
                    <a:pt x="406" y="201"/>
                    <a:pt x="406" y="201"/>
                  </a:cubicBezTo>
                  <a:cubicBezTo>
                    <a:pt x="405" y="202"/>
                    <a:pt x="403" y="202"/>
                    <a:pt x="402" y="202"/>
                  </a:cubicBezTo>
                  <a:cubicBezTo>
                    <a:pt x="401" y="203"/>
                    <a:pt x="401" y="205"/>
                    <a:pt x="400" y="206"/>
                  </a:cubicBezTo>
                  <a:cubicBezTo>
                    <a:pt x="400" y="206"/>
                    <a:pt x="398" y="206"/>
                    <a:pt x="397" y="206"/>
                  </a:cubicBezTo>
                  <a:cubicBezTo>
                    <a:pt x="398" y="206"/>
                    <a:pt x="396" y="207"/>
                    <a:pt x="396" y="207"/>
                  </a:cubicBezTo>
                  <a:cubicBezTo>
                    <a:pt x="395" y="207"/>
                    <a:pt x="394" y="207"/>
                    <a:pt x="394" y="206"/>
                  </a:cubicBezTo>
                  <a:cubicBezTo>
                    <a:pt x="392" y="205"/>
                    <a:pt x="393" y="203"/>
                    <a:pt x="392" y="201"/>
                  </a:cubicBezTo>
                  <a:cubicBezTo>
                    <a:pt x="391" y="200"/>
                    <a:pt x="390" y="197"/>
                    <a:pt x="389" y="197"/>
                  </a:cubicBezTo>
                  <a:cubicBezTo>
                    <a:pt x="388" y="197"/>
                    <a:pt x="388" y="197"/>
                    <a:pt x="388" y="197"/>
                  </a:cubicBezTo>
                  <a:cubicBezTo>
                    <a:pt x="386" y="195"/>
                    <a:pt x="385" y="191"/>
                    <a:pt x="385" y="188"/>
                  </a:cubicBezTo>
                  <a:cubicBezTo>
                    <a:pt x="384" y="189"/>
                    <a:pt x="385" y="184"/>
                    <a:pt x="385" y="184"/>
                  </a:cubicBezTo>
                  <a:cubicBezTo>
                    <a:pt x="385" y="184"/>
                    <a:pt x="386" y="183"/>
                    <a:pt x="386" y="183"/>
                  </a:cubicBezTo>
                  <a:cubicBezTo>
                    <a:pt x="388" y="182"/>
                    <a:pt x="392" y="184"/>
                    <a:pt x="394" y="183"/>
                  </a:cubicBezTo>
                  <a:cubicBezTo>
                    <a:pt x="395" y="183"/>
                    <a:pt x="397" y="178"/>
                    <a:pt x="398" y="177"/>
                  </a:cubicBezTo>
                  <a:cubicBezTo>
                    <a:pt x="399" y="176"/>
                    <a:pt x="402" y="173"/>
                    <a:pt x="403" y="173"/>
                  </a:cubicBezTo>
                  <a:cubicBezTo>
                    <a:pt x="404" y="173"/>
                    <a:pt x="405" y="173"/>
                    <a:pt x="405" y="173"/>
                  </a:cubicBezTo>
                  <a:cubicBezTo>
                    <a:pt x="406" y="173"/>
                    <a:pt x="407" y="170"/>
                    <a:pt x="408" y="170"/>
                  </a:cubicBezTo>
                  <a:cubicBezTo>
                    <a:pt x="409" y="170"/>
                    <a:pt x="409" y="170"/>
                    <a:pt x="409" y="170"/>
                  </a:cubicBezTo>
                  <a:cubicBezTo>
                    <a:pt x="410" y="168"/>
                    <a:pt x="409" y="167"/>
                    <a:pt x="410" y="165"/>
                  </a:cubicBezTo>
                  <a:cubicBezTo>
                    <a:pt x="411" y="163"/>
                    <a:pt x="414" y="161"/>
                    <a:pt x="416" y="159"/>
                  </a:cubicBezTo>
                  <a:cubicBezTo>
                    <a:pt x="419" y="160"/>
                    <a:pt x="423" y="161"/>
                    <a:pt x="426" y="162"/>
                  </a:cubicBezTo>
                  <a:cubicBezTo>
                    <a:pt x="424" y="166"/>
                    <a:pt x="422" y="170"/>
                    <a:pt x="420" y="174"/>
                  </a:cubicBezTo>
                  <a:cubicBezTo>
                    <a:pt x="420" y="174"/>
                    <a:pt x="418" y="175"/>
                    <a:pt x="418" y="175"/>
                  </a:cubicBezTo>
                  <a:cubicBezTo>
                    <a:pt x="418" y="176"/>
                    <a:pt x="418" y="179"/>
                    <a:pt x="418" y="180"/>
                  </a:cubicBezTo>
                  <a:cubicBezTo>
                    <a:pt x="418" y="180"/>
                    <a:pt x="421" y="180"/>
                    <a:pt x="421" y="180"/>
                  </a:cubicBezTo>
                  <a:cubicBezTo>
                    <a:pt x="420" y="180"/>
                    <a:pt x="416" y="185"/>
                    <a:pt x="418" y="186"/>
                  </a:cubicBezTo>
                  <a:cubicBezTo>
                    <a:pt x="418" y="186"/>
                    <a:pt x="420" y="187"/>
                    <a:pt x="419" y="186"/>
                  </a:cubicBezTo>
                  <a:cubicBezTo>
                    <a:pt x="419" y="186"/>
                    <a:pt x="421" y="186"/>
                    <a:pt x="421" y="186"/>
                  </a:cubicBezTo>
                  <a:cubicBezTo>
                    <a:pt x="421" y="185"/>
                    <a:pt x="422" y="184"/>
                    <a:pt x="421" y="183"/>
                  </a:cubicBezTo>
                  <a:cubicBezTo>
                    <a:pt x="425" y="181"/>
                    <a:pt x="434" y="171"/>
                    <a:pt x="441" y="173"/>
                  </a:cubicBezTo>
                  <a:cubicBezTo>
                    <a:pt x="441" y="173"/>
                    <a:pt x="443" y="175"/>
                    <a:pt x="443" y="175"/>
                  </a:cubicBezTo>
                  <a:cubicBezTo>
                    <a:pt x="445" y="175"/>
                    <a:pt x="444" y="173"/>
                    <a:pt x="446" y="174"/>
                  </a:cubicBezTo>
                  <a:cubicBezTo>
                    <a:pt x="446" y="174"/>
                    <a:pt x="447" y="174"/>
                    <a:pt x="447" y="174"/>
                  </a:cubicBezTo>
                  <a:cubicBezTo>
                    <a:pt x="450" y="168"/>
                    <a:pt x="450" y="168"/>
                    <a:pt x="450" y="168"/>
                  </a:cubicBezTo>
                  <a:cubicBezTo>
                    <a:pt x="453" y="165"/>
                    <a:pt x="453" y="165"/>
                    <a:pt x="453" y="165"/>
                  </a:cubicBezTo>
                  <a:cubicBezTo>
                    <a:pt x="457" y="159"/>
                    <a:pt x="457" y="159"/>
                    <a:pt x="457" y="159"/>
                  </a:cubicBezTo>
                  <a:cubicBezTo>
                    <a:pt x="459" y="155"/>
                    <a:pt x="459" y="155"/>
                    <a:pt x="459" y="155"/>
                  </a:cubicBezTo>
                  <a:cubicBezTo>
                    <a:pt x="465" y="150"/>
                    <a:pt x="465" y="150"/>
                    <a:pt x="465" y="150"/>
                  </a:cubicBezTo>
                  <a:cubicBezTo>
                    <a:pt x="464" y="145"/>
                    <a:pt x="464" y="145"/>
                    <a:pt x="464" y="145"/>
                  </a:cubicBezTo>
                  <a:cubicBezTo>
                    <a:pt x="468" y="144"/>
                    <a:pt x="468" y="144"/>
                    <a:pt x="468" y="144"/>
                  </a:cubicBezTo>
                  <a:cubicBezTo>
                    <a:pt x="470" y="147"/>
                    <a:pt x="470" y="147"/>
                    <a:pt x="470" y="147"/>
                  </a:cubicBezTo>
                  <a:cubicBezTo>
                    <a:pt x="474" y="148"/>
                    <a:pt x="474" y="148"/>
                    <a:pt x="474" y="148"/>
                  </a:cubicBezTo>
                  <a:cubicBezTo>
                    <a:pt x="478" y="149"/>
                    <a:pt x="478" y="149"/>
                    <a:pt x="478" y="149"/>
                  </a:cubicBezTo>
                  <a:cubicBezTo>
                    <a:pt x="478" y="146"/>
                    <a:pt x="478" y="146"/>
                    <a:pt x="478" y="146"/>
                  </a:cubicBezTo>
                  <a:cubicBezTo>
                    <a:pt x="478" y="143"/>
                    <a:pt x="478" y="143"/>
                    <a:pt x="478" y="143"/>
                  </a:cubicBezTo>
                  <a:cubicBezTo>
                    <a:pt x="481" y="141"/>
                    <a:pt x="481" y="141"/>
                    <a:pt x="481" y="141"/>
                  </a:cubicBezTo>
                  <a:cubicBezTo>
                    <a:pt x="485" y="141"/>
                    <a:pt x="485" y="141"/>
                    <a:pt x="485" y="141"/>
                  </a:cubicBezTo>
                  <a:cubicBezTo>
                    <a:pt x="487" y="139"/>
                    <a:pt x="487" y="139"/>
                    <a:pt x="487" y="139"/>
                  </a:cubicBezTo>
                  <a:cubicBezTo>
                    <a:pt x="487" y="137"/>
                    <a:pt x="487" y="137"/>
                    <a:pt x="487" y="137"/>
                  </a:cubicBezTo>
                  <a:cubicBezTo>
                    <a:pt x="491" y="135"/>
                    <a:pt x="491" y="135"/>
                    <a:pt x="491" y="135"/>
                  </a:cubicBezTo>
                  <a:cubicBezTo>
                    <a:pt x="492" y="129"/>
                    <a:pt x="492" y="129"/>
                    <a:pt x="492" y="129"/>
                  </a:cubicBezTo>
                  <a:cubicBezTo>
                    <a:pt x="497" y="137"/>
                    <a:pt x="497" y="137"/>
                    <a:pt x="497" y="137"/>
                  </a:cubicBezTo>
                  <a:cubicBezTo>
                    <a:pt x="499" y="134"/>
                    <a:pt x="499" y="134"/>
                    <a:pt x="499" y="134"/>
                  </a:cubicBezTo>
                  <a:cubicBezTo>
                    <a:pt x="498" y="131"/>
                    <a:pt x="498" y="131"/>
                    <a:pt x="498" y="131"/>
                  </a:cubicBezTo>
                  <a:cubicBezTo>
                    <a:pt x="501" y="129"/>
                    <a:pt x="501" y="129"/>
                    <a:pt x="501" y="129"/>
                  </a:cubicBezTo>
                  <a:cubicBezTo>
                    <a:pt x="501" y="125"/>
                    <a:pt x="501" y="125"/>
                    <a:pt x="501" y="125"/>
                  </a:cubicBezTo>
                  <a:cubicBezTo>
                    <a:pt x="501" y="119"/>
                    <a:pt x="501" y="119"/>
                    <a:pt x="501" y="119"/>
                  </a:cubicBezTo>
                  <a:cubicBezTo>
                    <a:pt x="502" y="115"/>
                    <a:pt x="502" y="115"/>
                    <a:pt x="502" y="115"/>
                  </a:cubicBezTo>
                  <a:cubicBezTo>
                    <a:pt x="502" y="111"/>
                    <a:pt x="502" y="111"/>
                    <a:pt x="502" y="111"/>
                  </a:cubicBezTo>
                  <a:cubicBezTo>
                    <a:pt x="505" y="109"/>
                    <a:pt x="505" y="109"/>
                    <a:pt x="505" y="109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6"/>
                    <a:pt x="506" y="105"/>
                    <a:pt x="507" y="105"/>
                  </a:cubicBezTo>
                  <a:cubicBezTo>
                    <a:pt x="510" y="105"/>
                    <a:pt x="512" y="107"/>
                    <a:pt x="512" y="108"/>
                  </a:cubicBezTo>
                  <a:lnTo>
                    <a:pt x="512" y="109"/>
                  </a:lnTo>
                  <a:close/>
                  <a:moveTo>
                    <a:pt x="236" y="208"/>
                  </a:moveTo>
                  <a:cubicBezTo>
                    <a:pt x="239" y="208"/>
                    <a:pt x="241" y="212"/>
                    <a:pt x="239" y="212"/>
                  </a:cubicBezTo>
                  <a:cubicBezTo>
                    <a:pt x="238" y="211"/>
                    <a:pt x="237" y="211"/>
                    <a:pt x="236" y="210"/>
                  </a:cubicBezTo>
                  <a:cubicBezTo>
                    <a:pt x="236" y="210"/>
                    <a:pt x="236" y="208"/>
                    <a:pt x="236" y="208"/>
                  </a:cubicBezTo>
                  <a:cubicBezTo>
                    <a:pt x="237" y="208"/>
                    <a:pt x="236" y="208"/>
                    <a:pt x="236" y="2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6" name="Google Shape;741;p9">
              <a:extLst>
                <a:ext uri="{FF2B5EF4-FFF2-40B4-BE49-F238E27FC236}">
                  <a16:creationId xmlns:a16="http://schemas.microsoft.com/office/drawing/2014/main" id="{AC90AC49-899E-EA4E-B352-07FD5D9B8B7F}"/>
                </a:ext>
              </a:extLst>
            </p:cNvPr>
            <p:cNvSpPr/>
            <p:nvPr/>
          </p:nvSpPr>
          <p:spPr>
            <a:xfrm>
              <a:off x="3667468" y="4902052"/>
              <a:ext cx="271258" cy="1625748"/>
            </a:xfrm>
            <a:custGeom>
              <a:avLst/>
              <a:gdLst/>
              <a:ahLst/>
              <a:cxnLst/>
              <a:rect l="l" t="t" r="r" b="b"/>
              <a:pathLst>
                <a:path w="77" h="461" extrusionOk="0">
                  <a:moveTo>
                    <a:pt x="71" y="51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1"/>
                    <a:pt x="66" y="34"/>
                    <a:pt x="65" y="32"/>
                  </a:cubicBezTo>
                  <a:cubicBezTo>
                    <a:pt x="63" y="30"/>
                    <a:pt x="63" y="26"/>
                    <a:pt x="62" y="23"/>
                  </a:cubicBezTo>
                  <a:cubicBezTo>
                    <a:pt x="61" y="21"/>
                    <a:pt x="60" y="15"/>
                    <a:pt x="60" y="15"/>
                  </a:cubicBezTo>
                  <a:cubicBezTo>
                    <a:pt x="60" y="15"/>
                    <a:pt x="58" y="12"/>
                    <a:pt x="56" y="10"/>
                  </a:cubicBezTo>
                  <a:cubicBezTo>
                    <a:pt x="54" y="9"/>
                    <a:pt x="52" y="0"/>
                    <a:pt x="52" y="0"/>
                  </a:cubicBezTo>
                  <a:cubicBezTo>
                    <a:pt x="52" y="0"/>
                    <a:pt x="51" y="0"/>
                    <a:pt x="50" y="3"/>
                  </a:cubicBezTo>
                  <a:cubicBezTo>
                    <a:pt x="49" y="5"/>
                    <a:pt x="47" y="6"/>
                    <a:pt x="47" y="6"/>
                  </a:cubicBezTo>
                  <a:cubicBezTo>
                    <a:pt x="47" y="6"/>
                    <a:pt x="48" y="7"/>
                    <a:pt x="48" y="8"/>
                  </a:cubicBezTo>
                  <a:cubicBezTo>
                    <a:pt x="48" y="9"/>
                    <a:pt x="48" y="10"/>
                    <a:pt x="48" y="12"/>
                  </a:cubicBezTo>
                  <a:cubicBezTo>
                    <a:pt x="49" y="17"/>
                    <a:pt x="51" y="22"/>
                    <a:pt x="50" y="29"/>
                  </a:cubicBezTo>
                  <a:cubicBezTo>
                    <a:pt x="50" y="31"/>
                    <a:pt x="48" y="35"/>
                    <a:pt x="49" y="38"/>
                  </a:cubicBezTo>
                  <a:cubicBezTo>
                    <a:pt x="49" y="39"/>
                    <a:pt x="51" y="40"/>
                    <a:pt x="50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3"/>
                    <a:pt x="49" y="44"/>
                    <a:pt x="4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6" y="51"/>
                    <a:pt x="47" y="56"/>
                    <a:pt x="47" y="6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4" y="65"/>
                    <a:pt x="46" y="65"/>
                    <a:pt x="47" y="67"/>
                  </a:cubicBezTo>
                  <a:cubicBezTo>
                    <a:pt x="47" y="67"/>
                    <a:pt x="47" y="69"/>
                    <a:pt x="47" y="69"/>
                  </a:cubicBezTo>
                  <a:cubicBezTo>
                    <a:pt x="45" y="69"/>
                    <a:pt x="46" y="70"/>
                    <a:pt x="46" y="71"/>
                  </a:cubicBezTo>
                  <a:cubicBezTo>
                    <a:pt x="45" y="74"/>
                    <a:pt x="43" y="79"/>
                    <a:pt x="44" y="85"/>
                  </a:cubicBezTo>
                  <a:cubicBezTo>
                    <a:pt x="44" y="86"/>
                    <a:pt x="46" y="88"/>
                    <a:pt x="45" y="89"/>
                  </a:cubicBezTo>
                  <a:cubicBezTo>
                    <a:pt x="45" y="91"/>
                    <a:pt x="44" y="94"/>
                    <a:pt x="43" y="97"/>
                  </a:cubicBezTo>
                  <a:cubicBezTo>
                    <a:pt x="45" y="97"/>
                    <a:pt x="43" y="98"/>
                    <a:pt x="43" y="98"/>
                  </a:cubicBezTo>
                  <a:cubicBezTo>
                    <a:pt x="43" y="99"/>
                    <a:pt x="43" y="102"/>
                    <a:pt x="43" y="102"/>
                  </a:cubicBezTo>
                  <a:cubicBezTo>
                    <a:pt x="43" y="103"/>
                    <a:pt x="43" y="104"/>
                    <a:pt x="43" y="105"/>
                  </a:cubicBezTo>
                  <a:cubicBezTo>
                    <a:pt x="43" y="105"/>
                    <a:pt x="43" y="107"/>
                    <a:pt x="43" y="108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40" y="112"/>
                    <a:pt x="42" y="113"/>
                    <a:pt x="41" y="115"/>
                  </a:cubicBezTo>
                  <a:cubicBezTo>
                    <a:pt x="41" y="115"/>
                    <a:pt x="40" y="116"/>
                    <a:pt x="40" y="116"/>
                  </a:cubicBezTo>
                  <a:cubicBezTo>
                    <a:pt x="40" y="117"/>
                    <a:pt x="40" y="120"/>
                    <a:pt x="40" y="121"/>
                  </a:cubicBezTo>
                  <a:cubicBezTo>
                    <a:pt x="40" y="122"/>
                    <a:pt x="38" y="126"/>
                    <a:pt x="37" y="127"/>
                  </a:cubicBezTo>
                  <a:cubicBezTo>
                    <a:pt x="37" y="132"/>
                    <a:pt x="40" y="133"/>
                    <a:pt x="40" y="136"/>
                  </a:cubicBezTo>
                  <a:cubicBezTo>
                    <a:pt x="40" y="138"/>
                    <a:pt x="40" y="142"/>
                    <a:pt x="39" y="145"/>
                  </a:cubicBezTo>
                  <a:cubicBezTo>
                    <a:pt x="39" y="145"/>
                    <a:pt x="38" y="145"/>
                    <a:pt x="38" y="145"/>
                  </a:cubicBezTo>
                  <a:cubicBezTo>
                    <a:pt x="37" y="147"/>
                    <a:pt x="37" y="149"/>
                    <a:pt x="37" y="151"/>
                  </a:cubicBezTo>
                  <a:cubicBezTo>
                    <a:pt x="37" y="153"/>
                    <a:pt x="39" y="156"/>
                    <a:pt x="39" y="158"/>
                  </a:cubicBezTo>
                  <a:cubicBezTo>
                    <a:pt x="39" y="159"/>
                    <a:pt x="39" y="171"/>
                    <a:pt x="39" y="172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5"/>
                    <a:pt x="35" y="180"/>
                    <a:pt x="35" y="179"/>
                  </a:cubicBezTo>
                  <a:cubicBezTo>
                    <a:pt x="35" y="180"/>
                    <a:pt x="36" y="179"/>
                    <a:pt x="36" y="181"/>
                  </a:cubicBezTo>
                  <a:cubicBezTo>
                    <a:pt x="36" y="182"/>
                    <a:pt x="33" y="184"/>
                    <a:pt x="33" y="185"/>
                  </a:cubicBezTo>
                  <a:cubicBezTo>
                    <a:pt x="32" y="187"/>
                    <a:pt x="33" y="189"/>
                    <a:pt x="33" y="191"/>
                  </a:cubicBezTo>
                  <a:cubicBezTo>
                    <a:pt x="32" y="194"/>
                    <a:pt x="28" y="197"/>
                    <a:pt x="28" y="200"/>
                  </a:cubicBezTo>
                  <a:cubicBezTo>
                    <a:pt x="28" y="202"/>
                    <a:pt x="29" y="202"/>
                    <a:pt x="29" y="203"/>
                  </a:cubicBezTo>
                  <a:cubicBezTo>
                    <a:pt x="30" y="205"/>
                    <a:pt x="29" y="209"/>
                    <a:pt x="29" y="211"/>
                  </a:cubicBezTo>
                  <a:cubicBezTo>
                    <a:pt x="29" y="212"/>
                    <a:pt x="26" y="213"/>
                    <a:pt x="26" y="214"/>
                  </a:cubicBezTo>
                  <a:cubicBezTo>
                    <a:pt x="26" y="215"/>
                    <a:pt x="26" y="216"/>
                    <a:pt x="26" y="217"/>
                  </a:cubicBezTo>
                  <a:cubicBezTo>
                    <a:pt x="25" y="221"/>
                    <a:pt x="21" y="217"/>
                    <a:pt x="24" y="226"/>
                  </a:cubicBezTo>
                  <a:cubicBezTo>
                    <a:pt x="23" y="226"/>
                    <a:pt x="22" y="225"/>
                    <a:pt x="21" y="226"/>
                  </a:cubicBezTo>
                  <a:cubicBezTo>
                    <a:pt x="20" y="226"/>
                    <a:pt x="20" y="227"/>
                    <a:pt x="19" y="227"/>
                  </a:cubicBezTo>
                  <a:cubicBezTo>
                    <a:pt x="20" y="228"/>
                    <a:pt x="21" y="229"/>
                    <a:pt x="21" y="230"/>
                  </a:cubicBezTo>
                  <a:cubicBezTo>
                    <a:pt x="21" y="230"/>
                    <a:pt x="20" y="232"/>
                    <a:pt x="20" y="233"/>
                  </a:cubicBezTo>
                  <a:cubicBezTo>
                    <a:pt x="20" y="233"/>
                    <a:pt x="22" y="234"/>
                    <a:pt x="22" y="234"/>
                  </a:cubicBezTo>
                  <a:cubicBezTo>
                    <a:pt x="22" y="236"/>
                    <a:pt x="21" y="238"/>
                    <a:pt x="21" y="238"/>
                  </a:cubicBezTo>
                  <a:cubicBezTo>
                    <a:pt x="21" y="238"/>
                    <a:pt x="21" y="240"/>
                    <a:pt x="21" y="240"/>
                  </a:cubicBezTo>
                  <a:cubicBezTo>
                    <a:pt x="21" y="240"/>
                    <a:pt x="22" y="242"/>
                    <a:pt x="22" y="242"/>
                  </a:cubicBezTo>
                  <a:cubicBezTo>
                    <a:pt x="22" y="242"/>
                    <a:pt x="21" y="243"/>
                    <a:pt x="21" y="243"/>
                  </a:cubicBezTo>
                  <a:cubicBezTo>
                    <a:pt x="23" y="243"/>
                    <a:pt x="24" y="254"/>
                    <a:pt x="23" y="256"/>
                  </a:cubicBezTo>
                  <a:cubicBezTo>
                    <a:pt x="23" y="256"/>
                    <a:pt x="21" y="256"/>
                    <a:pt x="21" y="256"/>
                  </a:cubicBezTo>
                  <a:cubicBezTo>
                    <a:pt x="21" y="259"/>
                    <a:pt x="19" y="262"/>
                    <a:pt x="19" y="264"/>
                  </a:cubicBezTo>
                  <a:cubicBezTo>
                    <a:pt x="19" y="265"/>
                    <a:pt x="17" y="271"/>
                    <a:pt x="17" y="271"/>
                  </a:cubicBezTo>
                  <a:cubicBezTo>
                    <a:pt x="18" y="271"/>
                    <a:pt x="19" y="278"/>
                    <a:pt x="19" y="279"/>
                  </a:cubicBezTo>
                  <a:cubicBezTo>
                    <a:pt x="20" y="278"/>
                    <a:pt x="21" y="279"/>
                    <a:pt x="22" y="279"/>
                  </a:cubicBezTo>
                  <a:cubicBezTo>
                    <a:pt x="22" y="279"/>
                    <a:pt x="22" y="277"/>
                    <a:pt x="23" y="276"/>
                  </a:cubicBezTo>
                  <a:cubicBezTo>
                    <a:pt x="23" y="275"/>
                    <a:pt x="25" y="275"/>
                    <a:pt x="25" y="275"/>
                  </a:cubicBezTo>
                  <a:cubicBezTo>
                    <a:pt x="26" y="276"/>
                    <a:pt x="26" y="277"/>
                    <a:pt x="27" y="278"/>
                  </a:cubicBezTo>
                  <a:cubicBezTo>
                    <a:pt x="28" y="278"/>
                    <a:pt x="28" y="278"/>
                    <a:pt x="28" y="278"/>
                  </a:cubicBezTo>
                  <a:cubicBezTo>
                    <a:pt x="28" y="278"/>
                    <a:pt x="28" y="279"/>
                    <a:pt x="28" y="279"/>
                  </a:cubicBezTo>
                  <a:cubicBezTo>
                    <a:pt x="28" y="280"/>
                    <a:pt x="26" y="281"/>
                    <a:pt x="25" y="281"/>
                  </a:cubicBezTo>
                  <a:cubicBezTo>
                    <a:pt x="26" y="285"/>
                    <a:pt x="26" y="290"/>
                    <a:pt x="26" y="294"/>
                  </a:cubicBezTo>
                  <a:cubicBezTo>
                    <a:pt x="24" y="295"/>
                    <a:pt x="25" y="293"/>
                    <a:pt x="25" y="293"/>
                  </a:cubicBezTo>
                  <a:cubicBezTo>
                    <a:pt x="25" y="293"/>
                    <a:pt x="25" y="294"/>
                    <a:pt x="24" y="295"/>
                  </a:cubicBezTo>
                  <a:cubicBezTo>
                    <a:pt x="24" y="296"/>
                    <a:pt x="22" y="297"/>
                    <a:pt x="23" y="298"/>
                  </a:cubicBezTo>
                  <a:cubicBezTo>
                    <a:pt x="24" y="298"/>
                    <a:pt x="24" y="298"/>
                    <a:pt x="24" y="298"/>
                  </a:cubicBezTo>
                  <a:cubicBezTo>
                    <a:pt x="24" y="299"/>
                    <a:pt x="24" y="300"/>
                    <a:pt x="24" y="301"/>
                  </a:cubicBezTo>
                  <a:cubicBezTo>
                    <a:pt x="24" y="302"/>
                    <a:pt x="26" y="303"/>
                    <a:pt x="26" y="304"/>
                  </a:cubicBezTo>
                  <a:cubicBezTo>
                    <a:pt x="25" y="305"/>
                    <a:pt x="23" y="306"/>
                    <a:pt x="21" y="307"/>
                  </a:cubicBezTo>
                  <a:cubicBezTo>
                    <a:pt x="21" y="307"/>
                    <a:pt x="22" y="309"/>
                    <a:pt x="21" y="309"/>
                  </a:cubicBezTo>
                  <a:cubicBezTo>
                    <a:pt x="23" y="310"/>
                    <a:pt x="23" y="309"/>
                    <a:pt x="23" y="311"/>
                  </a:cubicBezTo>
                  <a:cubicBezTo>
                    <a:pt x="22" y="311"/>
                    <a:pt x="22" y="311"/>
                    <a:pt x="19" y="311"/>
                  </a:cubicBezTo>
                  <a:cubicBezTo>
                    <a:pt x="19" y="311"/>
                    <a:pt x="21" y="313"/>
                    <a:pt x="21" y="313"/>
                  </a:cubicBezTo>
                  <a:cubicBezTo>
                    <a:pt x="19" y="314"/>
                    <a:pt x="19" y="314"/>
                    <a:pt x="19" y="314"/>
                  </a:cubicBezTo>
                  <a:cubicBezTo>
                    <a:pt x="20" y="319"/>
                    <a:pt x="20" y="321"/>
                    <a:pt x="19" y="325"/>
                  </a:cubicBezTo>
                  <a:cubicBezTo>
                    <a:pt x="20" y="325"/>
                    <a:pt x="21" y="324"/>
                    <a:pt x="21" y="326"/>
                  </a:cubicBezTo>
                  <a:cubicBezTo>
                    <a:pt x="19" y="327"/>
                    <a:pt x="19" y="327"/>
                    <a:pt x="19" y="327"/>
                  </a:cubicBezTo>
                  <a:cubicBezTo>
                    <a:pt x="19" y="330"/>
                    <a:pt x="19" y="333"/>
                    <a:pt x="19" y="336"/>
                  </a:cubicBezTo>
                  <a:cubicBezTo>
                    <a:pt x="18" y="336"/>
                    <a:pt x="18" y="338"/>
                    <a:pt x="17" y="337"/>
                  </a:cubicBezTo>
                  <a:cubicBezTo>
                    <a:pt x="17" y="337"/>
                    <a:pt x="17" y="337"/>
                    <a:pt x="17" y="337"/>
                  </a:cubicBezTo>
                  <a:cubicBezTo>
                    <a:pt x="16" y="336"/>
                    <a:pt x="18" y="334"/>
                    <a:pt x="14" y="335"/>
                  </a:cubicBezTo>
                  <a:cubicBezTo>
                    <a:pt x="14" y="335"/>
                    <a:pt x="14" y="337"/>
                    <a:pt x="14" y="337"/>
                  </a:cubicBezTo>
                  <a:cubicBezTo>
                    <a:pt x="13" y="337"/>
                    <a:pt x="10" y="337"/>
                    <a:pt x="12" y="336"/>
                  </a:cubicBezTo>
                  <a:cubicBezTo>
                    <a:pt x="13" y="336"/>
                    <a:pt x="12" y="334"/>
                    <a:pt x="13" y="333"/>
                  </a:cubicBezTo>
                  <a:cubicBezTo>
                    <a:pt x="12" y="334"/>
                    <a:pt x="11" y="335"/>
                    <a:pt x="9" y="336"/>
                  </a:cubicBezTo>
                  <a:cubicBezTo>
                    <a:pt x="9" y="336"/>
                    <a:pt x="10" y="333"/>
                    <a:pt x="10" y="333"/>
                  </a:cubicBezTo>
                  <a:cubicBezTo>
                    <a:pt x="9" y="332"/>
                    <a:pt x="8" y="333"/>
                    <a:pt x="7" y="332"/>
                  </a:cubicBezTo>
                  <a:cubicBezTo>
                    <a:pt x="6" y="333"/>
                    <a:pt x="6" y="333"/>
                    <a:pt x="6" y="333"/>
                  </a:cubicBezTo>
                  <a:cubicBezTo>
                    <a:pt x="3" y="335"/>
                    <a:pt x="4" y="334"/>
                    <a:pt x="6" y="337"/>
                  </a:cubicBezTo>
                  <a:cubicBezTo>
                    <a:pt x="5" y="338"/>
                    <a:pt x="3" y="339"/>
                    <a:pt x="2" y="341"/>
                  </a:cubicBezTo>
                  <a:cubicBezTo>
                    <a:pt x="3" y="341"/>
                    <a:pt x="2" y="343"/>
                    <a:pt x="2" y="344"/>
                  </a:cubicBezTo>
                  <a:cubicBezTo>
                    <a:pt x="4" y="344"/>
                    <a:pt x="4" y="344"/>
                    <a:pt x="4" y="344"/>
                  </a:cubicBezTo>
                  <a:cubicBezTo>
                    <a:pt x="4" y="344"/>
                    <a:pt x="2" y="340"/>
                    <a:pt x="6" y="341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4"/>
                    <a:pt x="6" y="344"/>
                  </a:cubicBezTo>
                  <a:cubicBezTo>
                    <a:pt x="6" y="344"/>
                    <a:pt x="9" y="344"/>
                    <a:pt x="10" y="345"/>
                  </a:cubicBezTo>
                  <a:cubicBezTo>
                    <a:pt x="10" y="345"/>
                    <a:pt x="10" y="343"/>
                    <a:pt x="10" y="343"/>
                  </a:cubicBezTo>
                  <a:cubicBezTo>
                    <a:pt x="11" y="342"/>
                    <a:pt x="13" y="343"/>
                    <a:pt x="13" y="343"/>
                  </a:cubicBezTo>
                  <a:cubicBezTo>
                    <a:pt x="15" y="347"/>
                    <a:pt x="16" y="348"/>
                    <a:pt x="14" y="353"/>
                  </a:cubicBezTo>
                  <a:cubicBezTo>
                    <a:pt x="15" y="353"/>
                    <a:pt x="15" y="353"/>
                    <a:pt x="16" y="353"/>
                  </a:cubicBezTo>
                  <a:cubicBezTo>
                    <a:pt x="16" y="354"/>
                    <a:pt x="15" y="354"/>
                    <a:pt x="15" y="355"/>
                  </a:cubicBezTo>
                  <a:cubicBezTo>
                    <a:pt x="13" y="355"/>
                    <a:pt x="14" y="355"/>
                    <a:pt x="12" y="355"/>
                  </a:cubicBezTo>
                  <a:cubicBezTo>
                    <a:pt x="13" y="357"/>
                    <a:pt x="12" y="361"/>
                    <a:pt x="13" y="365"/>
                  </a:cubicBezTo>
                  <a:cubicBezTo>
                    <a:pt x="13" y="365"/>
                    <a:pt x="14" y="366"/>
                    <a:pt x="14" y="367"/>
                  </a:cubicBezTo>
                  <a:cubicBezTo>
                    <a:pt x="13" y="367"/>
                    <a:pt x="13" y="367"/>
                    <a:pt x="13" y="367"/>
                  </a:cubicBezTo>
                  <a:cubicBezTo>
                    <a:pt x="12" y="369"/>
                    <a:pt x="12" y="372"/>
                    <a:pt x="12" y="375"/>
                  </a:cubicBezTo>
                  <a:cubicBezTo>
                    <a:pt x="13" y="375"/>
                    <a:pt x="14" y="376"/>
                    <a:pt x="14" y="375"/>
                  </a:cubicBezTo>
                  <a:cubicBezTo>
                    <a:pt x="14" y="375"/>
                    <a:pt x="14" y="373"/>
                    <a:pt x="14" y="373"/>
                  </a:cubicBezTo>
                  <a:cubicBezTo>
                    <a:pt x="14" y="373"/>
                    <a:pt x="16" y="373"/>
                    <a:pt x="16" y="373"/>
                  </a:cubicBezTo>
                  <a:cubicBezTo>
                    <a:pt x="16" y="373"/>
                    <a:pt x="16" y="375"/>
                    <a:pt x="15" y="376"/>
                  </a:cubicBezTo>
                  <a:cubicBezTo>
                    <a:pt x="15" y="377"/>
                    <a:pt x="15" y="377"/>
                    <a:pt x="15" y="377"/>
                  </a:cubicBezTo>
                  <a:cubicBezTo>
                    <a:pt x="15" y="378"/>
                    <a:pt x="13" y="377"/>
                    <a:pt x="12" y="379"/>
                  </a:cubicBezTo>
                  <a:cubicBezTo>
                    <a:pt x="12" y="379"/>
                    <a:pt x="12" y="381"/>
                    <a:pt x="12" y="382"/>
                  </a:cubicBezTo>
                  <a:cubicBezTo>
                    <a:pt x="12" y="382"/>
                    <a:pt x="10" y="383"/>
                    <a:pt x="10" y="384"/>
                  </a:cubicBezTo>
                  <a:cubicBezTo>
                    <a:pt x="10" y="385"/>
                    <a:pt x="10" y="386"/>
                    <a:pt x="10" y="387"/>
                  </a:cubicBezTo>
                  <a:cubicBezTo>
                    <a:pt x="12" y="388"/>
                    <a:pt x="14" y="387"/>
                    <a:pt x="15" y="389"/>
                  </a:cubicBezTo>
                  <a:cubicBezTo>
                    <a:pt x="17" y="389"/>
                    <a:pt x="14" y="389"/>
                    <a:pt x="14" y="389"/>
                  </a:cubicBezTo>
                  <a:cubicBezTo>
                    <a:pt x="14" y="390"/>
                    <a:pt x="14" y="391"/>
                    <a:pt x="14" y="391"/>
                  </a:cubicBezTo>
                  <a:cubicBezTo>
                    <a:pt x="15" y="392"/>
                    <a:pt x="16" y="393"/>
                    <a:pt x="16" y="393"/>
                  </a:cubicBezTo>
                  <a:cubicBezTo>
                    <a:pt x="17" y="393"/>
                    <a:pt x="17" y="393"/>
                    <a:pt x="18" y="393"/>
                  </a:cubicBezTo>
                  <a:cubicBezTo>
                    <a:pt x="17" y="394"/>
                    <a:pt x="15" y="395"/>
                    <a:pt x="14" y="396"/>
                  </a:cubicBezTo>
                  <a:cubicBezTo>
                    <a:pt x="14" y="395"/>
                    <a:pt x="13" y="398"/>
                    <a:pt x="13" y="398"/>
                  </a:cubicBezTo>
                  <a:cubicBezTo>
                    <a:pt x="14" y="399"/>
                    <a:pt x="16" y="400"/>
                    <a:pt x="17" y="400"/>
                  </a:cubicBezTo>
                  <a:cubicBezTo>
                    <a:pt x="17" y="402"/>
                    <a:pt x="17" y="403"/>
                    <a:pt x="17" y="404"/>
                  </a:cubicBezTo>
                  <a:cubicBezTo>
                    <a:pt x="17" y="404"/>
                    <a:pt x="15" y="403"/>
                    <a:pt x="15" y="404"/>
                  </a:cubicBezTo>
                  <a:cubicBezTo>
                    <a:pt x="15" y="404"/>
                    <a:pt x="15" y="406"/>
                    <a:pt x="15" y="406"/>
                  </a:cubicBezTo>
                  <a:cubicBezTo>
                    <a:pt x="13" y="406"/>
                    <a:pt x="13" y="405"/>
                    <a:pt x="11" y="406"/>
                  </a:cubicBezTo>
                  <a:cubicBezTo>
                    <a:pt x="10" y="406"/>
                    <a:pt x="13" y="407"/>
                    <a:pt x="10" y="407"/>
                  </a:cubicBezTo>
                  <a:cubicBezTo>
                    <a:pt x="10" y="407"/>
                    <a:pt x="7" y="405"/>
                    <a:pt x="7" y="405"/>
                  </a:cubicBezTo>
                  <a:cubicBezTo>
                    <a:pt x="4" y="405"/>
                    <a:pt x="3" y="409"/>
                    <a:pt x="4" y="408"/>
                  </a:cubicBezTo>
                  <a:cubicBezTo>
                    <a:pt x="4" y="410"/>
                    <a:pt x="4" y="410"/>
                    <a:pt x="4" y="412"/>
                  </a:cubicBezTo>
                  <a:cubicBezTo>
                    <a:pt x="5" y="413"/>
                    <a:pt x="7" y="415"/>
                    <a:pt x="8" y="416"/>
                  </a:cubicBezTo>
                  <a:cubicBezTo>
                    <a:pt x="8" y="416"/>
                    <a:pt x="8" y="418"/>
                    <a:pt x="7" y="419"/>
                  </a:cubicBezTo>
                  <a:cubicBezTo>
                    <a:pt x="9" y="420"/>
                    <a:pt x="11" y="423"/>
                    <a:pt x="12" y="424"/>
                  </a:cubicBezTo>
                  <a:cubicBezTo>
                    <a:pt x="14" y="425"/>
                    <a:pt x="14" y="424"/>
                    <a:pt x="16" y="424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18" y="423"/>
                    <a:pt x="18" y="423"/>
                    <a:pt x="18" y="423"/>
                  </a:cubicBezTo>
                  <a:cubicBezTo>
                    <a:pt x="17" y="422"/>
                    <a:pt x="13" y="419"/>
                    <a:pt x="13" y="419"/>
                  </a:cubicBezTo>
                  <a:cubicBezTo>
                    <a:pt x="12" y="419"/>
                    <a:pt x="11" y="419"/>
                    <a:pt x="11" y="419"/>
                  </a:cubicBezTo>
                  <a:cubicBezTo>
                    <a:pt x="10" y="419"/>
                    <a:pt x="10" y="417"/>
                    <a:pt x="9" y="417"/>
                  </a:cubicBezTo>
                  <a:cubicBezTo>
                    <a:pt x="12" y="418"/>
                    <a:pt x="13" y="418"/>
                    <a:pt x="15" y="418"/>
                  </a:cubicBezTo>
                  <a:cubicBezTo>
                    <a:pt x="15" y="413"/>
                    <a:pt x="16" y="412"/>
                    <a:pt x="12" y="408"/>
                  </a:cubicBezTo>
                  <a:cubicBezTo>
                    <a:pt x="14" y="408"/>
                    <a:pt x="13" y="409"/>
                    <a:pt x="14" y="408"/>
                  </a:cubicBezTo>
                  <a:cubicBezTo>
                    <a:pt x="14" y="408"/>
                    <a:pt x="17" y="407"/>
                    <a:pt x="18" y="406"/>
                  </a:cubicBezTo>
                  <a:cubicBezTo>
                    <a:pt x="18" y="407"/>
                    <a:pt x="18" y="409"/>
                    <a:pt x="18" y="409"/>
                  </a:cubicBezTo>
                  <a:cubicBezTo>
                    <a:pt x="18" y="409"/>
                    <a:pt x="19" y="410"/>
                    <a:pt x="19" y="410"/>
                  </a:cubicBezTo>
                  <a:cubicBezTo>
                    <a:pt x="22" y="408"/>
                    <a:pt x="22" y="407"/>
                    <a:pt x="23" y="404"/>
                  </a:cubicBezTo>
                  <a:cubicBezTo>
                    <a:pt x="24" y="404"/>
                    <a:pt x="25" y="406"/>
                    <a:pt x="25" y="406"/>
                  </a:cubicBezTo>
                  <a:cubicBezTo>
                    <a:pt x="27" y="406"/>
                    <a:pt x="27" y="405"/>
                    <a:pt x="28" y="405"/>
                  </a:cubicBezTo>
                  <a:cubicBezTo>
                    <a:pt x="28" y="406"/>
                    <a:pt x="28" y="406"/>
                    <a:pt x="28" y="406"/>
                  </a:cubicBezTo>
                  <a:cubicBezTo>
                    <a:pt x="27" y="407"/>
                    <a:pt x="25" y="408"/>
                    <a:pt x="25" y="408"/>
                  </a:cubicBezTo>
                  <a:cubicBezTo>
                    <a:pt x="23" y="408"/>
                    <a:pt x="23" y="408"/>
                    <a:pt x="23" y="408"/>
                  </a:cubicBezTo>
                  <a:cubicBezTo>
                    <a:pt x="23" y="409"/>
                    <a:pt x="23" y="411"/>
                    <a:pt x="23" y="412"/>
                  </a:cubicBezTo>
                  <a:cubicBezTo>
                    <a:pt x="21" y="412"/>
                    <a:pt x="21" y="412"/>
                    <a:pt x="21" y="412"/>
                  </a:cubicBezTo>
                  <a:cubicBezTo>
                    <a:pt x="21" y="412"/>
                    <a:pt x="21" y="410"/>
                    <a:pt x="21" y="410"/>
                  </a:cubicBezTo>
                  <a:cubicBezTo>
                    <a:pt x="20" y="410"/>
                    <a:pt x="18" y="411"/>
                    <a:pt x="17" y="411"/>
                  </a:cubicBezTo>
                  <a:cubicBezTo>
                    <a:pt x="18" y="415"/>
                    <a:pt x="19" y="418"/>
                    <a:pt x="19" y="422"/>
                  </a:cubicBezTo>
                  <a:cubicBezTo>
                    <a:pt x="22" y="422"/>
                    <a:pt x="19" y="421"/>
                    <a:pt x="23" y="422"/>
                  </a:cubicBezTo>
                  <a:cubicBezTo>
                    <a:pt x="22" y="424"/>
                    <a:pt x="22" y="424"/>
                    <a:pt x="22" y="424"/>
                  </a:cubicBezTo>
                  <a:cubicBezTo>
                    <a:pt x="21" y="425"/>
                    <a:pt x="21" y="424"/>
                    <a:pt x="21" y="423"/>
                  </a:cubicBezTo>
                  <a:cubicBezTo>
                    <a:pt x="19" y="423"/>
                    <a:pt x="19" y="423"/>
                    <a:pt x="19" y="423"/>
                  </a:cubicBezTo>
                  <a:cubicBezTo>
                    <a:pt x="19" y="425"/>
                    <a:pt x="18" y="427"/>
                    <a:pt x="17" y="428"/>
                  </a:cubicBezTo>
                  <a:cubicBezTo>
                    <a:pt x="18" y="429"/>
                    <a:pt x="17" y="430"/>
                    <a:pt x="17" y="430"/>
                  </a:cubicBezTo>
                  <a:cubicBezTo>
                    <a:pt x="18" y="431"/>
                    <a:pt x="19" y="430"/>
                    <a:pt x="19" y="430"/>
                  </a:cubicBezTo>
                  <a:cubicBezTo>
                    <a:pt x="20" y="432"/>
                    <a:pt x="19" y="431"/>
                    <a:pt x="20" y="432"/>
                  </a:cubicBezTo>
                  <a:cubicBezTo>
                    <a:pt x="20" y="432"/>
                    <a:pt x="20" y="432"/>
                    <a:pt x="20" y="432"/>
                  </a:cubicBezTo>
                  <a:cubicBezTo>
                    <a:pt x="21" y="433"/>
                    <a:pt x="22" y="431"/>
                    <a:pt x="23" y="432"/>
                  </a:cubicBezTo>
                  <a:cubicBezTo>
                    <a:pt x="24" y="433"/>
                    <a:pt x="21" y="434"/>
                    <a:pt x="23" y="436"/>
                  </a:cubicBezTo>
                  <a:cubicBezTo>
                    <a:pt x="24" y="436"/>
                    <a:pt x="25" y="435"/>
                    <a:pt x="26" y="435"/>
                  </a:cubicBezTo>
                  <a:cubicBezTo>
                    <a:pt x="26" y="435"/>
                    <a:pt x="27" y="436"/>
                    <a:pt x="27" y="436"/>
                  </a:cubicBezTo>
                  <a:cubicBezTo>
                    <a:pt x="27" y="436"/>
                    <a:pt x="28" y="436"/>
                    <a:pt x="29" y="436"/>
                  </a:cubicBezTo>
                  <a:cubicBezTo>
                    <a:pt x="29" y="436"/>
                    <a:pt x="29" y="436"/>
                    <a:pt x="29" y="436"/>
                  </a:cubicBezTo>
                  <a:cubicBezTo>
                    <a:pt x="27" y="431"/>
                    <a:pt x="28" y="434"/>
                    <a:pt x="29" y="430"/>
                  </a:cubicBezTo>
                  <a:cubicBezTo>
                    <a:pt x="28" y="429"/>
                    <a:pt x="27" y="429"/>
                    <a:pt x="25" y="428"/>
                  </a:cubicBezTo>
                  <a:cubicBezTo>
                    <a:pt x="20" y="424"/>
                    <a:pt x="25" y="425"/>
                    <a:pt x="28" y="428"/>
                  </a:cubicBezTo>
                  <a:cubicBezTo>
                    <a:pt x="28" y="427"/>
                    <a:pt x="28" y="426"/>
                    <a:pt x="27" y="425"/>
                  </a:cubicBezTo>
                  <a:cubicBezTo>
                    <a:pt x="29" y="425"/>
                    <a:pt x="29" y="425"/>
                    <a:pt x="30" y="424"/>
                  </a:cubicBezTo>
                  <a:cubicBezTo>
                    <a:pt x="31" y="428"/>
                    <a:pt x="29" y="428"/>
                    <a:pt x="33" y="430"/>
                  </a:cubicBezTo>
                  <a:cubicBezTo>
                    <a:pt x="35" y="431"/>
                    <a:pt x="36" y="431"/>
                    <a:pt x="37" y="432"/>
                  </a:cubicBezTo>
                  <a:cubicBezTo>
                    <a:pt x="38" y="431"/>
                    <a:pt x="39" y="431"/>
                    <a:pt x="39" y="430"/>
                  </a:cubicBezTo>
                  <a:cubicBezTo>
                    <a:pt x="39" y="428"/>
                    <a:pt x="38" y="425"/>
                    <a:pt x="39" y="423"/>
                  </a:cubicBezTo>
                  <a:cubicBezTo>
                    <a:pt x="39" y="423"/>
                    <a:pt x="40" y="419"/>
                    <a:pt x="41" y="418"/>
                  </a:cubicBezTo>
                  <a:cubicBezTo>
                    <a:pt x="41" y="418"/>
                    <a:pt x="40" y="417"/>
                    <a:pt x="40" y="416"/>
                  </a:cubicBezTo>
                  <a:cubicBezTo>
                    <a:pt x="43" y="416"/>
                    <a:pt x="48" y="416"/>
                    <a:pt x="51" y="416"/>
                  </a:cubicBezTo>
                  <a:cubicBezTo>
                    <a:pt x="54" y="409"/>
                    <a:pt x="54" y="411"/>
                    <a:pt x="61" y="411"/>
                  </a:cubicBezTo>
                  <a:cubicBezTo>
                    <a:pt x="61" y="410"/>
                    <a:pt x="61" y="410"/>
                    <a:pt x="61" y="410"/>
                  </a:cubicBezTo>
                  <a:cubicBezTo>
                    <a:pt x="61" y="410"/>
                    <a:pt x="49" y="409"/>
                    <a:pt x="46" y="409"/>
                  </a:cubicBezTo>
                  <a:cubicBezTo>
                    <a:pt x="43" y="409"/>
                    <a:pt x="34" y="409"/>
                    <a:pt x="34" y="409"/>
                  </a:cubicBezTo>
                  <a:cubicBezTo>
                    <a:pt x="34" y="409"/>
                    <a:pt x="28" y="404"/>
                    <a:pt x="27" y="401"/>
                  </a:cubicBezTo>
                  <a:cubicBezTo>
                    <a:pt x="26" y="398"/>
                    <a:pt x="24" y="396"/>
                    <a:pt x="26" y="394"/>
                  </a:cubicBezTo>
                  <a:cubicBezTo>
                    <a:pt x="28" y="392"/>
                    <a:pt x="28" y="390"/>
                    <a:pt x="26" y="388"/>
                  </a:cubicBezTo>
                  <a:cubicBezTo>
                    <a:pt x="24" y="386"/>
                    <a:pt x="24" y="389"/>
                    <a:pt x="22" y="389"/>
                  </a:cubicBezTo>
                  <a:cubicBezTo>
                    <a:pt x="20" y="389"/>
                    <a:pt x="20" y="386"/>
                    <a:pt x="20" y="383"/>
                  </a:cubicBezTo>
                  <a:cubicBezTo>
                    <a:pt x="20" y="380"/>
                    <a:pt x="21" y="380"/>
                    <a:pt x="22" y="377"/>
                  </a:cubicBezTo>
                  <a:cubicBezTo>
                    <a:pt x="23" y="374"/>
                    <a:pt x="22" y="373"/>
                    <a:pt x="21" y="369"/>
                  </a:cubicBezTo>
                  <a:cubicBezTo>
                    <a:pt x="19" y="365"/>
                    <a:pt x="25" y="365"/>
                    <a:pt x="27" y="363"/>
                  </a:cubicBezTo>
                  <a:cubicBezTo>
                    <a:pt x="29" y="362"/>
                    <a:pt x="29" y="360"/>
                    <a:pt x="28" y="357"/>
                  </a:cubicBezTo>
                  <a:cubicBezTo>
                    <a:pt x="28" y="354"/>
                    <a:pt x="27" y="353"/>
                    <a:pt x="29" y="351"/>
                  </a:cubicBezTo>
                  <a:cubicBezTo>
                    <a:pt x="31" y="349"/>
                    <a:pt x="32" y="347"/>
                    <a:pt x="32" y="347"/>
                  </a:cubicBezTo>
                  <a:cubicBezTo>
                    <a:pt x="32" y="347"/>
                    <a:pt x="32" y="346"/>
                    <a:pt x="32" y="344"/>
                  </a:cubicBezTo>
                  <a:cubicBezTo>
                    <a:pt x="32" y="342"/>
                    <a:pt x="32" y="339"/>
                    <a:pt x="33" y="336"/>
                  </a:cubicBezTo>
                  <a:cubicBezTo>
                    <a:pt x="34" y="332"/>
                    <a:pt x="34" y="332"/>
                    <a:pt x="33" y="329"/>
                  </a:cubicBezTo>
                  <a:cubicBezTo>
                    <a:pt x="32" y="327"/>
                    <a:pt x="31" y="325"/>
                    <a:pt x="32" y="324"/>
                  </a:cubicBezTo>
                  <a:cubicBezTo>
                    <a:pt x="33" y="323"/>
                    <a:pt x="33" y="321"/>
                    <a:pt x="35" y="320"/>
                  </a:cubicBezTo>
                  <a:cubicBezTo>
                    <a:pt x="37" y="320"/>
                    <a:pt x="34" y="318"/>
                    <a:pt x="34" y="317"/>
                  </a:cubicBezTo>
                  <a:cubicBezTo>
                    <a:pt x="34" y="315"/>
                    <a:pt x="34" y="313"/>
                    <a:pt x="36" y="311"/>
                  </a:cubicBezTo>
                  <a:cubicBezTo>
                    <a:pt x="37" y="310"/>
                    <a:pt x="35" y="308"/>
                    <a:pt x="35" y="305"/>
                  </a:cubicBezTo>
                  <a:cubicBezTo>
                    <a:pt x="35" y="302"/>
                    <a:pt x="34" y="301"/>
                    <a:pt x="34" y="299"/>
                  </a:cubicBezTo>
                  <a:cubicBezTo>
                    <a:pt x="35" y="297"/>
                    <a:pt x="32" y="295"/>
                    <a:pt x="31" y="293"/>
                  </a:cubicBezTo>
                  <a:cubicBezTo>
                    <a:pt x="30" y="290"/>
                    <a:pt x="34" y="287"/>
                    <a:pt x="34" y="283"/>
                  </a:cubicBezTo>
                  <a:cubicBezTo>
                    <a:pt x="35" y="280"/>
                    <a:pt x="34" y="279"/>
                    <a:pt x="34" y="276"/>
                  </a:cubicBezTo>
                  <a:cubicBezTo>
                    <a:pt x="34" y="273"/>
                    <a:pt x="34" y="274"/>
                    <a:pt x="32" y="273"/>
                  </a:cubicBezTo>
                  <a:cubicBezTo>
                    <a:pt x="30" y="271"/>
                    <a:pt x="32" y="268"/>
                    <a:pt x="32" y="265"/>
                  </a:cubicBezTo>
                  <a:cubicBezTo>
                    <a:pt x="32" y="261"/>
                    <a:pt x="28" y="259"/>
                    <a:pt x="31" y="256"/>
                  </a:cubicBezTo>
                  <a:cubicBezTo>
                    <a:pt x="33" y="254"/>
                    <a:pt x="33" y="253"/>
                    <a:pt x="33" y="250"/>
                  </a:cubicBezTo>
                  <a:cubicBezTo>
                    <a:pt x="34" y="247"/>
                    <a:pt x="34" y="240"/>
                    <a:pt x="36" y="237"/>
                  </a:cubicBezTo>
                  <a:cubicBezTo>
                    <a:pt x="39" y="234"/>
                    <a:pt x="39" y="237"/>
                    <a:pt x="39" y="234"/>
                  </a:cubicBezTo>
                  <a:cubicBezTo>
                    <a:pt x="39" y="231"/>
                    <a:pt x="36" y="230"/>
                    <a:pt x="37" y="227"/>
                  </a:cubicBezTo>
                  <a:cubicBezTo>
                    <a:pt x="37" y="224"/>
                    <a:pt x="38" y="222"/>
                    <a:pt x="37" y="219"/>
                  </a:cubicBezTo>
                  <a:cubicBezTo>
                    <a:pt x="37" y="216"/>
                    <a:pt x="41" y="213"/>
                    <a:pt x="41" y="213"/>
                  </a:cubicBezTo>
                  <a:cubicBezTo>
                    <a:pt x="41" y="213"/>
                    <a:pt x="44" y="213"/>
                    <a:pt x="45" y="211"/>
                  </a:cubicBezTo>
                  <a:cubicBezTo>
                    <a:pt x="46" y="209"/>
                    <a:pt x="45" y="208"/>
                    <a:pt x="44" y="205"/>
                  </a:cubicBezTo>
                  <a:cubicBezTo>
                    <a:pt x="44" y="202"/>
                    <a:pt x="43" y="201"/>
                    <a:pt x="45" y="198"/>
                  </a:cubicBezTo>
                  <a:cubicBezTo>
                    <a:pt x="46" y="195"/>
                    <a:pt x="49" y="189"/>
                    <a:pt x="49" y="185"/>
                  </a:cubicBezTo>
                  <a:cubicBezTo>
                    <a:pt x="49" y="181"/>
                    <a:pt x="49" y="180"/>
                    <a:pt x="48" y="177"/>
                  </a:cubicBezTo>
                  <a:cubicBezTo>
                    <a:pt x="47" y="174"/>
                    <a:pt x="48" y="173"/>
                    <a:pt x="49" y="170"/>
                  </a:cubicBezTo>
                  <a:cubicBezTo>
                    <a:pt x="51" y="167"/>
                    <a:pt x="50" y="166"/>
                    <a:pt x="50" y="162"/>
                  </a:cubicBezTo>
                  <a:cubicBezTo>
                    <a:pt x="49" y="158"/>
                    <a:pt x="50" y="158"/>
                    <a:pt x="50" y="152"/>
                  </a:cubicBezTo>
                  <a:cubicBezTo>
                    <a:pt x="50" y="147"/>
                    <a:pt x="51" y="148"/>
                    <a:pt x="52" y="145"/>
                  </a:cubicBezTo>
                  <a:cubicBezTo>
                    <a:pt x="54" y="142"/>
                    <a:pt x="52" y="140"/>
                    <a:pt x="52" y="136"/>
                  </a:cubicBezTo>
                  <a:cubicBezTo>
                    <a:pt x="52" y="132"/>
                    <a:pt x="53" y="130"/>
                    <a:pt x="54" y="124"/>
                  </a:cubicBezTo>
                  <a:cubicBezTo>
                    <a:pt x="54" y="118"/>
                    <a:pt x="57" y="120"/>
                    <a:pt x="59" y="115"/>
                  </a:cubicBezTo>
                  <a:cubicBezTo>
                    <a:pt x="60" y="111"/>
                    <a:pt x="61" y="111"/>
                    <a:pt x="62" y="108"/>
                  </a:cubicBezTo>
                  <a:cubicBezTo>
                    <a:pt x="63" y="105"/>
                    <a:pt x="64" y="104"/>
                    <a:pt x="63" y="100"/>
                  </a:cubicBezTo>
                  <a:cubicBezTo>
                    <a:pt x="63" y="97"/>
                    <a:pt x="62" y="96"/>
                    <a:pt x="64" y="95"/>
                  </a:cubicBezTo>
                  <a:cubicBezTo>
                    <a:pt x="67" y="93"/>
                    <a:pt x="63" y="91"/>
                    <a:pt x="63" y="88"/>
                  </a:cubicBezTo>
                  <a:cubicBezTo>
                    <a:pt x="63" y="85"/>
                    <a:pt x="63" y="80"/>
                    <a:pt x="63" y="77"/>
                  </a:cubicBezTo>
                  <a:cubicBezTo>
                    <a:pt x="63" y="75"/>
                    <a:pt x="68" y="75"/>
                    <a:pt x="69" y="72"/>
                  </a:cubicBezTo>
                  <a:cubicBezTo>
                    <a:pt x="70" y="69"/>
                    <a:pt x="74" y="70"/>
                    <a:pt x="75" y="67"/>
                  </a:cubicBezTo>
                  <a:cubicBezTo>
                    <a:pt x="76" y="64"/>
                    <a:pt x="77" y="59"/>
                    <a:pt x="74" y="58"/>
                  </a:cubicBezTo>
                  <a:cubicBezTo>
                    <a:pt x="70" y="57"/>
                    <a:pt x="71" y="51"/>
                    <a:pt x="71" y="51"/>
                  </a:cubicBezTo>
                  <a:close/>
                  <a:moveTo>
                    <a:pt x="71" y="446"/>
                  </a:moveTo>
                  <a:cubicBezTo>
                    <a:pt x="67" y="446"/>
                    <a:pt x="61" y="445"/>
                    <a:pt x="66" y="444"/>
                  </a:cubicBezTo>
                  <a:cubicBezTo>
                    <a:pt x="63" y="444"/>
                    <a:pt x="60" y="445"/>
                    <a:pt x="60" y="445"/>
                  </a:cubicBezTo>
                  <a:cubicBezTo>
                    <a:pt x="58" y="416"/>
                    <a:pt x="58" y="416"/>
                    <a:pt x="58" y="416"/>
                  </a:cubicBezTo>
                  <a:cubicBezTo>
                    <a:pt x="58" y="416"/>
                    <a:pt x="55" y="417"/>
                    <a:pt x="55" y="418"/>
                  </a:cubicBezTo>
                  <a:cubicBezTo>
                    <a:pt x="54" y="416"/>
                    <a:pt x="54" y="416"/>
                    <a:pt x="53" y="415"/>
                  </a:cubicBezTo>
                  <a:cubicBezTo>
                    <a:pt x="52" y="416"/>
                    <a:pt x="49" y="418"/>
                    <a:pt x="49" y="418"/>
                  </a:cubicBezTo>
                  <a:cubicBezTo>
                    <a:pt x="47" y="419"/>
                    <a:pt x="46" y="417"/>
                    <a:pt x="45" y="417"/>
                  </a:cubicBezTo>
                  <a:cubicBezTo>
                    <a:pt x="44" y="417"/>
                    <a:pt x="44" y="418"/>
                    <a:pt x="42" y="418"/>
                  </a:cubicBezTo>
                  <a:cubicBezTo>
                    <a:pt x="43" y="425"/>
                    <a:pt x="38" y="427"/>
                    <a:pt x="49" y="427"/>
                  </a:cubicBezTo>
                  <a:cubicBezTo>
                    <a:pt x="47" y="429"/>
                    <a:pt x="46" y="430"/>
                    <a:pt x="43" y="430"/>
                  </a:cubicBezTo>
                  <a:cubicBezTo>
                    <a:pt x="44" y="432"/>
                    <a:pt x="43" y="435"/>
                    <a:pt x="45" y="436"/>
                  </a:cubicBezTo>
                  <a:cubicBezTo>
                    <a:pt x="45" y="436"/>
                    <a:pt x="47" y="435"/>
                    <a:pt x="48" y="436"/>
                  </a:cubicBezTo>
                  <a:cubicBezTo>
                    <a:pt x="49" y="436"/>
                    <a:pt x="51" y="439"/>
                    <a:pt x="53" y="440"/>
                  </a:cubicBezTo>
                  <a:cubicBezTo>
                    <a:pt x="52" y="439"/>
                    <a:pt x="51" y="440"/>
                    <a:pt x="50" y="440"/>
                  </a:cubicBezTo>
                  <a:cubicBezTo>
                    <a:pt x="50" y="440"/>
                    <a:pt x="49" y="438"/>
                    <a:pt x="49" y="438"/>
                  </a:cubicBezTo>
                  <a:cubicBezTo>
                    <a:pt x="44" y="439"/>
                    <a:pt x="45" y="438"/>
                    <a:pt x="44" y="441"/>
                  </a:cubicBezTo>
                  <a:cubicBezTo>
                    <a:pt x="42" y="440"/>
                    <a:pt x="42" y="440"/>
                    <a:pt x="42" y="440"/>
                  </a:cubicBezTo>
                  <a:cubicBezTo>
                    <a:pt x="42" y="439"/>
                    <a:pt x="43" y="440"/>
                    <a:pt x="43" y="438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1" y="434"/>
                    <a:pt x="42" y="434"/>
                    <a:pt x="41" y="432"/>
                  </a:cubicBezTo>
                  <a:cubicBezTo>
                    <a:pt x="41" y="432"/>
                    <a:pt x="39" y="431"/>
                    <a:pt x="39" y="431"/>
                  </a:cubicBezTo>
                  <a:cubicBezTo>
                    <a:pt x="39" y="432"/>
                    <a:pt x="38" y="435"/>
                    <a:pt x="37" y="436"/>
                  </a:cubicBezTo>
                  <a:cubicBezTo>
                    <a:pt x="37" y="434"/>
                    <a:pt x="37" y="434"/>
                    <a:pt x="37" y="434"/>
                  </a:cubicBezTo>
                  <a:cubicBezTo>
                    <a:pt x="36" y="435"/>
                    <a:pt x="34" y="435"/>
                    <a:pt x="34" y="435"/>
                  </a:cubicBezTo>
                  <a:cubicBezTo>
                    <a:pt x="34" y="435"/>
                    <a:pt x="34" y="432"/>
                    <a:pt x="34" y="432"/>
                  </a:cubicBezTo>
                  <a:cubicBezTo>
                    <a:pt x="33" y="432"/>
                    <a:pt x="32" y="433"/>
                    <a:pt x="31" y="432"/>
                  </a:cubicBezTo>
                  <a:cubicBezTo>
                    <a:pt x="31" y="436"/>
                    <a:pt x="30" y="439"/>
                    <a:pt x="36" y="438"/>
                  </a:cubicBezTo>
                  <a:cubicBezTo>
                    <a:pt x="38" y="436"/>
                    <a:pt x="38" y="436"/>
                    <a:pt x="38" y="436"/>
                  </a:cubicBezTo>
                  <a:cubicBezTo>
                    <a:pt x="39" y="436"/>
                    <a:pt x="39" y="439"/>
                    <a:pt x="39" y="440"/>
                  </a:cubicBezTo>
                  <a:cubicBezTo>
                    <a:pt x="35" y="440"/>
                    <a:pt x="33" y="440"/>
                    <a:pt x="30" y="441"/>
                  </a:cubicBezTo>
                  <a:cubicBezTo>
                    <a:pt x="31" y="442"/>
                    <a:pt x="29" y="442"/>
                    <a:pt x="29" y="442"/>
                  </a:cubicBezTo>
                  <a:cubicBezTo>
                    <a:pt x="30" y="442"/>
                    <a:pt x="29" y="444"/>
                    <a:pt x="29" y="444"/>
                  </a:cubicBezTo>
                  <a:cubicBezTo>
                    <a:pt x="30" y="444"/>
                    <a:pt x="31" y="444"/>
                    <a:pt x="31" y="444"/>
                  </a:cubicBezTo>
                  <a:cubicBezTo>
                    <a:pt x="32" y="444"/>
                    <a:pt x="29" y="442"/>
                    <a:pt x="34" y="442"/>
                  </a:cubicBezTo>
                  <a:cubicBezTo>
                    <a:pt x="34" y="444"/>
                    <a:pt x="34" y="444"/>
                    <a:pt x="34" y="444"/>
                  </a:cubicBezTo>
                  <a:cubicBezTo>
                    <a:pt x="36" y="444"/>
                    <a:pt x="38" y="443"/>
                    <a:pt x="39" y="444"/>
                  </a:cubicBezTo>
                  <a:cubicBezTo>
                    <a:pt x="39" y="444"/>
                    <a:pt x="39" y="446"/>
                    <a:pt x="39" y="446"/>
                  </a:cubicBezTo>
                  <a:cubicBezTo>
                    <a:pt x="41" y="446"/>
                    <a:pt x="44" y="445"/>
                    <a:pt x="45" y="445"/>
                  </a:cubicBezTo>
                  <a:cubicBezTo>
                    <a:pt x="47" y="445"/>
                    <a:pt x="48" y="447"/>
                    <a:pt x="45" y="447"/>
                  </a:cubicBezTo>
                  <a:cubicBezTo>
                    <a:pt x="45" y="447"/>
                    <a:pt x="46" y="448"/>
                    <a:pt x="46" y="448"/>
                  </a:cubicBezTo>
                  <a:cubicBezTo>
                    <a:pt x="49" y="448"/>
                    <a:pt x="50" y="449"/>
                    <a:pt x="53" y="448"/>
                  </a:cubicBezTo>
                  <a:cubicBezTo>
                    <a:pt x="53" y="447"/>
                    <a:pt x="53" y="447"/>
                    <a:pt x="53" y="447"/>
                  </a:cubicBezTo>
                  <a:cubicBezTo>
                    <a:pt x="56" y="446"/>
                    <a:pt x="59" y="446"/>
                    <a:pt x="62" y="445"/>
                  </a:cubicBezTo>
                  <a:cubicBezTo>
                    <a:pt x="63" y="447"/>
                    <a:pt x="62" y="448"/>
                    <a:pt x="63" y="449"/>
                  </a:cubicBezTo>
                  <a:cubicBezTo>
                    <a:pt x="63" y="449"/>
                    <a:pt x="66" y="450"/>
                    <a:pt x="66" y="450"/>
                  </a:cubicBezTo>
                  <a:cubicBezTo>
                    <a:pt x="66" y="451"/>
                    <a:pt x="66" y="453"/>
                    <a:pt x="66" y="453"/>
                  </a:cubicBezTo>
                  <a:cubicBezTo>
                    <a:pt x="70" y="450"/>
                    <a:pt x="70" y="450"/>
                    <a:pt x="72" y="446"/>
                  </a:cubicBezTo>
                  <a:cubicBezTo>
                    <a:pt x="71" y="445"/>
                    <a:pt x="71" y="445"/>
                    <a:pt x="71" y="445"/>
                  </a:cubicBezTo>
                  <a:lnTo>
                    <a:pt x="71" y="446"/>
                  </a:lnTo>
                  <a:close/>
                  <a:moveTo>
                    <a:pt x="7" y="340"/>
                  </a:moveTo>
                  <a:cubicBezTo>
                    <a:pt x="8" y="340"/>
                    <a:pt x="6" y="341"/>
                    <a:pt x="6" y="341"/>
                  </a:cubicBezTo>
                  <a:cubicBezTo>
                    <a:pt x="6" y="341"/>
                    <a:pt x="6" y="339"/>
                    <a:pt x="7" y="340"/>
                  </a:cubicBezTo>
                  <a:close/>
                  <a:moveTo>
                    <a:pt x="65" y="460"/>
                  </a:moveTo>
                  <a:cubicBezTo>
                    <a:pt x="65" y="460"/>
                    <a:pt x="65" y="461"/>
                    <a:pt x="65" y="461"/>
                  </a:cubicBezTo>
                  <a:cubicBezTo>
                    <a:pt x="67" y="461"/>
                    <a:pt x="67" y="460"/>
                    <a:pt x="65" y="460"/>
                  </a:cubicBezTo>
                  <a:close/>
                  <a:moveTo>
                    <a:pt x="67" y="456"/>
                  </a:moveTo>
                  <a:cubicBezTo>
                    <a:pt x="67" y="458"/>
                    <a:pt x="67" y="458"/>
                    <a:pt x="67" y="458"/>
                  </a:cubicBezTo>
                  <a:cubicBezTo>
                    <a:pt x="72" y="458"/>
                    <a:pt x="68" y="457"/>
                    <a:pt x="67" y="456"/>
                  </a:cubicBezTo>
                  <a:close/>
                  <a:moveTo>
                    <a:pt x="59" y="454"/>
                  </a:moveTo>
                  <a:cubicBezTo>
                    <a:pt x="60" y="455"/>
                    <a:pt x="59" y="456"/>
                    <a:pt x="60" y="458"/>
                  </a:cubicBezTo>
                  <a:cubicBezTo>
                    <a:pt x="61" y="457"/>
                    <a:pt x="62" y="458"/>
                    <a:pt x="63" y="458"/>
                  </a:cubicBezTo>
                  <a:cubicBezTo>
                    <a:pt x="63" y="458"/>
                    <a:pt x="62" y="454"/>
                    <a:pt x="62" y="454"/>
                  </a:cubicBezTo>
                  <a:cubicBezTo>
                    <a:pt x="60" y="454"/>
                    <a:pt x="60" y="454"/>
                    <a:pt x="59" y="454"/>
                  </a:cubicBezTo>
                  <a:close/>
                  <a:moveTo>
                    <a:pt x="58" y="447"/>
                  </a:moveTo>
                  <a:cubicBezTo>
                    <a:pt x="56" y="447"/>
                    <a:pt x="53" y="449"/>
                    <a:pt x="52" y="450"/>
                  </a:cubicBezTo>
                  <a:cubicBezTo>
                    <a:pt x="51" y="450"/>
                    <a:pt x="49" y="450"/>
                    <a:pt x="47" y="450"/>
                  </a:cubicBezTo>
                  <a:cubicBezTo>
                    <a:pt x="47" y="450"/>
                    <a:pt x="45" y="451"/>
                    <a:pt x="45" y="451"/>
                  </a:cubicBezTo>
                  <a:cubicBezTo>
                    <a:pt x="46" y="452"/>
                    <a:pt x="46" y="452"/>
                    <a:pt x="46" y="453"/>
                  </a:cubicBezTo>
                  <a:cubicBezTo>
                    <a:pt x="48" y="454"/>
                    <a:pt x="50" y="454"/>
                    <a:pt x="52" y="454"/>
                  </a:cubicBezTo>
                  <a:cubicBezTo>
                    <a:pt x="52" y="454"/>
                    <a:pt x="53" y="456"/>
                    <a:pt x="53" y="456"/>
                  </a:cubicBezTo>
                  <a:cubicBezTo>
                    <a:pt x="53" y="455"/>
                    <a:pt x="54" y="455"/>
                    <a:pt x="55" y="455"/>
                  </a:cubicBezTo>
                  <a:cubicBezTo>
                    <a:pt x="55" y="454"/>
                    <a:pt x="54" y="454"/>
                    <a:pt x="54" y="454"/>
                  </a:cubicBezTo>
                  <a:cubicBezTo>
                    <a:pt x="54" y="452"/>
                    <a:pt x="54" y="452"/>
                    <a:pt x="54" y="452"/>
                  </a:cubicBezTo>
                  <a:cubicBezTo>
                    <a:pt x="57" y="452"/>
                    <a:pt x="59" y="452"/>
                    <a:pt x="61" y="452"/>
                  </a:cubicBezTo>
                  <a:cubicBezTo>
                    <a:pt x="61" y="451"/>
                    <a:pt x="62" y="451"/>
                    <a:pt x="61" y="450"/>
                  </a:cubicBezTo>
                  <a:cubicBezTo>
                    <a:pt x="59" y="449"/>
                    <a:pt x="64" y="447"/>
                    <a:pt x="58" y="447"/>
                  </a:cubicBezTo>
                  <a:close/>
                  <a:moveTo>
                    <a:pt x="39" y="447"/>
                  </a:moveTo>
                  <a:cubicBezTo>
                    <a:pt x="38" y="448"/>
                    <a:pt x="37" y="448"/>
                    <a:pt x="37" y="448"/>
                  </a:cubicBezTo>
                  <a:cubicBezTo>
                    <a:pt x="37" y="448"/>
                    <a:pt x="38" y="449"/>
                    <a:pt x="37" y="450"/>
                  </a:cubicBezTo>
                  <a:cubicBezTo>
                    <a:pt x="39" y="450"/>
                    <a:pt x="41" y="450"/>
                    <a:pt x="41" y="450"/>
                  </a:cubicBezTo>
                  <a:cubicBezTo>
                    <a:pt x="42" y="450"/>
                    <a:pt x="41" y="449"/>
                    <a:pt x="41" y="448"/>
                  </a:cubicBezTo>
                  <a:cubicBezTo>
                    <a:pt x="43" y="449"/>
                    <a:pt x="43" y="447"/>
                    <a:pt x="43" y="447"/>
                  </a:cubicBezTo>
                  <a:cubicBezTo>
                    <a:pt x="42" y="447"/>
                    <a:pt x="40" y="447"/>
                    <a:pt x="39" y="447"/>
                  </a:cubicBezTo>
                  <a:close/>
                  <a:moveTo>
                    <a:pt x="35" y="445"/>
                  </a:moveTo>
                  <a:cubicBezTo>
                    <a:pt x="34" y="446"/>
                    <a:pt x="34" y="446"/>
                    <a:pt x="34" y="446"/>
                  </a:cubicBezTo>
                  <a:cubicBezTo>
                    <a:pt x="32" y="448"/>
                    <a:pt x="37" y="446"/>
                    <a:pt x="36" y="446"/>
                  </a:cubicBezTo>
                  <a:cubicBezTo>
                    <a:pt x="36" y="445"/>
                    <a:pt x="36" y="445"/>
                    <a:pt x="35" y="445"/>
                  </a:cubicBezTo>
                  <a:close/>
                  <a:moveTo>
                    <a:pt x="27" y="418"/>
                  </a:moveTo>
                  <a:cubicBezTo>
                    <a:pt x="29" y="418"/>
                    <a:pt x="29" y="422"/>
                    <a:pt x="27" y="422"/>
                  </a:cubicBezTo>
                  <a:cubicBezTo>
                    <a:pt x="23" y="424"/>
                    <a:pt x="26" y="419"/>
                    <a:pt x="27" y="418"/>
                  </a:cubicBezTo>
                  <a:close/>
                  <a:moveTo>
                    <a:pt x="35" y="418"/>
                  </a:moveTo>
                  <a:cubicBezTo>
                    <a:pt x="36" y="419"/>
                    <a:pt x="37" y="419"/>
                    <a:pt x="37" y="419"/>
                  </a:cubicBezTo>
                  <a:cubicBezTo>
                    <a:pt x="37" y="420"/>
                    <a:pt x="38" y="420"/>
                    <a:pt x="37" y="421"/>
                  </a:cubicBezTo>
                  <a:cubicBezTo>
                    <a:pt x="37" y="421"/>
                    <a:pt x="34" y="424"/>
                    <a:pt x="34" y="424"/>
                  </a:cubicBezTo>
                  <a:cubicBezTo>
                    <a:pt x="29" y="426"/>
                    <a:pt x="35" y="418"/>
                    <a:pt x="35" y="418"/>
                  </a:cubicBezTo>
                  <a:close/>
                  <a:moveTo>
                    <a:pt x="31" y="416"/>
                  </a:moveTo>
                  <a:cubicBezTo>
                    <a:pt x="33" y="416"/>
                    <a:pt x="36" y="418"/>
                    <a:pt x="32" y="417"/>
                  </a:cubicBezTo>
                  <a:cubicBezTo>
                    <a:pt x="32" y="417"/>
                    <a:pt x="29" y="415"/>
                    <a:pt x="31" y="416"/>
                  </a:cubicBezTo>
                  <a:close/>
                  <a:moveTo>
                    <a:pt x="6" y="392"/>
                  </a:moveTo>
                  <a:cubicBezTo>
                    <a:pt x="6" y="393"/>
                    <a:pt x="7" y="393"/>
                    <a:pt x="6" y="395"/>
                  </a:cubicBezTo>
                  <a:cubicBezTo>
                    <a:pt x="6" y="395"/>
                    <a:pt x="4" y="397"/>
                    <a:pt x="4" y="398"/>
                  </a:cubicBezTo>
                  <a:cubicBezTo>
                    <a:pt x="4" y="398"/>
                    <a:pt x="5" y="401"/>
                    <a:pt x="5" y="400"/>
                  </a:cubicBezTo>
                  <a:cubicBezTo>
                    <a:pt x="5" y="400"/>
                    <a:pt x="5" y="403"/>
                    <a:pt x="5" y="404"/>
                  </a:cubicBezTo>
                  <a:cubicBezTo>
                    <a:pt x="5" y="404"/>
                    <a:pt x="7" y="404"/>
                    <a:pt x="7" y="404"/>
                  </a:cubicBezTo>
                  <a:cubicBezTo>
                    <a:pt x="7" y="402"/>
                    <a:pt x="7" y="402"/>
                    <a:pt x="7" y="402"/>
                  </a:cubicBezTo>
                  <a:cubicBezTo>
                    <a:pt x="8" y="402"/>
                    <a:pt x="9" y="403"/>
                    <a:pt x="10" y="402"/>
                  </a:cubicBezTo>
                  <a:cubicBezTo>
                    <a:pt x="10" y="402"/>
                    <a:pt x="11" y="400"/>
                    <a:pt x="9" y="400"/>
                  </a:cubicBezTo>
                  <a:cubicBezTo>
                    <a:pt x="9" y="400"/>
                    <a:pt x="9" y="398"/>
                    <a:pt x="9" y="398"/>
                  </a:cubicBezTo>
                  <a:cubicBezTo>
                    <a:pt x="9" y="398"/>
                    <a:pt x="12" y="398"/>
                    <a:pt x="11" y="398"/>
                  </a:cubicBezTo>
                  <a:cubicBezTo>
                    <a:pt x="12" y="398"/>
                    <a:pt x="11" y="400"/>
                    <a:pt x="11" y="400"/>
                  </a:cubicBezTo>
                  <a:cubicBezTo>
                    <a:pt x="13" y="399"/>
                    <a:pt x="12" y="396"/>
                    <a:pt x="12" y="396"/>
                  </a:cubicBezTo>
                  <a:cubicBezTo>
                    <a:pt x="11" y="396"/>
                    <a:pt x="11" y="396"/>
                    <a:pt x="11" y="396"/>
                  </a:cubicBezTo>
                  <a:cubicBezTo>
                    <a:pt x="11" y="396"/>
                    <a:pt x="9" y="392"/>
                    <a:pt x="8" y="392"/>
                  </a:cubicBezTo>
                  <a:cubicBezTo>
                    <a:pt x="7" y="392"/>
                    <a:pt x="7" y="392"/>
                    <a:pt x="6" y="392"/>
                  </a:cubicBezTo>
                  <a:close/>
                  <a:moveTo>
                    <a:pt x="2" y="391"/>
                  </a:moveTo>
                  <a:cubicBezTo>
                    <a:pt x="2" y="391"/>
                    <a:pt x="1" y="393"/>
                    <a:pt x="1" y="393"/>
                  </a:cubicBezTo>
                  <a:cubicBezTo>
                    <a:pt x="1" y="393"/>
                    <a:pt x="2" y="393"/>
                    <a:pt x="4" y="393"/>
                  </a:cubicBezTo>
                  <a:cubicBezTo>
                    <a:pt x="3" y="393"/>
                    <a:pt x="3" y="391"/>
                    <a:pt x="2" y="391"/>
                  </a:cubicBezTo>
                  <a:close/>
                  <a:moveTo>
                    <a:pt x="9" y="389"/>
                  </a:moveTo>
                  <a:cubicBezTo>
                    <a:pt x="10" y="390"/>
                    <a:pt x="9" y="390"/>
                    <a:pt x="9" y="391"/>
                  </a:cubicBezTo>
                  <a:cubicBezTo>
                    <a:pt x="10" y="393"/>
                    <a:pt x="16" y="395"/>
                    <a:pt x="13" y="393"/>
                  </a:cubicBezTo>
                  <a:cubicBezTo>
                    <a:pt x="12" y="391"/>
                    <a:pt x="11" y="390"/>
                    <a:pt x="9" y="389"/>
                  </a:cubicBezTo>
                  <a:close/>
                  <a:moveTo>
                    <a:pt x="4" y="385"/>
                  </a:moveTo>
                  <a:cubicBezTo>
                    <a:pt x="4" y="385"/>
                    <a:pt x="2" y="386"/>
                    <a:pt x="2" y="387"/>
                  </a:cubicBezTo>
                  <a:cubicBezTo>
                    <a:pt x="1" y="388"/>
                    <a:pt x="2" y="388"/>
                    <a:pt x="2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4" y="389"/>
                    <a:pt x="5" y="390"/>
                  </a:cubicBezTo>
                  <a:cubicBezTo>
                    <a:pt x="6" y="389"/>
                    <a:pt x="6" y="388"/>
                    <a:pt x="7" y="387"/>
                  </a:cubicBezTo>
                  <a:cubicBezTo>
                    <a:pt x="7" y="386"/>
                    <a:pt x="5" y="385"/>
                    <a:pt x="4" y="385"/>
                  </a:cubicBezTo>
                  <a:close/>
                  <a:moveTo>
                    <a:pt x="4" y="358"/>
                  </a:moveTo>
                  <a:cubicBezTo>
                    <a:pt x="4" y="359"/>
                    <a:pt x="4" y="361"/>
                    <a:pt x="4" y="363"/>
                  </a:cubicBezTo>
                  <a:cubicBezTo>
                    <a:pt x="2" y="363"/>
                    <a:pt x="3" y="362"/>
                    <a:pt x="3" y="361"/>
                  </a:cubicBezTo>
                  <a:cubicBezTo>
                    <a:pt x="3" y="361"/>
                    <a:pt x="0" y="362"/>
                    <a:pt x="2" y="363"/>
                  </a:cubicBezTo>
                  <a:cubicBezTo>
                    <a:pt x="0" y="366"/>
                    <a:pt x="0" y="366"/>
                    <a:pt x="0" y="366"/>
                  </a:cubicBezTo>
                  <a:cubicBezTo>
                    <a:pt x="0" y="368"/>
                    <a:pt x="1" y="369"/>
                    <a:pt x="2" y="370"/>
                  </a:cubicBezTo>
                  <a:cubicBezTo>
                    <a:pt x="2" y="370"/>
                    <a:pt x="1" y="368"/>
                    <a:pt x="2" y="369"/>
                  </a:cubicBezTo>
                  <a:cubicBezTo>
                    <a:pt x="2" y="369"/>
                    <a:pt x="2" y="373"/>
                    <a:pt x="2" y="372"/>
                  </a:cubicBezTo>
                  <a:cubicBezTo>
                    <a:pt x="2" y="373"/>
                    <a:pt x="2" y="373"/>
                    <a:pt x="2" y="373"/>
                  </a:cubicBezTo>
                  <a:cubicBezTo>
                    <a:pt x="3" y="374"/>
                    <a:pt x="3" y="373"/>
                    <a:pt x="4" y="375"/>
                  </a:cubicBezTo>
                  <a:cubicBezTo>
                    <a:pt x="3" y="375"/>
                    <a:pt x="2" y="377"/>
                    <a:pt x="2" y="377"/>
                  </a:cubicBezTo>
                  <a:cubicBezTo>
                    <a:pt x="1" y="377"/>
                    <a:pt x="1" y="377"/>
                    <a:pt x="1" y="377"/>
                  </a:cubicBezTo>
                  <a:cubicBezTo>
                    <a:pt x="0" y="381"/>
                    <a:pt x="2" y="382"/>
                    <a:pt x="4" y="384"/>
                  </a:cubicBezTo>
                  <a:cubicBezTo>
                    <a:pt x="3" y="384"/>
                    <a:pt x="5" y="383"/>
                    <a:pt x="5" y="383"/>
                  </a:cubicBezTo>
                  <a:cubicBezTo>
                    <a:pt x="6" y="383"/>
                    <a:pt x="6" y="383"/>
                    <a:pt x="6" y="383"/>
                  </a:cubicBezTo>
                  <a:cubicBezTo>
                    <a:pt x="6" y="383"/>
                    <a:pt x="7" y="384"/>
                    <a:pt x="7" y="385"/>
                  </a:cubicBezTo>
                  <a:cubicBezTo>
                    <a:pt x="9" y="385"/>
                    <a:pt x="8" y="383"/>
                    <a:pt x="9" y="384"/>
                  </a:cubicBezTo>
                  <a:cubicBezTo>
                    <a:pt x="10" y="381"/>
                    <a:pt x="11" y="377"/>
                    <a:pt x="11" y="375"/>
                  </a:cubicBezTo>
                  <a:cubicBezTo>
                    <a:pt x="12" y="370"/>
                    <a:pt x="10" y="363"/>
                    <a:pt x="9" y="358"/>
                  </a:cubicBezTo>
                  <a:cubicBezTo>
                    <a:pt x="7" y="358"/>
                    <a:pt x="6" y="358"/>
                    <a:pt x="4" y="358"/>
                  </a:cubicBezTo>
                  <a:close/>
                  <a:moveTo>
                    <a:pt x="15" y="319"/>
                  </a:moveTo>
                  <a:cubicBezTo>
                    <a:pt x="15" y="319"/>
                    <a:pt x="14" y="321"/>
                    <a:pt x="14" y="321"/>
                  </a:cubicBezTo>
                  <a:cubicBezTo>
                    <a:pt x="13" y="321"/>
                    <a:pt x="13" y="320"/>
                    <a:pt x="12" y="320"/>
                  </a:cubicBezTo>
                  <a:cubicBezTo>
                    <a:pt x="12" y="321"/>
                    <a:pt x="11" y="321"/>
                    <a:pt x="10" y="322"/>
                  </a:cubicBezTo>
                  <a:cubicBezTo>
                    <a:pt x="11" y="323"/>
                    <a:pt x="10" y="324"/>
                    <a:pt x="11" y="325"/>
                  </a:cubicBezTo>
                  <a:cubicBezTo>
                    <a:pt x="11" y="326"/>
                    <a:pt x="13" y="326"/>
                    <a:pt x="13" y="327"/>
                  </a:cubicBezTo>
                  <a:cubicBezTo>
                    <a:pt x="12" y="328"/>
                    <a:pt x="11" y="328"/>
                    <a:pt x="9" y="329"/>
                  </a:cubicBezTo>
                  <a:cubicBezTo>
                    <a:pt x="9" y="329"/>
                    <a:pt x="10" y="331"/>
                    <a:pt x="9" y="331"/>
                  </a:cubicBezTo>
                  <a:cubicBezTo>
                    <a:pt x="10" y="331"/>
                    <a:pt x="10" y="331"/>
                    <a:pt x="11" y="331"/>
                  </a:cubicBezTo>
                  <a:cubicBezTo>
                    <a:pt x="11" y="331"/>
                    <a:pt x="12" y="329"/>
                    <a:pt x="12" y="329"/>
                  </a:cubicBezTo>
                  <a:cubicBezTo>
                    <a:pt x="15" y="328"/>
                    <a:pt x="16" y="329"/>
                    <a:pt x="18" y="328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7" y="326"/>
                    <a:pt x="16" y="326"/>
                    <a:pt x="14" y="326"/>
                  </a:cubicBezTo>
                  <a:cubicBezTo>
                    <a:pt x="14" y="326"/>
                    <a:pt x="14" y="324"/>
                    <a:pt x="14" y="324"/>
                  </a:cubicBezTo>
                  <a:cubicBezTo>
                    <a:pt x="16" y="324"/>
                    <a:pt x="16" y="324"/>
                    <a:pt x="17" y="323"/>
                  </a:cubicBezTo>
                  <a:cubicBezTo>
                    <a:pt x="17" y="321"/>
                    <a:pt x="17" y="321"/>
                    <a:pt x="17" y="319"/>
                  </a:cubicBezTo>
                  <a:lnTo>
                    <a:pt x="15" y="319"/>
                  </a:lnTo>
                  <a:close/>
                  <a:moveTo>
                    <a:pt x="15" y="315"/>
                  </a:moveTo>
                  <a:cubicBezTo>
                    <a:pt x="15" y="316"/>
                    <a:pt x="15" y="317"/>
                    <a:pt x="16" y="317"/>
                  </a:cubicBezTo>
                  <a:cubicBezTo>
                    <a:pt x="16" y="316"/>
                    <a:pt x="17" y="315"/>
                    <a:pt x="15" y="315"/>
                  </a:cubicBezTo>
                  <a:close/>
                  <a:moveTo>
                    <a:pt x="13" y="312"/>
                  </a:moveTo>
                  <a:cubicBezTo>
                    <a:pt x="13" y="314"/>
                    <a:pt x="13" y="314"/>
                    <a:pt x="13" y="314"/>
                  </a:cubicBezTo>
                  <a:cubicBezTo>
                    <a:pt x="13" y="314"/>
                    <a:pt x="14" y="314"/>
                    <a:pt x="15" y="315"/>
                  </a:cubicBezTo>
                  <a:cubicBezTo>
                    <a:pt x="14" y="314"/>
                    <a:pt x="15" y="312"/>
                    <a:pt x="13" y="312"/>
                  </a:cubicBezTo>
                  <a:close/>
                  <a:moveTo>
                    <a:pt x="13" y="308"/>
                  </a:moveTo>
                  <a:cubicBezTo>
                    <a:pt x="13" y="308"/>
                    <a:pt x="13" y="310"/>
                    <a:pt x="13" y="311"/>
                  </a:cubicBezTo>
                  <a:cubicBezTo>
                    <a:pt x="13" y="310"/>
                    <a:pt x="14" y="311"/>
                    <a:pt x="14" y="311"/>
                  </a:cubicBezTo>
                  <a:cubicBezTo>
                    <a:pt x="14" y="311"/>
                    <a:pt x="15" y="308"/>
                    <a:pt x="13" y="308"/>
                  </a:cubicBezTo>
                  <a:close/>
                  <a:moveTo>
                    <a:pt x="19" y="279"/>
                  </a:moveTo>
                  <a:cubicBezTo>
                    <a:pt x="18" y="281"/>
                    <a:pt x="18" y="281"/>
                    <a:pt x="18" y="281"/>
                  </a:cubicBezTo>
                  <a:cubicBezTo>
                    <a:pt x="17" y="281"/>
                    <a:pt x="17" y="280"/>
                    <a:pt x="15" y="280"/>
                  </a:cubicBezTo>
                  <a:cubicBezTo>
                    <a:pt x="15" y="287"/>
                    <a:pt x="15" y="292"/>
                    <a:pt x="14" y="299"/>
                  </a:cubicBezTo>
                  <a:cubicBezTo>
                    <a:pt x="15" y="299"/>
                    <a:pt x="15" y="298"/>
                    <a:pt x="15" y="299"/>
                  </a:cubicBezTo>
                  <a:cubicBezTo>
                    <a:pt x="16" y="299"/>
                    <a:pt x="18" y="299"/>
                    <a:pt x="18" y="299"/>
                  </a:cubicBezTo>
                  <a:cubicBezTo>
                    <a:pt x="19" y="299"/>
                    <a:pt x="20" y="298"/>
                    <a:pt x="20" y="297"/>
                  </a:cubicBezTo>
                  <a:cubicBezTo>
                    <a:pt x="20" y="297"/>
                    <a:pt x="20" y="295"/>
                    <a:pt x="20" y="295"/>
                  </a:cubicBezTo>
                  <a:cubicBezTo>
                    <a:pt x="21" y="295"/>
                    <a:pt x="21" y="295"/>
                    <a:pt x="21" y="295"/>
                  </a:cubicBezTo>
                  <a:cubicBezTo>
                    <a:pt x="22" y="291"/>
                    <a:pt x="19" y="292"/>
                    <a:pt x="22" y="289"/>
                  </a:cubicBezTo>
                  <a:cubicBezTo>
                    <a:pt x="22" y="289"/>
                    <a:pt x="20" y="289"/>
                    <a:pt x="19" y="289"/>
                  </a:cubicBezTo>
                  <a:cubicBezTo>
                    <a:pt x="20" y="287"/>
                    <a:pt x="19" y="287"/>
                    <a:pt x="20" y="285"/>
                  </a:cubicBezTo>
                  <a:cubicBezTo>
                    <a:pt x="21" y="285"/>
                    <a:pt x="21" y="285"/>
                    <a:pt x="21" y="285"/>
                  </a:cubicBezTo>
                  <a:cubicBezTo>
                    <a:pt x="22" y="283"/>
                    <a:pt x="21" y="282"/>
                    <a:pt x="21" y="280"/>
                  </a:cubicBezTo>
                  <a:lnTo>
                    <a:pt x="19" y="2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7" name="Google Shape;742;p9">
              <a:extLst>
                <a:ext uri="{FF2B5EF4-FFF2-40B4-BE49-F238E27FC236}">
                  <a16:creationId xmlns:a16="http://schemas.microsoft.com/office/drawing/2014/main" id="{2BF96924-1DB4-7E41-ACA3-6B579827CA2F}"/>
                </a:ext>
              </a:extLst>
            </p:cNvPr>
            <p:cNvSpPr/>
            <p:nvPr/>
          </p:nvSpPr>
          <p:spPr>
            <a:xfrm>
              <a:off x="3667468" y="4902052"/>
              <a:ext cx="271258" cy="1625748"/>
            </a:xfrm>
            <a:custGeom>
              <a:avLst/>
              <a:gdLst/>
              <a:ahLst/>
              <a:cxnLst/>
              <a:rect l="l" t="t" r="r" b="b"/>
              <a:pathLst>
                <a:path w="77" h="461" extrusionOk="0">
                  <a:moveTo>
                    <a:pt x="71" y="51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1"/>
                    <a:pt x="66" y="34"/>
                    <a:pt x="65" y="32"/>
                  </a:cubicBezTo>
                  <a:cubicBezTo>
                    <a:pt x="63" y="30"/>
                    <a:pt x="63" y="26"/>
                    <a:pt x="62" y="23"/>
                  </a:cubicBezTo>
                  <a:cubicBezTo>
                    <a:pt x="61" y="21"/>
                    <a:pt x="60" y="15"/>
                    <a:pt x="60" y="15"/>
                  </a:cubicBezTo>
                  <a:cubicBezTo>
                    <a:pt x="60" y="15"/>
                    <a:pt x="58" y="12"/>
                    <a:pt x="56" y="10"/>
                  </a:cubicBezTo>
                  <a:cubicBezTo>
                    <a:pt x="54" y="9"/>
                    <a:pt x="52" y="0"/>
                    <a:pt x="52" y="0"/>
                  </a:cubicBezTo>
                  <a:cubicBezTo>
                    <a:pt x="52" y="0"/>
                    <a:pt x="51" y="0"/>
                    <a:pt x="50" y="3"/>
                  </a:cubicBezTo>
                  <a:cubicBezTo>
                    <a:pt x="49" y="5"/>
                    <a:pt x="47" y="6"/>
                    <a:pt x="47" y="6"/>
                  </a:cubicBezTo>
                  <a:cubicBezTo>
                    <a:pt x="47" y="6"/>
                    <a:pt x="48" y="7"/>
                    <a:pt x="48" y="8"/>
                  </a:cubicBezTo>
                  <a:cubicBezTo>
                    <a:pt x="48" y="9"/>
                    <a:pt x="48" y="10"/>
                    <a:pt x="48" y="12"/>
                  </a:cubicBezTo>
                  <a:cubicBezTo>
                    <a:pt x="49" y="17"/>
                    <a:pt x="51" y="22"/>
                    <a:pt x="50" y="29"/>
                  </a:cubicBezTo>
                  <a:cubicBezTo>
                    <a:pt x="50" y="31"/>
                    <a:pt x="48" y="35"/>
                    <a:pt x="49" y="38"/>
                  </a:cubicBezTo>
                  <a:cubicBezTo>
                    <a:pt x="49" y="39"/>
                    <a:pt x="51" y="40"/>
                    <a:pt x="50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3"/>
                    <a:pt x="49" y="44"/>
                    <a:pt x="4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6" y="51"/>
                    <a:pt x="47" y="56"/>
                    <a:pt x="47" y="6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4" y="65"/>
                    <a:pt x="46" y="65"/>
                    <a:pt x="47" y="67"/>
                  </a:cubicBezTo>
                  <a:cubicBezTo>
                    <a:pt x="47" y="67"/>
                    <a:pt x="47" y="69"/>
                    <a:pt x="47" y="69"/>
                  </a:cubicBezTo>
                  <a:cubicBezTo>
                    <a:pt x="45" y="69"/>
                    <a:pt x="46" y="70"/>
                    <a:pt x="46" y="71"/>
                  </a:cubicBezTo>
                  <a:cubicBezTo>
                    <a:pt x="45" y="74"/>
                    <a:pt x="43" y="79"/>
                    <a:pt x="44" y="85"/>
                  </a:cubicBezTo>
                  <a:cubicBezTo>
                    <a:pt x="44" y="86"/>
                    <a:pt x="46" y="88"/>
                    <a:pt x="45" y="89"/>
                  </a:cubicBezTo>
                  <a:cubicBezTo>
                    <a:pt x="45" y="91"/>
                    <a:pt x="44" y="94"/>
                    <a:pt x="43" y="97"/>
                  </a:cubicBezTo>
                  <a:cubicBezTo>
                    <a:pt x="45" y="97"/>
                    <a:pt x="43" y="98"/>
                    <a:pt x="43" y="98"/>
                  </a:cubicBezTo>
                  <a:cubicBezTo>
                    <a:pt x="43" y="99"/>
                    <a:pt x="43" y="102"/>
                    <a:pt x="43" y="102"/>
                  </a:cubicBezTo>
                  <a:cubicBezTo>
                    <a:pt x="43" y="103"/>
                    <a:pt x="43" y="104"/>
                    <a:pt x="43" y="105"/>
                  </a:cubicBezTo>
                  <a:cubicBezTo>
                    <a:pt x="43" y="105"/>
                    <a:pt x="43" y="107"/>
                    <a:pt x="43" y="108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40" y="112"/>
                    <a:pt x="42" y="113"/>
                    <a:pt x="41" y="115"/>
                  </a:cubicBezTo>
                  <a:cubicBezTo>
                    <a:pt x="41" y="115"/>
                    <a:pt x="40" y="116"/>
                    <a:pt x="40" y="116"/>
                  </a:cubicBezTo>
                  <a:cubicBezTo>
                    <a:pt x="40" y="117"/>
                    <a:pt x="40" y="120"/>
                    <a:pt x="40" y="121"/>
                  </a:cubicBezTo>
                  <a:cubicBezTo>
                    <a:pt x="40" y="122"/>
                    <a:pt x="38" y="126"/>
                    <a:pt x="37" y="127"/>
                  </a:cubicBezTo>
                  <a:cubicBezTo>
                    <a:pt x="37" y="132"/>
                    <a:pt x="40" y="133"/>
                    <a:pt x="40" y="136"/>
                  </a:cubicBezTo>
                  <a:cubicBezTo>
                    <a:pt x="40" y="138"/>
                    <a:pt x="40" y="142"/>
                    <a:pt x="39" y="145"/>
                  </a:cubicBezTo>
                  <a:cubicBezTo>
                    <a:pt x="39" y="145"/>
                    <a:pt x="38" y="145"/>
                    <a:pt x="38" y="145"/>
                  </a:cubicBezTo>
                  <a:cubicBezTo>
                    <a:pt x="37" y="147"/>
                    <a:pt x="37" y="149"/>
                    <a:pt x="37" y="151"/>
                  </a:cubicBezTo>
                  <a:cubicBezTo>
                    <a:pt x="37" y="153"/>
                    <a:pt x="39" y="156"/>
                    <a:pt x="39" y="158"/>
                  </a:cubicBezTo>
                  <a:cubicBezTo>
                    <a:pt x="39" y="159"/>
                    <a:pt x="39" y="171"/>
                    <a:pt x="39" y="172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5"/>
                    <a:pt x="35" y="180"/>
                    <a:pt x="35" y="179"/>
                  </a:cubicBezTo>
                  <a:cubicBezTo>
                    <a:pt x="35" y="180"/>
                    <a:pt x="36" y="179"/>
                    <a:pt x="36" y="181"/>
                  </a:cubicBezTo>
                  <a:cubicBezTo>
                    <a:pt x="36" y="182"/>
                    <a:pt x="33" y="184"/>
                    <a:pt x="33" y="185"/>
                  </a:cubicBezTo>
                  <a:cubicBezTo>
                    <a:pt x="32" y="187"/>
                    <a:pt x="33" y="189"/>
                    <a:pt x="33" y="191"/>
                  </a:cubicBezTo>
                  <a:cubicBezTo>
                    <a:pt x="32" y="194"/>
                    <a:pt x="28" y="197"/>
                    <a:pt x="28" y="200"/>
                  </a:cubicBezTo>
                  <a:cubicBezTo>
                    <a:pt x="28" y="202"/>
                    <a:pt x="29" y="202"/>
                    <a:pt x="29" y="203"/>
                  </a:cubicBezTo>
                  <a:cubicBezTo>
                    <a:pt x="30" y="205"/>
                    <a:pt x="29" y="209"/>
                    <a:pt x="29" y="211"/>
                  </a:cubicBezTo>
                  <a:cubicBezTo>
                    <a:pt x="29" y="212"/>
                    <a:pt x="26" y="213"/>
                    <a:pt x="26" y="214"/>
                  </a:cubicBezTo>
                  <a:cubicBezTo>
                    <a:pt x="26" y="215"/>
                    <a:pt x="26" y="216"/>
                    <a:pt x="26" y="217"/>
                  </a:cubicBezTo>
                  <a:cubicBezTo>
                    <a:pt x="25" y="221"/>
                    <a:pt x="21" y="217"/>
                    <a:pt x="24" y="226"/>
                  </a:cubicBezTo>
                  <a:cubicBezTo>
                    <a:pt x="23" y="226"/>
                    <a:pt x="22" y="225"/>
                    <a:pt x="21" y="226"/>
                  </a:cubicBezTo>
                  <a:cubicBezTo>
                    <a:pt x="20" y="226"/>
                    <a:pt x="20" y="227"/>
                    <a:pt x="19" y="227"/>
                  </a:cubicBezTo>
                  <a:cubicBezTo>
                    <a:pt x="20" y="228"/>
                    <a:pt x="21" y="229"/>
                    <a:pt x="21" y="230"/>
                  </a:cubicBezTo>
                  <a:cubicBezTo>
                    <a:pt x="21" y="230"/>
                    <a:pt x="20" y="232"/>
                    <a:pt x="20" y="233"/>
                  </a:cubicBezTo>
                  <a:cubicBezTo>
                    <a:pt x="20" y="233"/>
                    <a:pt x="22" y="234"/>
                    <a:pt x="22" y="234"/>
                  </a:cubicBezTo>
                  <a:cubicBezTo>
                    <a:pt x="22" y="236"/>
                    <a:pt x="21" y="238"/>
                    <a:pt x="21" y="238"/>
                  </a:cubicBezTo>
                  <a:cubicBezTo>
                    <a:pt x="21" y="238"/>
                    <a:pt x="21" y="240"/>
                    <a:pt x="21" y="240"/>
                  </a:cubicBezTo>
                  <a:cubicBezTo>
                    <a:pt x="21" y="240"/>
                    <a:pt x="22" y="242"/>
                    <a:pt x="22" y="242"/>
                  </a:cubicBezTo>
                  <a:cubicBezTo>
                    <a:pt x="22" y="242"/>
                    <a:pt x="21" y="243"/>
                    <a:pt x="21" y="243"/>
                  </a:cubicBezTo>
                  <a:cubicBezTo>
                    <a:pt x="23" y="243"/>
                    <a:pt x="24" y="254"/>
                    <a:pt x="23" y="256"/>
                  </a:cubicBezTo>
                  <a:cubicBezTo>
                    <a:pt x="23" y="256"/>
                    <a:pt x="21" y="256"/>
                    <a:pt x="21" y="256"/>
                  </a:cubicBezTo>
                  <a:cubicBezTo>
                    <a:pt x="21" y="259"/>
                    <a:pt x="19" y="262"/>
                    <a:pt x="19" y="264"/>
                  </a:cubicBezTo>
                  <a:cubicBezTo>
                    <a:pt x="19" y="265"/>
                    <a:pt x="17" y="271"/>
                    <a:pt x="17" y="271"/>
                  </a:cubicBezTo>
                  <a:cubicBezTo>
                    <a:pt x="18" y="271"/>
                    <a:pt x="19" y="278"/>
                    <a:pt x="19" y="279"/>
                  </a:cubicBezTo>
                  <a:cubicBezTo>
                    <a:pt x="20" y="278"/>
                    <a:pt x="21" y="279"/>
                    <a:pt x="22" y="279"/>
                  </a:cubicBezTo>
                  <a:cubicBezTo>
                    <a:pt x="22" y="279"/>
                    <a:pt x="22" y="277"/>
                    <a:pt x="23" y="276"/>
                  </a:cubicBezTo>
                  <a:cubicBezTo>
                    <a:pt x="23" y="275"/>
                    <a:pt x="25" y="275"/>
                    <a:pt x="25" y="275"/>
                  </a:cubicBezTo>
                  <a:cubicBezTo>
                    <a:pt x="26" y="276"/>
                    <a:pt x="26" y="277"/>
                    <a:pt x="27" y="278"/>
                  </a:cubicBezTo>
                  <a:cubicBezTo>
                    <a:pt x="28" y="278"/>
                    <a:pt x="28" y="278"/>
                    <a:pt x="28" y="278"/>
                  </a:cubicBezTo>
                  <a:cubicBezTo>
                    <a:pt x="28" y="278"/>
                    <a:pt x="28" y="279"/>
                    <a:pt x="28" y="279"/>
                  </a:cubicBezTo>
                  <a:cubicBezTo>
                    <a:pt x="28" y="280"/>
                    <a:pt x="26" y="281"/>
                    <a:pt x="25" y="281"/>
                  </a:cubicBezTo>
                  <a:cubicBezTo>
                    <a:pt x="26" y="285"/>
                    <a:pt x="26" y="290"/>
                    <a:pt x="26" y="294"/>
                  </a:cubicBezTo>
                  <a:cubicBezTo>
                    <a:pt x="24" y="295"/>
                    <a:pt x="25" y="293"/>
                    <a:pt x="25" y="293"/>
                  </a:cubicBezTo>
                  <a:cubicBezTo>
                    <a:pt x="25" y="293"/>
                    <a:pt x="25" y="294"/>
                    <a:pt x="24" y="295"/>
                  </a:cubicBezTo>
                  <a:cubicBezTo>
                    <a:pt x="24" y="296"/>
                    <a:pt x="22" y="297"/>
                    <a:pt x="23" y="298"/>
                  </a:cubicBezTo>
                  <a:cubicBezTo>
                    <a:pt x="24" y="298"/>
                    <a:pt x="24" y="298"/>
                    <a:pt x="24" y="298"/>
                  </a:cubicBezTo>
                  <a:cubicBezTo>
                    <a:pt x="24" y="299"/>
                    <a:pt x="24" y="300"/>
                    <a:pt x="24" y="301"/>
                  </a:cubicBezTo>
                  <a:cubicBezTo>
                    <a:pt x="24" y="302"/>
                    <a:pt x="26" y="303"/>
                    <a:pt x="26" y="304"/>
                  </a:cubicBezTo>
                  <a:cubicBezTo>
                    <a:pt x="25" y="305"/>
                    <a:pt x="23" y="306"/>
                    <a:pt x="21" y="307"/>
                  </a:cubicBezTo>
                  <a:cubicBezTo>
                    <a:pt x="21" y="307"/>
                    <a:pt x="22" y="309"/>
                    <a:pt x="21" y="309"/>
                  </a:cubicBezTo>
                  <a:cubicBezTo>
                    <a:pt x="23" y="310"/>
                    <a:pt x="23" y="309"/>
                    <a:pt x="23" y="311"/>
                  </a:cubicBezTo>
                  <a:cubicBezTo>
                    <a:pt x="22" y="311"/>
                    <a:pt x="22" y="311"/>
                    <a:pt x="19" y="311"/>
                  </a:cubicBezTo>
                  <a:cubicBezTo>
                    <a:pt x="19" y="311"/>
                    <a:pt x="21" y="313"/>
                    <a:pt x="21" y="313"/>
                  </a:cubicBezTo>
                  <a:cubicBezTo>
                    <a:pt x="19" y="314"/>
                    <a:pt x="19" y="314"/>
                    <a:pt x="19" y="314"/>
                  </a:cubicBezTo>
                  <a:cubicBezTo>
                    <a:pt x="20" y="319"/>
                    <a:pt x="20" y="321"/>
                    <a:pt x="19" y="325"/>
                  </a:cubicBezTo>
                  <a:cubicBezTo>
                    <a:pt x="20" y="325"/>
                    <a:pt x="21" y="324"/>
                    <a:pt x="21" y="326"/>
                  </a:cubicBezTo>
                  <a:cubicBezTo>
                    <a:pt x="19" y="327"/>
                    <a:pt x="19" y="327"/>
                    <a:pt x="19" y="327"/>
                  </a:cubicBezTo>
                  <a:cubicBezTo>
                    <a:pt x="19" y="330"/>
                    <a:pt x="19" y="333"/>
                    <a:pt x="19" y="336"/>
                  </a:cubicBezTo>
                  <a:cubicBezTo>
                    <a:pt x="18" y="336"/>
                    <a:pt x="18" y="338"/>
                    <a:pt x="17" y="337"/>
                  </a:cubicBezTo>
                  <a:cubicBezTo>
                    <a:pt x="17" y="337"/>
                    <a:pt x="17" y="337"/>
                    <a:pt x="17" y="337"/>
                  </a:cubicBezTo>
                  <a:cubicBezTo>
                    <a:pt x="16" y="336"/>
                    <a:pt x="18" y="334"/>
                    <a:pt x="14" y="335"/>
                  </a:cubicBezTo>
                  <a:cubicBezTo>
                    <a:pt x="14" y="335"/>
                    <a:pt x="14" y="337"/>
                    <a:pt x="14" y="337"/>
                  </a:cubicBezTo>
                  <a:cubicBezTo>
                    <a:pt x="13" y="337"/>
                    <a:pt x="10" y="337"/>
                    <a:pt x="12" y="336"/>
                  </a:cubicBezTo>
                  <a:cubicBezTo>
                    <a:pt x="13" y="336"/>
                    <a:pt x="12" y="334"/>
                    <a:pt x="13" y="333"/>
                  </a:cubicBezTo>
                  <a:cubicBezTo>
                    <a:pt x="12" y="334"/>
                    <a:pt x="11" y="335"/>
                    <a:pt x="9" y="336"/>
                  </a:cubicBezTo>
                  <a:cubicBezTo>
                    <a:pt x="9" y="336"/>
                    <a:pt x="10" y="333"/>
                    <a:pt x="10" y="333"/>
                  </a:cubicBezTo>
                  <a:cubicBezTo>
                    <a:pt x="9" y="332"/>
                    <a:pt x="8" y="333"/>
                    <a:pt x="7" y="332"/>
                  </a:cubicBezTo>
                  <a:cubicBezTo>
                    <a:pt x="6" y="333"/>
                    <a:pt x="6" y="333"/>
                    <a:pt x="6" y="333"/>
                  </a:cubicBezTo>
                  <a:cubicBezTo>
                    <a:pt x="3" y="335"/>
                    <a:pt x="4" y="334"/>
                    <a:pt x="6" y="337"/>
                  </a:cubicBezTo>
                  <a:cubicBezTo>
                    <a:pt x="5" y="338"/>
                    <a:pt x="3" y="339"/>
                    <a:pt x="2" y="341"/>
                  </a:cubicBezTo>
                  <a:cubicBezTo>
                    <a:pt x="3" y="341"/>
                    <a:pt x="2" y="343"/>
                    <a:pt x="2" y="344"/>
                  </a:cubicBezTo>
                  <a:cubicBezTo>
                    <a:pt x="4" y="344"/>
                    <a:pt x="4" y="344"/>
                    <a:pt x="4" y="344"/>
                  </a:cubicBezTo>
                  <a:cubicBezTo>
                    <a:pt x="4" y="344"/>
                    <a:pt x="2" y="340"/>
                    <a:pt x="6" y="341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4"/>
                    <a:pt x="6" y="344"/>
                  </a:cubicBezTo>
                  <a:cubicBezTo>
                    <a:pt x="6" y="344"/>
                    <a:pt x="9" y="344"/>
                    <a:pt x="10" y="345"/>
                  </a:cubicBezTo>
                  <a:cubicBezTo>
                    <a:pt x="10" y="345"/>
                    <a:pt x="10" y="343"/>
                    <a:pt x="10" y="343"/>
                  </a:cubicBezTo>
                  <a:cubicBezTo>
                    <a:pt x="11" y="342"/>
                    <a:pt x="13" y="343"/>
                    <a:pt x="13" y="343"/>
                  </a:cubicBezTo>
                  <a:cubicBezTo>
                    <a:pt x="15" y="347"/>
                    <a:pt x="16" y="348"/>
                    <a:pt x="14" y="353"/>
                  </a:cubicBezTo>
                  <a:cubicBezTo>
                    <a:pt x="15" y="353"/>
                    <a:pt x="15" y="353"/>
                    <a:pt x="16" y="353"/>
                  </a:cubicBezTo>
                  <a:cubicBezTo>
                    <a:pt x="16" y="354"/>
                    <a:pt x="15" y="354"/>
                    <a:pt x="15" y="355"/>
                  </a:cubicBezTo>
                  <a:cubicBezTo>
                    <a:pt x="13" y="355"/>
                    <a:pt x="14" y="355"/>
                    <a:pt x="12" y="355"/>
                  </a:cubicBezTo>
                  <a:cubicBezTo>
                    <a:pt x="13" y="357"/>
                    <a:pt x="12" y="361"/>
                    <a:pt x="13" y="365"/>
                  </a:cubicBezTo>
                  <a:cubicBezTo>
                    <a:pt x="13" y="365"/>
                    <a:pt x="14" y="366"/>
                    <a:pt x="14" y="367"/>
                  </a:cubicBezTo>
                  <a:cubicBezTo>
                    <a:pt x="13" y="367"/>
                    <a:pt x="13" y="367"/>
                    <a:pt x="13" y="367"/>
                  </a:cubicBezTo>
                  <a:cubicBezTo>
                    <a:pt x="12" y="369"/>
                    <a:pt x="12" y="372"/>
                    <a:pt x="12" y="375"/>
                  </a:cubicBezTo>
                  <a:cubicBezTo>
                    <a:pt x="13" y="375"/>
                    <a:pt x="14" y="376"/>
                    <a:pt x="14" y="375"/>
                  </a:cubicBezTo>
                  <a:cubicBezTo>
                    <a:pt x="14" y="375"/>
                    <a:pt x="14" y="373"/>
                    <a:pt x="14" y="373"/>
                  </a:cubicBezTo>
                  <a:cubicBezTo>
                    <a:pt x="14" y="373"/>
                    <a:pt x="16" y="373"/>
                    <a:pt x="16" y="373"/>
                  </a:cubicBezTo>
                  <a:cubicBezTo>
                    <a:pt x="16" y="373"/>
                    <a:pt x="16" y="375"/>
                    <a:pt x="15" y="376"/>
                  </a:cubicBezTo>
                  <a:cubicBezTo>
                    <a:pt x="15" y="377"/>
                    <a:pt x="15" y="377"/>
                    <a:pt x="15" y="377"/>
                  </a:cubicBezTo>
                  <a:cubicBezTo>
                    <a:pt x="15" y="378"/>
                    <a:pt x="13" y="377"/>
                    <a:pt x="12" y="379"/>
                  </a:cubicBezTo>
                  <a:cubicBezTo>
                    <a:pt x="12" y="379"/>
                    <a:pt x="12" y="381"/>
                    <a:pt x="12" y="382"/>
                  </a:cubicBezTo>
                  <a:cubicBezTo>
                    <a:pt x="12" y="382"/>
                    <a:pt x="10" y="383"/>
                    <a:pt x="10" y="384"/>
                  </a:cubicBezTo>
                  <a:cubicBezTo>
                    <a:pt x="10" y="385"/>
                    <a:pt x="10" y="386"/>
                    <a:pt x="10" y="387"/>
                  </a:cubicBezTo>
                  <a:cubicBezTo>
                    <a:pt x="12" y="388"/>
                    <a:pt x="14" y="387"/>
                    <a:pt x="15" y="389"/>
                  </a:cubicBezTo>
                  <a:cubicBezTo>
                    <a:pt x="17" y="389"/>
                    <a:pt x="14" y="389"/>
                    <a:pt x="14" y="389"/>
                  </a:cubicBezTo>
                  <a:cubicBezTo>
                    <a:pt x="14" y="390"/>
                    <a:pt x="14" y="391"/>
                    <a:pt x="14" y="391"/>
                  </a:cubicBezTo>
                  <a:cubicBezTo>
                    <a:pt x="15" y="392"/>
                    <a:pt x="16" y="393"/>
                    <a:pt x="16" y="393"/>
                  </a:cubicBezTo>
                  <a:cubicBezTo>
                    <a:pt x="17" y="393"/>
                    <a:pt x="17" y="393"/>
                    <a:pt x="18" y="393"/>
                  </a:cubicBezTo>
                  <a:cubicBezTo>
                    <a:pt x="17" y="394"/>
                    <a:pt x="15" y="395"/>
                    <a:pt x="14" y="396"/>
                  </a:cubicBezTo>
                  <a:cubicBezTo>
                    <a:pt x="14" y="395"/>
                    <a:pt x="13" y="398"/>
                    <a:pt x="13" y="398"/>
                  </a:cubicBezTo>
                  <a:cubicBezTo>
                    <a:pt x="14" y="399"/>
                    <a:pt x="16" y="400"/>
                    <a:pt x="17" y="400"/>
                  </a:cubicBezTo>
                  <a:cubicBezTo>
                    <a:pt x="17" y="402"/>
                    <a:pt x="17" y="403"/>
                    <a:pt x="17" y="404"/>
                  </a:cubicBezTo>
                  <a:cubicBezTo>
                    <a:pt x="17" y="404"/>
                    <a:pt x="15" y="403"/>
                    <a:pt x="15" y="404"/>
                  </a:cubicBezTo>
                  <a:cubicBezTo>
                    <a:pt x="15" y="404"/>
                    <a:pt x="15" y="406"/>
                    <a:pt x="15" y="406"/>
                  </a:cubicBezTo>
                  <a:cubicBezTo>
                    <a:pt x="13" y="406"/>
                    <a:pt x="13" y="405"/>
                    <a:pt x="11" y="406"/>
                  </a:cubicBezTo>
                  <a:cubicBezTo>
                    <a:pt x="10" y="406"/>
                    <a:pt x="13" y="407"/>
                    <a:pt x="10" y="407"/>
                  </a:cubicBezTo>
                  <a:cubicBezTo>
                    <a:pt x="10" y="407"/>
                    <a:pt x="7" y="405"/>
                    <a:pt x="7" y="405"/>
                  </a:cubicBezTo>
                  <a:cubicBezTo>
                    <a:pt x="4" y="405"/>
                    <a:pt x="3" y="409"/>
                    <a:pt x="4" y="408"/>
                  </a:cubicBezTo>
                  <a:cubicBezTo>
                    <a:pt x="4" y="410"/>
                    <a:pt x="4" y="410"/>
                    <a:pt x="4" y="412"/>
                  </a:cubicBezTo>
                  <a:cubicBezTo>
                    <a:pt x="5" y="413"/>
                    <a:pt x="7" y="415"/>
                    <a:pt x="8" y="416"/>
                  </a:cubicBezTo>
                  <a:cubicBezTo>
                    <a:pt x="8" y="416"/>
                    <a:pt x="8" y="418"/>
                    <a:pt x="7" y="419"/>
                  </a:cubicBezTo>
                  <a:cubicBezTo>
                    <a:pt x="9" y="420"/>
                    <a:pt x="11" y="423"/>
                    <a:pt x="12" y="424"/>
                  </a:cubicBezTo>
                  <a:cubicBezTo>
                    <a:pt x="14" y="425"/>
                    <a:pt x="14" y="424"/>
                    <a:pt x="16" y="424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18" y="423"/>
                    <a:pt x="18" y="423"/>
                    <a:pt x="18" y="423"/>
                  </a:cubicBezTo>
                  <a:cubicBezTo>
                    <a:pt x="17" y="422"/>
                    <a:pt x="13" y="419"/>
                    <a:pt x="13" y="419"/>
                  </a:cubicBezTo>
                  <a:cubicBezTo>
                    <a:pt x="12" y="419"/>
                    <a:pt x="11" y="419"/>
                    <a:pt x="11" y="419"/>
                  </a:cubicBezTo>
                  <a:cubicBezTo>
                    <a:pt x="10" y="419"/>
                    <a:pt x="10" y="417"/>
                    <a:pt x="9" y="417"/>
                  </a:cubicBezTo>
                  <a:cubicBezTo>
                    <a:pt x="12" y="418"/>
                    <a:pt x="13" y="418"/>
                    <a:pt x="15" y="418"/>
                  </a:cubicBezTo>
                  <a:cubicBezTo>
                    <a:pt x="15" y="413"/>
                    <a:pt x="16" y="412"/>
                    <a:pt x="12" y="408"/>
                  </a:cubicBezTo>
                  <a:cubicBezTo>
                    <a:pt x="14" y="408"/>
                    <a:pt x="13" y="409"/>
                    <a:pt x="14" y="408"/>
                  </a:cubicBezTo>
                  <a:cubicBezTo>
                    <a:pt x="14" y="408"/>
                    <a:pt x="17" y="407"/>
                    <a:pt x="18" y="406"/>
                  </a:cubicBezTo>
                  <a:cubicBezTo>
                    <a:pt x="18" y="407"/>
                    <a:pt x="18" y="409"/>
                    <a:pt x="18" y="409"/>
                  </a:cubicBezTo>
                  <a:cubicBezTo>
                    <a:pt x="18" y="409"/>
                    <a:pt x="19" y="410"/>
                    <a:pt x="19" y="410"/>
                  </a:cubicBezTo>
                  <a:cubicBezTo>
                    <a:pt x="22" y="408"/>
                    <a:pt x="22" y="407"/>
                    <a:pt x="23" y="404"/>
                  </a:cubicBezTo>
                  <a:cubicBezTo>
                    <a:pt x="24" y="404"/>
                    <a:pt x="25" y="406"/>
                    <a:pt x="25" y="406"/>
                  </a:cubicBezTo>
                  <a:cubicBezTo>
                    <a:pt x="27" y="406"/>
                    <a:pt x="27" y="405"/>
                    <a:pt x="28" y="405"/>
                  </a:cubicBezTo>
                  <a:cubicBezTo>
                    <a:pt x="28" y="406"/>
                    <a:pt x="28" y="406"/>
                    <a:pt x="28" y="406"/>
                  </a:cubicBezTo>
                  <a:cubicBezTo>
                    <a:pt x="27" y="407"/>
                    <a:pt x="25" y="408"/>
                    <a:pt x="25" y="408"/>
                  </a:cubicBezTo>
                  <a:cubicBezTo>
                    <a:pt x="23" y="408"/>
                    <a:pt x="23" y="408"/>
                    <a:pt x="23" y="408"/>
                  </a:cubicBezTo>
                  <a:cubicBezTo>
                    <a:pt x="23" y="409"/>
                    <a:pt x="23" y="411"/>
                    <a:pt x="23" y="412"/>
                  </a:cubicBezTo>
                  <a:cubicBezTo>
                    <a:pt x="21" y="412"/>
                    <a:pt x="21" y="412"/>
                    <a:pt x="21" y="412"/>
                  </a:cubicBezTo>
                  <a:cubicBezTo>
                    <a:pt x="21" y="412"/>
                    <a:pt x="21" y="410"/>
                    <a:pt x="21" y="410"/>
                  </a:cubicBezTo>
                  <a:cubicBezTo>
                    <a:pt x="20" y="410"/>
                    <a:pt x="18" y="411"/>
                    <a:pt x="17" y="411"/>
                  </a:cubicBezTo>
                  <a:cubicBezTo>
                    <a:pt x="18" y="415"/>
                    <a:pt x="19" y="418"/>
                    <a:pt x="19" y="422"/>
                  </a:cubicBezTo>
                  <a:cubicBezTo>
                    <a:pt x="22" y="422"/>
                    <a:pt x="19" y="421"/>
                    <a:pt x="23" y="422"/>
                  </a:cubicBezTo>
                  <a:cubicBezTo>
                    <a:pt x="22" y="424"/>
                    <a:pt x="22" y="424"/>
                    <a:pt x="22" y="424"/>
                  </a:cubicBezTo>
                  <a:cubicBezTo>
                    <a:pt x="21" y="425"/>
                    <a:pt x="21" y="424"/>
                    <a:pt x="21" y="423"/>
                  </a:cubicBezTo>
                  <a:cubicBezTo>
                    <a:pt x="19" y="423"/>
                    <a:pt x="19" y="423"/>
                    <a:pt x="19" y="423"/>
                  </a:cubicBezTo>
                  <a:cubicBezTo>
                    <a:pt x="19" y="425"/>
                    <a:pt x="18" y="427"/>
                    <a:pt x="17" y="428"/>
                  </a:cubicBezTo>
                  <a:cubicBezTo>
                    <a:pt x="18" y="429"/>
                    <a:pt x="17" y="430"/>
                    <a:pt x="17" y="430"/>
                  </a:cubicBezTo>
                  <a:cubicBezTo>
                    <a:pt x="18" y="431"/>
                    <a:pt x="19" y="430"/>
                    <a:pt x="19" y="430"/>
                  </a:cubicBezTo>
                  <a:cubicBezTo>
                    <a:pt x="20" y="432"/>
                    <a:pt x="19" y="431"/>
                    <a:pt x="20" y="432"/>
                  </a:cubicBezTo>
                  <a:cubicBezTo>
                    <a:pt x="20" y="432"/>
                    <a:pt x="20" y="432"/>
                    <a:pt x="20" y="432"/>
                  </a:cubicBezTo>
                  <a:cubicBezTo>
                    <a:pt x="21" y="433"/>
                    <a:pt x="22" y="431"/>
                    <a:pt x="23" y="432"/>
                  </a:cubicBezTo>
                  <a:cubicBezTo>
                    <a:pt x="24" y="433"/>
                    <a:pt x="21" y="434"/>
                    <a:pt x="23" y="436"/>
                  </a:cubicBezTo>
                  <a:cubicBezTo>
                    <a:pt x="24" y="436"/>
                    <a:pt x="25" y="435"/>
                    <a:pt x="26" y="435"/>
                  </a:cubicBezTo>
                  <a:cubicBezTo>
                    <a:pt x="26" y="435"/>
                    <a:pt x="27" y="436"/>
                    <a:pt x="27" y="436"/>
                  </a:cubicBezTo>
                  <a:cubicBezTo>
                    <a:pt x="27" y="436"/>
                    <a:pt x="28" y="436"/>
                    <a:pt x="29" y="436"/>
                  </a:cubicBezTo>
                  <a:cubicBezTo>
                    <a:pt x="29" y="436"/>
                    <a:pt x="29" y="436"/>
                    <a:pt x="29" y="436"/>
                  </a:cubicBezTo>
                  <a:cubicBezTo>
                    <a:pt x="27" y="431"/>
                    <a:pt x="28" y="434"/>
                    <a:pt x="29" y="430"/>
                  </a:cubicBezTo>
                  <a:cubicBezTo>
                    <a:pt x="28" y="429"/>
                    <a:pt x="27" y="429"/>
                    <a:pt x="25" y="428"/>
                  </a:cubicBezTo>
                  <a:cubicBezTo>
                    <a:pt x="20" y="424"/>
                    <a:pt x="25" y="425"/>
                    <a:pt x="28" y="428"/>
                  </a:cubicBezTo>
                  <a:cubicBezTo>
                    <a:pt x="28" y="427"/>
                    <a:pt x="28" y="426"/>
                    <a:pt x="27" y="425"/>
                  </a:cubicBezTo>
                  <a:cubicBezTo>
                    <a:pt x="29" y="425"/>
                    <a:pt x="29" y="425"/>
                    <a:pt x="30" y="424"/>
                  </a:cubicBezTo>
                  <a:cubicBezTo>
                    <a:pt x="31" y="428"/>
                    <a:pt x="29" y="428"/>
                    <a:pt x="33" y="430"/>
                  </a:cubicBezTo>
                  <a:cubicBezTo>
                    <a:pt x="35" y="431"/>
                    <a:pt x="36" y="431"/>
                    <a:pt x="37" y="432"/>
                  </a:cubicBezTo>
                  <a:cubicBezTo>
                    <a:pt x="38" y="431"/>
                    <a:pt x="39" y="431"/>
                    <a:pt x="39" y="430"/>
                  </a:cubicBezTo>
                  <a:cubicBezTo>
                    <a:pt x="39" y="428"/>
                    <a:pt x="38" y="425"/>
                    <a:pt x="39" y="423"/>
                  </a:cubicBezTo>
                  <a:cubicBezTo>
                    <a:pt x="39" y="423"/>
                    <a:pt x="40" y="419"/>
                    <a:pt x="41" y="418"/>
                  </a:cubicBezTo>
                  <a:cubicBezTo>
                    <a:pt x="41" y="418"/>
                    <a:pt x="40" y="417"/>
                    <a:pt x="40" y="416"/>
                  </a:cubicBezTo>
                  <a:cubicBezTo>
                    <a:pt x="43" y="416"/>
                    <a:pt x="48" y="416"/>
                    <a:pt x="51" y="416"/>
                  </a:cubicBezTo>
                  <a:cubicBezTo>
                    <a:pt x="54" y="409"/>
                    <a:pt x="54" y="411"/>
                    <a:pt x="61" y="411"/>
                  </a:cubicBezTo>
                  <a:cubicBezTo>
                    <a:pt x="61" y="410"/>
                    <a:pt x="61" y="410"/>
                    <a:pt x="61" y="410"/>
                  </a:cubicBezTo>
                  <a:cubicBezTo>
                    <a:pt x="61" y="410"/>
                    <a:pt x="49" y="409"/>
                    <a:pt x="46" y="409"/>
                  </a:cubicBezTo>
                  <a:cubicBezTo>
                    <a:pt x="43" y="409"/>
                    <a:pt x="34" y="409"/>
                    <a:pt x="34" y="409"/>
                  </a:cubicBezTo>
                  <a:cubicBezTo>
                    <a:pt x="34" y="409"/>
                    <a:pt x="28" y="404"/>
                    <a:pt x="27" y="401"/>
                  </a:cubicBezTo>
                  <a:cubicBezTo>
                    <a:pt x="26" y="398"/>
                    <a:pt x="24" y="396"/>
                    <a:pt x="26" y="394"/>
                  </a:cubicBezTo>
                  <a:cubicBezTo>
                    <a:pt x="28" y="392"/>
                    <a:pt x="28" y="390"/>
                    <a:pt x="26" y="388"/>
                  </a:cubicBezTo>
                  <a:cubicBezTo>
                    <a:pt x="24" y="386"/>
                    <a:pt x="24" y="389"/>
                    <a:pt x="22" y="389"/>
                  </a:cubicBezTo>
                  <a:cubicBezTo>
                    <a:pt x="20" y="389"/>
                    <a:pt x="20" y="386"/>
                    <a:pt x="20" y="383"/>
                  </a:cubicBezTo>
                  <a:cubicBezTo>
                    <a:pt x="20" y="380"/>
                    <a:pt x="21" y="380"/>
                    <a:pt x="22" y="377"/>
                  </a:cubicBezTo>
                  <a:cubicBezTo>
                    <a:pt x="23" y="374"/>
                    <a:pt x="22" y="373"/>
                    <a:pt x="21" y="369"/>
                  </a:cubicBezTo>
                  <a:cubicBezTo>
                    <a:pt x="19" y="365"/>
                    <a:pt x="25" y="365"/>
                    <a:pt x="27" y="363"/>
                  </a:cubicBezTo>
                  <a:cubicBezTo>
                    <a:pt x="29" y="362"/>
                    <a:pt x="29" y="360"/>
                    <a:pt x="28" y="357"/>
                  </a:cubicBezTo>
                  <a:cubicBezTo>
                    <a:pt x="28" y="354"/>
                    <a:pt x="27" y="353"/>
                    <a:pt x="29" y="351"/>
                  </a:cubicBezTo>
                  <a:cubicBezTo>
                    <a:pt x="31" y="349"/>
                    <a:pt x="32" y="347"/>
                    <a:pt x="32" y="347"/>
                  </a:cubicBezTo>
                  <a:cubicBezTo>
                    <a:pt x="32" y="347"/>
                    <a:pt x="32" y="346"/>
                    <a:pt x="32" y="344"/>
                  </a:cubicBezTo>
                  <a:cubicBezTo>
                    <a:pt x="32" y="342"/>
                    <a:pt x="32" y="339"/>
                    <a:pt x="33" y="336"/>
                  </a:cubicBezTo>
                  <a:cubicBezTo>
                    <a:pt x="34" y="332"/>
                    <a:pt x="34" y="332"/>
                    <a:pt x="33" y="329"/>
                  </a:cubicBezTo>
                  <a:cubicBezTo>
                    <a:pt x="32" y="327"/>
                    <a:pt x="31" y="325"/>
                    <a:pt x="32" y="324"/>
                  </a:cubicBezTo>
                  <a:cubicBezTo>
                    <a:pt x="33" y="323"/>
                    <a:pt x="33" y="321"/>
                    <a:pt x="35" y="320"/>
                  </a:cubicBezTo>
                  <a:cubicBezTo>
                    <a:pt x="37" y="320"/>
                    <a:pt x="34" y="318"/>
                    <a:pt x="34" y="317"/>
                  </a:cubicBezTo>
                  <a:cubicBezTo>
                    <a:pt x="34" y="315"/>
                    <a:pt x="34" y="313"/>
                    <a:pt x="36" y="311"/>
                  </a:cubicBezTo>
                  <a:cubicBezTo>
                    <a:pt x="37" y="310"/>
                    <a:pt x="35" y="308"/>
                    <a:pt x="35" y="305"/>
                  </a:cubicBezTo>
                  <a:cubicBezTo>
                    <a:pt x="35" y="302"/>
                    <a:pt x="34" y="301"/>
                    <a:pt x="34" y="299"/>
                  </a:cubicBezTo>
                  <a:cubicBezTo>
                    <a:pt x="35" y="297"/>
                    <a:pt x="32" y="295"/>
                    <a:pt x="31" y="293"/>
                  </a:cubicBezTo>
                  <a:cubicBezTo>
                    <a:pt x="30" y="290"/>
                    <a:pt x="34" y="287"/>
                    <a:pt x="34" y="283"/>
                  </a:cubicBezTo>
                  <a:cubicBezTo>
                    <a:pt x="35" y="280"/>
                    <a:pt x="34" y="279"/>
                    <a:pt x="34" y="276"/>
                  </a:cubicBezTo>
                  <a:cubicBezTo>
                    <a:pt x="34" y="273"/>
                    <a:pt x="34" y="274"/>
                    <a:pt x="32" y="273"/>
                  </a:cubicBezTo>
                  <a:cubicBezTo>
                    <a:pt x="30" y="271"/>
                    <a:pt x="32" y="268"/>
                    <a:pt x="32" y="265"/>
                  </a:cubicBezTo>
                  <a:cubicBezTo>
                    <a:pt x="32" y="261"/>
                    <a:pt x="28" y="259"/>
                    <a:pt x="31" y="256"/>
                  </a:cubicBezTo>
                  <a:cubicBezTo>
                    <a:pt x="33" y="254"/>
                    <a:pt x="33" y="253"/>
                    <a:pt x="33" y="250"/>
                  </a:cubicBezTo>
                  <a:cubicBezTo>
                    <a:pt x="34" y="247"/>
                    <a:pt x="34" y="240"/>
                    <a:pt x="36" y="237"/>
                  </a:cubicBezTo>
                  <a:cubicBezTo>
                    <a:pt x="39" y="234"/>
                    <a:pt x="39" y="237"/>
                    <a:pt x="39" y="234"/>
                  </a:cubicBezTo>
                  <a:cubicBezTo>
                    <a:pt x="39" y="231"/>
                    <a:pt x="36" y="230"/>
                    <a:pt x="37" y="227"/>
                  </a:cubicBezTo>
                  <a:cubicBezTo>
                    <a:pt x="37" y="224"/>
                    <a:pt x="38" y="222"/>
                    <a:pt x="37" y="219"/>
                  </a:cubicBezTo>
                  <a:cubicBezTo>
                    <a:pt x="37" y="216"/>
                    <a:pt x="41" y="213"/>
                    <a:pt x="41" y="213"/>
                  </a:cubicBezTo>
                  <a:cubicBezTo>
                    <a:pt x="41" y="213"/>
                    <a:pt x="44" y="213"/>
                    <a:pt x="45" y="211"/>
                  </a:cubicBezTo>
                  <a:cubicBezTo>
                    <a:pt x="46" y="209"/>
                    <a:pt x="45" y="208"/>
                    <a:pt x="44" y="205"/>
                  </a:cubicBezTo>
                  <a:cubicBezTo>
                    <a:pt x="44" y="202"/>
                    <a:pt x="43" y="201"/>
                    <a:pt x="45" y="198"/>
                  </a:cubicBezTo>
                  <a:cubicBezTo>
                    <a:pt x="46" y="195"/>
                    <a:pt x="49" y="189"/>
                    <a:pt x="49" y="185"/>
                  </a:cubicBezTo>
                  <a:cubicBezTo>
                    <a:pt x="49" y="181"/>
                    <a:pt x="49" y="180"/>
                    <a:pt x="48" y="177"/>
                  </a:cubicBezTo>
                  <a:cubicBezTo>
                    <a:pt x="47" y="174"/>
                    <a:pt x="48" y="173"/>
                    <a:pt x="49" y="170"/>
                  </a:cubicBezTo>
                  <a:cubicBezTo>
                    <a:pt x="51" y="167"/>
                    <a:pt x="50" y="166"/>
                    <a:pt x="50" y="162"/>
                  </a:cubicBezTo>
                  <a:cubicBezTo>
                    <a:pt x="49" y="158"/>
                    <a:pt x="50" y="158"/>
                    <a:pt x="50" y="152"/>
                  </a:cubicBezTo>
                  <a:cubicBezTo>
                    <a:pt x="50" y="147"/>
                    <a:pt x="51" y="148"/>
                    <a:pt x="52" y="145"/>
                  </a:cubicBezTo>
                  <a:cubicBezTo>
                    <a:pt x="54" y="142"/>
                    <a:pt x="52" y="140"/>
                    <a:pt x="52" y="136"/>
                  </a:cubicBezTo>
                  <a:cubicBezTo>
                    <a:pt x="52" y="132"/>
                    <a:pt x="53" y="130"/>
                    <a:pt x="54" y="124"/>
                  </a:cubicBezTo>
                  <a:cubicBezTo>
                    <a:pt x="54" y="118"/>
                    <a:pt x="57" y="120"/>
                    <a:pt x="59" y="115"/>
                  </a:cubicBezTo>
                  <a:cubicBezTo>
                    <a:pt x="60" y="111"/>
                    <a:pt x="61" y="111"/>
                    <a:pt x="62" y="108"/>
                  </a:cubicBezTo>
                  <a:cubicBezTo>
                    <a:pt x="63" y="105"/>
                    <a:pt x="64" y="104"/>
                    <a:pt x="63" y="100"/>
                  </a:cubicBezTo>
                  <a:cubicBezTo>
                    <a:pt x="63" y="97"/>
                    <a:pt x="62" y="96"/>
                    <a:pt x="64" y="95"/>
                  </a:cubicBezTo>
                  <a:cubicBezTo>
                    <a:pt x="67" y="93"/>
                    <a:pt x="63" y="91"/>
                    <a:pt x="63" y="88"/>
                  </a:cubicBezTo>
                  <a:cubicBezTo>
                    <a:pt x="63" y="85"/>
                    <a:pt x="63" y="80"/>
                    <a:pt x="63" y="77"/>
                  </a:cubicBezTo>
                  <a:cubicBezTo>
                    <a:pt x="63" y="75"/>
                    <a:pt x="68" y="75"/>
                    <a:pt x="69" y="72"/>
                  </a:cubicBezTo>
                  <a:cubicBezTo>
                    <a:pt x="70" y="69"/>
                    <a:pt x="74" y="70"/>
                    <a:pt x="75" y="67"/>
                  </a:cubicBezTo>
                  <a:cubicBezTo>
                    <a:pt x="76" y="64"/>
                    <a:pt x="77" y="59"/>
                    <a:pt x="74" y="58"/>
                  </a:cubicBezTo>
                  <a:cubicBezTo>
                    <a:pt x="70" y="57"/>
                    <a:pt x="71" y="51"/>
                    <a:pt x="71" y="51"/>
                  </a:cubicBezTo>
                  <a:close/>
                  <a:moveTo>
                    <a:pt x="71" y="446"/>
                  </a:moveTo>
                  <a:cubicBezTo>
                    <a:pt x="67" y="446"/>
                    <a:pt x="61" y="445"/>
                    <a:pt x="66" y="444"/>
                  </a:cubicBezTo>
                  <a:cubicBezTo>
                    <a:pt x="63" y="444"/>
                    <a:pt x="60" y="445"/>
                    <a:pt x="60" y="445"/>
                  </a:cubicBezTo>
                  <a:cubicBezTo>
                    <a:pt x="58" y="416"/>
                    <a:pt x="58" y="416"/>
                    <a:pt x="58" y="416"/>
                  </a:cubicBezTo>
                  <a:cubicBezTo>
                    <a:pt x="58" y="416"/>
                    <a:pt x="55" y="417"/>
                    <a:pt x="55" y="418"/>
                  </a:cubicBezTo>
                  <a:cubicBezTo>
                    <a:pt x="54" y="416"/>
                    <a:pt x="54" y="416"/>
                    <a:pt x="53" y="415"/>
                  </a:cubicBezTo>
                  <a:cubicBezTo>
                    <a:pt x="52" y="416"/>
                    <a:pt x="49" y="418"/>
                    <a:pt x="49" y="418"/>
                  </a:cubicBezTo>
                  <a:cubicBezTo>
                    <a:pt x="47" y="419"/>
                    <a:pt x="46" y="417"/>
                    <a:pt x="45" y="417"/>
                  </a:cubicBezTo>
                  <a:cubicBezTo>
                    <a:pt x="44" y="417"/>
                    <a:pt x="44" y="418"/>
                    <a:pt x="42" y="418"/>
                  </a:cubicBezTo>
                  <a:cubicBezTo>
                    <a:pt x="43" y="425"/>
                    <a:pt x="38" y="427"/>
                    <a:pt x="49" y="427"/>
                  </a:cubicBezTo>
                  <a:cubicBezTo>
                    <a:pt x="47" y="429"/>
                    <a:pt x="46" y="430"/>
                    <a:pt x="43" y="430"/>
                  </a:cubicBezTo>
                  <a:cubicBezTo>
                    <a:pt x="44" y="432"/>
                    <a:pt x="43" y="435"/>
                    <a:pt x="45" y="436"/>
                  </a:cubicBezTo>
                  <a:cubicBezTo>
                    <a:pt x="45" y="436"/>
                    <a:pt x="47" y="435"/>
                    <a:pt x="48" y="436"/>
                  </a:cubicBezTo>
                  <a:cubicBezTo>
                    <a:pt x="49" y="436"/>
                    <a:pt x="51" y="439"/>
                    <a:pt x="53" y="440"/>
                  </a:cubicBezTo>
                  <a:cubicBezTo>
                    <a:pt x="52" y="439"/>
                    <a:pt x="51" y="440"/>
                    <a:pt x="50" y="440"/>
                  </a:cubicBezTo>
                  <a:cubicBezTo>
                    <a:pt x="50" y="440"/>
                    <a:pt x="49" y="438"/>
                    <a:pt x="49" y="438"/>
                  </a:cubicBezTo>
                  <a:cubicBezTo>
                    <a:pt x="44" y="439"/>
                    <a:pt x="45" y="438"/>
                    <a:pt x="44" y="441"/>
                  </a:cubicBezTo>
                  <a:cubicBezTo>
                    <a:pt x="42" y="440"/>
                    <a:pt x="42" y="440"/>
                    <a:pt x="42" y="440"/>
                  </a:cubicBezTo>
                  <a:cubicBezTo>
                    <a:pt x="42" y="439"/>
                    <a:pt x="43" y="440"/>
                    <a:pt x="43" y="438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1" y="434"/>
                    <a:pt x="42" y="434"/>
                    <a:pt x="41" y="432"/>
                  </a:cubicBezTo>
                  <a:cubicBezTo>
                    <a:pt x="41" y="432"/>
                    <a:pt x="39" y="431"/>
                    <a:pt x="39" y="431"/>
                  </a:cubicBezTo>
                  <a:cubicBezTo>
                    <a:pt x="39" y="432"/>
                    <a:pt x="38" y="435"/>
                    <a:pt x="37" y="436"/>
                  </a:cubicBezTo>
                  <a:cubicBezTo>
                    <a:pt x="37" y="434"/>
                    <a:pt x="37" y="434"/>
                    <a:pt x="37" y="434"/>
                  </a:cubicBezTo>
                  <a:cubicBezTo>
                    <a:pt x="36" y="435"/>
                    <a:pt x="34" y="435"/>
                    <a:pt x="34" y="435"/>
                  </a:cubicBezTo>
                  <a:cubicBezTo>
                    <a:pt x="34" y="435"/>
                    <a:pt x="34" y="432"/>
                    <a:pt x="34" y="432"/>
                  </a:cubicBezTo>
                  <a:cubicBezTo>
                    <a:pt x="33" y="432"/>
                    <a:pt x="32" y="433"/>
                    <a:pt x="31" y="432"/>
                  </a:cubicBezTo>
                  <a:cubicBezTo>
                    <a:pt x="31" y="436"/>
                    <a:pt x="30" y="439"/>
                    <a:pt x="36" y="438"/>
                  </a:cubicBezTo>
                  <a:cubicBezTo>
                    <a:pt x="38" y="436"/>
                    <a:pt x="38" y="436"/>
                    <a:pt x="38" y="436"/>
                  </a:cubicBezTo>
                  <a:cubicBezTo>
                    <a:pt x="39" y="436"/>
                    <a:pt x="39" y="439"/>
                    <a:pt x="39" y="440"/>
                  </a:cubicBezTo>
                  <a:cubicBezTo>
                    <a:pt x="35" y="440"/>
                    <a:pt x="33" y="440"/>
                    <a:pt x="30" y="441"/>
                  </a:cubicBezTo>
                  <a:cubicBezTo>
                    <a:pt x="31" y="442"/>
                    <a:pt x="29" y="442"/>
                    <a:pt x="29" y="442"/>
                  </a:cubicBezTo>
                  <a:cubicBezTo>
                    <a:pt x="30" y="442"/>
                    <a:pt x="29" y="444"/>
                    <a:pt x="29" y="444"/>
                  </a:cubicBezTo>
                  <a:cubicBezTo>
                    <a:pt x="30" y="444"/>
                    <a:pt x="31" y="444"/>
                    <a:pt x="31" y="444"/>
                  </a:cubicBezTo>
                  <a:cubicBezTo>
                    <a:pt x="32" y="444"/>
                    <a:pt x="29" y="442"/>
                    <a:pt x="34" y="442"/>
                  </a:cubicBezTo>
                  <a:cubicBezTo>
                    <a:pt x="34" y="444"/>
                    <a:pt x="34" y="444"/>
                    <a:pt x="34" y="444"/>
                  </a:cubicBezTo>
                  <a:cubicBezTo>
                    <a:pt x="36" y="444"/>
                    <a:pt x="38" y="443"/>
                    <a:pt x="39" y="444"/>
                  </a:cubicBezTo>
                  <a:cubicBezTo>
                    <a:pt x="39" y="444"/>
                    <a:pt x="39" y="446"/>
                    <a:pt x="39" y="446"/>
                  </a:cubicBezTo>
                  <a:cubicBezTo>
                    <a:pt x="41" y="446"/>
                    <a:pt x="44" y="445"/>
                    <a:pt x="45" y="445"/>
                  </a:cubicBezTo>
                  <a:cubicBezTo>
                    <a:pt x="47" y="445"/>
                    <a:pt x="48" y="447"/>
                    <a:pt x="45" y="447"/>
                  </a:cubicBezTo>
                  <a:cubicBezTo>
                    <a:pt x="45" y="447"/>
                    <a:pt x="46" y="448"/>
                    <a:pt x="46" y="448"/>
                  </a:cubicBezTo>
                  <a:cubicBezTo>
                    <a:pt x="49" y="448"/>
                    <a:pt x="50" y="449"/>
                    <a:pt x="53" y="448"/>
                  </a:cubicBezTo>
                  <a:cubicBezTo>
                    <a:pt x="53" y="447"/>
                    <a:pt x="53" y="447"/>
                    <a:pt x="53" y="447"/>
                  </a:cubicBezTo>
                  <a:cubicBezTo>
                    <a:pt x="56" y="446"/>
                    <a:pt x="59" y="446"/>
                    <a:pt x="62" y="445"/>
                  </a:cubicBezTo>
                  <a:cubicBezTo>
                    <a:pt x="63" y="447"/>
                    <a:pt x="62" y="448"/>
                    <a:pt x="63" y="449"/>
                  </a:cubicBezTo>
                  <a:cubicBezTo>
                    <a:pt x="63" y="449"/>
                    <a:pt x="66" y="450"/>
                    <a:pt x="66" y="450"/>
                  </a:cubicBezTo>
                  <a:cubicBezTo>
                    <a:pt x="66" y="451"/>
                    <a:pt x="66" y="453"/>
                    <a:pt x="66" y="453"/>
                  </a:cubicBezTo>
                  <a:cubicBezTo>
                    <a:pt x="70" y="450"/>
                    <a:pt x="70" y="450"/>
                    <a:pt x="72" y="446"/>
                  </a:cubicBezTo>
                  <a:cubicBezTo>
                    <a:pt x="71" y="445"/>
                    <a:pt x="71" y="445"/>
                    <a:pt x="71" y="445"/>
                  </a:cubicBezTo>
                  <a:lnTo>
                    <a:pt x="71" y="446"/>
                  </a:lnTo>
                  <a:close/>
                  <a:moveTo>
                    <a:pt x="7" y="340"/>
                  </a:moveTo>
                  <a:cubicBezTo>
                    <a:pt x="8" y="340"/>
                    <a:pt x="6" y="341"/>
                    <a:pt x="6" y="341"/>
                  </a:cubicBezTo>
                  <a:cubicBezTo>
                    <a:pt x="6" y="341"/>
                    <a:pt x="6" y="339"/>
                    <a:pt x="7" y="340"/>
                  </a:cubicBezTo>
                  <a:close/>
                  <a:moveTo>
                    <a:pt x="65" y="460"/>
                  </a:moveTo>
                  <a:cubicBezTo>
                    <a:pt x="65" y="460"/>
                    <a:pt x="65" y="461"/>
                    <a:pt x="65" y="461"/>
                  </a:cubicBezTo>
                  <a:cubicBezTo>
                    <a:pt x="67" y="461"/>
                    <a:pt x="67" y="460"/>
                    <a:pt x="65" y="460"/>
                  </a:cubicBezTo>
                  <a:close/>
                  <a:moveTo>
                    <a:pt x="67" y="456"/>
                  </a:moveTo>
                  <a:cubicBezTo>
                    <a:pt x="67" y="458"/>
                    <a:pt x="67" y="458"/>
                    <a:pt x="67" y="458"/>
                  </a:cubicBezTo>
                  <a:cubicBezTo>
                    <a:pt x="72" y="458"/>
                    <a:pt x="68" y="457"/>
                    <a:pt x="67" y="456"/>
                  </a:cubicBezTo>
                  <a:close/>
                  <a:moveTo>
                    <a:pt x="59" y="454"/>
                  </a:moveTo>
                  <a:cubicBezTo>
                    <a:pt x="60" y="455"/>
                    <a:pt x="59" y="456"/>
                    <a:pt x="60" y="458"/>
                  </a:cubicBezTo>
                  <a:cubicBezTo>
                    <a:pt x="61" y="457"/>
                    <a:pt x="62" y="458"/>
                    <a:pt x="63" y="458"/>
                  </a:cubicBezTo>
                  <a:cubicBezTo>
                    <a:pt x="63" y="458"/>
                    <a:pt x="62" y="454"/>
                    <a:pt x="62" y="454"/>
                  </a:cubicBezTo>
                  <a:cubicBezTo>
                    <a:pt x="60" y="454"/>
                    <a:pt x="60" y="454"/>
                    <a:pt x="59" y="454"/>
                  </a:cubicBezTo>
                  <a:close/>
                  <a:moveTo>
                    <a:pt x="58" y="447"/>
                  </a:moveTo>
                  <a:cubicBezTo>
                    <a:pt x="56" y="447"/>
                    <a:pt x="53" y="449"/>
                    <a:pt x="52" y="450"/>
                  </a:cubicBezTo>
                  <a:cubicBezTo>
                    <a:pt x="51" y="450"/>
                    <a:pt x="49" y="450"/>
                    <a:pt x="47" y="450"/>
                  </a:cubicBezTo>
                  <a:cubicBezTo>
                    <a:pt x="47" y="450"/>
                    <a:pt x="45" y="451"/>
                    <a:pt x="45" y="451"/>
                  </a:cubicBezTo>
                  <a:cubicBezTo>
                    <a:pt x="46" y="452"/>
                    <a:pt x="46" y="452"/>
                    <a:pt x="46" y="453"/>
                  </a:cubicBezTo>
                  <a:cubicBezTo>
                    <a:pt x="48" y="454"/>
                    <a:pt x="50" y="454"/>
                    <a:pt x="52" y="454"/>
                  </a:cubicBezTo>
                  <a:cubicBezTo>
                    <a:pt x="52" y="454"/>
                    <a:pt x="53" y="456"/>
                    <a:pt x="53" y="456"/>
                  </a:cubicBezTo>
                  <a:cubicBezTo>
                    <a:pt x="53" y="455"/>
                    <a:pt x="54" y="455"/>
                    <a:pt x="55" y="455"/>
                  </a:cubicBezTo>
                  <a:cubicBezTo>
                    <a:pt x="55" y="454"/>
                    <a:pt x="54" y="454"/>
                    <a:pt x="54" y="454"/>
                  </a:cubicBezTo>
                  <a:cubicBezTo>
                    <a:pt x="54" y="452"/>
                    <a:pt x="54" y="452"/>
                    <a:pt x="54" y="452"/>
                  </a:cubicBezTo>
                  <a:cubicBezTo>
                    <a:pt x="57" y="452"/>
                    <a:pt x="59" y="452"/>
                    <a:pt x="61" y="452"/>
                  </a:cubicBezTo>
                  <a:cubicBezTo>
                    <a:pt x="61" y="451"/>
                    <a:pt x="62" y="451"/>
                    <a:pt x="61" y="450"/>
                  </a:cubicBezTo>
                  <a:cubicBezTo>
                    <a:pt x="59" y="449"/>
                    <a:pt x="64" y="447"/>
                    <a:pt x="58" y="447"/>
                  </a:cubicBezTo>
                  <a:close/>
                  <a:moveTo>
                    <a:pt x="39" y="447"/>
                  </a:moveTo>
                  <a:cubicBezTo>
                    <a:pt x="38" y="448"/>
                    <a:pt x="37" y="448"/>
                    <a:pt x="37" y="448"/>
                  </a:cubicBezTo>
                  <a:cubicBezTo>
                    <a:pt x="37" y="448"/>
                    <a:pt x="38" y="449"/>
                    <a:pt x="37" y="450"/>
                  </a:cubicBezTo>
                  <a:cubicBezTo>
                    <a:pt x="39" y="450"/>
                    <a:pt x="41" y="450"/>
                    <a:pt x="41" y="450"/>
                  </a:cubicBezTo>
                  <a:cubicBezTo>
                    <a:pt x="42" y="450"/>
                    <a:pt x="41" y="449"/>
                    <a:pt x="41" y="448"/>
                  </a:cubicBezTo>
                  <a:cubicBezTo>
                    <a:pt x="43" y="449"/>
                    <a:pt x="43" y="447"/>
                    <a:pt x="43" y="447"/>
                  </a:cubicBezTo>
                  <a:cubicBezTo>
                    <a:pt x="42" y="447"/>
                    <a:pt x="40" y="447"/>
                    <a:pt x="39" y="447"/>
                  </a:cubicBezTo>
                  <a:close/>
                  <a:moveTo>
                    <a:pt x="35" y="445"/>
                  </a:moveTo>
                  <a:cubicBezTo>
                    <a:pt x="34" y="446"/>
                    <a:pt x="34" y="446"/>
                    <a:pt x="34" y="446"/>
                  </a:cubicBezTo>
                  <a:cubicBezTo>
                    <a:pt x="32" y="448"/>
                    <a:pt x="37" y="446"/>
                    <a:pt x="36" y="446"/>
                  </a:cubicBezTo>
                  <a:cubicBezTo>
                    <a:pt x="36" y="445"/>
                    <a:pt x="36" y="445"/>
                    <a:pt x="35" y="445"/>
                  </a:cubicBezTo>
                  <a:close/>
                  <a:moveTo>
                    <a:pt x="27" y="418"/>
                  </a:moveTo>
                  <a:cubicBezTo>
                    <a:pt x="29" y="418"/>
                    <a:pt x="29" y="422"/>
                    <a:pt x="27" y="422"/>
                  </a:cubicBezTo>
                  <a:cubicBezTo>
                    <a:pt x="23" y="424"/>
                    <a:pt x="26" y="419"/>
                    <a:pt x="27" y="418"/>
                  </a:cubicBezTo>
                  <a:close/>
                  <a:moveTo>
                    <a:pt x="35" y="418"/>
                  </a:moveTo>
                  <a:cubicBezTo>
                    <a:pt x="36" y="419"/>
                    <a:pt x="37" y="419"/>
                    <a:pt x="37" y="419"/>
                  </a:cubicBezTo>
                  <a:cubicBezTo>
                    <a:pt x="37" y="420"/>
                    <a:pt x="38" y="420"/>
                    <a:pt x="37" y="421"/>
                  </a:cubicBezTo>
                  <a:cubicBezTo>
                    <a:pt x="37" y="421"/>
                    <a:pt x="34" y="424"/>
                    <a:pt x="34" y="424"/>
                  </a:cubicBezTo>
                  <a:cubicBezTo>
                    <a:pt x="29" y="426"/>
                    <a:pt x="35" y="418"/>
                    <a:pt x="35" y="418"/>
                  </a:cubicBezTo>
                  <a:close/>
                  <a:moveTo>
                    <a:pt x="31" y="416"/>
                  </a:moveTo>
                  <a:cubicBezTo>
                    <a:pt x="33" y="416"/>
                    <a:pt x="36" y="418"/>
                    <a:pt x="32" y="417"/>
                  </a:cubicBezTo>
                  <a:cubicBezTo>
                    <a:pt x="32" y="417"/>
                    <a:pt x="29" y="415"/>
                    <a:pt x="31" y="416"/>
                  </a:cubicBezTo>
                  <a:close/>
                  <a:moveTo>
                    <a:pt x="6" y="392"/>
                  </a:moveTo>
                  <a:cubicBezTo>
                    <a:pt x="6" y="393"/>
                    <a:pt x="7" y="393"/>
                    <a:pt x="6" y="395"/>
                  </a:cubicBezTo>
                  <a:cubicBezTo>
                    <a:pt x="6" y="395"/>
                    <a:pt x="4" y="397"/>
                    <a:pt x="4" y="398"/>
                  </a:cubicBezTo>
                  <a:cubicBezTo>
                    <a:pt x="4" y="398"/>
                    <a:pt x="5" y="401"/>
                    <a:pt x="5" y="400"/>
                  </a:cubicBezTo>
                  <a:cubicBezTo>
                    <a:pt x="5" y="400"/>
                    <a:pt x="5" y="403"/>
                    <a:pt x="5" y="404"/>
                  </a:cubicBezTo>
                  <a:cubicBezTo>
                    <a:pt x="5" y="404"/>
                    <a:pt x="7" y="404"/>
                    <a:pt x="7" y="404"/>
                  </a:cubicBezTo>
                  <a:cubicBezTo>
                    <a:pt x="7" y="402"/>
                    <a:pt x="7" y="402"/>
                    <a:pt x="7" y="402"/>
                  </a:cubicBezTo>
                  <a:cubicBezTo>
                    <a:pt x="8" y="402"/>
                    <a:pt x="9" y="403"/>
                    <a:pt x="10" y="402"/>
                  </a:cubicBezTo>
                  <a:cubicBezTo>
                    <a:pt x="10" y="402"/>
                    <a:pt x="11" y="400"/>
                    <a:pt x="9" y="400"/>
                  </a:cubicBezTo>
                  <a:cubicBezTo>
                    <a:pt x="9" y="400"/>
                    <a:pt x="9" y="398"/>
                    <a:pt x="9" y="398"/>
                  </a:cubicBezTo>
                  <a:cubicBezTo>
                    <a:pt x="9" y="398"/>
                    <a:pt x="12" y="398"/>
                    <a:pt x="11" y="398"/>
                  </a:cubicBezTo>
                  <a:cubicBezTo>
                    <a:pt x="12" y="398"/>
                    <a:pt x="11" y="400"/>
                    <a:pt x="11" y="400"/>
                  </a:cubicBezTo>
                  <a:cubicBezTo>
                    <a:pt x="13" y="399"/>
                    <a:pt x="12" y="396"/>
                    <a:pt x="12" y="396"/>
                  </a:cubicBezTo>
                  <a:cubicBezTo>
                    <a:pt x="11" y="396"/>
                    <a:pt x="11" y="396"/>
                    <a:pt x="11" y="396"/>
                  </a:cubicBezTo>
                  <a:cubicBezTo>
                    <a:pt x="11" y="396"/>
                    <a:pt x="9" y="392"/>
                    <a:pt x="8" y="392"/>
                  </a:cubicBezTo>
                  <a:cubicBezTo>
                    <a:pt x="7" y="392"/>
                    <a:pt x="7" y="392"/>
                    <a:pt x="6" y="392"/>
                  </a:cubicBezTo>
                  <a:close/>
                  <a:moveTo>
                    <a:pt x="2" y="391"/>
                  </a:moveTo>
                  <a:cubicBezTo>
                    <a:pt x="2" y="391"/>
                    <a:pt x="1" y="393"/>
                    <a:pt x="1" y="393"/>
                  </a:cubicBezTo>
                  <a:cubicBezTo>
                    <a:pt x="1" y="393"/>
                    <a:pt x="2" y="393"/>
                    <a:pt x="4" y="393"/>
                  </a:cubicBezTo>
                  <a:cubicBezTo>
                    <a:pt x="3" y="393"/>
                    <a:pt x="3" y="391"/>
                    <a:pt x="2" y="391"/>
                  </a:cubicBezTo>
                  <a:close/>
                  <a:moveTo>
                    <a:pt x="9" y="389"/>
                  </a:moveTo>
                  <a:cubicBezTo>
                    <a:pt x="10" y="390"/>
                    <a:pt x="9" y="390"/>
                    <a:pt x="9" y="391"/>
                  </a:cubicBezTo>
                  <a:cubicBezTo>
                    <a:pt x="10" y="393"/>
                    <a:pt x="16" y="395"/>
                    <a:pt x="13" y="393"/>
                  </a:cubicBezTo>
                  <a:cubicBezTo>
                    <a:pt x="12" y="391"/>
                    <a:pt x="11" y="390"/>
                    <a:pt x="9" y="389"/>
                  </a:cubicBezTo>
                  <a:close/>
                  <a:moveTo>
                    <a:pt x="4" y="385"/>
                  </a:moveTo>
                  <a:cubicBezTo>
                    <a:pt x="4" y="385"/>
                    <a:pt x="2" y="386"/>
                    <a:pt x="2" y="387"/>
                  </a:cubicBezTo>
                  <a:cubicBezTo>
                    <a:pt x="1" y="388"/>
                    <a:pt x="2" y="388"/>
                    <a:pt x="2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4" y="389"/>
                    <a:pt x="5" y="390"/>
                  </a:cubicBezTo>
                  <a:cubicBezTo>
                    <a:pt x="6" y="389"/>
                    <a:pt x="6" y="388"/>
                    <a:pt x="7" y="387"/>
                  </a:cubicBezTo>
                  <a:cubicBezTo>
                    <a:pt x="7" y="386"/>
                    <a:pt x="5" y="385"/>
                    <a:pt x="4" y="385"/>
                  </a:cubicBezTo>
                  <a:close/>
                  <a:moveTo>
                    <a:pt x="4" y="358"/>
                  </a:moveTo>
                  <a:cubicBezTo>
                    <a:pt x="4" y="359"/>
                    <a:pt x="4" y="361"/>
                    <a:pt x="4" y="363"/>
                  </a:cubicBezTo>
                  <a:cubicBezTo>
                    <a:pt x="2" y="363"/>
                    <a:pt x="3" y="362"/>
                    <a:pt x="3" y="361"/>
                  </a:cubicBezTo>
                  <a:cubicBezTo>
                    <a:pt x="3" y="361"/>
                    <a:pt x="0" y="362"/>
                    <a:pt x="2" y="363"/>
                  </a:cubicBezTo>
                  <a:cubicBezTo>
                    <a:pt x="0" y="366"/>
                    <a:pt x="0" y="366"/>
                    <a:pt x="0" y="366"/>
                  </a:cubicBezTo>
                  <a:cubicBezTo>
                    <a:pt x="0" y="368"/>
                    <a:pt x="1" y="369"/>
                    <a:pt x="2" y="370"/>
                  </a:cubicBezTo>
                  <a:cubicBezTo>
                    <a:pt x="2" y="370"/>
                    <a:pt x="1" y="368"/>
                    <a:pt x="2" y="369"/>
                  </a:cubicBezTo>
                  <a:cubicBezTo>
                    <a:pt x="2" y="369"/>
                    <a:pt x="2" y="373"/>
                    <a:pt x="2" y="372"/>
                  </a:cubicBezTo>
                  <a:cubicBezTo>
                    <a:pt x="2" y="373"/>
                    <a:pt x="2" y="373"/>
                    <a:pt x="2" y="373"/>
                  </a:cubicBezTo>
                  <a:cubicBezTo>
                    <a:pt x="3" y="374"/>
                    <a:pt x="3" y="373"/>
                    <a:pt x="4" y="375"/>
                  </a:cubicBezTo>
                  <a:cubicBezTo>
                    <a:pt x="3" y="375"/>
                    <a:pt x="2" y="377"/>
                    <a:pt x="2" y="377"/>
                  </a:cubicBezTo>
                  <a:cubicBezTo>
                    <a:pt x="1" y="377"/>
                    <a:pt x="1" y="377"/>
                    <a:pt x="1" y="377"/>
                  </a:cubicBezTo>
                  <a:cubicBezTo>
                    <a:pt x="0" y="381"/>
                    <a:pt x="2" y="382"/>
                    <a:pt x="4" y="384"/>
                  </a:cubicBezTo>
                  <a:cubicBezTo>
                    <a:pt x="3" y="384"/>
                    <a:pt x="5" y="383"/>
                    <a:pt x="5" y="383"/>
                  </a:cubicBezTo>
                  <a:cubicBezTo>
                    <a:pt x="6" y="383"/>
                    <a:pt x="6" y="383"/>
                    <a:pt x="6" y="383"/>
                  </a:cubicBezTo>
                  <a:cubicBezTo>
                    <a:pt x="6" y="383"/>
                    <a:pt x="7" y="384"/>
                    <a:pt x="7" y="385"/>
                  </a:cubicBezTo>
                  <a:cubicBezTo>
                    <a:pt x="9" y="385"/>
                    <a:pt x="8" y="383"/>
                    <a:pt x="9" y="384"/>
                  </a:cubicBezTo>
                  <a:cubicBezTo>
                    <a:pt x="10" y="381"/>
                    <a:pt x="11" y="377"/>
                    <a:pt x="11" y="375"/>
                  </a:cubicBezTo>
                  <a:cubicBezTo>
                    <a:pt x="12" y="370"/>
                    <a:pt x="10" y="363"/>
                    <a:pt x="9" y="358"/>
                  </a:cubicBezTo>
                  <a:cubicBezTo>
                    <a:pt x="7" y="358"/>
                    <a:pt x="6" y="358"/>
                    <a:pt x="4" y="358"/>
                  </a:cubicBezTo>
                  <a:close/>
                  <a:moveTo>
                    <a:pt x="15" y="319"/>
                  </a:moveTo>
                  <a:cubicBezTo>
                    <a:pt x="15" y="319"/>
                    <a:pt x="14" y="321"/>
                    <a:pt x="14" y="321"/>
                  </a:cubicBezTo>
                  <a:cubicBezTo>
                    <a:pt x="13" y="321"/>
                    <a:pt x="13" y="320"/>
                    <a:pt x="12" y="320"/>
                  </a:cubicBezTo>
                  <a:cubicBezTo>
                    <a:pt x="12" y="321"/>
                    <a:pt x="11" y="321"/>
                    <a:pt x="10" y="322"/>
                  </a:cubicBezTo>
                  <a:cubicBezTo>
                    <a:pt x="11" y="323"/>
                    <a:pt x="10" y="324"/>
                    <a:pt x="11" y="325"/>
                  </a:cubicBezTo>
                  <a:cubicBezTo>
                    <a:pt x="11" y="326"/>
                    <a:pt x="13" y="326"/>
                    <a:pt x="13" y="327"/>
                  </a:cubicBezTo>
                  <a:cubicBezTo>
                    <a:pt x="12" y="328"/>
                    <a:pt x="11" y="328"/>
                    <a:pt x="9" y="329"/>
                  </a:cubicBezTo>
                  <a:cubicBezTo>
                    <a:pt x="9" y="329"/>
                    <a:pt x="10" y="331"/>
                    <a:pt x="9" y="331"/>
                  </a:cubicBezTo>
                  <a:cubicBezTo>
                    <a:pt x="10" y="331"/>
                    <a:pt x="10" y="331"/>
                    <a:pt x="11" y="331"/>
                  </a:cubicBezTo>
                  <a:cubicBezTo>
                    <a:pt x="11" y="331"/>
                    <a:pt x="12" y="329"/>
                    <a:pt x="12" y="329"/>
                  </a:cubicBezTo>
                  <a:cubicBezTo>
                    <a:pt x="15" y="328"/>
                    <a:pt x="16" y="329"/>
                    <a:pt x="18" y="328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7" y="326"/>
                    <a:pt x="16" y="326"/>
                    <a:pt x="14" y="326"/>
                  </a:cubicBezTo>
                  <a:cubicBezTo>
                    <a:pt x="14" y="326"/>
                    <a:pt x="14" y="324"/>
                    <a:pt x="14" y="324"/>
                  </a:cubicBezTo>
                  <a:cubicBezTo>
                    <a:pt x="16" y="324"/>
                    <a:pt x="16" y="324"/>
                    <a:pt x="17" y="323"/>
                  </a:cubicBezTo>
                  <a:cubicBezTo>
                    <a:pt x="17" y="321"/>
                    <a:pt x="17" y="321"/>
                    <a:pt x="17" y="319"/>
                  </a:cubicBezTo>
                  <a:lnTo>
                    <a:pt x="15" y="319"/>
                  </a:lnTo>
                  <a:close/>
                  <a:moveTo>
                    <a:pt x="15" y="315"/>
                  </a:moveTo>
                  <a:cubicBezTo>
                    <a:pt x="15" y="316"/>
                    <a:pt x="15" y="317"/>
                    <a:pt x="16" y="317"/>
                  </a:cubicBezTo>
                  <a:cubicBezTo>
                    <a:pt x="16" y="316"/>
                    <a:pt x="17" y="315"/>
                    <a:pt x="15" y="315"/>
                  </a:cubicBezTo>
                  <a:close/>
                  <a:moveTo>
                    <a:pt x="13" y="312"/>
                  </a:moveTo>
                  <a:cubicBezTo>
                    <a:pt x="13" y="314"/>
                    <a:pt x="13" y="314"/>
                    <a:pt x="13" y="314"/>
                  </a:cubicBezTo>
                  <a:cubicBezTo>
                    <a:pt x="13" y="314"/>
                    <a:pt x="14" y="314"/>
                    <a:pt x="15" y="315"/>
                  </a:cubicBezTo>
                  <a:cubicBezTo>
                    <a:pt x="14" y="314"/>
                    <a:pt x="15" y="312"/>
                    <a:pt x="13" y="312"/>
                  </a:cubicBezTo>
                  <a:close/>
                  <a:moveTo>
                    <a:pt x="13" y="308"/>
                  </a:moveTo>
                  <a:cubicBezTo>
                    <a:pt x="13" y="308"/>
                    <a:pt x="13" y="310"/>
                    <a:pt x="13" y="311"/>
                  </a:cubicBezTo>
                  <a:cubicBezTo>
                    <a:pt x="13" y="310"/>
                    <a:pt x="14" y="311"/>
                    <a:pt x="14" y="311"/>
                  </a:cubicBezTo>
                  <a:cubicBezTo>
                    <a:pt x="14" y="311"/>
                    <a:pt x="15" y="308"/>
                    <a:pt x="13" y="308"/>
                  </a:cubicBezTo>
                  <a:close/>
                  <a:moveTo>
                    <a:pt x="19" y="279"/>
                  </a:moveTo>
                  <a:cubicBezTo>
                    <a:pt x="18" y="281"/>
                    <a:pt x="18" y="281"/>
                    <a:pt x="18" y="281"/>
                  </a:cubicBezTo>
                  <a:cubicBezTo>
                    <a:pt x="17" y="281"/>
                    <a:pt x="17" y="280"/>
                    <a:pt x="15" y="280"/>
                  </a:cubicBezTo>
                  <a:cubicBezTo>
                    <a:pt x="15" y="287"/>
                    <a:pt x="15" y="292"/>
                    <a:pt x="14" y="299"/>
                  </a:cubicBezTo>
                  <a:cubicBezTo>
                    <a:pt x="15" y="299"/>
                    <a:pt x="15" y="298"/>
                    <a:pt x="15" y="299"/>
                  </a:cubicBezTo>
                  <a:cubicBezTo>
                    <a:pt x="16" y="299"/>
                    <a:pt x="18" y="299"/>
                    <a:pt x="18" y="299"/>
                  </a:cubicBezTo>
                  <a:cubicBezTo>
                    <a:pt x="19" y="299"/>
                    <a:pt x="20" y="298"/>
                    <a:pt x="20" y="297"/>
                  </a:cubicBezTo>
                  <a:cubicBezTo>
                    <a:pt x="20" y="297"/>
                    <a:pt x="20" y="295"/>
                    <a:pt x="20" y="295"/>
                  </a:cubicBezTo>
                  <a:cubicBezTo>
                    <a:pt x="21" y="295"/>
                    <a:pt x="21" y="295"/>
                    <a:pt x="21" y="295"/>
                  </a:cubicBezTo>
                  <a:cubicBezTo>
                    <a:pt x="22" y="291"/>
                    <a:pt x="19" y="292"/>
                    <a:pt x="22" y="289"/>
                  </a:cubicBezTo>
                  <a:cubicBezTo>
                    <a:pt x="22" y="289"/>
                    <a:pt x="20" y="289"/>
                    <a:pt x="19" y="289"/>
                  </a:cubicBezTo>
                  <a:cubicBezTo>
                    <a:pt x="20" y="287"/>
                    <a:pt x="19" y="287"/>
                    <a:pt x="20" y="285"/>
                  </a:cubicBezTo>
                  <a:cubicBezTo>
                    <a:pt x="21" y="285"/>
                    <a:pt x="21" y="285"/>
                    <a:pt x="21" y="285"/>
                  </a:cubicBezTo>
                  <a:cubicBezTo>
                    <a:pt x="22" y="283"/>
                    <a:pt x="21" y="282"/>
                    <a:pt x="21" y="280"/>
                  </a:cubicBezTo>
                  <a:lnTo>
                    <a:pt x="19" y="2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8" name="Google Shape;743;p9">
              <a:extLst>
                <a:ext uri="{FF2B5EF4-FFF2-40B4-BE49-F238E27FC236}">
                  <a16:creationId xmlns:a16="http://schemas.microsoft.com/office/drawing/2014/main" id="{B5E0BA86-5B81-A34B-9D2F-E1D3384C4795}"/>
                </a:ext>
              </a:extLst>
            </p:cNvPr>
            <p:cNvSpPr/>
            <p:nvPr/>
          </p:nvSpPr>
          <p:spPr>
            <a:xfrm>
              <a:off x="6390819" y="3326604"/>
              <a:ext cx="319760" cy="625149"/>
            </a:xfrm>
            <a:custGeom>
              <a:avLst/>
              <a:gdLst/>
              <a:ahLst/>
              <a:cxnLst/>
              <a:rect l="l" t="t" r="r" b="b"/>
              <a:pathLst>
                <a:path w="91" h="177" extrusionOk="0">
                  <a:moveTo>
                    <a:pt x="5" y="112"/>
                  </a:moveTo>
                  <a:cubicBezTo>
                    <a:pt x="5" y="112"/>
                    <a:pt x="9" y="116"/>
                    <a:pt x="11" y="118"/>
                  </a:cubicBezTo>
                  <a:cubicBezTo>
                    <a:pt x="12" y="120"/>
                    <a:pt x="10" y="121"/>
                    <a:pt x="12" y="123"/>
                  </a:cubicBezTo>
                  <a:cubicBezTo>
                    <a:pt x="13" y="124"/>
                    <a:pt x="14" y="126"/>
                    <a:pt x="13" y="127"/>
                  </a:cubicBezTo>
                  <a:cubicBezTo>
                    <a:pt x="13" y="129"/>
                    <a:pt x="13" y="130"/>
                    <a:pt x="13" y="130"/>
                  </a:cubicBezTo>
                  <a:cubicBezTo>
                    <a:pt x="13" y="130"/>
                    <a:pt x="12" y="131"/>
                    <a:pt x="12" y="133"/>
                  </a:cubicBezTo>
                  <a:cubicBezTo>
                    <a:pt x="12" y="136"/>
                    <a:pt x="13" y="139"/>
                    <a:pt x="14" y="141"/>
                  </a:cubicBezTo>
                  <a:cubicBezTo>
                    <a:pt x="15" y="142"/>
                    <a:pt x="14" y="144"/>
                    <a:pt x="15" y="146"/>
                  </a:cubicBezTo>
                  <a:cubicBezTo>
                    <a:pt x="16" y="148"/>
                    <a:pt x="16" y="150"/>
                    <a:pt x="16" y="150"/>
                  </a:cubicBezTo>
                  <a:cubicBezTo>
                    <a:pt x="16" y="150"/>
                    <a:pt x="7" y="149"/>
                    <a:pt x="5" y="150"/>
                  </a:cubicBezTo>
                  <a:cubicBezTo>
                    <a:pt x="3" y="152"/>
                    <a:pt x="2" y="155"/>
                    <a:pt x="3" y="156"/>
                  </a:cubicBezTo>
                  <a:cubicBezTo>
                    <a:pt x="5" y="157"/>
                    <a:pt x="8" y="162"/>
                    <a:pt x="10" y="163"/>
                  </a:cubicBezTo>
                  <a:cubicBezTo>
                    <a:pt x="11" y="164"/>
                    <a:pt x="12" y="171"/>
                    <a:pt x="12" y="171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13" y="176"/>
                    <a:pt x="13" y="176"/>
                    <a:pt x="13" y="176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3"/>
                    <a:pt x="22" y="175"/>
                    <a:pt x="24" y="175"/>
                  </a:cubicBezTo>
                  <a:cubicBezTo>
                    <a:pt x="26" y="175"/>
                    <a:pt x="32" y="173"/>
                    <a:pt x="34" y="173"/>
                  </a:cubicBezTo>
                  <a:cubicBezTo>
                    <a:pt x="37" y="172"/>
                    <a:pt x="39" y="171"/>
                    <a:pt x="41" y="168"/>
                  </a:cubicBezTo>
                  <a:cubicBezTo>
                    <a:pt x="44" y="165"/>
                    <a:pt x="45" y="166"/>
                    <a:pt x="47" y="164"/>
                  </a:cubicBezTo>
                  <a:cubicBezTo>
                    <a:pt x="50" y="163"/>
                    <a:pt x="43" y="161"/>
                    <a:pt x="45" y="159"/>
                  </a:cubicBezTo>
                  <a:cubicBezTo>
                    <a:pt x="47" y="156"/>
                    <a:pt x="53" y="157"/>
                    <a:pt x="55" y="155"/>
                  </a:cubicBezTo>
                  <a:cubicBezTo>
                    <a:pt x="58" y="153"/>
                    <a:pt x="58" y="153"/>
                    <a:pt x="61" y="152"/>
                  </a:cubicBezTo>
                  <a:cubicBezTo>
                    <a:pt x="63" y="152"/>
                    <a:pt x="62" y="149"/>
                    <a:pt x="64" y="148"/>
                  </a:cubicBezTo>
                  <a:cubicBezTo>
                    <a:pt x="65" y="147"/>
                    <a:pt x="67" y="146"/>
                    <a:pt x="69" y="146"/>
                  </a:cubicBezTo>
                  <a:cubicBezTo>
                    <a:pt x="71" y="145"/>
                    <a:pt x="70" y="145"/>
                    <a:pt x="71" y="142"/>
                  </a:cubicBezTo>
                  <a:cubicBezTo>
                    <a:pt x="72" y="139"/>
                    <a:pt x="76" y="139"/>
                    <a:pt x="76" y="139"/>
                  </a:cubicBezTo>
                  <a:cubicBezTo>
                    <a:pt x="76" y="139"/>
                    <a:pt x="77" y="137"/>
                    <a:pt x="75" y="135"/>
                  </a:cubicBezTo>
                  <a:cubicBezTo>
                    <a:pt x="73" y="133"/>
                    <a:pt x="73" y="133"/>
                    <a:pt x="74" y="131"/>
                  </a:cubicBezTo>
                  <a:cubicBezTo>
                    <a:pt x="75" y="129"/>
                    <a:pt x="74" y="127"/>
                    <a:pt x="74" y="127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73" y="123"/>
                    <a:pt x="76" y="122"/>
                    <a:pt x="75" y="120"/>
                  </a:cubicBezTo>
                  <a:cubicBezTo>
                    <a:pt x="74" y="118"/>
                    <a:pt x="73" y="117"/>
                    <a:pt x="72" y="117"/>
                  </a:cubicBezTo>
                  <a:cubicBezTo>
                    <a:pt x="70" y="117"/>
                    <a:pt x="68" y="119"/>
                    <a:pt x="68" y="117"/>
                  </a:cubicBezTo>
                  <a:cubicBezTo>
                    <a:pt x="68" y="115"/>
                    <a:pt x="67" y="115"/>
                    <a:pt x="69" y="114"/>
                  </a:cubicBezTo>
                  <a:cubicBezTo>
                    <a:pt x="70" y="113"/>
                    <a:pt x="71" y="112"/>
                    <a:pt x="71" y="110"/>
                  </a:cubicBezTo>
                  <a:cubicBezTo>
                    <a:pt x="71" y="107"/>
                    <a:pt x="71" y="108"/>
                    <a:pt x="73" y="106"/>
                  </a:cubicBezTo>
                  <a:cubicBezTo>
                    <a:pt x="75" y="105"/>
                    <a:pt x="75" y="102"/>
                    <a:pt x="75" y="100"/>
                  </a:cubicBezTo>
                  <a:cubicBezTo>
                    <a:pt x="75" y="98"/>
                    <a:pt x="74" y="97"/>
                    <a:pt x="77" y="96"/>
                  </a:cubicBezTo>
                  <a:cubicBezTo>
                    <a:pt x="79" y="95"/>
                    <a:pt x="80" y="94"/>
                    <a:pt x="79" y="92"/>
                  </a:cubicBezTo>
                  <a:cubicBezTo>
                    <a:pt x="78" y="89"/>
                    <a:pt x="79" y="88"/>
                    <a:pt x="80" y="86"/>
                  </a:cubicBezTo>
                  <a:cubicBezTo>
                    <a:pt x="81" y="84"/>
                    <a:pt x="83" y="84"/>
                    <a:pt x="85" y="85"/>
                  </a:cubicBezTo>
                  <a:cubicBezTo>
                    <a:pt x="86" y="86"/>
                    <a:pt x="91" y="85"/>
                    <a:pt x="91" y="8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8" y="35"/>
                    <a:pt x="16" y="37"/>
                  </a:cubicBezTo>
                  <a:cubicBezTo>
                    <a:pt x="14" y="40"/>
                    <a:pt x="14" y="43"/>
                    <a:pt x="13" y="46"/>
                  </a:cubicBezTo>
                  <a:cubicBezTo>
                    <a:pt x="13" y="50"/>
                    <a:pt x="13" y="82"/>
                    <a:pt x="13" y="8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3"/>
                    <a:pt x="0" y="103"/>
                    <a:pt x="0" y="103"/>
                  </a:cubicBezTo>
                  <a:lnTo>
                    <a:pt x="5" y="112"/>
                  </a:lnTo>
                  <a:close/>
                  <a:moveTo>
                    <a:pt x="1" y="103"/>
                  </a:moveTo>
                  <a:cubicBezTo>
                    <a:pt x="2" y="103"/>
                    <a:pt x="3" y="103"/>
                    <a:pt x="4" y="103"/>
                  </a:cubicBezTo>
                  <a:cubicBezTo>
                    <a:pt x="4" y="103"/>
                    <a:pt x="4" y="105"/>
                    <a:pt x="4" y="106"/>
                  </a:cubicBezTo>
                  <a:cubicBezTo>
                    <a:pt x="5" y="106"/>
                    <a:pt x="7" y="107"/>
                    <a:pt x="8" y="108"/>
                  </a:cubicBezTo>
                  <a:cubicBezTo>
                    <a:pt x="10" y="108"/>
                    <a:pt x="13" y="108"/>
                    <a:pt x="15" y="108"/>
                  </a:cubicBezTo>
                  <a:cubicBezTo>
                    <a:pt x="15" y="109"/>
                    <a:pt x="15" y="111"/>
                    <a:pt x="15" y="112"/>
                  </a:cubicBezTo>
                  <a:cubicBezTo>
                    <a:pt x="14" y="111"/>
                    <a:pt x="15" y="112"/>
                    <a:pt x="14" y="112"/>
                  </a:cubicBezTo>
                  <a:cubicBezTo>
                    <a:pt x="14" y="112"/>
                    <a:pt x="12" y="110"/>
                    <a:pt x="12" y="110"/>
                  </a:cubicBezTo>
                  <a:cubicBezTo>
                    <a:pt x="10" y="110"/>
                    <a:pt x="7" y="111"/>
                    <a:pt x="6" y="112"/>
                  </a:cubicBezTo>
                  <a:cubicBezTo>
                    <a:pt x="5" y="110"/>
                    <a:pt x="0" y="103"/>
                    <a:pt x="1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9" name="Google Shape;744;p9">
              <a:extLst>
                <a:ext uri="{FF2B5EF4-FFF2-40B4-BE49-F238E27FC236}">
                  <a16:creationId xmlns:a16="http://schemas.microsoft.com/office/drawing/2014/main" id="{F5B0B359-6B29-8546-9B5E-EC5943FBE654}"/>
                </a:ext>
              </a:extLst>
            </p:cNvPr>
            <p:cNvSpPr/>
            <p:nvPr/>
          </p:nvSpPr>
          <p:spPr>
            <a:xfrm>
              <a:off x="6390819" y="3326604"/>
              <a:ext cx="319760" cy="625149"/>
            </a:xfrm>
            <a:custGeom>
              <a:avLst/>
              <a:gdLst/>
              <a:ahLst/>
              <a:cxnLst/>
              <a:rect l="l" t="t" r="r" b="b"/>
              <a:pathLst>
                <a:path w="91" h="177" extrusionOk="0">
                  <a:moveTo>
                    <a:pt x="5" y="112"/>
                  </a:moveTo>
                  <a:cubicBezTo>
                    <a:pt x="5" y="112"/>
                    <a:pt x="9" y="116"/>
                    <a:pt x="11" y="118"/>
                  </a:cubicBezTo>
                  <a:cubicBezTo>
                    <a:pt x="12" y="120"/>
                    <a:pt x="10" y="121"/>
                    <a:pt x="12" y="123"/>
                  </a:cubicBezTo>
                  <a:cubicBezTo>
                    <a:pt x="13" y="124"/>
                    <a:pt x="14" y="126"/>
                    <a:pt x="13" y="127"/>
                  </a:cubicBezTo>
                  <a:cubicBezTo>
                    <a:pt x="13" y="129"/>
                    <a:pt x="13" y="130"/>
                    <a:pt x="13" y="130"/>
                  </a:cubicBezTo>
                  <a:cubicBezTo>
                    <a:pt x="13" y="130"/>
                    <a:pt x="12" y="131"/>
                    <a:pt x="12" y="133"/>
                  </a:cubicBezTo>
                  <a:cubicBezTo>
                    <a:pt x="12" y="136"/>
                    <a:pt x="13" y="139"/>
                    <a:pt x="14" y="141"/>
                  </a:cubicBezTo>
                  <a:cubicBezTo>
                    <a:pt x="15" y="142"/>
                    <a:pt x="14" y="144"/>
                    <a:pt x="15" y="146"/>
                  </a:cubicBezTo>
                  <a:cubicBezTo>
                    <a:pt x="16" y="148"/>
                    <a:pt x="16" y="150"/>
                    <a:pt x="16" y="150"/>
                  </a:cubicBezTo>
                  <a:cubicBezTo>
                    <a:pt x="16" y="150"/>
                    <a:pt x="7" y="149"/>
                    <a:pt x="5" y="150"/>
                  </a:cubicBezTo>
                  <a:cubicBezTo>
                    <a:pt x="3" y="152"/>
                    <a:pt x="2" y="155"/>
                    <a:pt x="3" y="156"/>
                  </a:cubicBezTo>
                  <a:cubicBezTo>
                    <a:pt x="5" y="157"/>
                    <a:pt x="8" y="162"/>
                    <a:pt x="10" y="163"/>
                  </a:cubicBezTo>
                  <a:cubicBezTo>
                    <a:pt x="11" y="164"/>
                    <a:pt x="12" y="171"/>
                    <a:pt x="12" y="171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13" y="176"/>
                    <a:pt x="13" y="176"/>
                    <a:pt x="13" y="176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3"/>
                    <a:pt x="22" y="175"/>
                    <a:pt x="24" y="175"/>
                  </a:cubicBezTo>
                  <a:cubicBezTo>
                    <a:pt x="26" y="175"/>
                    <a:pt x="32" y="173"/>
                    <a:pt x="34" y="173"/>
                  </a:cubicBezTo>
                  <a:cubicBezTo>
                    <a:pt x="37" y="172"/>
                    <a:pt x="39" y="171"/>
                    <a:pt x="41" y="168"/>
                  </a:cubicBezTo>
                  <a:cubicBezTo>
                    <a:pt x="44" y="165"/>
                    <a:pt x="45" y="166"/>
                    <a:pt x="47" y="164"/>
                  </a:cubicBezTo>
                  <a:cubicBezTo>
                    <a:pt x="50" y="163"/>
                    <a:pt x="43" y="161"/>
                    <a:pt x="45" y="159"/>
                  </a:cubicBezTo>
                  <a:cubicBezTo>
                    <a:pt x="47" y="156"/>
                    <a:pt x="53" y="157"/>
                    <a:pt x="55" y="155"/>
                  </a:cubicBezTo>
                  <a:cubicBezTo>
                    <a:pt x="58" y="153"/>
                    <a:pt x="58" y="153"/>
                    <a:pt x="61" y="152"/>
                  </a:cubicBezTo>
                  <a:cubicBezTo>
                    <a:pt x="63" y="152"/>
                    <a:pt x="62" y="149"/>
                    <a:pt x="64" y="148"/>
                  </a:cubicBezTo>
                  <a:cubicBezTo>
                    <a:pt x="65" y="147"/>
                    <a:pt x="67" y="146"/>
                    <a:pt x="69" y="146"/>
                  </a:cubicBezTo>
                  <a:cubicBezTo>
                    <a:pt x="71" y="145"/>
                    <a:pt x="70" y="145"/>
                    <a:pt x="71" y="142"/>
                  </a:cubicBezTo>
                  <a:cubicBezTo>
                    <a:pt x="72" y="139"/>
                    <a:pt x="76" y="139"/>
                    <a:pt x="76" y="139"/>
                  </a:cubicBezTo>
                  <a:cubicBezTo>
                    <a:pt x="76" y="139"/>
                    <a:pt x="77" y="137"/>
                    <a:pt x="75" y="135"/>
                  </a:cubicBezTo>
                  <a:cubicBezTo>
                    <a:pt x="73" y="133"/>
                    <a:pt x="73" y="133"/>
                    <a:pt x="74" y="131"/>
                  </a:cubicBezTo>
                  <a:cubicBezTo>
                    <a:pt x="75" y="129"/>
                    <a:pt x="74" y="127"/>
                    <a:pt x="74" y="127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73" y="123"/>
                    <a:pt x="76" y="122"/>
                    <a:pt x="75" y="120"/>
                  </a:cubicBezTo>
                  <a:cubicBezTo>
                    <a:pt x="74" y="118"/>
                    <a:pt x="73" y="117"/>
                    <a:pt x="72" y="117"/>
                  </a:cubicBezTo>
                  <a:cubicBezTo>
                    <a:pt x="70" y="117"/>
                    <a:pt x="68" y="119"/>
                    <a:pt x="68" y="117"/>
                  </a:cubicBezTo>
                  <a:cubicBezTo>
                    <a:pt x="68" y="115"/>
                    <a:pt x="67" y="115"/>
                    <a:pt x="69" y="114"/>
                  </a:cubicBezTo>
                  <a:cubicBezTo>
                    <a:pt x="70" y="113"/>
                    <a:pt x="71" y="112"/>
                    <a:pt x="71" y="110"/>
                  </a:cubicBezTo>
                  <a:cubicBezTo>
                    <a:pt x="71" y="107"/>
                    <a:pt x="71" y="108"/>
                    <a:pt x="73" y="106"/>
                  </a:cubicBezTo>
                  <a:cubicBezTo>
                    <a:pt x="75" y="105"/>
                    <a:pt x="75" y="102"/>
                    <a:pt x="75" y="100"/>
                  </a:cubicBezTo>
                  <a:cubicBezTo>
                    <a:pt x="75" y="98"/>
                    <a:pt x="74" y="97"/>
                    <a:pt x="77" y="96"/>
                  </a:cubicBezTo>
                  <a:cubicBezTo>
                    <a:pt x="79" y="95"/>
                    <a:pt x="80" y="94"/>
                    <a:pt x="79" y="92"/>
                  </a:cubicBezTo>
                  <a:cubicBezTo>
                    <a:pt x="78" y="89"/>
                    <a:pt x="79" y="88"/>
                    <a:pt x="80" y="86"/>
                  </a:cubicBezTo>
                  <a:cubicBezTo>
                    <a:pt x="81" y="84"/>
                    <a:pt x="83" y="84"/>
                    <a:pt x="85" y="85"/>
                  </a:cubicBezTo>
                  <a:cubicBezTo>
                    <a:pt x="86" y="86"/>
                    <a:pt x="91" y="85"/>
                    <a:pt x="91" y="8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8" y="35"/>
                    <a:pt x="16" y="37"/>
                  </a:cubicBezTo>
                  <a:cubicBezTo>
                    <a:pt x="14" y="40"/>
                    <a:pt x="14" y="43"/>
                    <a:pt x="13" y="46"/>
                  </a:cubicBezTo>
                  <a:cubicBezTo>
                    <a:pt x="13" y="50"/>
                    <a:pt x="13" y="82"/>
                    <a:pt x="13" y="8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3"/>
                    <a:pt x="0" y="103"/>
                    <a:pt x="0" y="103"/>
                  </a:cubicBezTo>
                  <a:lnTo>
                    <a:pt x="5" y="112"/>
                  </a:lnTo>
                  <a:close/>
                  <a:moveTo>
                    <a:pt x="1" y="103"/>
                  </a:moveTo>
                  <a:cubicBezTo>
                    <a:pt x="2" y="103"/>
                    <a:pt x="3" y="103"/>
                    <a:pt x="4" y="103"/>
                  </a:cubicBezTo>
                  <a:cubicBezTo>
                    <a:pt x="4" y="103"/>
                    <a:pt x="4" y="105"/>
                    <a:pt x="4" y="106"/>
                  </a:cubicBezTo>
                  <a:cubicBezTo>
                    <a:pt x="5" y="106"/>
                    <a:pt x="7" y="107"/>
                    <a:pt x="8" y="108"/>
                  </a:cubicBezTo>
                  <a:cubicBezTo>
                    <a:pt x="10" y="108"/>
                    <a:pt x="13" y="108"/>
                    <a:pt x="15" y="108"/>
                  </a:cubicBezTo>
                  <a:cubicBezTo>
                    <a:pt x="15" y="109"/>
                    <a:pt x="15" y="111"/>
                    <a:pt x="15" y="112"/>
                  </a:cubicBezTo>
                  <a:cubicBezTo>
                    <a:pt x="14" y="111"/>
                    <a:pt x="15" y="112"/>
                    <a:pt x="14" y="112"/>
                  </a:cubicBezTo>
                  <a:cubicBezTo>
                    <a:pt x="14" y="112"/>
                    <a:pt x="12" y="110"/>
                    <a:pt x="12" y="110"/>
                  </a:cubicBezTo>
                  <a:cubicBezTo>
                    <a:pt x="10" y="110"/>
                    <a:pt x="7" y="111"/>
                    <a:pt x="6" y="112"/>
                  </a:cubicBezTo>
                  <a:cubicBezTo>
                    <a:pt x="5" y="110"/>
                    <a:pt x="0" y="103"/>
                    <a:pt x="1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0" name="Google Shape;745;p9">
              <a:extLst>
                <a:ext uri="{FF2B5EF4-FFF2-40B4-BE49-F238E27FC236}">
                  <a16:creationId xmlns:a16="http://schemas.microsoft.com/office/drawing/2014/main" id="{BDEDBADD-BAAF-AA41-9930-AA0595A4BA06}"/>
                </a:ext>
              </a:extLst>
            </p:cNvPr>
            <p:cNvSpPr/>
            <p:nvPr/>
          </p:nvSpPr>
          <p:spPr>
            <a:xfrm>
              <a:off x="6390819" y="3817024"/>
              <a:ext cx="407785" cy="296407"/>
            </a:xfrm>
            <a:custGeom>
              <a:avLst/>
              <a:gdLst/>
              <a:ahLst/>
              <a:cxnLst/>
              <a:rect l="l" t="t" r="r" b="b"/>
              <a:pathLst>
                <a:path w="116" h="84" extrusionOk="0">
                  <a:moveTo>
                    <a:pt x="41" y="77"/>
                  </a:moveTo>
                  <a:cubicBezTo>
                    <a:pt x="42" y="68"/>
                    <a:pt x="42" y="68"/>
                    <a:pt x="42" y="68"/>
                  </a:cubicBezTo>
                  <a:cubicBezTo>
                    <a:pt x="42" y="68"/>
                    <a:pt x="46" y="66"/>
                    <a:pt x="46" y="64"/>
                  </a:cubicBezTo>
                  <a:cubicBezTo>
                    <a:pt x="46" y="61"/>
                    <a:pt x="48" y="59"/>
                    <a:pt x="50" y="59"/>
                  </a:cubicBezTo>
                  <a:cubicBezTo>
                    <a:pt x="51" y="59"/>
                    <a:pt x="53" y="58"/>
                    <a:pt x="56" y="59"/>
                  </a:cubicBezTo>
                  <a:cubicBezTo>
                    <a:pt x="59" y="61"/>
                    <a:pt x="60" y="63"/>
                    <a:pt x="62" y="64"/>
                  </a:cubicBezTo>
                  <a:cubicBezTo>
                    <a:pt x="63" y="65"/>
                    <a:pt x="67" y="65"/>
                    <a:pt x="69" y="65"/>
                  </a:cubicBezTo>
                  <a:cubicBezTo>
                    <a:pt x="71" y="65"/>
                    <a:pt x="72" y="65"/>
                    <a:pt x="75" y="66"/>
                  </a:cubicBezTo>
                  <a:cubicBezTo>
                    <a:pt x="78" y="67"/>
                    <a:pt x="80" y="67"/>
                    <a:pt x="80" y="67"/>
                  </a:cubicBezTo>
                  <a:cubicBezTo>
                    <a:pt x="80" y="67"/>
                    <a:pt x="79" y="62"/>
                    <a:pt x="82" y="62"/>
                  </a:cubicBezTo>
                  <a:cubicBezTo>
                    <a:pt x="84" y="62"/>
                    <a:pt x="84" y="65"/>
                    <a:pt x="87" y="64"/>
                  </a:cubicBezTo>
                  <a:cubicBezTo>
                    <a:pt x="90" y="63"/>
                    <a:pt x="92" y="63"/>
                    <a:pt x="92" y="63"/>
                  </a:cubicBezTo>
                  <a:cubicBezTo>
                    <a:pt x="92" y="63"/>
                    <a:pt x="91" y="60"/>
                    <a:pt x="94" y="60"/>
                  </a:cubicBezTo>
                  <a:cubicBezTo>
                    <a:pt x="96" y="59"/>
                    <a:pt x="95" y="63"/>
                    <a:pt x="97" y="61"/>
                  </a:cubicBezTo>
                  <a:cubicBezTo>
                    <a:pt x="100" y="58"/>
                    <a:pt x="99" y="57"/>
                    <a:pt x="101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11" y="57"/>
                    <a:pt x="110" y="59"/>
                    <a:pt x="111" y="59"/>
                  </a:cubicBezTo>
                  <a:cubicBezTo>
                    <a:pt x="113" y="59"/>
                    <a:pt x="116" y="58"/>
                    <a:pt x="116" y="58"/>
                  </a:cubicBezTo>
                  <a:cubicBezTo>
                    <a:pt x="116" y="58"/>
                    <a:pt x="116" y="55"/>
                    <a:pt x="114" y="55"/>
                  </a:cubicBezTo>
                  <a:cubicBezTo>
                    <a:pt x="113" y="54"/>
                    <a:pt x="114" y="52"/>
                    <a:pt x="113" y="49"/>
                  </a:cubicBezTo>
                  <a:cubicBezTo>
                    <a:pt x="112" y="46"/>
                    <a:pt x="111" y="45"/>
                    <a:pt x="107" y="44"/>
                  </a:cubicBezTo>
                  <a:cubicBezTo>
                    <a:pt x="104" y="43"/>
                    <a:pt x="105" y="40"/>
                    <a:pt x="104" y="38"/>
                  </a:cubicBezTo>
                  <a:cubicBezTo>
                    <a:pt x="103" y="36"/>
                    <a:pt x="102" y="37"/>
                    <a:pt x="100" y="37"/>
                  </a:cubicBezTo>
                  <a:cubicBezTo>
                    <a:pt x="98" y="37"/>
                    <a:pt x="97" y="35"/>
                    <a:pt x="96" y="34"/>
                  </a:cubicBezTo>
                  <a:cubicBezTo>
                    <a:pt x="95" y="32"/>
                    <a:pt x="94" y="32"/>
                    <a:pt x="92" y="32"/>
                  </a:cubicBezTo>
                  <a:cubicBezTo>
                    <a:pt x="90" y="32"/>
                    <a:pt x="90" y="29"/>
                    <a:pt x="88" y="28"/>
                  </a:cubicBezTo>
                  <a:cubicBezTo>
                    <a:pt x="87" y="28"/>
                    <a:pt x="83" y="23"/>
                    <a:pt x="84" y="20"/>
                  </a:cubicBezTo>
                  <a:cubicBezTo>
                    <a:pt x="85" y="17"/>
                    <a:pt x="85" y="17"/>
                    <a:pt x="82" y="15"/>
                  </a:cubicBezTo>
                  <a:cubicBezTo>
                    <a:pt x="79" y="13"/>
                    <a:pt x="80" y="13"/>
                    <a:pt x="81" y="11"/>
                  </a:cubicBezTo>
                  <a:cubicBezTo>
                    <a:pt x="82" y="9"/>
                    <a:pt x="81" y="5"/>
                    <a:pt x="81" y="5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2" y="0"/>
                    <a:pt x="71" y="3"/>
                  </a:cubicBezTo>
                  <a:cubicBezTo>
                    <a:pt x="70" y="6"/>
                    <a:pt x="71" y="6"/>
                    <a:pt x="69" y="7"/>
                  </a:cubicBezTo>
                  <a:cubicBezTo>
                    <a:pt x="67" y="7"/>
                    <a:pt x="65" y="8"/>
                    <a:pt x="64" y="9"/>
                  </a:cubicBezTo>
                  <a:cubicBezTo>
                    <a:pt x="62" y="10"/>
                    <a:pt x="63" y="13"/>
                    <a:pt x="61" y="13"/>
                  </a:cubicBezTo>
                  <a:cubicBezTo>
                    <a:pt x="58" y="14"/>
                    <a:pt x="58" y="14"/>
                    <a:pt x="55" y="16"/>
                  </a:cubicBezTo>
                  <a:cubicBezTo>
                    <a:pt x="53" y="18"/>
                    <a:pt x="47" y="17"/>
                    <a:pt x="45" y="20"/>
                  </a:cubicBezTo>
                  <a:cubicBezTo>
                    <a:pt x="43" y="22"/>
                    <a:pt x="50" y="24"/>
                    <a:pt x="47" y="25"/>
                  </a:cubicBezTo>
                  <a:cubicBezTo>
                    <a:pt x="45" y="27"/>
                    <a:pt x="44" y="26"/>
                    <a:pt x="41" y="29"/>
                  </a:cubicBezTo>
                  <a:cubicBezTo>
                    <a:pt x="39" y="32"/>
                    <a:pt x="37" y="33"/>
                    <a:pt x="34" y="34"/>
                  </a:cubicBezTo>
                  <a:cubicBezTo>
                    <a:pt x="32" y="34"/>
                    <a:pt x="26" y="36"/>
                    <a:pt x="24" y="36"/>
                  </a:cubicBezTo>
                  <a:cubicBezTo>
                    <a:pt x="22" y="36"/>
                    <a:pt x="20" y="34"/>
                    <a:pt x="20" y="34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6" y="48"/>
                    <a:pt x="4" y="49"/>
                  </a:cubicBezTo>
                  <a:cubicBezTo>
                    <a:pt x="1" y="50"/>
                    <a:pt x="0" y="52"/>
                    <a:pt x="2" y="53"/>
                  </a:cubicBezTo>
                  <a:cubicBezTo>
                    <a:pt x="3" y="54"/>
                    <a:pt x="5" y="54"/>
                    <a:pt x="5" y="57"/>
                  </a:cubicBezTo>
                  <a:cubicBezTo>
                    <a:pt x="6" y="59"/>
                    <a:pt x="7" y="62"/>
                    <a:pt x="9" y="65"/>
                  </a:cubicBezTo>
                  <a:cubicBezTo>
                    <a:pt x="11" y="68"/>
                    <a:pt x="10" y="69"/>
                    <a:pt x="13" y="72"/>
                  </a:cubicBezTo>
                  <a:cubicBezTo>
                    <a:pt x="16" y="75"/>
                    <a:pt x="16" y="74"/>
                    <a:pt x="18" y="77"/>
                  </a:cubicBezTo>
                  <a:cubicBezTo>
                    <a:pt x="20" y="81"/>
                    <a:pt x="24" y="84"/>
                    <a:pt x="24" y="84"/>
                  </a:cubicBezTo>
                  <a:cubicBezTo>
                    <a:pt x="24" y="84"/>
                    <a:pt x="27" y="84"/>
                    <a:pt x="28" y="82"/>
                  </a:cubicBezTo>
                  <a:cubicBezTo>
                    <a:pt x="29" y="79"/>
                    <a:pt x="28" y="79"/>
                    <a:pt x="31" y="78"/>
                  </a:cubicBezTo>
                  <a:cubicBezTo>
                    <a:pt x="33" y="77"/>
                    <a:pt x="33" y="79"/>
                    <a:pt x="35" y="79"/>
                  </a:cubicBezTo>
                  <a:cubicBezTo>
                    <a:pt x="37" y="78"/>
                    <a:pt x="41" y="77"/>
                    <a:pt x="41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1" name="Google Shape;746;p9">
              <a:extLst>
                <a:ext uri="{FF2B5EF4-FFF2-40B4-BE49-F238E27FC236}">
                  <a16:creationId xmlns:a16="http://schemas.microsoft.com/office/drawing/2014/main" id="{7AF8FBEC-D226-DA45-91D9-629FFFFA733E}"/>
                </a:ext>
              </a:extLst>
            </p:cNvPr>
            <p:cNvSpPr/>
            <p:nvPr/>
          </p:nvSpPr>
          <p:spPr>
            <a:xfrm>
              <a:off x="6390819" y="3817024"/>
              <a:ext cx="407785" cy="296407"/>
            </a:xfrm>
            <a:custGeom>
              <a:avLst/>
              <a:gdLst/>
              <a:ahLst/>
              <a:cxnLst/>
              <a:rect l="l" t="t" r="r" b="b"/>
              <a:pathLst>
                <a:path w="116" h="84" extrusionOk="0">
                  <a:moveTo>
                    <a:pt x="41" y="77"/>
                  </a:moveTo>
                  <a:cubicBezTo>
                    <a:pt x="42" y="68"/>
                    <a:pt x="42" y="68"/>
                    <a:pt x="42" y="68"/>
                  </a:cubicBezTo>
                  <a:cubicBezTo>
                    <a:pt x="42" y="68"/>
                    <a:pt x="46" y="66"/>
                    <a:pt x="46" y="64"/>
                  </a:cubicBezTo>
                  <a:cubicBezTo>
                    <a:pt x="46" y="61"/>
                    <a:pt x="48" y="59"/>
                    <a:pt x="50" y="59"/>
                  </a:cubicBezTo>
                  <a:cubicBezTo>
                    <a:pt x="51" y="59"/>
                    <a:pt x="53" y="58"/>
                    <a:pt x="56" y="59"/>
                  </a:cubicBezTo>
                  <a:cubicBezTo>
                    <a:pt x="59" y="61"/>
                    <a:pt x="60" y="63"/>
                    <a:pt x="62" y="64"/>
                  </a:cubicBezTo>
                  <a:cubicBezTo>
                    <a:pt x="63" y="65"/>
                    <a:pt x="67" y="65"/>
                    <a:pt x="69" y="65"/>
                  </a:cubicBezTo>
                  <a:cubicBezTo>
                    <a:pt x="71" y="65"/>
                    <a:pt x="72" y="65"/>
                    <a:pt x="75" y="66"/>
                  </a:cubicBezTo>
                  <a:cubicBezTo>
                    <a:pt x="78" y="67"/>
                    <a:pt x="80" y="67"/>
                    <a:pt x="80" y="67"/>
                  </a:cubicBezTo>
                  <a:cubicBezTo>
                    <a:pt x="80" y="67"/>
                    <a:pt x="79" y="62"/>
                    <a:pt x="82" y="62"/>
                  </a:cubicBezTo>
                  <a:cubicBezTo>
                    <a:pt x="84" y="62"/>
                    <a:pt x="84" y="65"/>
                    <a:pt x="87" y="64"/>
                  </a:cubicBezTo>
                  <a:cubicBezTo>
                    <a:pt x="90" y="63"/>
                    <a:pt x="92" y="63"/>
                    <a:pt x="92" y="63"/>
                  </a:cubicBezTo>
                  <a:cubicBezTo>
                    <a:pt x="92" y="63"/>
                    <a:pt x="91" y="60"/>
                    <a:pt x="94" y="60"/>
                  </a:cubicBezTo>
                  <a:cubicBezTo>
                    <a:pt x="96" y="59"/>
                    <a:pt x="95" y="63"/>
                    <a:pt x="97" y="61"/>
                  </a:cubicBezTo>
                  <a:cubicBezTo>
                    <a:pt x="100" y="58"/>
                    <a:pt x="99" y="57"/>
                    <a:pt x="101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11" y="57"/>
                    <a:pt x="110" y="59"/>
                    <a:pt x="111" y="59"/>
                  </a:cubicBezTo>
                  <a:cubicBezTo>
                    <a:pt x="113" y="59"/>
                    <a:pt x="116" y="58"/>
                    <a:pt x="116" y="58"/>
                  </a:cubicBezTo>
                  <a:cubicBezTo>
                    <a:pt x="116" y="58"/>
                    <a:pt x="116" y="55"/>
                    <a:pt x="114" y="55"/>
                  </a:cubicBezTo>
                  <a:cubicBezTo>
                    <a:pt x="113" y="54"/>
                    <a:pt x="114" y="52"/>
                    <a:pt x="113" y="49"/>
                  </a:cubicBezTo>
                  <a:cubicBezTo>
                    <a:pt x="112" y="46"/>
                    <a:pt x="111" y="45"/>
                    <a:pt x="107" y="44"/>
                  </a:cubicBezTo>
                  <a:cubicBezTo>
                    <a:pt x="104" y="43"/>
                    <a:pt x="105" y="40"/>
                    <a:pt x="104" y="38"/>
                  </a:cubicBezTo>
                  <a:cubicBezTo>
                    <a:pt x="103" y="36"/>
                    <a:pt x="102" y="37"/>
                    <a:pt x="100" y="37"/>
                  </a:cubicBezTo>
                  <a:cubicBezTo>
                    <a:pt x="98" y="37"/>
                    <a:pt x="97" y="35"/>
                    <a:pt x="96" y="34"/>
                  </a:cubicBezTo>
                  <a:cubicBezTo>
                    <a:pt x="95" y="32"/>
                    <a:pt x="94" y="32"/>
                    <a:pt x="92" y="32"/>
                  </a:cubicBezTo>
                  <a:cubicBezTo>
                    <a:pt x="90" y="32"/>
                    <a:pt x="90" y="29"/>
                    <a:pt x="88" y="28"/>
                  </a:cubicBezTo>
                  <a:cubicBezTo>
                    <a:pt x="87" y="28"/>
                    <a:pt x="83" y="23"/>
                    <a:pt x="84" y="20"/>
                  </a:cubicBezTo>
                  <a:cubicBezTo>
                    <a:pt x="85" y="17"/>
                    <a:pt x="85" y="17"/>
                    <a:pt x="82" y="15"/>
                  </a:cubicBezTo>
                  <a:cubicBezTo>
                    <a:pt x="79" y="13"/>
                    <a:pt x="80" y="13"/>
                    <a:pt x="81" y="11"/>
                  </a:cubicBezTo>
                  <a:cubicBezTo>
                    <a:pt x="82" y="9"/>
                    <a:pt x="81" y="5"/>
                    <a:pt x="81" y="5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2" y="0"/>
                    <a:pt x="71" y="3"/>
                  </a:cubicBezTo>
                  <a:cubicBezTo>
                    <a:pt x="70" y="6"/>
                    <a:pt x="71" y="6"/>
                    <a:pt x="69" y="7"/>
                  </a:cubicBezTo>
                  <a:cubicBezTo>
                    <a:pt x="67" y="7"/>
                    <a:pt x="65" y="8"/>
                    <a:pt x="64" y="9"/>
                  </a:cubicBezTo>
                  <a:cubicBezTo>
                    <a:pt x="62" y="10"/>
                    <a:pt x="63" y="13"/>
                    <a:pt x="61" y="13"/>
                  </a:cubicBezTo>
                  <a:cubicBezTo>
                    <a:pt x="58" y="14"/>
                    <a:pt x="58" y="14"/>
                    <a:pt x="55" y="16"/>
                  </a:cubicBezTo>
                  <a:cubicBezTo>
                    <a:pt x="53" y="18"/>
                    <a:pt x="47" y="17"/>
                    <a:pt x="45" y="20"/>
                  </a:cubicBezTo>
                  <a:cubicBezTo>
                    <a:pt x="43" y="22"/>
                    <a:pt x="50" y="24"/>
                    <a:pt x="47" y="25"/>
                  </a:cubicBezTo>
                  <a:cubicBezTo>
                    <a:pt x="45" y="27"/>
                    <a:pt x="44" y="26"/>
                    <a:pt x="41" y="29"/>
                  </a:cubicBezTo>
                  <a:cubicBezTo>
                    <a:pt x="39" y="32"/>
                    <a:pt x="37" y="33"/>
                    <a:pt x="34" y="34"/>
                  </a:cubicBezTo>
                  <a:cubicBezTo>
                    <a:pt x="32" y="34"/>
                    <a:pt x="26" y="36"/>
                    <a:pt x="24" y="36"/>
                  </a:cubicBezTo>
                  <a:cubicBezTo>
                    <a:pt x="22" y="36"/>
                    <a:pt x="20" y="34"/>
                    <a:pt x="20" y="34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6" y="48"/>
                    <a:pt x="4" y="49"/>
                  </a:cubicBezTo>
                  <a:cubicBezTo>
                    <a:pt x="1" y="50"/>
                    <a:pt x="0" y="52"/>
                    <a:pt x="2" y="53"/>
                  </a:cubicBezTo>
                  <a:cubicBezTo>
                    <a:pt x="3" y="54"/>
                    <a:pt x="5" y="54"/>
                    <a:pt x="5" y="57"/>
                  </a:cubicBezTo>
                  <a:cubicBezTo>
                    <a:pt x="6" y="59"/>
                    <a:pt x="7" y="62"/>
                    <a:pt x="9" y="65"/>
                  </a:cubicBezTo>
                  <a:cubicBezTo>
                    <a:pt x="11" y="68"/>
                    <a:pt x="10" y="69"/>
                    <a:pt x="13" y="72"/>
                  </a:cubicBezTo>
                  <a:cubicBezTo>
                    <a:pt x="16" y="75"/>
                    <a:pt x="16" y="74"/>
                    <a:pt x="18" y="77"/>
                  </a:cubicBezTo>
                  <a:cubicBezTo>
                    <a:pt x="20" y="81"/>
                    <a:pt x="24" y="84"/>
                    <a:pt x="24" y="84"/>
                  </a:cubicBezTo>
                  <a:cubicBezTo>
                    <a:pt x="24" y="84"/>
                    <a:pt x="27" y="84"/>
                    <a:pt x="28" y="82"/>
                  </a:cubicBezTo>
                  <a:cubicBezTo>
                    <a:pt x="29" y="79"/>
                    <a:pt x="28" y="79"/>
                    <a:pt x="31" y="78"/>
                  </a:cubicBezTo>
                  <a:cubicBezTo>
                    <a:pt x="33" y="77"/>
                    <a:pt x="33" y="79"/>
                    <a:pt x="35" y="79"/>
                  </a:cubicBezTo>
                  <a:cubicBezTo>
                    <a:pt x="37" y="78"/>
                    <a:pt x="41" y="77"/>
                    <a:pt x="41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2" name="Google Shape;747;p9">
              <a:extLst>
                <a:ext uri="{FF2B5EF4-FFF2-40B4-BE49-F238E27FC236}">
                  <a16:creationId xmlns:a16="http://schemas.microsoft.com/office/drawing/2014/main" id="{6801D144-4E40-C24B-8B95-AF523CF02D44}"/>
                </a:ext>
              </a:extLst>
            </p:cNvPr>
            <p:cNvSpPr/>
            <p:nvPr/>
          </p:nvSpPr>
          <p:spPr>
            <a:xfrm>
              <a:off x="1666273" y="376907"/>
              <a:ext cx="2748500" cy="2191615"/>
            </a:xfrm>
            <a:custGeom>
              <a:avLst/>
              <a:gdLst/>
              <a:ahLst/>
              <a:cxnLst/>
              <a:rect l="l" t="t" r="r" b="b"/>
              <a:pathLst>
                <a:path w="780" h="622" extrusionOk="0">
                  <a:moveTo>
                    <a:pt x="204" y="193"/>
                  </a:moveTo>
                  <a:cubicBezTo>
                    <a:pt x="204" y="194"/>
                    <a:pt x="201" y="194"/>
                    <a:pt x="200" y="194"/>
                  </a:cubicBezTo>
                  <a:cubicBezTo>
                    <a:pt x="199" y="195"/>
                    <a:pt x="200" y="196"/>
                    <a:pt x="199" y="197"/>
                  </a:cubicBezTo>
                  <a:cubicBezTo>
                    <a:pt x="198" y="199"/>
                    <a:pt x="196" y="199"/>
                    <a:pt x="195" y="201"/>
                  </a:cubicBezTo>
                  <a:cubicBezTo>
                    <a:pt x="195" y="202"/>
                    <a:pt x="194" y="202"/>
                    <a:pt x="193" y="202"/>
                  </a:cubicBezTo>
                  <a:cubicBezTo>
                    <a:pt x="195" y="203"/>
                    <a:pt x="192" y="206"/>
                    <a:pt x="199" y="206"/>
                  </a:cubicBezTo>
                  <a:cubicBezTo>
                    <a:pt x="204" y="206"/>
                    <a:pt x="201" y="204"/>
                    <a:pt x="203" y="203"/>
                  </a:cubicBezTo>
                  <a:cubicBezTo>
                    <a:pt x="206" y="202"/>
                    <a:pt x="207" y="205"/>
                    <a:pt x="205" y="205"/>
                  </a:cubicBezTo>
                  <a:cubicBezTo>
                    <a:pt x="205" y="205"/>
                    <a:pt x="205" y="206"/>
                    <a:pt x="205" y="206"/>
                  </a:cubicBezTo>
                  <a:cubicBezTo>
                    <a:pt x="208" y="206"/>
                    <a:pt x="207" y="207"/>
                    <a:pt x="207" y="207"/>
                  </a:cubicBezTo>
                  <a:cubicBezTo>
                    <a:pt x="206" y="207"/>
                    <a:pt x="204" y="207"/>
                    <a:pt x="203" y="207"/>
                  </a:cubicBezTo>
                  <a:cubicBezTo>
                    <a:pt x="203" y="210"/>
                    <a:pt x="203" y="210"/>
                    <a:pt x="203" y="210"/>
                  </a:cubicBezTo>
                  <a:cubicBezTo>
                    <a:pt x="210" y="210"/>
                    <a:pt x="210" y="210"/>
                    <a:pt x="210" y="210"/>
                  </a:cubicBezTo>
                  <a:cubicBezTo>
                    <a:pt x="210" y="209"/>
                    <a:pt x="211" y="207"/>
                    <a:pt x="211" y="206"/>
                  </a:cubicBezTo>
                  <a:cubicBezTo>
                    <a:pt x="212" y="206"/>
                    <a:pt x="217" y="208"/>
                    <a:pt x="219" y="208"/>
                  </a:cubicBezTo>
                  <a:cubicBezTo>
                    <a:pt x="220" y="208"/>
                    <a:pt x="221" y="206"/>
                    <a:pt x="222" y="205"/>
                  </a:cubicBezTo>
                  <a:cubicBezTo>
                    <a:pt x="225" y="204"/>
                    <a:pt x="230" y="205"/>
                    <a:pt x="233" y="205"/>
                  </a:cubicBezTo>
                  <a:cubicBezTo>
                    <a:pt x="233" y="205"/>
                    <a:pt x="233" y="207"/>
                    <a:pt x="233" y="207"/>
                  </a:cubicBezTo>
                  <a:cubicBezTo>
                    <a:pt x="227" y="207"/>
                    <a:pt x="226" y="207"/>
                    <a:pt x="222" y="209"/>
                  </a:cubicBezTo>
                  <a:cubicBezTo>
                    <a:pt x="222" y="209"/>
                    <a:pt x="222" y="211"/>
                    <a:pt x="222" y="211"/>
                  </a:cubicBezTo>
                  <a:cubicBezTo>
                    <a:pt x="221" y="211"/>
                    <a:pt x="219" y="210"/>
                    <a:pt x="219" y="210"/>
                  </a:cubicBezTo>
                  <a:cubicBezTo>
                    <a:pt x="217" y="210"/>
                    <a:pt x="217" y="211"/>
                    <a:pt x="215" y="211"/>
                  </a:cubicBezTo>
                  <a:cubicBezTo>
                    <a:pt x="211" y="212"/>
                    <a:pt x="201" y="213"/>
                    <a:pt x="207" y="217"/>
                  </a:cubicBezTo>
                  <a:cubicBezTo>
                    <a:pt x="208" y="219"/>
                    <a:pt x="210" y="219"/>
                    <a:pt x="213" y="219"/>
                  </a:cubicBezTo>
                  <a:cubicBezTo>
                    <a:pt x="213" y="219"/>
                    <a:pt x="213" y="217"/>
                    <a:pt x="214" y="217"/>
                  </a:cubicBezTo>
                  <a:cubicBezTo>
                    <a:pt x="214" y="217"/>
                    <a:pt x="217" y="220"/>
                    <a:pt x="218" y="220"/>
                  </a:cubicBezTo>
                  <a:cubicBezTo>
                    <a:pt x="219" y="220"/>
                    <a:pt x="221" y="218"/>
                    <a:pt x="223" y="218"/>
                  </a:cubicBezTo>
                  <a:cubicBezTo>
                    <a:pt x="223" y="218"/>
                    <a:pt x="230" y="218"/>
                    <a:pt x="231" y="218"/>
                  </a:cubicBezTo>
                  <a:cubicBezTo>
                    <a:pt x="231" y="218"/>
                    <a:pt x="232" y="219"/>
                    <a:pt x="234" y="219"/>
                  </a:cubicBezTo>
                  <a:cubicBezTo>
                    <a:pt x="235" y="219"/>
                    <a:pt x="239" y="217"/>
                    <a:pt x="241" y="217"/>
                  </a:cubicBezTo>
                  <a:cubicBezTo>
                    <a:pt x="242" y="218"/>
                    <a:pt x="242" y="220"/>
                    <a:pt x="244" y="219"/>
                  </a:cubicBezTo>
                  <a:cubicBezTo>
                    <a:pt x="244" y="219"/>
                    <a:pt x="248" y="218"/>
                    <a:pt x="248" y="218"/>
                  </a:cubicBezTo>
                  <a:cubicBezTo>
                    <a:pt x="248" y="216"/>
                    <a:pt x="248" y="216"/>
                    <a:pt x="248" y="216"/>
                  </a:cubicBezTo>
                  <a:cubicBezTo>
                    <a:pt x="250" y="216"/>
                    <a:pt x="252" y="217"/>
                    <a:pt x="253" y="218"/>
                  </a:cubicBezTo>
                  <a:cubicBezTo>
                    <a:pt x="253" y="218"/>
                    <a:pt x="253" y="220"/>
                    <a:pt x="253" y="220"/>
                  </a:cubicBezTo>
                  <a:cubicBezTo>
                    <a:pt x="254" y="220"/>
                    <a:pt x="255" y="220"/>
                    <a:pt x="256" y="220"/>
                  </a:cubicBezTo>
                  <a:cubicBezTo>
                    <a:pt x="257" y="220"/>
                    <a:pt x="258" y="217"/>
                    <a:pt x="260" y="217"/>
                  </a:cubicBezTo>
                  <a:cubicBezTo>
                    <a:pt x="261" y="217"/>
                    <a:pt x="261" y="218"/>
                    <a:pt x="262" y="218"/>
                  </a:cubicBezTo>
                  <a:cubicBezTo>
                    <a:pt x="262" y="218"/>
                    <a:pt x="262" y="220"/>
                    <a:pt x="262" y="220"/>
                  </a:cubicBezTo>
                  <a:cubicBezTo>
                    <a:pt x="261" y="220"/>
                    <a:pt x="260" y="220"/>
                    <a:pt x="259" y="220"/>
                  </a:cubicBezTo>
                  <a:cubicBezTo>
                    <a:pt x="258" y="225"/>
                    <a:pt x="260" y="222"/>
                    <a:pt x="256" y="224"/>
                  </a:cubicBezTo>
                  <a:cubicBezTo>
                    <a:pt x="256" y="224"/>
                    <a:pt x="255" y="226"/>
                    <a:pt x="255" y="226"/>
                  </a:cubicBezTo>
                  <a:cubicBezTo>
                    <a:pt x="253" y="227"/>
                    <a:pt x="246" y="227"/>
                    <a:pt x="244" y="226"/>
                  </a:cubicBezTo>
                  <a:cubicBezTo>
                    <a:pt x="243" y="226"/>
                    <a:pt x="242" y="224"/>
                    <a:pt x="241" y="224"/>
                  </a:cubicBezTo>
                  <a:cubicBezTo>
                    <a:pt x="240" y="224"/>
                    <a:pt x="232" y="225"/>
                    <a:pt x="231" y="226"/>
                  </a:cubicBezTo>
                  <a:cubicBezTo>
                    <a:pt x="230" y="226"/>
                    <a:pt x="230" y="228"/>
                    <a:pt x="230" y="228"/>
                  </a:cubicBezTo>
                  <a:cubicBezTo>
                    <a:pt x="226" y="229"/>
                    <a:pt x="218" y="228"/>
                    <a:pt x="214" y="228"/>
                  </a:cubicBezTo>
                  <a:cubicBezTo>
                    <a:pt x="216" y="229"/>
                    <a:pt x="213" y="233"/>
                    <a:pt x="213" y="233"/>
                  </a:cubicBezTo>
                  <a:cubicBezTo>
                    <a:pt x="213" y="237"/>
                    <a:pt x="214" y="234"/>
                    <a:pt x="215" y="235"/>
                  </a:cubicBezTo>
                  <a:cubicBezTo>
                    <a:pt x="215" y="236"/>
                    <a:pt x="215" y="237"/>
                    <a:pt x="215" y="237"/>
                  </a:cubicBezTo>
                  <a:cubicBezTo>
                    <a:pt x="216" y="238"/>
                    <a:pt x="218" y="238"/>
                    <a:pt x="219" y="239"/>
                  </a:cubicBezTo>
                  <a:cubicBezTo>
                    <a:pt x="219" y="239"/>
                    <a:pt x="219" y="241"/>
                    <a:pt x="219" y="241"/>
                  </a:cubicBezTo>
                  <a:cubicBezTo>
                    <a:pt x="221" y="242"/>
                    <a:pt x="225" y="244"/>
                    <a:pt x="228" y="245"/>
                  </a:cubicBezTo>
                  <a:cubicBezTo>
                    <a:pt x="229" y="245"/>
                    <a:pt x="231" y="244"/>
                    <a:pt x="231" y="244"/>
                  </a:cubicBezTo>
                  <a:cubicBezTo>
                    <a:pt x="233" y="244"/>
                    <a:pt x="237" y="245"/>
                    <a:pt x="239" y="246"/>
                  </a:cubicBezTo>
                  <a:cubicBezTo>
                    <a:pt x="240" y="247"/>
                    <a:pt x="240" y="252"/>
                    <a:pt x="241" y="254"/>
                  </a:cubicBezTo>
                  <a:cubicBezTo>
                    <a:pt x="242" y="254"/>
                    <a:pt x="243" y="253"/>
                    <a:pt x="245" y="253"/>
                  </a:cubicBezTo>
                  <a:cubicBezTo>
                    <a:pt x="246" y="255"/>
                    <a:pt x="246" y="255"/>
                    <a:pt x="246" y="255"/>
                  </a:cubicBezTo>
                  <a:cubicBezTo>
                    <a:pt x="246" y="255"/>
                    <a:pt x="247" y="255"/>
                    <a:pt x="248" y="255"/>
                  </a:cubicBezTo>
                  <a:cubicBezTo>
                    <a:pt x="248" y="256"/>
                    <a:pt x="248" y="256"/>
                    <a:pt x="248" y="256"/>
                  </a:cubicBezTo>
                  <a:cubicBezTo>
                    <a:pt x="250" y="256"/>
                    <a:pt x="254" y="256"/>
                    <a:pt x="256" y="255"/>
                  </a:cubicBezTo>
                  <a:cubicBezTo>
                    <a:pt x="256" y="255"/>
                    <a:pt x="256" y="253"/>
                    <a:pt x="256" y="253"/>
                  </a:cubicBezTo>
                  <a:cubicBezTo>
                    <a:pt x="257" y="253"/>
                    <a:pt x="258" y="253"/>
                    <a:pt x="258" y="253"/>
                  </a:cubicBezTo>
                  <a:cubicBezTo>
                    <a:pt x="260" y="252"/>
                    <a:pt x="260" y="253"/>
                    <a:pt x="262" y="253"/>
                  </a:cubicBezTo>
                  <a:cubicBezTo>
                    <a:pt x="263" y="253"/>
                    <a:pt x="268" y="254"/>
                    <a:pt x="270" y="253"/>
                  </a:cubicBezTo>
                  <a:cubicBezTo>
                    <a:pt x="270" y="253"/>
                    <a:pt x="270" y="253"/>
                    <a:pt x="270" y="253"/>
                  </a:cubicBezTo>
                  <a:cubicBezTo>
                    <a:pt x="272" y="252"/>
                    <a:pt x="275" y="251"/>
                    <a:pt x="276" y="251"/>
                  </a:cubicBezTo>
                  <a:cubicBezTo>
                    <a:pt x="277" y="250"/>
                    <a:pt x="279" y="251"/>
                    <a:pt x="280" y="251"/>
                  </a:cubicBezTo>
                  <a:cubicBezTo>
                    <a:pt x="280" y="248"/>
                    <a:pt x="280" y="248"/>
                    <a:pt x="280" y="248"/>
                  </a:cubicBezTo>
                  <a:cubicBezTo>
                    <a:pt x="281" y="248"/>
                    <a:pt x="282" y="249"/>
                    <a:pt x="283" y="249"/>
                  </a:cubicBezTo>
                  <a:cubicBezTo>
                    <a:pt x="285" y="248"/>
                    <a:pt x="289" y="245"/>
                    <a:pt x="291" y="245"/>
                  </a:cubicBezTo>
                  <a:cubicBezTo>
                    <a:pt x="294" y="244"/>
                    <a:pt x="295" y="245"/>
                    <a:pt x="298" y="243"/>
                  </a:cubicBezTo>
                  <a:cubicBezTo>
                    <a:pt x="298" y="243"/>
                    <a:pt x="300" y="240"/>
                    <a:pt x="300" y="239"/>
                  </a:cubicBezTo>
                  <a:cubicBezTo>
                    <a:pt x="301" y="239"/>
                    <a:pt x="303" y="239"/>
                    <a:pt x="304" y="239"/>
                  </a:cubicBezTo>
                  <a:cubicBezTo>
                    <a:pt x="305" y="238"/>
                    <a:pt x="307" y="236"/>
                    <a:pt x="308" y="235"/>
                  </a:cubicBezTo>
                  <a:cubicBezTo>
                    <a:pt x="308" y="235"/>
                    <a:pt x="308" y="235"/>
                    <a:pt x="308" y="235"/>
                  </a:cubicBezTo>
                  <a:cubicBezTo>
                    <a:pt x="310" y="234"/>
                    <a:pt x="311" y="235"/>
                    <a:pt x="312" y="235"/>
                  </a:cubicBezTo>
                  <a:cubicBezTo>
                    <a:pt x="311" y="237"/>
                    <a:pt x="310" y="239"/>
                    <a:pt x="309" y="241"/>
                  </a:cubicBezTo>
                  <a:cubicBezTo>
                    <a:pt x="310" y="241"/>
                    <a:pt x="310" y="243"/>
                    <a:pt x="310" y="243"/>
                  </a:cubicBezTo>
                  <a:cubicBezTo>
                    <a:pt x="313" y="244"/>
                    <a:pt x="315" y="243"/>
                    <a:pt x="318" y="244"/>
                  </a:cubicBezTo>
                  <a:cubicBezTo>
                    <a:pt x="318" y="244"/>
                    <a:pt x="317" y="247"/>
                    <a:pt x="318" y="247"/>
                  </a:cubicBezTo>
                  <a:cubicBezTo>
                    <a:pt x="318" y="247"/>
                    <a:pt x="320" y="248"/>
                    <a:pt x="320" y="247"/>
                  </a:cubicBezTo>
                  <a:cubicBezTo>
                    <a:pt x="321" y="247"/>
                    <a:pt x="321" y="246"/>
                    <a:pt x="322" y="245"/>
                  </a:cubicBezTo>
                  <a:cubicBezTo>
                    <a:pt x="323" y="246"/>
                    <a:pt x="325" y="249"/>
                    <a:pt x="327" y="249"/>
                  </a:cubicBezTo>
                  <a:cubicBezTo>
                    <a:pt x="328" y="249"/>
                    <a:pt x="329" y="247"/>
                    <a:pt x="330" y="247"/>
                  </a:cubicBezTo>
                  <a:cubicBezTo>
                    <a:pt x="331" y="248"/>
                    <a:pt x="331" y="250"/>
                    <a:pt x="334" y="250"/>
                  </a:cubicBezTo>
                  <a:cubicBezTo>
                    <a:pt x="335" y="250"/>
                    <a:pt x="335" y="248"/>
                    <a:pt x="335" y="247"/>
                  </a:cubicBezTo>
                  <a:cubicBezTo>
                    <a:pt x="337" y="248"/>
                    <a:pt x="339" y="248"/>
                    <a:pt x="341" y="248"/>
                  </a:cubicBezTo>
                  <a:cubicBezTo>
                    <a:pt x="342" y="246"/>
                    <a:pt x="342" y="246"/>
                    <a:pt x="342" y="246"/>
                  </a:cubicBezTo>
                  <a:cubicBezTo>
                    <a:pt x="344" y="245"/>
                    <a:pt x="344" y="246"/>
                    <a:pt x="346" y="245"/>
                  </a:cubicBezTo>
                  <a:cubicBezTo>
                    <a:pt x="347" y="244"/>
                    <a:pt x="346" y="243"/>
                    <a:pt x="347" y="242"/>
                  </a:cubicBezTo>
                  <a:cubicBezTo>
                    <a:pt x="346" y="242"/>
                    <a:pt x="345" y="242"/>
                    <a:pt x="345" y="242"/>
                  </a:cubicBezTo>
                  <a:cubicBezTo>
                    <a:pt x="345" y="241"/>
                    <a:pt x="345" y="240"/>
                    <a:pt x="345" y="239"/>
                  </a:cubicBezTo>
                  <a:cubicBezTo>
                    <a:pt x="343" y="240"/>
                    <a:pt x="342" y="239"/>
                    <a:pt x="340" y="239"/>
                  </a:cubicBezTo>
                  <a:cubicBezTo>
                    <a:pt x="338" y="240"/>
                    <a:pt x="341" y="243"/>
                    <a:pt x="336" y="241"/>
                  </a:cubicBezTo>
                  <a:cubicBezTo>
                    <a:pt x="334" y="241"/>
                    <a:pt x="335" y="239"/>
                    <a:pt x="334" y="238"/>
                  </a:cubicBezTo>
                  <a:cubicBezTo>
                    <a:pt x="333" y="238"/>
                    <a:pt x="331" y="237"/>
                    <a:pt x="331" y="237"/>
                  </a:cubicBezTo>
                  <a:cubicBezTo>
                    <a:pt x="332" y="234"/>
                    <a:pt x="332" y="234"/>
                    <a:pt x="332" y="234"/>
                  </a:cubicBezTo>
                  <a:cubicBezTo>
                    <a:pt x="333" y="235"/>
                    <a:pt x="334" y="234"/>
                    <a:pt x="336" y="235"/>
                  </a:cubicBezTo>
                  <a:cubicBezTo>
                    <a:pt x="336" y="235"/>
                    <a:pt x="337" y="237"/>
                    <a:pt x="338" y="237"/>
                  </a:cubicBezTo>
                  <a:cubicBezTo>
                    <a:pt x="340" y="238"/>
                    <a:pt x="343" y="238"/>
                    <a:pt x="346" y="238"/>
                  </a:cubicBezTo>
                  <a:cubicBezTo>
                    <a:pt x="346" y="238"/>
                    <a:pt x="346" y="236"/>
                    <a:pt x="346" y="236"/>
                  </a:cubicBezTo>
                  <a:cubicBezTo>
                    <a:pt x="344" y="236"/>
                    <a:pt x="344" y="236"/>
                    <a:pt x="343" y="235"/>
                  </a:cubicBezTo>
                  <a:cubicBezTo>
                    <a:pt x="340" y="234"/>
                    <a:pt x="344" y="234"/>
                    <a:pt x="345" y="233"/>
                  </a:cubicBezTo>
                  <a:cubicBezTo>
                    <a:pt x="344" y="233"/>
                    <a:pt x="346" y="232"/>
                    <a:pt x="346" y="232"/>
                  </a:cubicBezTo>
                  <a:cubicBezTo>
                    <a:pt x="348" y="233"/>
                    <a:pt x="349" y="234"/>
                    <a:pt x="352" y="235"/>
                  </a:cubicBezTo>
                  <a:cubicBezTo>
                    <a:pt x="352" y="236"/>
                    <a:pt x="351" y="238"/>
                    <a:pt x="352" y="238"/>
                  </a:cubicBezTo>
                  <a:cubicBezTo>
                    <a:pt x="352" y="239"/>
                    <a:pt x="354" y="238"/>
                    <a:pt x="355" y="239"/>
                  </a:cubicBezTo>
                  <a:cubicBezTo>
                    <a:pt x="356" y="238"/>
                    <a:pt x="355" y="237"/>
                    <a:pt x="356" y="237"/>
                  </a:cubicBezTo>
                  <a:cubicBezTo>
                    <a:pt x="356" y="237"/>
                    <a:pt x="356" y="236"/>
                    <a:pt x="356" y="235"/>
                  </a:cubicBezTo>
                  <a:cubicBezTo>
                    <a:pt x="356" y="235"/>
                    <a:pt x="354" y="234"/>
                    <a:pt x="354" y="234"/>
                  </a:cubicBezTo>
                  <a:cubicBezTo>
                    <a:pt x="355" y="231"/>
                    <a:pt x="355" y="231"/>
                    <a:pt x="355" y="227"/>
                  </a:cubicBezTo>
                  <a:cubicBezTo>
                    <a:pt x="354" y="227"/>
                    <a:pt x="353" y="226"/>
                    <a:pt x="353" y="226"/>
                  </a:cubicBezTo>
                  <a:cubicBezTo>
                    <a:pt x="351" y="226"/>
                    <a:pt x="350" y="227"/>
                    <a:pt x="349" y="227"/>
                  </a:cubicBezTo>
                  <a:cubicBezTo>
                    <a:pt x="341" y="228"/>
                    <a:pt x="337" y="223"/>
                    <a:pt x="335" y="217"/>
                  </a:cubicBezTo>
                  <a:cubicBezTo>
                    <a:pt x="334" y="217"/>
                    <a:pt x="334" y="217"/>
                    <a:pt x="334" y="217"/>
                  </a:cubicBezTo>
                  <a:cubicBezTo>
                    <a:pt x="333" y="219"/>
                    <a:pt x="334" y="221"/>
                    <a:pt x="334" y="223"/>
                  </a:cubicBezTo>
                  <a:cubicBezTo>
                    <a:pt x="333" y="223"/>
                    <a:pt x="332" y="221"/>
                    <a:pt x="332" y="221"/>
                  </a:cubicBezTo>
                  <a:cubicBezTo>
                    <a:pt x="330" y="221"/>
                    <a:pt x="328" y="221"/>
                    <a:pt x="327" y="221"/>
                  </a:cubicBezTo>
                  <a:cubicBezTo>
                    <a:pt x="327" y="220"/>
                    <a:pt x="326" y="218"/>
                    <a:pt x="326" y="218"/>
                  </a:cubicBezTo>
                  <a:cubicBezTo>
                    <a:pt x="325" y="216"/>
                    <a:pt x="323" y="215"/>
                    <a:pt x="322" y="213"/>
                  </a:cubicBezTo>
                  <a:cubicBezTo>
                    <a:pt x="321" y="211"/>
                    <a:pt x="321" y="208"/>
                    <a:pt x="320" y="206"/>
                  </a:cubicBezTo>
                  <a:cubicBezTo>
                    <a:pt x="320" y="205"/>
                    <a:pt x="317" y="205"/>
                    <a:pt x="316" y="204"/>
                  </a:cubicBezTo>
                  <a:cubicBezTo>
                    <a:pt x="315" y="202"/>
                    <a:pt x="317" y="200"/>
                    <a:pt x="316" y="199"/>
                  </a:cubicBezTo>
                  <a:cubicBezTo>
                    <a:pt x="316" y="198"/>
                    <a:pt x="314" y="196"/>
                    <a:pt x="314" y="195"/>
                  </a:cubicBezTo>
                  <a:cubicBezTo>
                    <a:pt x="313" y="195"/>
                    <a:pt x="314" y="194"/>
                    <a:pt x="313" y="193"/>
                  </a:cubicBezTo>
                  <a:cubicBezTo>
                    <a:pt x="312" y="193"/>
                    <a:pt x="309" y="194"/>
                    <a:pt x="308" y="193"/>
                  </a:cubicBezTo>
                  <a:cubicBezTo>
                    <a:pt x="307" y="193"/>
                    <a:pt x="304" y="192"/>
                    <a:pt x="302" y="192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0" y="193"/>
                    <a:pt x="300" y="195"/>
                    <a:pt x="298" y="194"/>
                  </a:cubicBezTo>
                  <a:cubicBezTo>
                    <a:pt x="297" y="191"/>
                    <a:pt x="297" y="191"/>
                    <a:pt x="297" y="191"/>
                  </a:cubicBezTo>
                  <a:cubicBezTo>
                    <a:pt x="296" y="191"/>
                    <a:pt x="296" y="191"/>
                    <a:pt x="296" y="191"/>
                  </a:cubicBezTo>
                  <a:cubicBezTo>
                    <a:pt x="295" y="192"/>
                    <a:pt x="292" y="197"/>
                    <a:pt x="292" y="197"/>
                  </a:cubicBezTo>
                  <a:cubicBezTo>
                    <a:pt x="292" y="198"/>
                    <a:pt x="293" y="199"/>
                    <a:pt x="292" y="200"/>
                  </a:cubicBezTo>
                  <a:cubicBezTo>
                    <a:pt x="292" y="201"/>
                    <a:pt x="288" y="202"/>
                    <a:pt x="287" y="203"/>
                  </a:cubicBezTo>
                  <a:cubicBezTo>
                    <a:pt x="285" y="197"/>
                    <a:pt x="288" y="194"/>
                    <a:pt x="290" y="188"/>
                  </a:cubicBezTo>
                  <a:cubicBezTo>
                    <a:pt x="290" y="188"/>
                    <a:pt x="289" y="188"/>
                    <a:pt x="288" y="188"/>
                  </a:cubicBezTo>
                  <a:cubicBezTo>
                    <a:pt x="284" y="183"/>
                    <a:pt x="284" y="183"/>
                    <a:pt x="284" y="183"/>
                  </a:cubicBezTo>
                  <a:cubicBezTo>
                    <a:pt x="284" y="182"/>
                    <a:pt x="285" y="181"/>
                    <a:pt x="284" y="181"/>
                  </a:cubicBezTo>
                  <a:cubicBezTo>
                    <a:pt x="284" y="180"/>
                    <a:pt x="282" y="180"/>
                    <a:pt x="282" y="181"/>
                  </a:cubicBezTo>
                  <a:cubicBezTo>
                    <a:pt x="281" y="180"/>
                    <a:pt x="280" y="179"/>
                    <a:pt x="279" y="178"/>
                  </a:cubicBezTo>
                  <a:cubicBezTo>
                    <a:pt x="279" y="178"/>
                    <a:pt x="277" y="178"/>
                    <a:pt x="276" y="178"/>
                  </a:cubicBezTo>
                  <a:cubicBezTo>
                    <a:pt x="276" y="179"/>
                    <a:pt x="277" y="181"/>
                    <a:pt x="276" y="181"/>
                  </a:cubicBezTo>
                  <a:cubicBezTo>
                    <a:pt x="276" y="182"/>
                    <a:pt x="273" y="183"/>
                    <a:pt x="272" y="184"/>
                  </a:cubicBezTo>
                  <a:cubicBezTo>
                    <a:pt x="272" y="185"/>
                    <a:pt x="273" y="187"/>
                    <a:pt x="272" y="187"/>
                  </a:cubicBezTo>
                  <a:cubicBezTo>
                    <a:pt x="272" y="187"/>
                    <a:pt x="270" y="187"/>
                    <a:pt x="270" y="187"/>
                  </a:cubicBezTo>
                  <a:cubicBezTo>
                    <a:pt x="269" y="186"/>
                    <a:pt x="269" y="187"/>
                    <a:pt x="268" y="187"/>
                  </a:cubicBezTo>
                  <a:cubicBezTo>
                    <a:pt x="267" y="186"/>
                    <a:pt x="268" y="184"/>
                    <a:pt x="268" y="183"/>
                  </a:cubicBezTo>
                  <a:cubicBezTo>
                    <a:pt x="267" y="182"/>
                    <a:pt x="263" y="180"/>
                    <a:pt x="261" y="179"/>
                  </a:cubicBezTo>
                  <a:cubicBezTo>
                    <a:pt x="259" y="178"/>
                    <a:pt x="258" y="178"/>
                    <a:pt x="255" y="177"/>
                  </a:cubicBezTo>
                  <a:cubicBezTo>
                    <a:pt x="255" y="179"/>
                    <a:pt x="254" y="183"/>
                    <a:pt x="254" y="185"/>
                  </a:cubicBezTo>
                  <a:cubicBezTo>
                    <a:pt x="254" y="187"/>
                    <a:pt x="255" y="187"/>
                    <a:pt x="255" y="188"/>
                  </a:cubicBezTo>
                  <a:cubicBezTo>
                    <a:pt x="255" y="190"/>
                    <a:pt x="255" y="191"/>
                    <a:pt x="255" y="193"/>
                  </a:cubicBezTo>
                  <a:cubicBezTo>
                    <a:pt x="255" y="194"/>
                    <a:pt x="252" y="195"/>
                    <a:pt x="252" y="195"/>
                  </a:cubicBezTo>
                  <a:cubicBezTo>
                    <a:pt x="252" y="194"/>
                    <a:pt x="252" y="193"/>
                    <a:pt x="251" y="193"/>
                  </a:cubicBezTo>
                  <a:cubicBezTo>
                    <a:pt x="250" y="192"/>
                    <a:pt x="249" y="193"/>
                    <a:pt x="248" y="192"/>
                  </a:cubicBezTo>
                  <a:cubicBezTo>
                    <a:pt x="247" y="192"/>
                    <a:pt x="241" y="187"/>
                    <a:pt x="241" y="187"/>
                  </a:cubicBezTo>
                  <a:cubicBezTo>
                    <a:pt x="240" y="184"/>
                    <a:pt x="242" y="183"/>
                    <a:pt x="242" y="181"/>
                  </a:cubicBezTo>
                  <a:cubicBezTo>
                    <a:pt x="242" y="177"/>
                    <a:pt x="241" y="174"/>
                    <a:pt x="241" y="171"/>
                  </a:cubicBezTo>
                  <a:cubicBezTo>
                    <a:pt x="238" y="171"/>
                    <a:pt x="237" y="171"/>
                    <a:pt x="235" y="171"/>
                  </a:cubicBezTo>
                  <a:cubicBezTo>
                    <a:pt x="232" y="175"/>
                    <a:pt x="229" y="176"/>
                    <a:pt x="225" y="178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21" y="180"/>
                    <a:pt x="218" y="179"/>
                    <a:pt x="216" y="179"/>
                  </a:cubicBezTo>
                  <a:cubicBezTo>
                    <a:pt x="214" y="180"/>
                    <a:pt x="212" y="182"/>
                    <a:pt x="211" y="183"/>
                  </a:cubicBezTo>
                  <a:cubicBezTo>
                    <a:pt x="209" y="183"/>
                    <a:pt x="208" y="183"/>
                    <a:pt x="207" y="183"/>
                  </a:cubicBezTo>
                  <a:cubicBezTo>
                    <a:pt x="203" y="186"/>
                    <a:pt x="204" y="190"/>
                    <a:pt x="204" y="193"/>
                  </a:cubicBezTo>
                  <a:close/>
                  <a:moveTo>
                    <a:pt x="566" y="186"/>
                  </a:moveTo>
                  <a:cubicBezTo>
                    <a:pt x="563" y="185"/>
                    <a:pt x="561" y="186"/>
                    <a:pt x="559" y="185"/>
                  </a:cubicBezTo>
                  <a:cubicBezTo>
                    <a:pt x="558" y="185"/>
                    <a:pt x="558" y="183"/>
                    <a:pt x="558" y="183"/>
                  </a:cubicBezTo>
                  <a:cubicBezTo>
                    <a:pt x="556" y="182"/>
                    <a:pt x="552" y="182"/>
                    <a:pt x="549" y="182"/>
                  </a:cubicBezTo>
                  <a:cubicBezTo>
                    <a:pt x="543" y="183"/>
                    <a:pt x="544" y="187"/>
                    <a:pt x="548" y="189"/>
                  </a:cubicBezTo>
                  <a:cubicBezTo>
                    <a:pt x="548" y="189"/>
                    <a:pt x="559" y="193"/>
                    <a:pt x="555" y="193"/>
                  </a:cubicBezTo>
                  <a:cubicBezTo>
                    <a:pt x="554" y="194"/>
                    <a:pt x="555" y="193"/>
                    <a:pt x="554" y="193"/>
                  </a:cubicBezTo>
                  <a:cubicBezTo>
                    <a:pt x="554" y="193"/>
                    <a:pt x="551" y="193"/>
                    <a:pt x="551" y="193"/>
                  </a:cubicBezTo>
                  <a:cubicBezTo>
                    <a:pt x="548" y="192"/>
                    <a:pt x="548" y="191"/>
                    <a:pt x="546" y="190"/>
                  </a:cubicBezTo>
                  <a:cubicBezTo>
                    <a:pt x="545" y="190"/>
                    <a:pt x="544" y="190"/>
                    <a:pt x="544" y="190"/>
                  </a:cubicBezTo>
                  <a:cubicBezTo>
                    <a:pt x="543" y="193"/>
                    <a:pt x="543" y="193"/>
                    <a:pt x="543" y="193"/>
                  </a:cubicBezTo>
                  <a:cubicBezTo>
                    <a:pt x="545" y="193"/>
                    <a:pt x="544" y="194"/>
                    <a:pt x="544" y="195"/>
                  </a:cubicBezTo>
                  <a:cubicBezTo>
                    <a:pt x="544" y="195"/>
                    <a:pt x="543" y="195"/>
                    <a:pt x="542" y="195"/>
                  </a:cubicBezTo>
                  <a:cubicBezTo>
                    <a:pt x="542" y="195"/>
                    <a:pt x="541" y="197"/>
                    <a:pt x="541" y="197"/>
                  </a:cubicBezTo>
                  <a:cubicBezTo>
                    <a:pt x="540" y="196"/>
                    <a:pt x="540" y="199"/>
                    <a:pt x="540" y="199"/>
                  </a:cubicBezTo>
                  <a:cubicBezTo>
                    <a:pt x="542" y="200"/>
                    <a:pt x="542" y="199"/>
                    <a:pt x="542" y="201"/>
                  </a:cubicBezTo>
                  <a:cubicBezTo>
                    <a:pt x="542" y="201"/>
                    <a:pt x="540" y="201"/>
                    <a:pt x="540" y="201"/>
                  </a:cubicBezTo>
                  <a:cubicBezTo>
                    <a:pt x="540" y="201"/>
                    <a:pt x="538" y="200"/>
                    <a:pt x="540" y="200"/>
                  </a:cubicBezTo>
                  <a:cubicBezTo>
                    <a:pt x="538" y="200"/>
                    <a:pt x="540" y="197"/>
                    <a:pt x="540" y="197"/>
                  </a:cubicBezTo>
                  <a:cubicBezTo>
                    <a:pt x="541" y="188"/>
                    <a:pt x="539" y="191"/>
                    <a:pt x="534" y="193"/>
                  </a:cubicBezTo>
                  <a:cubicBezTo>
                    <a:pt x="533" y="191"/>
                    <a:pt x="533" y="191"/>
                    <a:pt x="533" y="191"/>
                  </a:cubicBezTo>
                  <a:cubicBezTo>
                    <a:pt x="535" y="193"/>
                    <a:pt x="534" y="189"/>
                    <a:pt x="531" y="189"/>
                  </a:cubicBezTo>
                  <a:cubicBezTo>
                    <a:pt x="530" y="191"/>
                    <a:pt x="530" y="191"/>
                    <a:pt x="530" y="191"/>
                  </a:cubicBezTo>
                  <a:cubicBezTo>
                    <a:pt x="527" y="192"/>
                    <a:pt x="527" y="193"/>
                    <a:pt x="524" y="195"/>
                  </a:cubicBezTo>
                  <a:cubicBezTo>
                    <a:pt x="525" y="196"/>
                    <a:pt x="526" y="197"/>
                    <a:pt x="527" y="197"/>
                  </a:cubicBezTo>
                  <a:cubicBezTo>
                    <a:pt x="527" y="198"/>
                    <a:pt x="526" y="199"/>
                    <a:pt x="526" y="200"/>
                  </a:cubicBezTo>
                  <a:cubicBezTo>
                    <a:pt x="522" y="200"/>
                    <a:pt x="522" y="200"/>
                    <a:pt x="519" y="199"/>
                  </a:cubicBezTo>
                  <a:cubicBezTo>
                    <a:pt x="519" y="198"/>
                    <a:pt x="519" y="198"/>
                    <a:pt x="519" y="198"/>
                  </a:cubicBezTo>
                  <a:cubicBezTo>
                    <a:pt x="520" y="198"/>
                    <a:pt x="521" y="198"/>
                    <a:pt x="522" y="198"/>
                  </a:cubicBezTo>
                  <a:cubicBezTo>
                    <a:pt x="523" y="196"/>
                    <a:pt x="521" y="195"/>
                    <a:pt x="523" y="193"/>
                  </a:cubicBezTo>
                  <a:cubicBezTo>
                    <a:pt x="525" y="192"/>
                    <a:pt x="523" y="192"/>
                    <a:pt x="522" y="191"/>
                  </a:cubicBezTo>
                  <a:cubicBezTo>
                    <a:pt x="522" y="190"/>
                    <a:pt x="522" y="190"/>
                    <a:pt x="522" y="190"/>
                  </a:cubicBezTo>
                  <a:cubicBezTo>
                    <a:pt x="522" y="190"/>
                    <a:pt x="523" y="188"/>
                    <a:pt x="522" y="187"/>
                  </a:cubicBezTo>
                  <a:cubicBezTo>
                    <a:pt x="522" y="187"/>
                    <a:pt x="522" y="187"/>
                    <a:pt x="522" y="187"/>
                  </a:cubicBezTo>
                  <a:cubicBezTo>
                    <a:pt x="521" y="186"/>
                    <a:pt x="521" y="184"/>
                    <a:pt x="520" y="183"/>
                  </a:cubicBezTo>
                  <a:cubicBezTo>
                    <a:pt x="518" y="183"/>
                    <a:pt x="518" y="183"/>
                    <a:pt x="518" y="183"/>
                  </a:cubicBezTo>
                  <a:cubicBezTo>
                    <a:pt x="517" y="178"/>
                    <a:pt x="521" y="178"/>
                    <a:pt x="521" y="177"/>
                  </a:cubicBezTo>
                  <a:cubicBezTo>
                    <a:pt x="521" y="177"/>
                    <a:pt x="521" y="176"/>
                    <a:pt x="521" y="175"/>
                  </a:cubicBezTo>
                  <a:cubicBezTo>
                    <a:pt x="521" y="176"/>
                    <a:pt x="520" y="175"/>
                    <a:pt x="520" y="175"/>
                  </a:cubicBezTo>
                  <a:cubicBezTo>
                    <a:pt x="521" y="170"/>
                    <a:pt x="525" y="169"/>
                    <a:pt x="518" y="167"/>
                  </a:cubicBezTo>
                  <a:cubicBezTo>
                    <a:pt x="517" y="166"/>
                    <a:pt x="513" y="165"/>
                    <a:pt x="510" y="166"/>
                  </a:cubicBezTo>
                  <a:cubicBezTo>
                    <a:pt x="510" y="166"/>
                    <a:pt x="510" y="166"/>
                    <a:pt x="510" y="166"/>
                  </a:cubicBezTo>
                  <a:cubicBezTo>
                    <a:pt x="510" y="166"/>
                    <a:pt x="508" y="168"/>
                    <a:pt x="508" y="168"/>
                  </a:cubicBezTo>
                  <a:cubicBezTo>
                    <a:pt x="507" y="168"/>
                    <a:pt x="505" y="168"/>
                    <a:pt x="504" y="168"/>
                  </a:cubicBezTo>
                  <a:cubicBezTo>
                    <a:pt x="504" y="169"/>
                    <a:pt x="504" y="170"/>
                    <a:pt x="504" y="171"/>
                  </a:cubicBezTo>
                  <a:cubicBezTo>
                    <a:pt x="498" y="171"/>
                    <a:pt x="498" y="171"/>
                    <a:pt x="498" y="171"/>
                  </a:cubicBezTo>
                  <a:cubicBezTo>
                    <a:pt x="498" y="172"/>
                    <a:pt x="498" y="173"/>
                    <a:pt x="498" y="173"/>
                  </a:cubicBezTo>
                  <a:cubicBezTo>
                    <a:pt x="497" y="174"/>
                    <a:pt x="495" y="173"/>
                    <a:pt x="493" y="174"/>
                  </a:cubicBezTo>
                  <a:cubicBezTo>
                    <a:pt x="492" y="175"/>
                    <a:pt x="494" y="175"/>
                    <a:pt x="494" y="175"/>
                  </a:cubicBezTo>
                  <a:cubicBezTo>
                    <a:pt x="493" y="175"/>
                    <a:pt x="494" y="176"/>
                    <a:pt x="494" y="176"/>
                  </a:cubicBezTo>
                  <a:cubicBezTo>
                    <a:pt x="494" y="177"/>
                    <a:pt x="493" y="177"/>
                    <a:pt x="492" y="179"/>
                  </a:cubicBezTo>
                  <a:cubicBezTo>
                    <a:pt x="492" y="179"/>
                    <a:pt x="495" y="179"/>
                    <a:pt x="494" y="179"/>
                  </a:cubicBezTo>
                  <a:cubicBezTo>
                    <a:pt x="492" y="180"/>
                    <a:pt x="492" y="179"/>
                    <a:pt x="490" y="179"/>
                  </a:cubicBezTo>
                  <a:cubicBezTo>
                    <a:pt x="488" y="179"/>
                    <a:pt x="487" y="181"/>
                    <a:pt x="487" y="181"/>
                  </a:cubicBezTo>
                  <a:cubicBezTo>
                    <a:pt x="487" y="181"/>
                    <a:pt x="487" y="186"/>
                    <a:pt x="487" y="188"/>
                  </a:cubicBezTo>
                  <a:cubicBezTo>
                    <a:pt x="488" y="188"/>
                    <a:pt x="489" y="189"/>
                    <a:pt x="489" y="189"/>
                  </a:cubicBezTo>
                  <a:cubicBezTo>
                    <a:pt x="490" y="190"/>
                    <a:pt x="494" y="188"/>
                    <a:pt x="496" y="189"/>
                  </a:cubicBezTo>
                  <a:cubicBezTo>
                    <a:pt x="496" y="189"/>
                    <a:pt x="495" y="194"/>
                    <a:pt x="496" y="195"/>
                  </a:cubicBezTo>
                  <a:cubicBezTo>
                    <a:pt x="493" y="193"/>
                    <a:pt x="492" y="192"/>
                    <a:pt x="486" y="192"/>
                  </a:cubicBezTo>
                  <a:cubicBezTo>
                    <a:pt x="486" y="194"/>
                    <a:pt x="486" y="195"/>
                    <a:pt x="486" y="196"/>
                  </a:cubicBezTo>
                  <a:cubicBezTo>
                    <a:pt x="491" y="200"/>
                    <a:pt x="495" y="197"/>
                    <a:pt x="490" y="203"/>
                  </a:cubicBezTo>
                  <a:cubicBezTo>
                    <a:pt x="490" y="201"/>
                    <a:pt x="491" y="208"/>
                    <a:pt x="492" y="210"/>
                  </a:cubicBezTo>
                  <a:cubicBezTo>
                    <a:pt x="486" y="207"/>
                    <a:pt x="485" y="208"/>
                    <a:pt x="478" y="209"/>
                  </a:cubicBezTo>
                  <a:cubicBezTo>
                    <a:pt x="480" y="208"/>
                    <a:pt x="482" y="206"/>
                    <a:pt x="484" y="205"/>
                  </a:cubicBezTo>
                  <a:cubicBezTo>
                    <a:pt x="484" y="205"/>
                    <a:pt x="485" y="206"/>
                    <a:pt x="486" y="205"/>
                  </a:cubicBezTo>
                  <a:cubicBezTo>
                    <a:pt x="485" y="204"/>
                    <a:pt x="486" y="203"/>
                    <a:pt x="485" y="202"/>
                  </a:cubicBezTo>
                  <a:cubicBezTo>
                    <a:pt x="484" y="201"/>
                    <a:pt x="481" y="201"/>
                    <a:pt x="480" y="199"/>
                  </a:cubicBezTo>
                  <a:cubicBezTo>
                    <a:pt x="478" y="196"/>
                    <a:pt x="479" y="183"/>
                    <a:pt x="480" y="179"/>
                  </a:cubicBezTo>
                  <a:cubicBezTo>
                    <a:pt x="482" y="172"/>
                    <a:pt x="491" y="170"/>
                    <a:pt x="500" y="169"/>
                  </a:cubicBezTo>
                  <a:cubicBezTo>
                    <a:pt x="499" y="169"/>
                    <a:pt x="501" y="169"/>
                    <a:pt x="501" y="169"/>
                  </a:cubicBezTo>
                  <a:cubicBezTo>
                    <a:pt x="501" y="169"/>
                    <a:pt x="501" y="167"/>
                    <a:pt x="501" y="167"/>
                  </a:cubicBezTo>
                  <a:cubicBezTo>
                    <a:pt x="500" y="167"/>
                    <a:pt x="497" y="166"/>
                    <a:pt x="496" y="166"/>
                  </a:cubicBezTo>
                  <a:cubicBezTo>
                    <a:pt x="493" y="165"/>
                    <a:pt x="486" y="165"/>
                    <a:pt x="482" y="166"/>
                  </a:cubicBezTo>
                  <a:cubicBezTo>
                    <a:pt x="480" y="168"/>
                    <a:pt x="480" y="168"/>
                    <a:pt x="480" y="168"/>
                  </a:cubicBezTo>
                  <a:cubicBezTo>
                    <a:pt x="478" y="168"/>
                    <a:pt x="477" y="166"/>
                    <a:pt x="474" y="166"/>
                  </a:cubicBezTo>
                  <a:cubicBezTo>
                    <a:pt x="473" y="166"/>
                    <a:pt x="471" y="168"/>
                    <a:pt x="470" y="168"/>
                  </a:cubicBezTo>
                  <a:cubicBezTo>
                    <a:pt x="467" y="168"/>
                    <a:pt x="467" y="167"/>
                    <a:pt x="464" y="168"/>
                  </a:cubicBezTo>
                  <a:cubicBezTo>
                    <a:pt x="464" y="168"/>
                    <a:pt x="464" y="168"/>
                    <a:pt x="464" y="168"/>
                  </a:cubicBezTo>
                  <a:cubicBezTo>
                    <a:pt x="463" y="169"/>
                    <a:pt x="461" y="171"/>
                    <a:pt x="460" y="172"/>
                  </a:cubicBezTo>
                  <a:cubicBezTo>
                    <a:pt x="460" y="173"/>
                    <a:pt x="461" y="175"/>
                    <a:pt x="461" y="175"/>
                  </a:cubicBezTo>
                  <a:cubicBezTo>
                    <a:pt x="461" y="175"/>
                    <a:pt x="456" y="178"/>
                    <a:pt x="456" y="178"/>
                  </a:cubicBezTo>
                  <a:cubicBezTo>
                    <a:pt x="457" y="181"/>
                    <a:pt x="457" y="181"/>
                    <a:pt x="457" y="181"/>
                  </a:cubicBezTo>
                  <a:cubicBezTo>
                    <a:pt x="456" y="183"/>
                    <a:pt x="449" y="189"/>
                    <a:pt x="449" y="190"/>
                  </a:cubicBezTo>
                  <a:cubicBezTo>
                    <a:pt x="448" y="191"/>
                    <a:pt x="450" y="192"/>
                    <a:pt x="450" y="194"/>
                  </a:cubicBezTo>
                  <a:cubicBezTo>
                    <a:pt x="450" y="195"/>
                    <a:pt x="447" y="197"/>
                    <a:pt x="447" y="197"/>
                  </a:cubicBezTo>
                  <a:cubicBezTo>
                    <a:pt x="446" y="199"/>
                    <a:pt x="446" y="199"/>
                    <a:pt x="446" y="201"/>
                  </a:cubicBezTo>
                  <a:cubicBezTo>
                    <a:pt x="448" y="202"/>
                    <a:pt x="450" y="203"/>
                    <a:pt x="453" y="204"/>
                  </a:cubicBezTo>
                  <a:cubicBezTo>
                    <a:pt x="453" y="205"/>
                    <a:pt x="453" y="205"/>
                    <a:pt x="453" y="205"/>
                  </a:cubicBezTo>
                  <a:cubicBezTo>
                    <a:pt x="452" y="205"/>
                    <a:pt x="452" y="205"/>
                    <a:pt x="452" y="205"/>
                  </a:cubicBezTo>
                  <a:cubicBezTo>
                    <a:pt x="450" y="205"/>
                    <a:pt x="454" y="209"/>
                    <a:pt x="455" y="209"/>
                  </a:cubicBezTo>
                  <a:cubicBezTo>
                    <a:pt x="455" y="210"/>
                    <a:pt x="455" y="210"/>
                    <a:pt x="455" y="210"/>
                  </a:cubicBezTo>
                  <a:cubicBezTo>
                    <a:pt x="458" y="211"/>
                    <a:pt x="463" y="210"/>
                    <a:pt x="466" y="210"/>
                  </a:cubicBezTo>
                  <a:cubicBezTo>
                    <a:pt x="467" y="213"/>
                    <a:pt x="467" y="213"/>
                    <a:pt x="467" y="213"/>
                  </a:cubicBezTo>
                  <a:cubicBezTo>
                    <a:pt x="465" y="212"/>
                    <a:pt x="463" y="213"/>
                    <a:pt x="461" y="213"/>
                  </a:cubicBezTo>
                  <a:cubicBezTo>
                    <a:pt x="461" y="213"/>
                    <a:pt x="461" y="215"/>
                    <a:pt x="461" y="215"/>
                  </a:cubicBezTo>
                  <a:cubicBezTo>
                    <a:pt x="461" y="215"/>
                    <a:pt x="464" y="218"/>
                    <a:pt x="464" y="218"/>
                  </a:cubicBezTo>
                  <a:cubicBezTo>
                    <a:pt x="464" y="219"/>
                    <a:pt x="464" y="219"/>
                    <a:pt x="464" y="219"/>
                  </a:cubicBezTo>
                  <a:cubicBezTo>
                    <a:pt x="464" y="219"/>
                    <a:pt x="464" y="218"/>
                    <a:pt x="466" y="218"/>
                  </a:cubicBezTo>
                  <a:cubicBezTo>
                    <a:pt x="466" y="218"/>
                    <a:pt x="469" y="220"/>
                    <a:pt x="470" y="221"/>
                  </a:cubicBezTo>
                  <a:cubicBezTo>
                    <a:pt x="469" y="221"/>
                    <a:pt x="468" y="221"/>
                    <a:pt x="468" y="221"/>
                  </a:cubicBezTo>
                  <a:cubicBezTo>
                    <a:pt x="468" y="223"/>
                    <a:pt x="468" y="223"/>
                    <a:pt x="468" y="223"/>
                  </a:cubicBezTo>
                  <a:cubicBezTo>
                    <a:pt x="469" y="223"/>
                    <a:pt x="471" y="223"/>
                    <a:pt x="472" y="223"/>
                  </a:cubicBezTo>
                  <a:cubicBezTo>
                    <a:pt x="474" y="221"/>
                    <a:pt x="475" y="219"/>
                    <a:pt x="478" y="221"/>
                  </a:cubicBezTo>
                  <a:cubicBezTo>
                    <a:pt x="479" y="221"/>
                    <a:pt x="478" y="222"/>
                    <a:pt x="478" y="223"/>
                  </a:cubicBezTo>
                  <a:cubicBezTo>
                    <a:pt x="479" y="223"/>
                    <a:pt x="483" y="226"/>
                    <a:pt x="484" y="227"/>
                  </a:cubicBezTo>
                  <a:cubicBezTo>
                    <a:pt x="484" y="227"/>
                    <a:pt x="483" y="227"/>
                    <a:pt x="483" y="229"/>
                  </a:cubicBezTo>
                  <a:cubicBezTo>
                    <a:pt x="483" y="229"/>
                    <a:pt x="484" y="229"/>
                    <a:pt x="484" y="229"/>
                  </a:cubicBezTo>
                  <a:cubicBezTo>
                    <a:pt x="487" y="229"/>
                    <a:pt x="488" y="229"/>
                    <a:pt x="490" y="229"/>
                  </a:cubicBezTo>
                  <a:cubicBezTo>
                    <a:pt x="490" y="229"/>
                    <a:pt x="488" y="226"/>
                    <a:pt x="489" y="226"/>
                  </a:cubicBezTo>
                  <a:cubicBezTo>
                    <a:pt x="490" y="226"/>
                    <a:pt x="490" y="226"/>
                    <a:pt x="490" y="226"/>
                  </a:cubicBezTo>
                  <a:cubicBezTo>
                    <a:pt x="491" y="226"/>
                    <a:pt x="493" y="229"/>
                    <a:pt x="493" y="229"/>
                  </a:cubicBezTo>
                  <a:cubicBezTo>
                    <a:pt x="495" y="230"/>
                    <a:pt x="497" y="229"/>
                    <a:pt x="499" y="229"/>
                  </a:cubicBezTo>
                  <a:cubicBezTo>
                    <a:pt x="500" y="231"/>
                    <a:pt x="500" y="231"/>
                    <a:pt x="500" y="231"/>
                  </a:cubicBezTo>
                  <a:cubicBezTo>
                    <a:pt x="501" y="231"/>
                    <a:pt x="502" y="231"/>
                    <a:pt x="504" y="231"/>
                  </a:cubicBezTo>
                  <a:cubicBezTo>
                    <a:pt x="505" y="231"/>
                    <a:pt x="509" y="229"/>
                    <a:pt x="510" y="229"/>
                  </a:cubicBezTo>
                  <a:cubicBezTo>
                    <a:pt x="511" y="229"/>
                    <a:pt x="511" y="231"/>
                    <a:pt x="512" y="231"/>
                  </a:cubicBezTo>
                  <a:cubicBezTo>
                    <a:pt x="513" y="232"/>
                    <a:pt x="517" y="233"/>
                    <a:pt x="518" y="233"/>
                  </a:cubicBezTo>
                  <a:cubicBezTo>
                    <a:pt x="524" y="233"/>
                    <a:pt x="520" y="231"/>
                    <a:pt x="518" y="229"/>
                  </a:cubicBezTo>
                  <a:cubicBezTo>
                    <a:pt x="518" y="229"/>
                    <a:pt x="518" y="228"/>
                    <a:pt x="518" y="227"/>
                  </a:cubicBezTo>
                  <a:cubicBezTo>
                    <a:pt x="516" y="226"/>
                    <a:pt x="515" y="225"/>
                    <a:pt x="514" y="224"/>
                  </a:cubicBezTo>
                  <a:cubicBezTo>
                    <a:pt x="512" y="223"/>
                    <a:pt x="513" y="222"/>
                    <a:pt x="516" y="223"/>
                  </a:cubicBezTo>
                  <a:cubicBezTo>
                    <a:pt x="517" y="223"/>
                    <a:pt x="520" y="228"/>
                    <a:pt x="521" y="229"/>
                  </a:cubicBezTo>
                  <a:cubicBezTo>
                    <a:pt x="521" y="230"/>
                    <a:pt x="522" y="229"/>
                    <a:pt x="523" y="229"/>
                  </a:cubicBezTo>
                  <a:cubicBezTo>
                    <a:pt x="525" y="230"/>
                    <a:pt x="526" y="233"/>
                    <a:pt x="528" y="235"/>
                  </a:cubicBezTo>
                  <a:cubicBezTo>
                    <a:pt x="528" y="235"/>
                    <a:pt x="529" y="235"/>
                    <a:pt x="530" y="235"/>
                  </a:cubicBezTo>
                  <a:cubicBezTo>
                    <a:pt x="529" y="234"/>
                    <a:pt x="531" y="233"/>
                    <a:pt x="530" y="231"/>
                  </a:cubicBezTo>
                  <a:cubicBezTo>
                    <a:pt x="530" y="231"/>
                    <a:pt x="527" y="230"/>
                    <a:pt x="527" y="229"/>
                  </a:cubicBezTo>
                  <a:cubicBezTo>
                    <a:pt x="527" y="229"/>
                    <a:pt x="527" y="228"/>
                    <a:pt x="527" y="227"/>
                  </a:cubicBezTo>
                  <a:cubicBezTo>
                    <a:pt x="527" y="227"/>
                    <a:pt x="525" y="226"/>
                    <a:pt x="525" y="226"/>
                  </a:cubicBezTo>
                  <a:cubicBezTo>
                    <a:pt x="525" y="224"/>
                    <a:pt x="526" y="225"/>
                    <a:pt x="526" y="224"/>
                  </a:cubicBezTo>
                  <a:cubicBezTo>
                    <a:pt x="527" y="224"/>
                    <a:pt x="529" y="224"/>
                    <a:pt x="531" y="224"/>
                  </a:cubicBezTo>
                  <a:cubicBezTo>
                    <a:pt x="531" y="223"/>
                    <a:pt x="531" y="223"/>
                    <a:pt x="531" y="223"/>
                  </a:cubicBezTo>
                  <a:cubicBezTo>
                    <a:pt x="531" y="223"/>
                    <a:pt x="534" y="223"/>
                    <a:pt x="534" y="223"/>
                  </a:cubicBezTo>
                  <a:cubicBezTo>
                    <a:pt x="534" y="224"/>
                    <a:pt x="535" y="223"/>
                    <a:pt x="536" y="223"/>
                  </a:cubicBezTo>
                  <a:cubicBezTo>
                    <a:pt x="537" y="224"/>
                    <a:pt x="537" y="226"/>
                    <a:pt x="538" y="227"/>
                  </a:cubicBezTo>
                  <a:cubicBezTo>
                    <a:pt x="542" y="230"/>
                    <a:pt x="542" y="228"/>
                    <a:pt x="545" y="227"/>
                  </a:cubicBezTo>
                  <a:cubicBezTo>
                    <a:pt x="546" y="227"/>
                    <a:pt x="546" y="228"/>
                    <a:pt x="548" y="228"/>
                  </a:cubicBezTo>
                  <a:cubicBezTo>
                    <a:pt x="548" y="228"/>
                    <a:pt x="548" y="227"/>
                    <a:pt x="549" y="227"/>
                  </a:cubicBezTo>
                  <a:cubicBezTo>
                    <a:pt x="548" y="224"/>
                    <a:pt x="548" y="223"/>
                    <a:pt x="548" y="221"/>
                  </a:cubicBezTo>
                  <a:cubicBezTo>
                    <a:pt x="546" y="221"/>
                    <a:pt x="546" y="221"/>
                    <a:pt x="546" y="221"/>
                  </a:cubicBezTo>
                  <a:cubicBezTo>
                    <a:pt x="546" y="222"/>
                    <a:pt x="545" y="223"/>
                    <a:pt x="545" y="223"/>
                  </a:cubicBezTo>
                  <a:cubicBezTo>
                    <a:pt x="544" y="224"/>
                    <a:pt x="544" y="223"/>
                    <a:pt x="543" y="223"/>
                  </a:cubicBezTo>
                  <a:cubicBezTo>
                    <a:pt x="543" y="223"/>
                    <a:pt x="543" y="221"/>
                    <a:pt x="543" y="221"/>
                  </a:cubicBezTo>
                  <a:cubicBezTo>
                    <a:pt x="545" y="220"/>
                    <a:pt x="546" y="220"/>
                    <a:pt x="548" y="219"/>
                  </a:cubicBezTo>
                  <a:cubicBezTo>
                    <a:pt x="549" y="220"/>
                    <a:pt x="550" y="222"/>
                    <a:pt x="550" y="224"/>
                  </a:cubicBezTo>
                  <a:cubicBezTo>
                    <a:pt x="551" y="224"/>
                    <a:pt x="552" y="224"/>
                    <a:pt x="553" y="225"/>
                  </a:cubicBezTo>
                  <a:cubicBezTo>
                    <a:pt x="553" y="223"/>
                    <a:pt x="553" y="223"/>
                    <a:pt x="553" y="223"/>
                  </a:cubicBezTo>
                  <a:cubicBezTo>
                    <a:pt x="553" y="223"/>
                    <a:pt x="555" y="223"/>
                    <a:pt x="556" y="223"/>
                  </a:cubicBezTo>
                  <a:cubicBezTo>
                    <a:pt x="557" y="226"/>
                    <a:pt x="557" y="230"/>
                    <a:pt x="558" y="233"/>
                  </a:cubicBezTo>
                  <a:cubicBezTo>
                    <a:pt x="560" y="233"/>
                    <a:pt x="560" y="233"/>
                    <a:pt x="560" y="233"/>
                  </a:cubicBezTo>
                  <a:cubicBezTo>
                    <a:pt x="560" y="232"/>
                    <a:pt x="560" y="230"/>
                    <a:pt x="560" y="229"/>
                  </a:cubicBezTo>
                  <a:cubicBezTo>
                    <a:pt x="561" y="229"/>
                    <a:pt x="560" y="229"/>
                    <a:pt x="562" y="229"/>
                  </a:cubicBezTo>
                  <a:cubicBezTo>
                    <a:pt x="562" y="229"/>
                    <a:pt x="563" y="228"/>
                    <a:pt x="563" y="228"/>
                  </a:cubicBezTo>
                  <a:cubicBezTo>
                    <a:pt x="564" y="228"/>
                    <a:pt x="564" y="229"/>
                    <a:pt x="566" y="229"/>
                  </a:cubicBezTo>
                  <a:cubicBezTo>
                    <a:pt x="566" y="230"/>
                    <a:pt x="565" y="231"/>
                    <a:pt x="566" y="231"/>
                  </a:cubicBezTo>
                  <a:cubicBezTo>
                    <a:pt x="567" y="232"/>
                    <a:pt x="568" y="231"/>
                    <a:pt x="568" y="231"/>
                  </a:cubicBezTo>
                  <a:cubicBezTo>
                    <a:pt x="568" y="233"/>
                    <a:pt x="567" y="233"/>
                    <a:pt x="567" y="235"/>
                  </a:cubicBezTo>
                  <a:cubicBezTo>
                    <a:pt x="568" y="235"/>
                    <a:pt x="569" y="235"/>
                    <a:pt x="570" y="235"/>
                  </a:cubicBezTo>
                  <a:cubicBezTo>
                    <a:pt x="572" y="231"/>
                    <a:pt x="571" y="232"/>
                    <a:pt x="575" y="232"/>
                  </a:cubicBezTo>
                  <a:cubicBezTo>
                    <a:pt x="576" y="235"/>
                    <a:pt x="576" y="235"/>
                    <a:pt x="576" y="235"/>
                  </a:cubicBezTo>
                  <a:cubicBezTo>
                    <a:pt x="575" y="235"/>
                    <a:pt x="574" y="234"/>
                    <a:pt x="573" y="234"/>
                  </a:cubicBezTo>
                  <a:cubicBezTo>
                    <a:pt x="573" y="235"/>
                    <a:pt x="573" y="235"/>
                    <a:pt x="572" y="235"/>
                  </a:cubicBezTo>
                  <a:cubicBezTo>
                    <a:pt x="572" y="236"/>
                    <a:pt x="572" y="238"/>
                    <a:pt x="572" y="239"/>
                  </a:cubicBezTo>
                  <a:cubicBezTo>
                    <a:pt x="573" y="239"/>
                    <a:pt x="573" y="240"/>
                    <a:pt x="574" y="241"/>
                  </a:cubicBezTo>
                  <a:cubicBezTo>
                    <a:pt x="575" y="241"/>
                    <a:pt x="577" y="241"/>
                    <a:pt x="578" y="241"/>
                  </a:cubicBezTo>
                  <a:cubicBezTo>
                    <a:pt x="579" y="242"/>
                    <a:pt x="579" y="245"/>
                    <a:pt x="578" y="244"/>
                  </a:cubicBezTo>
                  <a:cubicBezTo>
                    <a:pt x="578" y="244"/>
                    <a:pt x="578" y="243"/>
                    <a:pt x="577" y="243"/>
                  </a:cubicBezTo>
                  <a:cubicBezTo>
                    <a:pt x="577" y="243"/>
                    <a:pt x="576" y="243"/>
                    <a:pt x="575" y="243"/>
                  </a:cubicBezTo>
                  <a:cubicBezTo>
                    <a:pt x="575" y="243"/>
                    <a:pt x="575" y="244"/>
                    <a:pt x="575" y="245"/>
                  </a:cubicBezTo>
                  <a:cubicBezTo>
                    <a:pt x="574" y="246"/>
                    <a:pt x="575" y="246"/>
                    <a:pt x="574" y="247"/>
                  </a:cubicBezTo>
                  <a:cubicBezTo>
                    <a:pt x="572" y="246"/>
                    <a:pt x="574" y="251"/>
                    <a:pt x="574" y="251"/>
                  </a:cubicBezTo>
                  <a:cubicBezTo>
                    <a:pt x="574" y="251"/>
                    <a:pt x="576" y="250"/>
                    <a:pt x="576" y="251"/>
                  </a:cubicBezTo>
                  <a:cubicBezTo>
                    <a:pt x="577" y="251"/>
                    <a:pt x="575" y="254"/>
                    <a:pt x="576" y="255"/>
                  </a:cubicBezTo>
                  <a:cubicBezTo>
                    <a:pt x="577" y="254"/>
                    <a:pt x="577" y="255"/>
                    <a:pt x="578" y="255"/>
                  </a:cubicBezTo>
                  <a:cubicBezTo>
                    <a:pt x="580" y="254"/>
                    <a:pt x="584" y="249"/>
                    <a:pt x="585" y="247"/>
                  </a:cubicBezTo>
                  <a:cubicBezTo>
                    <a:pt x="586" y="248"/>
                    <a:pt x="587" y="248"/>
                    <a:pt x="588" y="248"/>
                  </a:cubicBezTo>
                  <a:cubicBezTo>
                    <a:pt x="589" y="248"/>
                    <a:pt x="589" y="245"/>
                    <a:pt x="590" y="245"/>
                  </a:cubicBezTo>
                  <a:cubicBezTo>
                    <a:pt x="591" y="245"/>
                    <a:pt x="591" y="249"/>
                    <a:pt x="591" y="250"/>
                  </a:cubicBezTo>
                  <a:cubicBezTo>
                    <a:pt x="591" y="250"/>
                    <a:pt x="589" y="251"/>
                    <a:pt x="588" y="251"/>
                  </a:cubicBezTo>
                  <a:cubicBezTo>
                    <a:pt x="588" y="252"/>
                    <a:pt x="588" y="253"/>
                    <a:pt x="589" y="253"/>
                  </a:cubicBezTo>
                  <a:cubicBezTo>
                    <a:pt x="589" y="254"/>
                    <a:pt x="589" y="254"/>
                    <a:pt x="589" y="255"/>
                  </a:cubicBezTo>
                  <a:cubicBezTo>
                    <a:pt x="589" y="256"/>
                    <a:pt x="589" y="256"/>
                    <a:pt x="589" y="256"/>
                  </a:cubicBezTo>
                  <a:cubicBezTo>
                    <a:pt x="591" y="256"/>
                    <a:pt x="592" y="256"/>
                    <a:pt x="593" y="256"/>
                  </a:cubicBezTo>
                  <a:cubicBezTo>
                    <a:pt x="593" y="256"/>
                    <a:pt x="595" y="258"/>
                    <a:pt x="593" y="257"/>
                  </a:cubicBezTo>
                  <a:cubicBezTo>
                    <a:pt x="594" y="257"/>
                    <a:pt x="594" y="259"/>
                    <a:pt x="594" y="259"/>
                  </a:cubicBezTo>
                  <a:cubicBezTo>
                    <a:pt x="595" y="260"/>
                    <a:pt x="596" y="259"/>
                    <a:pt x="597" y="260"/>
                  </a:cubicBezTo>
                  <a:cubicBezTo>
                    <a:pt x="597" y="263"/>
                    <a:pt x="596" y="263"/>
                    <a:pt x="597" y="267"/>
                  </a:cubicBezTo>
                  <a:cubicBezTo>
                    <a:pt x="599" y="267"/>
                    <a:pt x="599" y="267"/>
                    <a:pt x="599" y="267"/>
                  </a:cubicBezTo>
                  <a:cubicBezTo>
                    <a:pt x="599" y="268"/>
                    <a:pt x="598" y="269"/>
                    <a:pt x="598" y="271"/>
                  </a:cubicBezTo>
                  <a:cubicBezTo>
                    <a:pt x="598" y="271"/>
                    <a:pt x="600" y="271"/>
                    <a:pt x="601" y="271"/>
                  </a:cubicBezTo>
                  <a:cubicBezTo>
                    <a:pt x="601" y="271"/>
                    <a:pt x="600" y="273"/>
                    <a:pt x="601" y="273"/>
                  </a:cubicBezTo>
                  <a:cubicBezTo>
                    <a:pt x="600" y="273"/>
                    <a:pt x="600" y="273"/>
                    <a:pt x="600" y="275"/>
                  </a:cubicBezTo>
                  <a:cubicBezTo>
                    <a:pt x="598" y="275"/>
                    <a:pt x="599" y="274"/>
                    <a:pt x="597" y="274"/>
                  </a:cubicBezTo>
                  <a:cubicBezTo>
                    <a:pt x="597" y="275"/>
                    <a:pt x="596" y="274"/>
                    <a:pt x="595" y="275"/>
                  </a:cubicBezTo>
                  <a:cubicBezTo>
                    <a:pt x="593" y="280"/>
                    <a:pt x="596" y="282"/>
                    <a:pt x="599" y="283"/>
                  </a:cubicBezTo>
                  <a:cubicBezTo>
                    <a:pt x="595" y="283"/>
                    <a:pt x="593" y="285"/>
                    <a:pt x="591" y="288"/>
                  </a:cubicBezTo>
                  <a:cubicBezTo>
                    <a:pt x="590" y="289"/>
                    <a:pt x="590" y="291"/>
                    <a:pt x="589" y="292"/>
                  </a:cubicBezTo>
                  <a:cubicBezTo>
                    <a:pt x="587" y="293"/>
                    <a:pt x="586" y="293"/>
                    <a:pt x="584" y="294"/>
                  </a:cubicBezTo>
                  <a:cubicBezTo>
                    <a:pt x="584" y="294"/>
                    <a:pt x="584" y="296"/>
                    <a:pt x="584" y="296"/>
                  </a:cubicBezTo>
                  <a:cubicBezTo>
                    <a:pt x="585" y="297"/>
                    <a:pt x="587" y="300"/>
                    <a:pt x="587" y="300"/>
                  </a:cubicBezTo>
                  <a:cubicBezTo>
                    <a:pt x="588" y="300"/>
                    <a:pt x="589" y="299"/>
                    <a:pt x="589" y="300"/>
                  </a:cubicBezTo>
                  <a:cubicBezTo>
                    <a:pt x="590" y="301"/>
                    <a:pt x="590" y="302"/>
                    <a:pt x="590" y="303"/>
                  </a:cubicBezTo>
                  <a:cubicBezTo>
                    <a:pt x="591" y="304"/>
                    <a:pt x="593" y="305"/>
                    <a:pt x="594" y="306"/>
                  </a:cubicBezTo>
                  <a:cubicBezTo>
                    <a:pt x="595" y="308"/>
                    <a:pt x="595" y="309"/>
                    <a:pt x="595" y="310"/>
                  </a:cubicBezTo>
                  <a:cubicBezTo>
                    <a:pt x="593" y="310"/>
                    <a:pt x="589" y="310"/>
                    <a:pt x="585" y="311"/>
                  </a:cubicBezTo>
                  <a:cubicBezTo>
                    <a:pt x="584" y="311"/>
                    <a:pt x="582" y="313"/>
                    <a:pt x="582" y="313"/>
                  </a:cubicBezTo>
                  <a:cubicBezTo>
                    <a:pt x="580" y="313"/>
                    <a:pt x="580" y="312"/>
                    <a:pt x="577" y="312"/>
                  </a:cubicBezTo>
                  <a:cubicBezTo>
                    <a:pt x="577" y="312"/>
                    <a:pt x="576" y="312"/>
                    <a:pt x="575" y="312"/>
                  </a:cubicBezTo>
                  <a:cubicBezTo>
                    <a:pt x="575" y="314"/>
                    <a:pt x="575" y="314"/>
                    <a:pt x="575" y="314"/>
                  </a:cubicBezTo>
                  <a:cubicBezTo>
                    <a:pt x="574" y="314"/>
                    <a:pt x="573" y="312"/>
                    <a:pt x="572" y="312"/>
                  </a:cubicBezTo>
                  <a:cubicBezTo>
                    <a:pt x="572" y="313"/>
                    <a:pt x="572" y="313"/>
                    <a:pt x="572" y="313"/>
                  </a:cubicBezTo>
                  <a:cubicBezTo>
                    <a:pt x="571" y="313"/>
                    <a:pt x="571" y="314"/>
                    <a:pt x="571" y="314"/>
                  </a:cubicBezTo>
                  <a:cubicBezTo>
                    <a:pt x="570" y="315"/>
                    <a:pt x="569" y="314"/>
                    <a:pt x="568" y="314"/>
                  </a:cubicBezTo>
                  <a:cubicBezTo>
                    <a:pt x="567" y="316"/>
                    <a:pt x="567" y="316"/>
                    <a:pt x="567" y="316"/>
                  </a:cubicBezTo>
                  <a:cubicBezTo>
                    <a:pt x="565" y="316"/>
                    <a:pt x="564" y="315"/>
                    <a:pt x="563" y="314"/>
                  </a:cubicBezTo>
                  <a:cubicBezTo>
                    <a:pt x="561" y="314"/>
                    <a:pt x="557" y="314"/>
                    <a:pt x="555" y="314"/>
                  </a:cubicBezTo>
                  <a:cubicBezTo>
                    <a:pt x="554" y="316"/>
                    <a:pt x="552" y="320"/>
                    <a:pt x="552" y="321"/>
                  </a:cubicBezTo>
                  <a:cubicBezTo>
                    <a:pt x="552" y="323"/>
                    <a:pt x="553" y="322"/>
                    <a:pt x="554" y="323"/>
                  </a:cubicBezTo>
                  <a:cubicBezTo>
                    <a:pt x="552" y="325"/>
                    <a:pt x="552" y="327"/>
                    <a:pt x="550" y="328"/>
                  </a:cubicBezTo>
                  <a:cubicBezTo>
                    <a:pt x="550" y="328"/>
                    <a:pt x="551" y="331"/>
                    <a:pt x="552" y="332"/>
                  </a:cubicBezTo>
                  <a:cubicBezTo>
                    <a:pt x="553" y="333"/>
                    <a:pt x="554" y="332"/>
                    <a:pt x="556" y="333"/>
                  </a:cubicBezTo>
                  <a:cubicBezTo>
                    <a:pt x="556" y="334"/>
                    <a:pt x="556" y="334"/>
                    <a:pt x="556" y="334"/>
                  </a:cubicBezTo>
                  <a:cubicBezTo>
                    <a:pt x="558" y="335"/>
                    <a:pt x="557" y="333"/>
                    <a:pt x="559" y="334"/>
                  </a:cubicBezTo>
                  <a:cubicBezTo>
                    <a:pt x="560" y="335"/>
                    <a:pt x="560" y="335"/>
                    <a:pt x="560" y="335"/>
                  </a:cubicBezTo>
                  <a:cubicBezTo>
                    <a:pt x="562" y="335"/>
                    <a:pt x="563" y="335"/>
                    <a:pt x="566" y="334"/>
                  </a:cubicBezTo>
                  <a:cubicBezTo>
                    <a:pt x="566" y="332"/>
                    <a:pt x="566" y="332"/>
                    <a:pt x="566" y="332"/>
                  </a:cubicBezTo>
                  <a:cubicBezTo>
                    <a:pt x="567" y="332"/>
                    <a:pt x="568" y="333"/>
                    <a:pt x="570" y="332"/>
                  </a:cubicBezTo>
                  <a:cubicBezTo>
                    <a:pt x="570" y="331"/>
                    <a:pt x="569" y="330"/>
                    <a:pt x="570" y="330"/>
                  </a:cubicBezTo>
                  <a:cubicBezTo>
                    <a:pt x="570" y="330"/>
                    <a:pt x="571" y="329"/>
                    <a:pt x="572" y="329"/>
                  </a:cubicBezTo>
                  <a:cubicBezTo>
                    <a:pt x="572" y="328"/>
                    <a:pt x="572" y="327"/>
                    <a:pt x="573" y="326"/>
                  </a:cubicBezTo>
                  <a:cubicBezTo>
                    <a:pt x="574" y="329"/>
                    <a:pt x="574" y="329"/>
                    <a:pt x="574" y="329"/>
                  </a:cubicBezTo>
                  <a:cubicBezTo>
                    <a:pt x="575" y="329"/>
                    <a:pt x="578" y="331"/>
                    <a:pt x="579" y="330"/>
                  </a:cubicBezTo>
                  <a:cubicBezTo>
                    <a:pt x="579" y="330"/>
                    <a:pt x="579" y="329"/>
                    <a:pt x="580" y="329"/>
                  </a:cubicBezTo>
                  <a:cubicBezTo>
                    <a:pt x="580" y="329"/>
                    <a:pt x="580" y="327"/>
                    <a:pt x="580" y="327"/>
                  </a:cubicBezTo>
                  <a:cubicBezTo>
                    <a:pt x="579" y="326"/>
                    <a:pt x="577" y="325"/>
                    <a:pt x="576" y="324"/>
                  </a:cubicBezTo>
                  <a:cubicBezTo>
                    <a:pt x="576" y="323"/>
                    <a:pt x="576" y="323"/>
                    <a:pt x="576" y="323"/>
                  </a:cubicBezTo>
                  <a:cubicBezTo>
                    <a:pt x="578" y="322"/>
                    <a:pt x="577" y="322"/>
                    <a:pt x="578" y="321"/>
                  </a:cubicBezTo>
                  <a:cubicBezTo>
                    <a:pt x="579" y="321"/>
                    <a:pt x="579" y="321"/>
                    <a:pt x="579" y="321"/>
                  </a:cubicBezTo>
                  <a:cubicBezTo>
                    <a:pt x="580" y="322"/>
                    <a:pt x="579" y="323"/>
                    <a:pt x="579" y="324"/>
                  </a:cubicBezTo>
                  <a:cubicBezTo>
                    <a:pt x="580" y="324"/>
                    <a:pt x="581" y="326"/>
                    <a:pt x="581" y="326"/>
                  </a:cubicBezTo>
                  <a:cubicBezTo>
                    <a:pt x="583" y="326"/>
                    <a:pt x="583" y="326"/>
                    <a:pt x="584" y="326"/>
                  </a:cubicBezTo>
                  <a:cubicBezTo>
                    <a:pt x="585" y="326"/>
                    <a:pt x="585" y="323"/>
                    <a:pt x="584" y="323"/>
                  </a:cubicBezTo>
                  <a:cubicBezTo>
                    <a:pt x="585" y="323"/>
                    <a:pt x="586" y="324"/>
                    <a:pt x="586" y="324"/>
                  </a:cubicBezTo>
                  <a:cubicBezTo>
                    <a:pt x="586" y="324"/>
                    <a:pt x="586" y="326"/>
                    <a:pt x="586" y="326"/>
                  </a:cubicBezTo>
                  <a:cubicBezTo>
                    <a:pt x="587" y="326"/>
                    <a:pt x="588" y="326"/>
                    <a:pt x="589" y="327"/>
                  </a:cubicBezTo>
                  <a:cubicBezTo>
                    <a:pt x="589" y="327"/>
                    <a:pt x="589" y="329"/>
                    <a:pt x="589" y="330"/>
                  </a:cubicBezTo>
                  <a:cubicBezTo>
                    <a:pt x="589" y="329"/>
                    <a:pt x="590" y="327"/>
                    <a:pt x="591" y="327"/>
                  </a:cubicBezTo>
                  <a:cubicBezTo>
                    <a:pt x="591" y="327"/>
                    <a:pt x="593" y="327"/>
                    <a:pt x="593" y="327"/>
                  </a:cubicBezTo>
                  <a:cubicBezTo>
                    <a:pt x="594" y="328"/>
                    <a:pt x="595" y="334"/>
                    <a:pt x="596" y="335"/>
                  </a:cubicBezTo>
                  <a:cubicBezTo>
                    <a:pt x="596" y="335"/>
                    <a:pt x="598" y="335"/>
                    <a:pt x="599" y="335"/>
                  </a:cubicBezTo>
                  <a:cubicBezTo>
                    <a:pt x="599" y="337"/>
                    <a:pt x="600" y="340"/>
                    <a:pt x="600" y="342"/>
                  </a:cubicBezTo>
                  <a:cubicBezTo>
                    <a:pt x="602" y="342"/>
                    <a:pt x="602" y="342"/>
                    <a:pt x="603" y="341"/>
                  </a:cubicBezTo>
                  <a:cubicBezTo>
                    <a:pt x="603" y="343"/>
                    <a:pt x="603" y="343"/>
                    <a:pt x="603" y="343"/>
                  </a:cubicBezTo>
                  <a:cubicBezTo>
                    <a:pt x="605" y="344"/>
                    <a:pt x="605" y="344"/>
                    <a:pt x="605" y="344"/>
                  </a:cubicBezTo>
                  <a:cubicBezTo>
                    <a:pt x="605" y="343"/>
                    <a:pt x="605" y="344"/>
                    <a:pt x="606" y="344"/>
                  </a:cubicBezTo>
                  <a:cubicBezTo>
                    <a:pt x="606" y="343"/>
                    <a:pt x="606" y="341"/>
                    <a:pt x="606" y="341"/>
                  </a:cubicBezTo>
                  <a:cubicBezTo>
                    <a:pt x="607" y="341"/>
                    <a:pt x="608" y="342"/>
                    <a:pt x="608" y="342"/>
                  </a:cubicBezTo>
                  <a:cubicBezTo>
                    <a:pt x="608" y="342"/>
                    <a:pt x="610" y="342"/>
                    <a:pt x="610" y="342"/>
                  </a:cubicBezTo>
                  <a:cubicBezTo>
                    <a:pt x="610" y="343"/>
                    <a:pt x="611" y="343"/>
                    <a:pt x="611" y="344"/>
                  </a:cubicBezTo>
                  <a:cubicBezTo>
                    <a:pt x="610" y="344"/>
                    <a:pt x="610" y="344"/>
                    <a:pt x="610" y="346"/>
                  </a:cubicBezTo>
                  <a:cubicBezTo>
                    <a:pt x="608" y="346"/>
                    <a:pt x="606" y="347"/>
                    <a:pt x="604" y="347"/>
                  </a:cubicBezTo>
                  <a:cubicBezTo>
                    <a:pt x="604" y="348"/>
                    <a:pt x="604" y="348"/>
                    <a:pt x="604" y="348"/>
                  </a:cubicBezTo>
                  <a:cubicBezTo>
                    <a:pt x="605" y="349"/>
                    <a:pt x="606" y="348"/>
                    <a:pt x="607" y="348"/>
                  </a:cubicBezTo>
                  <a:cubicBezTo>
                    <a:pt x="608" y="349"/>
                    <a:pt x="610" y="351"/>
                    <a:pt x="610" y="351"/>
                  </a:cubicBezTo>
                  <a:cubicBezTo>
                    <a:pt x="612" y="351"/>
                    <a:pt x="612" y="349"/>
                    <a:pt x="613" y="349"/>
                  </a:cubicBezTo>
                  <a:cubicBezTo>
                    <a:pt x="614" y="349"/>
                    <a:pt x="614" y="350"/>
                    <a:pt x="615" y="351"/>
                  </a:cubicBezTo>
                  <a:cubicBezTo>
                    <a:pt x="617" y="351"/>
                    <a:pt x="619" y="351"/>
                    <a:pt x="621" y="351"/>
                  </a:cubicBezTo>
                  <a:cubicBezTo>
                    <a:pt x="621" y="350"/>
                    <a:pt x="622" y="348"/>
                    <a:pt x="622" y="348"/>
                  </a:cubicBezTo>
                  <a:cubicBezTo>
                    <a:pt x="623" y="348"/>
                    <a:pt x="623" y="349"/>
                    <a:pt x="624" y="350"/>
                  </a:cubicBezTo>
                  <a:cubicBezTo>
                    <a:pt x="625" y="350"/>
                    <a:pt x="625" y="349"/>
                    <a:pt x="626" y="349"/>
                  </a:cubicBezTo>
                  <a:cubicBezTo>
                    <a:pt x="628" y="349"/>
                    <a:pt x="631" y="350"/>
                    <a:pt x="633" y="351"/>
                  </a:cubicBezTo>
                  <a:cubicBezTo>
                    <a:pt x="634" y="350"/>
                    <a:pt x="634" y="349"/>
                    <a:pt x="635" y="349"/>
                  </a:cubicBezTo>
                  <a:cubicBezTo>
                    <a:pt x="635" y="349"/>
                    <a:pt x="637" y="351"/>
                    <a:pt x="637" y="351"/>
                  </a:cubicBezTo>
                  <a:cubicBezTo>
                    <a:pt x="640" y="352"/>
                    <a:pt x="642" y="350"/>
                    <a:pt x="644" y="350"/>
                  </a:cubicBezTo>
                  <a:cubicBezTo>
                    <a:pt x="645" y="350"/>
                    <a:pt x="647" y="353"/>
                    <a:pt x="649" y="353"/>
                  </a:cubicBezTo>
                  <a:cubicBezTo>
                    <a:pt x="650" y="353"/>
                    <a:pt x="649" y="352"/>
                    <a:pt x="651" y="352"/>
                  </a:cubicBezTo>
                  <a:cubicBezTo>
                    <a:pt x="651" y="352"/>
                    <a:pt x="654" y="354"/>
                    <a:pt x="655" y="354"/>
                  </a:cubicBezTo>
                  <a:cubicBezTo>
                    <a:pt x="657" y="353"/>
                    <a:pt x="656" y="352"/>
                    <a:pt x="657" y="350"/>
                  </a:cubicBezTo>
                  <a:cubicBezTo>
                    <a:pt x="657" y="348"/>
                    <a:pt x="657" y="348"/>
                    <a:pt x="657" y="348"/>
                  </a:cubicBezTo>
                  <a:cubicBezTo>
                    <a:pt x="658" y="349"/>
                    <a:pt x="657" y="347"/>
                    <a:pt x="657" y="347"/>
                  </a:cubicBezTo>
                  <a:cubicBezTo>
                    <a:pt x="654" y="346"/>
                    <a:pt x="652" y="347"/>
                    <a:pt x="649" y="346"/>
                  </a:cubicBezTo>
                  <a:cubicBezTo>
                    <a:pt x="648" y="345"/>
                    <a:pt x="649" y="344"/>
                    <a:pt x="649" y="343"/>
                  </a:cubicBezTo>
                  <a:cubicBezTo>
                    <a:pt x="647" y="343"/>
                    <a:pt x="647" y="343"/>
                    <a:pt x="647" y="343"/>
                  </a:cubicBezTo>
                  <a:cubicBezTo>
                    <a:pt x="647" y="343"/>
                    <a:pt x="645" y="341"/>
                    <a:pt x="645" y="340"/>
                  </a:cubicBezTo>
                  <a:cubicBezTo>
                    <a:pt x="643" y="340"/>
                    <a:pt x="640" y="341"/>
                    <a:pt x="639" y="340"/>
                  </a:cubicBezTo>
                  <a:cubicBezTo>
                    <a:pt x="639" y="340"/>
                    <a:pt x="639" y="338"/>
                    <a:pt x="639" y="338"/>
                  </a:cubicBezTo>
                  <a:cubicBezTo>
                    <a:pt x="638" y="338"/>
                    <a:pt x="638" y="338"/>
                    <a:pt x="638" y="338"/>
                  </a:cubicBezTo>
                  <a:cubicBezTo>
                    <a:pt x="634" y="336"/>
                    <a:pt x="631" y="333"/>
                    <a:pt x="627" y="330"/>
                  </a:cubicBezTo>
                  <a:cubicBezTo>
                    <a:pt x="627" y="330"/>
                    <a:pt x="627" y="328"/>
                    <a:pt x="627" y="329"/>
                  </a:cubicBezTo>
                  <a:cubicBezTo>
                    <a:pt x="627" y="329"/>
                    <a:pt x="629" y="327"/>
                    <a:pt x="629" y="327"/>
                  </a:cubicBezTo>
                  <a:cubicBezTo>
                    <a:pt x="632" y="326"/>
                    <a:pt x="637" y="331"/>
                    <a:pt x="639" y="331"/>
                  </a:cubicBezTo>
                  <a:cubicBezTo>
                    <a:pt x="639" y="331"/>
                    <a:pt x="639" y="329"/>
                    <a:pt x="639" y="328"/>
                  </a:cubicBezTo>
                  <a:cubicBezTo>
                    <a:pt x="641" y="328"/>
                    <a:pt x="641" y="328"/>
                    <a:pt x="641" y="328"/>
                  </a:cubicBezTo>
                  <a:cubicBezTo>
                    <a:pt x="643" y="329"/>
                    <a:pt x="644" y="332"/>
                    <a:pt x="646" y="332"/>
                  </a:cubicBezTo>
                  <a:cubicBezTo>
                    <a:pt x="647" y="332"/>
                    <a:pt x="647" y="330"/>
                    <a:pt x="647" y="330"/>
                  </a:cubicBezTo>
                  <a:cubicBezTo>
                    <a:pt x="650" y="330"/>
                    <a:pt x="652" y="330"/>
                    <a:pt x="654" y="330"/>
                  </a:cubicBezTo>
                  <a:cubicBezTo>
                    <a:pt x="655" y="331"/>
                    <a:pt x="655" y="332"/>
                    <a:pt x="655" y="333"/>
                  </a:cubicBezTo>
                  <a:cubicBezTo>
                    <a:pt x="656" y="333"/>
                    <a:pt x="656" y="332"/>
                    <a:pt x="657" y="332"/>
                  </a:cubicBezTo>
                  <a:cubicBezTo>
                    <a:pt x="659" y="333"/>
                    <a:pt x="660" y="334"/>
                    <a:pt x="661" y="337"/>
                  </a:cubicBezTo>
                  <a:cubicBezTo>
                    <a:pt x="662" y="337"/>
                    <a:pt x="664" y="336"/>
                    <a:pt x="665" y="336"/>
                  </a:cubicBezTo>
                  <a:cubicBezTo>
                    <a:pt x="664" y="335"/>
                    <a:pt x="664" y="335"/>
                    <a:pt x="664" y="335"/>
                  </a:cubicBezTo>
                  <a:cubicBezTo>
                    <a:pt x="664" y="335"/>
                    <a:pt x="663" y="335"/>
                    <a:pt x="662" y="336"/>
                  </a:cubicBezTo>
                  <a:cubicBezTo>
                    <a:pt x="661" y="334"/>
                    <a:pt x="660" y="332"/>
                    <a:pt x="660" y="330"/>
                  </a:cubicBezTo>
                  <a:cubicBezTo>
                    <a:pt x="659" y="330"/>
                    <a:pt x="658" y="331"/>
                    <a:pt x="657" y="330"/>
                  </a:cubicBezTo>
                  <a:cubicBezTo>
                    <a:pt x="657" y="330"/>
                    <a:pt x="657" y="328"/>
                    <a:pt x="657" y="328"/>
                  </a:cubicBezTo>
                  <a:cubicBezTo>
                    <a:pt x="663" y="328"/>
                    <a:pt x="662" y="330"/>
                    <a:pt x="661" y="324"/>
                  </a:cubicBezTo>
                  <a:cubicBezTo>
                    <a:pt x="660" y="324"/>
                    <a:pt x="659" y="323"/>
                    <a:pt x="661" y="323"/>
                  </a:cubicBezTo>
                  <a:cubicBezTo>
                    <a:pt x="661" y="323"/>
                    <a:pt x="662" y="324"/>
                    <a:pt x="663" y="324"/>
                  </a:cubicBezTo>
                  <a:cubicBezTo>
                    <a:pt x="664" y="324"/>
                    <a:pt x="664" y="323"/>
                    <a:pt x="665" y="322"/>
                  </a:cubicBezTo>
                  <a:cubicBezTo>
                    <a:pt x="663" y="320"/>
                    <a:pt x="663" y="318"/>
                    <a:pt x="661" y="315"/>
                  </a:cubicBezTo>
                  <a:cubicBezTo>
                    <a:pt x="659" y="316"/>
                    <a:pt x="660" y="314"/>
                    <a:pt x="659" y="314"/>
                  </a:cubicBezTo>
                  <a:cubicBezTo>
                    <a:pt x="659" y="314"/>
                    <a:pt x="657" y="316"/>
                    <a:pt x="659" y="316"/>
                  </a:cubicBezTo>
                  <a:cubicBezTo>
                    <a:pt x="659" y="317"/>
                    <a:pt x="659" y="318"/>
                    <a:pt x="660" y="318"/>
                  </a:cubicBezTo>
                  <a:cubicBezTo>
                    <a:pt x="660" y="318"/>
                    <a:pt x="660" y="319"/>
                    <a:pt x="659" y="318"/>
                  </a:cubicBezTo>
                  <a:cubicBezTo>
                    <a:pt x="657" y="318"/>
                    <a:pt x="658" y="317"/>
                    <a:pt x="657" y="315"/>
                  </a:cubicBezTo>
                  <a:cubicBezTo>
                    <a:pt x="656" y="315"/>
                    <a:pt x="656" y="316"/>
                    <a:pt x="655" y="316"/>
                  </a:cubicBezTo>
                  <a:cubicBezTo>
                    <a:pt x="654" y="316"/>
                    <a:pt x="655" y="314"/>
                    <a:pt x="655" y="314"/>
                  </a:cubicBezTo>
                  <a:cubicBezTo>
                    <a:pt x="654" y="313"/>
                    <a:pt x="652" y="312"/>
                    <a:pt x="652" y="312"/>
                  </a:cubicBezTo>
                  <a:cubicBezTo>
                    <a:pt x="651" y="311"/>
                    <a:pt x="649" y="312"/>
                    <a:pt x="649" y="312"/>
                  </a:cubicBezTo>
                  <a:cubicBezTo>
                    <a:pt x="648" y="311"/>
                    <a:pt x="648" y="310"/>
                    <a:pt x="648" y="309"/>
                  </a:cubicBezTo>
                  <a:cubicBezTo>
                    <a:pt x="648" y="308"/>
                    <a:pt x="646" y="308"/>
                    <a:pt x="645" y="308"/>
                  </a:cubicBezTo>
                  <a:cubicBezTo>
                    <a:pt x="644" y="306"/>
                    <a:pt x="644" y="304"/>
                    <a:pt x="643" y="301"/>
                  </a:cubicBezTo>
                  <a:cubicBezTo>
                    <a:pt x="638" y="302"/>
                    <a:pt x="638" y="300"/>
                    <a:pt x="636" y="294"/>
                  </a:cubicBezTo>
                  <a:cubicBezTo>
                    <a:pt x="637" y="295"/>
                    <a:pt x="637" y="294"/>
                    <a:pt x="639" y="294"/>
                  </a:cubicBezTo>
                  <a:cubicBezTo>
                    <a:pt x="639" y="296"/>
                    <a:pt x="639" y="296"/>
                    <a:pt x="639" y="296"/>
                  </a:cubicBezTo>
                  <a:cubicBezTo>
                    <a:pt x="640" y="296"/>
                    <a:pt x="642" y="296"/>
                    <a:pt x="643" y="296"/>
                  </a:cubicBezTo>
                  <a:cubicBezTo>
                    <a:pt x="643" y="296"/>
                    <a:pt x="643" y="294"/>
                    <a:pt x="643" y="294"/>
                  </a:cubicBezTo>
                  <a:cubicBezTo>
                    <a:pt x="643" y="294"/>
                    <a:pt x="641" y="294"/>
                    <a:pt x="642" y="293"/>
                  </a:cubicBezTo>
                  <a:cubicBezTo>
                    <a:pt x="641" y="293"/>
                    <a:pt x="641" y="293"/>
                    <a:pt x="641" y="293"/>
                  </a:cubicBezTo>
                  <a:cubicBezTo>
                    <a:pt x="640" y="291"/>
                    <a:pt x="639" y="290"/>
                    <a:pt x="639" y="286"/>
                  </a:cubicBezTo>
                  <a:cubicBezTo>
                    <a:pt x="639" y="287"/>
                    <a:pt x="640" y="287"/>
                    <a:pt x="641" y="287"/>
                  </a:cubicBezTo>
                  <a:cubicBezTo>
                    <a:pt x="641" y="289"/>
                    <a:pt x="641" y="290"/>
                    <a:pt x="642" y="291"/>
                  </a:cubicBezTo>
                  <a:cubicBezTo>
                    <a:pt x="644" y="290"/>
                    <a:pt x="644" y="290"/>
                    <a:pt x="644" y="290"/>
                  </a:cubicBezTo>
                  <a:cubicBezTo>
                    <a:pt x="644" y="289"/>
                    <a:pt x="644" y="289"/>
                    <a:pt x="644" y="289"/>
                  </a:cubicBezTo>
                  <a:cubicBezTo>
                    <a:pt x="644" y="289"/>
                    <a:pt x="644" y="288"/>
                    <a:pt x="644" y="286"/>
                  </a:cubicBezTo>
                  <a:cubicBezTo>
                    <a:pt x="643" y="285"/>
                    <a:pt x="641" y="284"/>
                    <a:pt x="643" y="284"/>
                  </a:cubicBezTo>
                  <a:cubicBezTo>
                    <a:pt x="645" y="286"/>
                    <a:pt x="645" y="286"/>
                    <a:pt x="645" y="286"/>
                  </a:cubicBezTo>
                  <a:cubicBezTo>
                    <a:pt x="645" y="286"/>
                    <a:pt x="646" y="284"/>
                    <a:pt x="647" y="285"/>
                  </a:cubicBezTo>
                  <a:cubicBezTo>
                    <a:pt x="648" y="286"/>
                    <a:pt x="646" y="287"/>
                    <a:pt x="647" y="288"/>
                  </a:cubicBezTo>
                  <a:cubicBezTo>
                    <a:pt x="647" y="289"/>
                    <a:pt x="648" y="289"/>
                    <a:pt x="649" y="289"/>
                  </a:cubicBezTo>
                  <a:cubicBezTo>
                    <a:pt x="650" y="290"/>
                    <a:pt x="649" y="293"/>
                    <a:pt x="650" y="294"/>
                  </a:cubicBezTo>
                  <a:cubicBezTo>
                    <a:pt x="651" y="295"/>
                    <a:pt x="651" y="294"/>
                    <a:pt x="653" y="294"/>
                  </a:cubicBezTo>
                  <a:cubicBezTo>
                    <a:pt x="653" y="295"/>
                    <a:pt x="655" y="296"/>
                    <a:pt x="655" y="296"/>
                  </a:cubicBezTo>
                  <a:cubicBezTo>
                    <a:pt x="658" y="297"/>
                    <a:pt x="661" y="295"/>
                    <a:pt x="663" y="294"/>
                  </a:cubicBezTo>
                  <a:cubicBezTo>
                    <a:pt x="662" y="295"/>
                    <a:pt x="662" y="297"/>
                    <a:pt x="661" y="297"/>
                  </a:cubicBezTo>
                  <a:cubicBezTo>
                    <a:pt x="660" y="298"/>
                    <a:pt x="660" y="297"/>
                    <a:pt x="659" y="298"/>
                  </a:cubicBezTo>
                  <a:cubicBezTo>
                    <a:pt x="659" y="299"/>
                    <a:pt x="659" y="299"/>
                    <a:pt x="659" y="299"/>
                  </a:cubicBezTo>
                  <a:cubicBezTo>
                    <a:pt x="660" y="299"/>
                    <a:pt x="663" y="298"/>
                    <a:pt x="663" y="298"/>
                  </a:cubicBezTo>
                  <a:cubicBezTo>
                    <a:pt x="663" y="301"/>
                    <a:pt x="663" y="301"/>
                    <a:pt x="663" y="301"/>
                  </a:cubicBezTo>
                  <a:cubicBezTo>
                    <a:pt x="663" y="301"/>
                    <a:pt x="664" y="301"/>
                    <a:pt x="665" y="301"/>
                  </a:cubicBezTo>
                  <a:cubicBezTo>
                    <a:pt x="664" y="301"/>
                    <a:pt x="667" y="300"/>
                    <a:pt x="667" y="300"/>
                  </a:cubicBezTo>
                  <a:cubicBezTo>
                    <a:pt x="666" y="301"/>
                    <a:pt x="666" y="303"/>
                    <a:pt x="665" y="303"/>
                  </a:cubicBezTo>
                  <a:cubicBezTo>
                    <a:pt x="664" y="303"/>
                    <a:pt x="665" y="304"/>
                    <a:pt x="665" y="304"/>
                  </a:cubicBezTo>
                  <a:cubicBezTo>
                    <a:pt x="666" y="304"/>
                    <a:pt x="675" y="302"/>
                    <a:pt x="669" y="306"/>
                  </a:cubicBezTo>
                  <a:cubicBezTo>
                    <a:pt x="667" y="307"/>
                    <a:pt x="668" y="307"/>
                    <a:pt x="670" y="308"/>
                  </a:cubicBezTo>
                  <a:cubicBezTo>
                    <a:pt x="671" y="308"/>
                    <a:pt x="671" y="307"/>
                    <a:pt x="672" y="306"/>
                  </a:cubicBezTo>
                  <a:cubicBezTo>
                    <a:pt x="672" y="307"/>
                    <a:pt x="672" y="308"/>
                    <a:pt x="672" y="308"/>
                  </a:cubicBezTo>
                  <a:cubicBezTo>
                    <a:pt x="673" y="309"/>
                    <a:pt x="673" y="310"/>
                    <a:pt x="674" y="310"/>
                  </a:cubicBezTo>
                  <a:cubicBezTo>
                    <a:pt x="675" y="311"/>
                    <a:pt x="675" y="309"/>
                    <a:pt x="677" y="310"/>
                  </a:cubicBezTo>
                  <a:cubicBezTo>
                    <a:pt x="677" y="311"/>
                    <a:pt x="677" y="311"/>
                    <a:pt x="677" y="311"/>
                  </a:cubicBezTo>
                  <a:cubicBezTo>
                    <a:pt x="681" y="311"/>
                    <a:pt x="678" y="311"/>
                    <a:pt x="679" y="310"/>
                  </a:cubicBezTo>
                  <a:cubicBezTo>
                    <a:pt x="683" y="307"/>
                    <a:pt x="680" y="308"/>
                    <a:pt x="679" y="305"/>
                  </a:cubicBezTo>
                  <a:cubicBezTo>
                    <a:pt x="679" y="304"/>
                    <a:pt x="679" y="303"/>
                    <a:pt x="679" y="302"/>
                  </a:cubicBezTo>
                  <a:cubicBezTo>
                    <a:pt x="679" y="302"/>
                    <a:pt x="677" y="302"/>
                    <a:pt x="677" y="302"/>
                  </a:cubicBezTo>
                  <a:cubicBezTo>
                    <a:pt x="677" y="301"/>
                    <a:pt x="679" y="298"/>
                    <a:pt x="679" y="299"/>
                  </a:cubicBezTo>
                  <a:cubicBezTo>
                    <a:pt x="679" y="299"/>
                    <a:pt x="679" y="300"/>
                    <a:pt x="680" y="301"/>
                  </a:cubicBezTo>
                  <a:cubicBezTo>
                    <a:pt x="680" y="301"/>
                    <a:pt x="684" y="300"/>
                    <a:pt x="683" y="300"/>
                  </a:cubicBezTo>
                  <a:cubicBezTo>
                    <a:pt x="684" y="300"/>
                    <a:pt x="684" y="300"/>
                    <a:pt x="686" y="300"/>
                  </a:cubicBezTo>
                  <a:cubicBezTo>
                    <a:pt x="685" y="300"/>
                    <a:pt x="686" y="299"/>
                    <a:pt x="686" y="298"/>
                  </a:cubicBezTo>
                  <a:cubicBezTo>
                    <a:pt x="686" y="298"/>
                    <a:pt x="685" y="298"/>
                    <a:pt x="684" y="298"/>
                  </a:cubicBezTo>
                  <a:cubicBezTo>
                    <a:pt x="684" y="296"/>
                    <a:pt x="684" y="296"/>
                    <a:pt x="684" y="296"/>
                  </a:cubicBezTo>
                  <a:cubicBezTo>
                    <a:pt x="682" y="295"/>
                    <a:pt x="684" y="296"/>
                    <a:pt x="686" y="296"/>
                  </a:cubicBezTo>
                  <a:cubicBezTo>
                    <a:pt x="686" y="294"/>
                    <a:pt x="686" y="294"/>
                    <a:pt x="686" y="294"/>
                  </a:cubicBezTo>
                  <a:cubicBezTo>
                    <a:pt x="685" y="294"/>
                    <a:pt x="685" y="294"/>
                    <a:pt x="685" y="294"/>
                  </a:cubicBezTo>
                  <a:cubicBezTo>
                    <a:pt x="685" y="294"/>
                    <a:pt x="685" y="291"/>
                    <a:pt x="685" y="291"/>
                  </a:cubicBezTo>
                  <a:cubicBezTo>
                    <a:pt x="686" y="291"/>
                    <a:pt x="687" y="291"/>
                    <a:pt x="688" y="290"/>
                  </a:cubicBezTo>
                  <a:cubicBezTo>
                    <a:pt x="688" y="290"/>
                    <a:pt x="690" y="286"/>
                    <a:pt x="688" y="288"/>
                  </a:cubicBezTo>
                  <a:cubicBezTo>
                    <a:pt x="688" y="287"/>
                    <a:pt x="689" y="286"/>
                    <a:pt x="688" y="286"/>
                  </a:cubicBezTo>
                  <a:cubicBezTo>
                    <a:pt x="689" y="286"/>
                    <a:pt x="691" y="286"/>
                    <a:pt x="691" y="286"/>
                  </a:cubicBezTo>
                  <a:cubicBezTo>
                    <a:pt x="692" y="288"/>
                    <a:pt x="692" y="288"/>
                    <a:pt x="692" y="288"/>
                  </a:cubicBezTo>
                  <a:cubicBezTo>
                    <a:pt x="693" y="289"/>
                    <a:pt x="695" y="289"/>
                    <a:pt x="695" y="288"/>
                  </a:cubicBezTo>
                  <a:cubicBezTo>
                    <a:pt x="695" y="290"/>
                    <a:pt x="696" y="288"/>
                    <a:pt x="696" y="288"/>
                  </a:cubicBezTo>
                  <a:cubicBezTo>
                    <a:pt x="693" y="287"/>
                    <a:pt x="696" y="286"/>
                    <a:pt x="695" y="284"/>
                  </a:cubicBezTo>
                  <a:cubicBezTo>
                    <a:pt x="695" y="283"/>
                    <a:pt x="694" y="283"/>
                    <a:pt x="694" y="283"/>
                  </a:cubicBezTo>
                  <a:cubicBezTo>
                    <a:pt x="695" y="283"/>
                    <a:pt x="695" y="283"/>
                    <a:pt x="696" y="283"/>
                  </a:cubicBezTo>
                  <a:cubicBezTo>
                    <a:pt x="695" y="284"/>
                    <a:pt x="698" y="284"/>
                    <a:pt x="698" y="284"/>
                  </a:cubicBezTo>
                  <a:cubicBezTo>
                    <a:pt x="698" y="283"/>
                    <a:pt x="697" y="282"/>
                    <a:pt x="698" y="282"/>
                  </a:cubicBezTo>
                  <a:cubicBezTo>
                    <a:pt x="698" y="281"/>
                    <a:pt x="698" y="281"/>
                    <a:pt x="698" y="281"/>
                  </a:cubicBezTo>
                  <a:cubicBezTo>
                    <a:pt x="696" y="280"/>
                    <a:pt x="696" y="280"/>
                    <a:pt x="696" y="280"/>
                  </a:cubicBezTo>
                  <a:cubicBezTo>
                    <a:pt x="696" y="279"/>
                    <a:pt x="696" y="276"/>
                    <a:pt x="695" y="276"/>
                  </a:cubicBezTo>
                  <a:cubicBezTo>
                    <a:pt x="694" y="275"/>
                    <a:pt x="692" y="275"/>
                    <a:pt x="691" y="275"/>
                  </a:cubicBezTo>
                  <a:cubicBezTo>
                    <a:pt x="691" y="274"/>
                    <a:pt x="691" y="273"/>
                    <a:pt x="690" y="273"/>
                  </a:cubicBezTo>
                  <a:cubicBezTo>
                    <a:pt x="689" y="272"/>
                    <a:pt x="690" y="277"/>
                    <a:pt x="690" y="278"/>
                  </a:cubicBezTo>
                  <a:cubicBezTo>
                    <a:pt x="689" y="278"/>
                    <a:pt x="690" y="277"/>
                    <a:pt x="689" y="277"/>
                  </a:cubicBezTo>
                  <a:cubicBezTo>
                    <a:pt x="688" y="277"/>
                    <a:pt x="687" y="278"/>
                    <a:pt x="686" y="279"/>
                  </a:cubicBezTo>
                  <a:cubicBezTo>
                    <a:pt x="686" y="277"/>
                    <a:pt x="686" y="277"/>
                    <a:pt x="686" y="277"/>
                  </a:cubicBezTo>
                  <a:cubicBezTo>
                    <a:pt x="685" y="277"/>
                    <a:pt x="685" y="277"/>
                    <a:pt x="685" y="277"/>
                  </a:cubicBezTo>
                  <a:cubicBezTo>
                    <a:pt x="687" y="276"/>
                    <a:pt x="682" y="278"/>
                    <a:pt x="684" y="278"/>
                  </a:cubicBezTo>
                  <a:cubicBezTo>
                    <a:pt x="684" y="278"/>
                    <a:pt x="683" y="281"/>
                    <a:pt x="683" y="281"/>
                  </a:cubicBezTo>
                  <a:cubicBezTo>
                    <a:pt x="683" y="281"/>
                    <a:pt x="681" y="281"/>
                    <a:pt x="681" y="281"/>
                  </a:cubicBezTo>
                  <a:cubicBezTo>
                    <a:pt x="681" y="280"/>
                    <a:pt x="681" y="278"/>
                    <a:pt x="681" y="277"/>
                  </a:cubicBezTo>
                  <a:cubicBezTo>
                    <a:pt x="681" y="277"/>
                    <a:pt x="683" y="275"/>
                    <a:pt x="683" y="275"/>
                  </a:cubicBezTo>
                  <a:cubicBezTo>
                    <a:pt x="683" y="274"/>
                    <a:pt x="684" y="273"/>
                    <a:pt x="683" y="274"/>
                  </a:cubicBezTo>
                  <a:cubicBezTo>
                    <a:pt x="683" y="275"/>
                    <a:pt x="683" y="275"/>
                    <a:pt x="683" y="275"/>
                  </a:cubicBezTo>
                  <a:cubicBezTo>
                    <a:pt x="682" y="275"/>
                    <a:pt x="680" y="274"/>
                    <a:pt x="680" y="273"/>
                  </a:cubicBezTo>
                  <a:cubicBezTo>
                    <a:pt x="680" y="275"/>
                    <a:pt x="680" y="275"/>
                    <a:pt x="680" y="275"/>
                  </a:cubicBezTo>
                  <a:cubicBezTo>
                    <a:pt x="679" y="275"/>
                    <a:pt x="679" y="275"/>
                    <a:pt x="679" y="275"/>
                  </a:cubicBezTo>
                  <a:cubicBezTo>
                    <a:pt x="679" y="276"/>
                    <a:pt x="679" y="277"/>
                    <a:pt x="679" y="279"/>
                  </a:cubicBezTo>
                  <a:cubicBezTo>
                    <a:pt x="674" y="275"/>
                    <a:pt x="678" y="277"/>
                    <a:pt x="672" y="277"/>
                  </a:cubicBezTo>
                  <a:cubicBezTo>
                    <a:pt x="672" y="275"/>
                    <a:pt x="672" y="275"/>
                    <a:pt x="672" y="275"/>
                  </a:cubicBezTo>
                  <a:cubicBezTo>
                    <a:pt x="671" y="275"/>
                    <a:pt x="670" y="275"/>
                    <a:pt x="669" y="276"/>
                  </a:cubicBezTo>
                  <a:cubicBezTo>
                    <a:pt x="669" y="275"/>
                    <a:pt x="669" y="275"/>
                    <a:pt x="669" y="275"/>
                  </a:cubicBezTo>
                  <a:cubicBezTo>
                    <a:pt x="669" y="274"/>
                    <a:pt x="671" y="274"/>
                    <a:pt x="672" y="273"/>
                  </a:cubicBezTo>
                  <a:cubicBezTo>
                    <a:pt x="672" y="273"/>
                    <a:pt x="671" y="272"/>
                    <a:pt x="671" y="272"/>
                  </a:cubicBezTo>
                  <a:cubicBezTo>
                    <a:pt x="671" y="272"/>
                    <a:pt x="671" y="270"/>
                    <a:pt x="671" y="269"/>
                  </a:cubicBezTo>
                  <a:cubicBezTo>
                    <a:pt x="669" y="269"/>
                    <a:pt x="668" y="268"/>
                    <a:pt x="666" y="267"/>
                  </a:cubicBezTo>
                  <a:cubicBezTo>
                    <a:pt x="666" y="267"/>
                    <a:pt x="666" y="269"/>
                    <a:pt x="666" y="270"/>
                  </a:cubicBezTo>
                  <a:cubicBezTo>
                    <a:pt x="666" y="270"/>
                    <a:pt x="663" y="270"/>
                    <a:pt x="663" y="271"/>
                  </a:cubicBezTo>
                  <a:cubicBezTo>
                    <a:pt x="663" y="271"/>
                    <a:pt x="664" y="265"/>
                    <a:pt x="665" y="263"/>
                  </a:cubicBezTo>
                  <a:cubicBezTo>
                    <a:pt x="663" y="264"/>
                    <a:pt x="664" y="262"/>
                    <a:pt x="663" y="263"/>
                  </a:cubicBezTo>
                  <a:cubicBezTo>
                    <a:pt x="662" y="263"/>
                    <a:pt x="660" y="266"/>
                    <a:pt x="661" y="265"/>
                  </a:cubicBezTo>
                  <a:cubicBezTo>
                    <a:pt x="660" y="266"/>
                    <a:pt x="660" y="267"/>
                    <a:pt x="660" y="268"/>
                  </a:cubicBezTo>
                  <a:cubicBezTo>
                    <a:pt x="660" y="268"/>
                    <a:pt x="659" y="268"/>
                    <a:pt x="659" y="269"/>
                  </a:cubicBezTo>
                  <a:cubicBezTo>
                    <a:pt x="658" y="268"/>
                    <a:pt x="659" y="266"/>
                    <a:pt x="659" y="265"/>
                  </a:cubicBezTo>
                  <a:cubicBezTo>
                    <a:pt x="658" y="265"/>
                    <a:pt x="658" y="265"/>
                    <a:pt x="657" y="265"/>
                  </a:cubicBezTo>
                  <a:cubicBezTo>
                    <a:pt x="657" y="265"/>
                    <a:pt x="657" y="266"/>
                    <a:pt x="656" y="267"/>
                  </a:cubicBezTo>
                  <a:cubicBezTo>
                    <a:pt x="657" y="267"/>
                    <a:pt x="655" y="269"/>
                    <a:pt x="655" y="269"/>
                  </a:cubicBezTo>
                  <a:cubicBezTo>
                    <a:pt x="655" y="269"/>
                    <a:pt x="655" y="267"/>
                    <a:pt x="655" y="267"/>
                  </a:cubicBezTo>
                  <a:cubicBezTo>
                    <a:pt x="653" y="267"/>
                    <a:pt x="653" y="267"/>
                    <a:pt x="653" y="267"/>
                  </a:cubicBezTo>
                  <a:cubicBezTo>
                    <a:pt x="652" y="268"/>
                    <a:pt x="653" y="268"/>
                    <a:pt x="652" y="270"/>
                  </a:cubicBezTo>
                  <a:cubicBezTo>
                    <a:pt x="651" y="270"/>
                    <a:pt x="650" y="270"/>
                    <a:pt x="650" y="270"/>
                  </a:cubicBezTo>
                  <a:cubicBezTo>
                    <a:pt x="651" y="268"/>
                    <a:pt x="651" y="266"/>
                    <a:pt x="651" y="265"/>
                  </a:cubicBezTo>
                  <a:cubicBezTo>
                    <a:pt x="653" y="264"/>
                    <a:pt x="650" y="263"/>
                    <a:pt x="650" y="263"/>
                  </a:cubicBezTo>
                  <a:cubicBezTo>
                    <a:pt x="650" y="264"/>
                    <a:pt x="651" y="265"/>
                    <a:pt x="649" y="265"/>
                  </a:cubicBezTo>
                  <a:cubicBezTo>
                    <a:pt x="649" y="265"/>
                    <a:pt x="649" y="263"/>
                    <a:pt x="649" y="263"/>
                  </a:cubicBezTo>
                  <a:cubicBezTo>
                    <a:pt x="649" y="263"/>
                    <a:pt x="648" y="264"/>
                    <a:pt x="647" y="263"/>
                  </a:cubicBezTo>
                  <a:cubicBezTo>
                    <a:pt x="647" y="263"/>
                    <a:pt x="647" y="261"/>
                    <a:pt x="647" y="261"/>
                  </a:cubicBezTo>
                  <a:cubicBezTo>
                    <a:pt x="646" y="262"/>
                    <a:pt x="644" y="262"/>
                    <a:pt x="643" y="262"/>
                  </a:cubicBezTo>
                  <a:cubicBezTo>
                    <a:pt x="647" y="258"/>
                    <a:pt x="646" y="260"/>
                    <a:pt x="643" y="257"/>
                  </a:cubicBezTo>
                  <a:cubicBezTo>
                    <a:pt x="642" y="258"/>
                    <a:pt x="642" y="259"/>
                    <a:pt x="641" y="259"/>
                  </a:cubicBezTo>
                  <a:cubicBezTo>
                    <a:pt x="641" y="258"/>
                    <a:pt x="641" y="257"/>
                    <a:pt x="641" y="256"/>
                  </a:cubicBezTo>
                  <a:cubicBezTo>
                    <a:pt x="640" y="256"/>
                    <a:pt x="636" y="256"/>
                    <a:pt x="634" y="255"/>
                  </a:cubicBezTo>
                  <a:cubicBezTo>
                    <a:pt x="633" y="255"/>
                    <a:pt x="634" y="253"/>
                    <a:pt x="634" y="253"/>
                  </a:cubicBezTo>
                  <a:cubicBezTo>
                    <a:pt x="633" y="252"/>
                    <a:pt x="632" y="253"/>
                    <a:pt x="631" y="253"/>
                  </a:cubicBezTo>
                  <a:cubicBezTo>
                    <a:pt x="631" y="251"/>
                    <a:pt x="631" y="251"/>
                    <a:pt x="631" y="251"/>
                  </a:cubicBezTo>
                  <a:cubicBezTo>
                    <a:pt x="633" y="251"/>
                    <a:pt x="636" y="251"/>
                    <a:pt x="637" y="251"/>
                  </a:cubicBezTo>
                  <a:cubicBezTo>
                    <a:pt x="637" y="250"/>
                    <a:pt x="637" y="249"/>
                    <a:pt x="637" y="249"/>
                  </a:cubicBezTo>
                  <a:cubicBezTo>
                    <a:pt x="638" y="248"/>
                    <a:pt x="639" y="248"/>
                    <a:pt x="639" y="248"/>
                  </a:cubicBezTo>
                  <a:cubicBezTo>
                    <a:pt x="639" y="247"/>
                    <a:pt x="639" y="247"/>
                    <a:pt x="639" y="247"/>
                  </a:cubicBezTo>
                  <a:cubicBezTo>
                    <a:pt x="639" y="246"/>
                    <a:pt x="636" y="244"/>
                    <a:pt x="635" y="244"/>
                  </a:cubicBezTo>
                  <a:cubicBezTo>
                    <a:pt x="635" y="242"/>
                    <a:pt x="635" y="242"/>
                    <a:pt x="635" y="242"/>
                  </a:cubicBezTo>
                  <a:cubicBezTo>
                    <a:pt x="634" y="242"/>
                    <a:pt x="635" y="241"/>
                    <a:pt x="636" y="241"/>
                  </a:cubicBezTo>
                  <a:cubicBezTo>
                    <a:pt x="637" y="243"/>
                    <a:pt x="637" y="243"/>
                    <a:pt x="637" y="243"/>
                  </a:cubicBezTo>
                  <a:cubicBezTo>
                    <a:pt x="639" y="243"/>
                    <a:pt x="642" y="243"/>
                    <a:pt x="644" y="243"/>
                  </a:cubicBezTo>
                  <a:cubicBezTo>
                    <a:pt x="648" y="242"/>
                    <a:pt x="640" y="238"/>
                    <a:pt x="638" y="237"/>
                  </a:cubicBezTo>
                  <a:cubicBezTo>
                    <a:pt x="637" y="237"/>
                    <a:pt x="634" y="238"/>
                    <a:pt x="634" y="238"/>
                  </a:cubicBezTo>
                  <a:cubicBezTo>
                    <a:pt x="634" y="237"/>
                    <a:pt x="634" y="237"/>
                    <a:pt x="634" y="237"/>
                  </a:cubicBezTo>
                  <a:cubicBezTo>
                    <a:pt x="634" y="236"/>
                    <a:pt x="631" y="234"/>
                    <a:pt x="631" y="234"/>
                  </a:cubicBezTo>
                  <a:cubicBezTo>
                    <a:pt x="632" y="234"/>
                    <a:pt x="634" y="234"/>
                    <a:pt x="636" y="234"/>
                  </a:cubicBezTo>
                  <a:cubicBezTo>
                    <a:pt x="636" y="234"/>
                    <a:pt x="637" y="232"/>
                    <a:pt x="637" y="232"/>
                  </a:cubicBezTo>
                  <a:cubicBezTo>
                    <a:pt x="638" y="232"/>
                    <a:pt x="640" y="232"/>
                    <a:pt x="641" y="232"/>
                  </a:cubicBezTo>
                  <a:cubicBezTo>
                    <a:pt x="641" y="230"/>
                    <a:pt x="642" y="229"/>
                    <a:pt x="641" y="227"/>
                  </a:cubicBezTo>
                  <a:cubicBezTo>
                    <a:pt x="641" y="226"/>
                    <a:pt x="639" y="225"/>
                    <a:pt x="639" y="225"/>
                  </a:cubicBezTo>
                  <a:cubicBezTo>
                    <a:pt x="638" y="224"/>
                    <a:pt x="638" y="223"/>
                    <a:pt x="637" y="223"/>
                  </a:cubicBezTo>
                  <a:cubicBezTo>
                    <a:pt x="637" y="223"/>
                    <a:pt x="635" y="223"/>
                    <a:pt x="636" y="223"/>
                  </a:cubicBezTo>
                  <a:cubicBezTo>
                    <a:pt x="636" y="224"/>
                    <a:pt x="633" y="228"/>
                    <a:pt x="632" y="228"/>
                  </a:cubicBezTo>
                  <a:cubicBezTo>
                    <a:pt x="629" y="229"/>
                    <a:pt x="632" y="227"/>
                    <a:pt x="630" y="225"/>
                  </a:cubicBezTo>
                  <a:cubicBezTo>
                    <a:pt x="629" y="225"/>
                    <a:pt x="627" y="225"/>
                    <a:pt x="626" y="225"/>
                  </a:cubicBezTo>
                  <a:cubicBezTo>
                    <a:pt x="626" y="225"/>
                    <a:pt x="627" y="224"/>
                    <a:pt x="627" y="224"/>
                  </a:cubicBezTo>
                  <a:cubicBezTo>
                    <a:pt x="628" y="224"/>
                    <a:pt x="628" y="224"/>
                    <a:pt x="629" y="223"/>
                  </a:cubicBezTo>
                  <a:cubicBezTo>
                    <a:pt x="630" y="223"/>
                    <a:pt x="630" y="222"/>
                    <a:pt x="630" y="221"/>
                  </a:cubicBezTo>
                  <a:cubicBezTo>
                    <a:pt x="631" y="221"/>
                    <a:pt x="632" y="222"/>
                    <a:pt x="633" y="222"/>
                  </a:cubicBezTo>
                  <a:cubicBezTo>
                    <a:pt x="633" y="222"/>
                    <a:pt x="633" y="220"/>
                    <a:pt x="633" y="220"/>
                  </a:cubicBezTo>
                  <a:cubicBezTo>
                    <a:pt x="631" y="219"/>
                    <a:pt x="630" y="220"/>
                    <a:pt x="629" y="219"/>
                  </a:cubicBezTo>
                  <a:cubicBezTo>
                    <a:pt x="628" y="219"/>
                    <a:pt x="627" y="216"/>
                    <a:pt x="627" y="216"/>
                  </a:cubicBezTo>
                  <a:cubicBezTo>
                    <a:pt x="626" y="216"/>
                    <a:pt x="624" y="216"/>
                    <a:pt x="623" y="216"/>
                  </a:cubicBezTo>
                  <a:cubicBezTo>
                    <a:pt x="622" y="217"/>
                    <a:pt x="621" y="218"/>
                    <a:pt x="621" y="219"/>
                  </a:cubicBezTo>
                  <a:cubicBezTo>
                    <a:pt x="620" y="219"/>
                    <a:pt x="619" y="218"/>
                    <a:pt x="620" y="218"/>
                  </a:cubicBezTo>
                  <a:cubicBezTo>
                    <a:pt x="620" y="218"/>
                    <a:pt x="621" y="216"/>
                    <a:pt x="621" y="216"/>
                  </a:cubicBezTo>
                  <a:cubicBezTo>
                    <a:pt x="619" y="216"/>
                    <a:pt x="616" y="215"/>
                    <a:pt x="615" y="218"/>
                  </a:cubicBezTo>
                  <a:cubicBezTo>
                    <a:pt x="615" y="219"/>
                    <a:pt x="615" y="219"/>
                    <a:pt x="615" y="219"/>
                  </a:cubicBezTo>
                  <a:cubicBezTo>
                    <a:pt x="613" y="219"/>
                    <a:pt x="613" y="219"/>
                    <a:pt x="613" y="219"/>
                  </a:cubicBezTo>
                  <a:cubicBezTo>
                    <a:pt x="614" y="219"/>
                    <a:pt x="613" y="216"/>
                    <a:pt x="613" y="216"/>
                  </a:cubicBezTo>
                  <a:cubicBezTo>
                    <a:pt x="614" y="216"/>
                    <a:pt x="615" y="216"/>
                    <a:pt x="615" y="216"/>
                  </a:cubicBezTo>
                  <a:cubicBezTo>
                    <a:pt x="616" y="216"/>
                    <a:pt x="617" y="214"/>
                    <a:pt x="617" y="214"/>
                  </a:cubicBezTo>
                  <a:cubicBezTo>
                    <a:pt x="617" y="211"/>
                    <a:pt x="617" y="211"/>
                    <a:pt x="617" y="211"/>
                  </a:cubicBezTo>
                  <a:cubicBezTo>
                    <a:pt x="617" y="211"/>
                    <a:pt x="614" y="213"/>
                    <a:pt x="615" y="213"/>
                  </a:cubicBezTo>
                  <a:cubicBezTo>
                    <a:pt x="614" y="212"/>
                    <a:pt x="613" y="213"/>
                    <a:pt x="613" y="213"/>
                  </a:cubicBezTo>
                  <a:cubicBezTo>
                    <a:pt x="613" y="213"/>
                    <a:pt x="613" y="211"/>
                    <a:pt x="613" y="211"/>
                  </a:cubicBezTo>
                  <a:cubicBezTo>
                    <a:pt x="613" y="211"/>
                    <a:pt x="611" y="211"/>
                    <a:pt x="612" y="211"/>
                  </a:cubicBezTo>
                  <a:cubicBezTo>
                    <a:pt x="611" y="211"/>
                    <a:pt x="611" y="211"/>
                    <a:pt x="611" y="211"/>
                  </a:cubicBezTo>
                  <a:cubicBezTo>
                    <a:pt x="612" y="212"/>
                    <a:pt x="612" y="213"/>
                    <a:pt x="612" y="213"/>
                  </a:cubicBezTo>
                  <a:cubicBezTo>
                    <a:pt x="612" y="214"/>
                    <a:pt x="610" y="214"/>
                    <a:pt x="610" y="215"/>
                  </a:cubicBezTo>
                  <a:cubicBezTo>
                    <a:pt x="606" y="214"/>
                    <a:pt x="605" y="215"/>
                    <a:pt x="608" y="212"/>
                  </a:cubicBezTo>
                  <a:cubicBezTo>
                    <a:pt x="609" y="211"/>
                    <a:pt x="610" y="211"/>
                    <a:pt x="611" y="211"/>
                  </a:cubicBezTo>
                  <a:cubicBezTo>
                    <a:pt x="611" y="210"/>
                    <a:pt x="611" y="209"/>
                    <a:pt x="610" y="209"/>
                  </a:cubicBezTo>
                  <a:cubicBezTo>
                    <a:pt x="610" y="209"/>
                    <a:pt x="606" y="209"/>
                    <a:pt x="606" y="209"/>
                  </a:cubicBezTo>
                  <a:cubicBezTo>
                    <a:pt x="605" y="208"/>
                    <a:pt x="605" y="206"/>
                    <a:pt x="604" y="205"/>
                  </a:cubicBezTo>
                  <a:cubicBezTo>
                    <a:pt x="603" y="205"/>
                    <a:pt x="603" y="204"/>
                    <a:pt x="602" y="204"/>
                  </a:cubicBezTo>
                  <a:cubicBezTo>
                    <a:pt x="598" y="204"/>
                    <a:pt x="599" y="208"/>
                    <a:pt x="599" y="211"/>
                  </a:cubicBezTo>
                  <a:cubicBezTo>
                    <a:pt x="599" y="211"/>
                    <a:pt x="599" y="211"/>
                    <a:pt x="598" y="211"/>
                  </a:cubicBezTo>
                  <a:cubicBezTo>
                    <a:pt x="598" y="211"/>
                    <a:pt x="598" y="209"/>
                    <a:pt x="598" y="209"/>
                  </a:cubicBezTo>
                  <a:cubicBezTo>
                    <a:pt x="596" y="210"/>
                    <a:pt x="597" y="209"/>
                    <a:pt x="596" y="209"/>
                  </a:cubicBezTo>
                  <a:cubicBezTo>
                    <a:pt x="596" y="209"/>
                    <a:pt x="595" y="211"/>
                    <a:pt x="594" y="211"/>
                  </a:cubicBezTo>
                  <a:cubicBezTo>
                    <a:pt x="593" y="208"/>
                    <a:pt x="593" y="199"/>
                    <a:pt x="590" y="206"/>
                  </a:cubicBezTo>
                  <a:cubicBezTo>
                    <a:pt x="590" y="207"/>
                    <a:pt x="590" y="208"/>
                    <a:pt x="589" y="209"/>
                  </a:cubicBezTo>
                  <a:cubicBezTo>
                    <a:pt x="589" y="210"/>
                    <a:pt x="588" y="210"/>
                    <a:pt x="587" y="210"/>
                  </a:cubicBezTo>
                  <a:cubicBezTo>
                    <a:pt x="588" y="210"/>
                    <a:pt x="586" y="209"/>
                    <a:pt x="586" y="209"/>
                  </a:cubicBezTo>
                  <a:cubicBezTo>
                    <a:pt x="587" y="209"/>
                    <a:pt x="587" y="207"/>
                    <a:pt x="587" y="207"/>
                  </a:cubicBezTo>
                  <a:cubicBezTo>
                    <a:pt x="588" y="207"/>
                    <a:pt x="587" y="205"/>
                    <a:pt x="587" y="205"/>
                  </a:cubicBezTo>
                  <a:cubicBezTo>
                    <a:pt x="586" y="205"/>
                    <a:pt x="586" y="206"/>
                    <a:pt x="585" y="205"/>
                  </a:cubicBezTo>
                  <a:cubicBezTo>
                    <a:pt x="585" y="205"/>
                    <a:pt x="584" y="203"/>
                    <a:pt x="584" y="203"/>
                  </a:cubicBezTo>
                  <a:cubicBezTo>
                    <a:pt x="586" y="203"/>
                    <a:pt x="588" y="203"/>
                    <a:pt x="589" y="202"/>
                  </a:cubicBezTo>
                  <a:cubicBezTo>
                    <a:pt x="589" y="196"/>
                    <a:pt x="589" y="194"/>
                    <a:pt x="583" y="194"/>
                  </a:cubicBezTo>
                  <a:cubicBezTo>
                    <a:pt x="584" y="194"/>
                    <a:pt x="585" y="194"/>
                    <a:pt x="586" y="193"/>
                  </a:cubicBezTo>
                  <a:cubicBezTo>
                    <a:pt x="586" y="193"/>
                    <a:pt x="586" y="191"/>
                    <a:pt x="586" y="191"/>
                  </a:cubicBezTo>
                  <a:cubicBezTo>
                    <a:pt x="585" y="191"/>
                    <a:pt x="585" y="191"/>
                    <a:pt x="585" y="191"/>
                  </a:cubicBezTo>
                  <a:cubicBezTo>
                    <a:pt x="585" y="191"/>
                    <a:pt x="583" y="187"/>
                    <a:pt x="583" y="186"/>
                  </a:cubicBezTo>
                  <a:cubicBezTo>
                    <a:pt x="582" y="187"/>
                    <a:pt x="579" y="187"/>
                    <a:pt x="578" y="187"/>
                  </a:cubicBezTo>
                  <a:cubicBezTo>
                    <a:pt x="576" y="187"/>
                    <a:pt x="576" y="186"/>
                    <a:pt x="575" y="187"/>
                  </a:cubicBezTo>
                  <a:cubicBezTo>
                    <a:pt x="574" y="187"/>
                    <a:pt x="573" y="189"/>
                    <a:pt x="570" y="189"/>
                  </a:cubicBezTo>
                  <a:cubicBezTo>
                    <a:pt x="569" y="189"/>
                    <a:pt x="567" y="187"/>
                    <a:pt x="566" y="186"/>
                  </a:cubicBezTo>
                  <a:close/>
                  <a:moveTo>
                    <a:pt x="474" y="30"/>
                  </a:moveTo>
                  <a:cubicBezTo>
                    <a:pt x="471" y="29"/>
                    <a:pt x="467" y="22"/>
                    <a:pt x="464" y="22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2" y="23"/>
                    <a:pt x="460" y="23"/>
                    <a:pt x="459" y="24"/>
                  </a:cubicBezTo>
                  <a:cubicBezTo>
                    <a:pt x="456" y="25"/>
                    <a:pt x="453" y="29"/>
                    <a:pt x="451" y="31"/>
                  </a:cubicBezTo>
                  <a:cubicBezTo>
                    <a:pt x="449" y="30"/>
                    <a:pt x="443" y="27"/>
                    <a:pt x="439" y="28"/>
                  </a:cubicBezTo>
                  <a:cubicBezTo>
                    <a:pt x="439" y="28"/>
                    <a:pt x="437" y="30"/>
                    <a:pt x="437" y="30"/>
                  </a:cubicBezTo>
                  <a:cubicBezTo>
                    <a:pt x="436" y="30"/>
                    <a:pt x="434" y="29"/>
                    <a:pt x="433" y="30"/>
                  </a:cubicBezTo>
                  <a:cubicBezTo>
                    <a:pt x="433" y="30"/>
                    <a:pt x="433" y="32"/>
                    <a:pt x="433" y="33"/>
                  </a:cubicBezTo>
                  <a:cubicBezTo>
                    <a:pt x="436" y="32"/>
                    <a:pt x="439" y="31"/>
                    <a:pt x="444" y="31"/>
                  </a:cubicBezTo>
                  <a:cubicBezTo>
                    <a:pt x="443" y="32"/>
                    <a:pt x="440" y="33"/>
                    <a:pt x="438" y="33"/>
                  </a:cubicBezTo>
                  <a:cubicBezTo>
                    <a:pt x="438" y="33"/>
                    <a:pt x="437" y="36"/>
                    <a:pt x="439" y="36"/>
                  </a:cubicBezTo>
                  <a:cubicBezTo>
                    <a:pt x="441" y="36"/>
                    <a:pt x="446" y="34"/>
                    <a:pt x="449" y="34"/>
                  </a:cubicBezTo>
                  <a:cubicBezTo>
                    <a:pt x="452" y="34"/>
                    <a:pt x="455" y="35"/>
                    <a:pt x="457" y="35"/>
                  </a:cubicBezTo>
                  <a:cubicBezTo>
                    <a:pt x="451" y="36"/>
                    <a:pt x="446" y="37"/>
                    <a:pt x="439" y="39"/>
                  </a:cubicBezTo>
                  <a:cubicBezTo>
                    <a:pt x="439" y="39"/>
                    <a:pt x="439" y="41"/>
                    <a:pt x="439" y="43"/>
                  </a:cubicBezTo>
                  <a:cubicBezTo>
                    <a:pt x="440" y="42"/>
                    <a:pt x="441" y="43"/>
                    <a:pt x="441" y="42"/>
                  </a:cubicBezTo>
                  <a:cubicBezTo>
                    <a:pt x="442" y="41"/>
                    <a:pt x="442" y="41"/>
                    <a:pt x="444" y="41"/>
                  </a:cubicBezTo>
                  <a:cubicBezTo>
                    <a:pt x="450" y="38"/>
                    <a:pt x="457" y="38"/>
                    <a:pt x="463" y="36"/>
                  </a:cubicBezTo>
                  <a:cubicBezTo>
                    <a:pt x="463" y="37"/>
                    <a:pt x="463" y="37"/>
                    <a:pt x="463" y="37"/>
                  </a:cubicBezTo>
                  <a:cubicBezTo>
                    <a:pt x="462" y="38"/>
                    <a:pt x="461" y="38"/>
                    <a:pt x="461" y="39"/>
                  </a:cubicBezTo>
                  <a:cubicBezTo>
                    <a:pt x="458" y="40"/>
                    <a:pt x="457" y="38"/>
                    <a:pt x="454" y="39"/>
                  </a:cubicBezTo>
                  <a:cubicBezTo>
                    <a:pt x="452" y="39"/>
                    <a:pt x="451" y="41"/>
                    <a:pt x="450" y="41"/>
                  </a:cubicBezTo>
                  <a:cubicBezTo>
                    <a:pt x="449" y="42"/>
                    <a:pt x="447" y="41"/>
                    <a:pt x="446" y="41"/>
                  </a:cubicBezTo>
                  <a:cubicBezTo>
                    <a:pt x="445" y="41"/>
                    <a:pt x="443" y="44"/>
                    <a:pt x="442" y="45"/>
                  </a:cubicBezTo>
                  <a:cubicBezTo>
                    <a:pt x="443" y="45"/>
                    <a:pt x="444" y="47"/>
                    <a:pt x="445" y="47"/>
                  </a:cubicBezTo>
                  <a:cubicBezTo>
                    <a:pt x="447" y="47"/>
                    <a:pt x="448" y="45"/>
                    <a:pt x="449" y="45"/>
                  </a:cubicBezTo>
                  <a:cubicBezTo>
                    <a:pt x="452" y="45"/>
                    <a:pt x="458" y="47"/>
                    <a:pt x="461" y="47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64" y="45"/>
                    <a:pt x="465" y="46"/>
                    <a:pt x="466" y="46"/>
                  </a:cubicBezTo>
                  <a:cubicBezTo>
                    <a:pt x="467" y="46"/>
                    <a:pt x="466" y="44"/>
                    <a:pt x="468" y="45"/>
                  </a:cubicBezTo>
                  <a:cubicBezTo>
                    <a:pt x="469" y="45"/>
                    <a:pt x="469" y="46"/>
                    <a:pt x="469" y="47"/>
                  </a:cubicBezTo>
                  <a:cubicBezTo>
                    <a:pt x="471" y="47"/>
                    <a:pt x="472" y="47"/>
                    <a:pt x="474" y="47"/>
                  </a:cubicBezTo>
                  <a:cubicBezTo>
                    <a:pt x="475" y="47"/>
                    <a:pt x="478" y="44"/>
                    <a:pt x="480" y="43"/>
                  </a:cubicBezTo>
                  <a:cubicBezTo>
                    <a:pt x="480" y="43"/>
                    <a:pt x="479" y="47"/>
                    <a:pt x="479" y="48"/>
                  </a:cubicBezTo>
                  <a:cubicBezTo>
                    <a:pt x="481" y="48"/>
                    <a:pt x="483" y="49"/>
                    <a:pt x="485" y="49"/>
                  </a:cubicBezTo>
                  <a:cubicBezTo>
                    <a:pt x="486" y="49"/>
                    <a:pt x="489" y="48"/>
                    <a:pt x="490" y="49"/>
                  </a:cubicBezTo>
                  <a:cubicBezTo>
                    <a:pt x="491" y="49"/>
                    <a:pt x="492" y="50"/>
                    <a:pt x="492" y="50"/>
                  </a:cubicBezTo>
                  <a:cubicBezTo>
                    <a:pt x="494" y="47"/>
                    <a:pt x="494" y="47"/>
                    <a:pt x="497" y="45"/>
                  </a:cubicBezTo>
                  <a:cubicBezTo>
                    <a:pt x="497" y="44"/>
                    <a:pt x="496" y="42"/>
                    <a:pt x="496" y="42"/>
                  </a:cubicBezTo>
                  <a:cubicBezTo>
                    <a:pt x="497" y="42"/>
                    <a:pt x="498" y="42"/>
                    <a:pt x="498" y="41"/>
                  </a:cubicBezTo>
                  <a:cubicBezTo>
                    <a:pt x="498" y="41"/>
                    <a:pt x="499" y="41"/>
                    <a:pt x="500" y="41"/>
                  </a:cubicBezTo>
                  <a:cubicBezTo>
                    <a:pt x="500" y="43"/>
                    <a:pt x="500" y="43"/>
                    <a:pt x="500" y="43"/>
                  </a:cubicBezTo>
                  <a:cubicBezTo>
                    <a:pt x="500" y="42"/>
                    <a:pt x="499" y="45"/>
                    <a:pt x="499" y="46"/>
                  </a:cubicBezTo>
                  <a:cubicBezTo>
                    <a:pt x="500" y="46"/>
                    <a:pt x="500" y="45"/>
                    <a:pt x="500" y="47"/>
                  </a:cubicBezTo>
                  <a:cubicBezTo>
                    <a:pt x="507" y="45"/>
                    <a:pt x="515" y="43"/>
                    <a:pt x="522" y="43"/>
                  </a:cubicBezTo>
                  <a:cubicBezTo>
                    <a:pt x="529" y="42"/>
                    <a:pt x="532" y="43"/>
                    <a:pt x="538" y="43"/>
                  </a:cubicBezTo>
                  <a:cubicBezTo>
                    <a:pt x="544" y="42"/>
                    <a:pt x="550" y="40"/>
                    <a:pt x="555" y="38"/>
                  </a:cubicBezTo>
                  <a:cubicBezTo>
                    <a:pt x="556" y="37"/>
                    <a:pt x="556" y="37"/>
                    <a:pt x="556" y="37"/>
                  </a:cubicBezTo>
                  <a:cubicBezTo>
                    <a:pt x="556" y="36"/>
                    <a:pt x="559" y="37"/>
                    <a:pt x="560" y="37"/>
                  </a:cubicBezTo>
                  <a:cubicBezTo>
                    <a:pt x="563" y="37"/>
                    <a:pt x="566" y="36"/>
                    <a:pt x="569" y="35"/>
                  </a:cubicBezTo>
                  <a:cubicBezTo>
                    <a:pt x="568" y="35"/>
                    <a:pt x="566" y="37"/>
                    <a:pt x="565" y="37"/>
                  </a:cubicBezTo>
                  <a:cubicBezTo>
                    <a:pt x="562" y="38"/>
                    <a:pt x="561" y="37"/>
                    <a:pt x="558" y="38"/>
                  </a:cubicBezTo>
                  <a:cubicBezTo>
                    <a:pt x="558" y="38"/>
                    <a:pt x="556" y="40"/>
                    <a:pt x="556" y="40"/>
                  </a:cubicBezTo>
                  <a:cubicBezTo>
                    <a:pt x="556" y="40"/>
                    <a:pt x="556" y="40"/>
                    <a:pt x="557" y="41"/>
                  </a:cubicBezTo>
                  <a:cubicBezTo>
                    <a:pt x="559" y="41"/>
                    <a:pt x="562" y="41"/>
                    <a:pt x="565" y="41"/>
                  </a:cubicBezTo>
                  <a:cubicBezTo>
                    <a:pt x="565" y="43"/>
                    <a:pt x="565" y="43"/>
                    <a:pt x="565" y="43"/>
                  </a:cubicBezTo>
                  <a:cubicBezTo>
                    <a:pt x="561" y="43"/>
                    <a:pt x="557" y="42"/>
                    <a:pt x="556" y="43"/>
                  </a:cubicBezTo>
                  <a:cubicBezTo>
                    <a:pt x="555" y="43"/>
                    <a:pt x="553" y="44"/>
                    <a:pt x="553" y="45"/>
                  </a:cubicBezTo>
                  <a:cubicBezTo>
                    <a:pt x="550" y="45"/>
                    <a:pt x="548" y="44"/>
                    <a:pt x="546" y="45"/>
                  </a:cubicBezTo>
                  <a:cubicBezTo>
                    <a:pt x="536" y="48"/>
                    <a:pt x="557" y="48"/>
                    <a:pt x="559" y="48"/>
                  </a:cubicBezTo>
                  <a:cubicBezTo>
                    <a:pt x="555" y="49"/>
                    <a:pt x="549" y="51"/>
                    <a:pt x="544" y="51"/>
                  </a:cubicBezTo>
                  <a:cubicBezTo>
                    <a:pt x="543" y="51"/>
                    <a:pt x="541" y="50"/>
                    <a:pt x="540" y="50"/>
                  </a:cubicBezTo>
                  <a:cubicBezTo>
                    <a:pt x="539" y="50"/>
                    <a:pt x="539" y="51"/>
                    <a:pt x="539" y="52"/>
                  </a:cubicBezTo>
                  <a:cubicBezTo>
                    <a:pt x="531" y="51"/>
                    <a:pt x="525" y="52"/>
                    <a:pt x="516" y="53"/>
                  </a:cubicBezTo>
                  <a:cubicBezTo>
                    <a:pt x="517" y="54"/>
                    <a:pt x="516" y="55"/>
                    <a:pt x="516" y="55"/>
                  </a:cubicBezTo>
                  <a:cubicBezTo>
                    <a:pt x="517" y="56"/>
                    <a:pt x="519" y="56"/>
                    <a:pt x="518" y="59"/>
                  </a:cubicBezTo>
                  <a:cubicBezTo>
                    <a:pt x="518" y="59"/>
                    <a:pt x="517" y="60"/>
                    <a:pt x="518" y="61"/>
                  </a:cubicBezTo>
                  <a:cubicBezTo>
                    <a:pt x="518" y="62"/>
                    <a:pt x="519" y="62"/>
                    <a:pt x="519" y="62"/>
                  </a:cubicBezTo>
                  <a:cubicBezTo>
                    <a:pt x="522" y="63"/>
                    <a:pt x="532" y="63"/>
                    <a:pt x="528" y="63"/>
                  </a:cubicBezTo>
                  <a:cubicBezTo>
                    <a:pt x="530" y="64"/>
                    <a:pt x="531" y="63"/>
                    <a:pt x="532" y="64"/>
                  </a:cubicBezTo>
                  <a:cubicBezTo>
                    <a:pt x="532" y="65"/>
                    <a:pt x="532" y="65"/>
                    <a:pt x="532" y="65"/>
                  </a:cubicBezTo>
                  <a:cubicBezTo>
                    <a:pt x="531" y="65"/>
                    <a:pt x="530" y="64"/>
                    <a:pt x="530" y="64"/>
                  </a:cubicBezTo>
                  <a:cubicBezTo>
                    <a:pt x="529" y="66"/>
                    <a:pt x="530" y="65"/>
                    <a:pt x="528" y="65"/>
                  </a:cubicBezTo>
                  <a:cubicBezTo>
                    <a:pt x="528" y="67"/>
                    <a:pt x="528" y="67"/>
                    <a:pt x="528" y="67"/>
                  </a:cubicBezTo>
                  <a:cubicBezTo>
                    <a:pt x="527" y="67"/>
                    <a:pt x="526" y="66"/>
                    <a:pt x="525" y="66"/>
                  </a:cubicBezTo>
                  <a:cubicBezTo>
                    <a:pt x="523" y="66"/>
                    <a:pt x="522" y="67"/>
                    <a:pt x="521" y="66"/>
                  </a:cubicBezTo>
                  <a:cubicBezTo>
                    <a:pt x="520" y="65"/>
                    <a:pt x="520" y="65"/>
                    <a:pt x="520" y="65"/>
                  </a:cubicBezTo>
                  <a:cubicBezTo>
                    <a:pt x="520" y="65"/>
                    <a:pt x="518" y="65"/>
                    <a:pt x="518" y="65"/>
                  </a:cubicBezTo>
                  <a:cubicBezTo>
                    <a:pt x="514" y="64"/>
                    <a:pt x="516" y="60"/>
                    <a:pt x="515" y="57"/>
                  </a:cubicBezTo>
                  <a:cubicBezTo>
                    <a:pt x="510" y="53"/>
                    <a:pt x="510" y="53"/>
                    <a:pt x="510" y="53"/>
                  </a:cubicBezTo>
                  <a:cubicBezTo>
                    <a:pt x="510" y="52"/>
                    <a:pt x="510" y="52"/>
                    <a:pt x="510" y="52"/>
                  </a:cubicBezTo>
                  <a:cubicBezTo>
                    <a:pt x="506" y="50"/>
                    <a:pt x="489" y="52"/>
                    <a:pt x="483" y="52"/>
                  </a:cubicBezTo>
                  <a:cubicBezTo>
                    <a:pt x="482" y="56"/>
                    <a:pt x="482" y="56"/>
                    <a:pt x="482" y="56"/>
                  </a:cubicBezTo>
                  <a:cubicBezTo>
                    <a:pt x="483" y="55"/>
                    <a:pt x="483" y="57"/>
                    <a:pt x="483" y="57"/>
                  </a:cubicBezTo>
                  <a:cubicBezTo>
                    <a:pt x="483" y="56"/>
                    <a:pt x="482" y="60"/>
                    <a:pt x="482" y="60"/>
                  </a:cubicBezTo>
                  <a:cubicBezTo>
                    <a:pt x="481" y="61"/>
                    <a:pt x="480" y="60"/>
                    <a:pt x="478" y="61"/>
                  </a:cubicBezTo>
                  <a:cubicBezTo>
                    <a:pt x="478" y="61"/>
                    <a:pt x="477" y="64"/>
                    <a:pt x="476" y="64"/>
                  </a:cubicBezTo>
                  <a:cubicBezTo>
                    <a:pt x="476" y="64"/>
                    <a:pt x="475" y="63"/>
                    <a:pt x="475" y="62"/>
                  </a:cubicBezTo>
                  <a:cubicBezTo>
                    <a:pt x="476" y="61"/>
                    <a:pt x="477" y="60"/>
                    <a:pt x="477" y="58"/>
                  </a:cubicBezTo>
                  <a:cubicBezTo>
                    <a:pt x="477" y="58"/>
                    <a:pt x="475" y="56"/>
                    <a:pt x="475" y="55"/>
                  </a:cubicBezTo>
                  <a:cubicBezTo>
                    <a:pt x="475" y="55"/>
                    <a:pt x="473" y="55"/>
                    <a:pt x="473" y="55"/>
                  </a:cubicBezTo>
                  <a:cubicBezTo>
                    <a:pt x="473" y="54"/>
                    <a:pt x="473" y="53"/>
                    <a:pt x="473" y="51"/>
                  </a:cubicBezTo>
                  <a:cubicBezTo>
                    <a:pt x="472" y="51"/>
                    <a:pt x="472" y="51"/>
                    <a:pt x="472" y="51"/>
                  </a:cubicBezTo>
                  <a:cubicBezTo>
                    <a:pt x="471" y="51"/>
                    <a:pt x="471" y="53"/>
                    <a:pt x="471" y="54"/>
                  </a:cubicBezTo>
                  <a:cubicBezTo>
                    <a:pt x="470" y="53"/>
                    <a:pt x="468" y="54"/>
                    <a:pt x="467" y="54"/>
                  </a:cubicBezTo>
                  <a:cubicBezTo>
                    <a:pt x="467" y="52"/>
                    <a:pt x="467" y="51"/>
                    <a:pt x="466" y="51"/>
                  </a:cubicBezTo>
                  <a:cubicBezTo>
                    <a:pt x="466" y="51"/>
                    <a:pt x="465" y="52"/>
                    <a:pt x="464" y="52"/>
                  </a:cubicBezTo>
                  <a:cubicBezTo>
                    <a:pt x="464" y="53"/>
                    <a:pt x="464" y="53"/>
                    <a:pt x="464" y="53"/>
                  </a:cubicBezTo>
                  <a:cubicBezTo>
                    <a:pt x="464" y="53"/>
                    <a:pt x="444" y="53"/>
                    <a:pt x="443" y="53"/>
                  </a:cubicBezTo>
                  <a:cubicBezTo>
                    <a:pt x="442" y="53"/>
                    <a:pt x="438" y="51"/>
                    <a:pt x="436" y="50"/>
                  </a:cubicBezTo>
                  <a:cubicBezTo>
                    <a:pt x="436" y="48"/>
                    <a:pt x="437" y="47"/>
                    <a:pt x="437" y="45"/>
                  </a:cubicBezTo>
                  <a:cubicBezTo>
                    <a:pt x="431" y="38"/>
                    <a:pt x="431" y="38"/>
                    <a:pt x="431" y="38"/>
                  </a:cubicBezTo>
                  <a:cubicBezTo>
                    <a:pt x="428" y="35"/>
                    <a:pt x="422" y="37"/>
                    <a:pt x="417" y="36"/>
                  </a:cubicBezTo>
                  <a:cubicBezTo>
                    <a:pt x="416" y="36"/>
                    <a:pt x="414" y="34"/>
                    <a:pt x="414" y="34"/>
                  </a:cubicBezTo>
                  <a:cubicBezTo>
                    <a:pt x="409" y="32"/>
                    <a:pt x="401" y="33"/>
                    <a:pt x="397" y="33"/>
                  </a:cubicBezTo>
                  <a:cubicBezTo>
                    <a:pt x="397" y="33"/>
                    <a:pt x="397" y="36"/>
                    <a:pt x="397" y="36"/>
                  </a:cubicBezTo>
                  <a:cubicBezTo>
                    <a:pt x="401" y="35"/>
                    <a:pt x="402" y="35"/>
                    <a:pt x="406" y="36"/>
                  </a:cubicBezTo>
                  <a:cubicBezTo>
                    <a:pt x="406" y="36"/>
                    <a:pt x="408" y="35"/>
                    <a:pt x="409" y="36"/>
                  </a:cubicBezTo>
                  <a:cubicBezTo>
                    <a:pt x="409" y="36"/>
                    <a:pt x="410" y="37"/>
                    <a:pt x="410" y="37"/>
                  </a:cubicBezTo>
                  <a:cubicBezTo>
                    <a:pt x="411" y="36"/>
                    <a:pt x="411" y="39"/>
                    <a:pt x="411" y="39"/>
                  </a:cubicBezTo>
                  <a:cubicBezTo>
                    <a:pt x="410" y="39"/>
                    <a:pt x="410" y="39"/>
                    <a:pt x="410" y="39"/>
                  </a:cubicBezTo>
                  <a:cubicBezTo>
                    <a:pt x="411" y="41"/>
                    <a:pt x="411" y="41"/>
                    <a:pt x="411" y="43"/>
                  </a:cubicBezTo>
                  <a:cubicBezTo>
                    <a:pt x="407" y="42"/>
                    <a:pt x="405" y="42"/>
                    <a:pt x="401" y="41"/>
                  </a:cubicBezTo>
                  <a:cubicBezTo>
                    <a:pt x="399" y="40"/>
                    <a:pt x="399" y="40"/>
                    <a:pt x="399" y="40"/>
                  </a:cubicBezTo>
                  <a:cubicBezTo>
                    <a:pt x="397" y="40"/>
                    <a:pt x="397" y="41"/>
                    <a:pt x="396" y="41"/>
                  </a:cubicBezTo>
                  <a:cubicBezTo>
                    <a:pt x="396" y="42"/>
                    <a:pt x="397" y="44"/>
                    <a:pt x="397" y="45"/>
                  </a:cubicBezTo>
                  <a:cubicBezTo>
                    <a:pt x="398" y="45"/>
                    <a:pt x="399" y="45"/>
                    <a:pt x="400" y="45"/>
                  </a:cubicBezTo>
                  <a:cubicBezTo>
                    <a:pt x="400" y="45"/>
                    <a:pt x="400" y="46"/>
                    <a:pt x="400" y="47"/>
                  </a:cubicBezTo>
                  <a:cubicBezTo>
                    <a:pt x="404" y="47"/>
                    <a:pt x="404" y="45"/>
                    <a:pt x="405" y="44"/>
                  </a:cubicBezTo>
                  <a:cubicBezTo>
                    <a:pt x="409" y="46"/>
                    <a:pt x="409" y="47"/>
                    <a:pt x="415" y="47"/>
                  </a:cubicBezTo>
                  <a:cubicBezTo>
                    <a:pt x="415" y="45"/>
                    <a:pt x="415" y="45"/>
                    <a:pt x="416" y="44"/>
                  </a:cubicBezTo>
                  <a:cubicBezTo>
                    <a:pt x="416" y="45"/>
                    <a:pt x="416" y="46"/>
                    <a:pt x="417" y="47"/>
                  </a:cubicBezTo>
                  <a:cubicBezTo>
                    <a:pt x="417" y="48"/>
                    <a:pt x="418" y="48"/>
                    <a:pt x="419" y="49"/>
                  </a:cubicBezTo>
                  <a:cubicBezTo>
                    <a:pt x="419" y="49"/>
                    <a:pt x="418" y="50"/>
                    <a:pt x="419" y="51"/>
                  </a:cubicBezTo>
                  <a:cubicBezTo>
                    <a:pt x="413" y="51"/>
                    <a:pt x="408" y="51"/>
                    <a:pt x="404" y="52"/>
                  </a:cubicBezTo>
                  <a:cubicBezTo>
                    <a:pt x="404" y="53"/>
                    <a:pt x="406" y="55"/>
                    <a:pt x="406" y="55"/>
                  </a:cubicBezTo>
                  <a:cubicBezTo>
                    <a:pt x="405" y="56"/>
                    <a:pt x="405" y="56"/>
                    <a:pt x="405" y="56"/>
                  </a:cubicBezTo>
                  <a:cubicBezTo>
                    <a:pt x="404" y="57"/>
                    <a:pt x="405" y="56"/>
                    <a:pt x="403" y="56"/>
                  </a:cubicBezTo>
                  <a:cubicBezTo>
                    <a:pt x="402" y="57"/>
                    <a:pt x="402" y="57"/>
                    <a:pt x="402" y="57"/>
                  </a:cubicBezTo>
                  <a:cubicBezTo>
                    <a:pt x="398" y="58"/>
                    <a:pt x="410" y="60"/>
                    <a:pt x="412" y="60"/>
                  </a:cubicBezTo>
                  <a:cubicBezTo>
                    <a:pt x="412" y="60"/>
                    <a:pt x="413" y="58"/>
                    <a:pt x="414" y="57"/>
                  </a:cubicBezTo>
                  <a:cubicBezTo>
                    <a:pt x="414" y="58"/>
                    <a:pt x="414" y="60"/>
                    <a:pt x="414" y="60"/>
                  </a:cubicBezTo>
                  <a:cubicBezTo>
                    <a:pt x="416" y="60"/>
                    <a:pt x="415" y="61"/>
                    <a:pt x="417" y="61"/>
                  </a:cubicBezTo>
                  <a:cubicBezTo>
                    <a:pt x="419" y="60"/>
                    <a:pt x="419" y="60"/>
                    <a:pt x="419" y="60"/>
                  </a:cubicBezTo>
                  <a:cubicBezTo>
                    <a:pt x="419" y="60"/>
                    <a:pt x="421" y="61"/>
                    <a:pt x="420" y="61"/>
                  </a:cubicBezTo>
                  <a:cubicBezTo>
                    <a:pt x="421" y="61"/>
                    <a:pt x="421" y="63"/>
                    <a:pt x="421" y="63"/>
                  </a:cubicBezTo>
                  <a:cubicBezTo>
                    <a:pt x="418" y="63"/>
                    <a:pt x="415" y="63"/>
                    <a:pt x="412" y="62"/>
                  </a:cubicBezTo>
                  <a:cubicBezTo>
                    <a:pt x="411" y="62"/>
                    <a:pt x="409" y="61"/>
                    <a:pt x="409" y="60"/>
                  </a:cubicBezTo>
                  <a:cubicBezTo>
                    <a:pt x="402" y="60"/>
                    <a:pt x="404" y="65"/>
                    <a:pt x="405" y="64"/>
                  </a:cubicBezTo>
                  <a:cubicBezTo>
                    <a:pt x="405" y="64"/>
                    <a:pt x="405" y="68"/>
                    <a:pt x="405" y="67"/>
                  </a:cubicBezTo>
                  <a:cubicBezTo>
                    <a:pt x="406" y="67"/>
                    <a:pt x="406" y="68"/>
                    <a:pt x="407" y="68"/>
                  </a:cubicBezTo>
                  <a:cubicBezTo>
                    <a:pt x="411" y="72"/>
                    <a:pt x="416" y="74"/>
                    <a:pt x="423" y="72"/>
                  </a:cubicBezTo>
                  <a:cubicBezTo>
                    <a:pt x="423" y="74"/>
                    <a:pt x="423" y="74"/>
                    <a:pt x="423" y="74"/>
                  </a:cubicBezTo>
                  <a:cubicBezTo>
                    <a:pt x="422" y="74"/>
                    <a:pt x="421" y="74"/>
                    <a:pt x="421" y="74"/>
                  </a:cubicBezTo>
                  <a:cubicBezTo>
                    <a:pt x="419" y="75"/>
                    <a:pt x="415" y="73"/>
                    <a:pt x="413" y="74"/>
                  </a:cubicBezTo>
                  <a:cubicBezTo>
                    <a:pt x="412" y="75"/>
                    <a:pt x="412" y="78"/>
                    <a:pt x="413" y="77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4" y="79"/>
                    <a:pt x="424" y="78"/>
                    <a:pt x="425" y="78"/>
                  </a:cubicBezTo>
                  <a:cubicBezTo>
                    <a:pt x="426" y="77"/>
                    <a:pt x="427" y="75"/>
                    <a:pt x="427" y="75"/>
                  </a:cubicBezTo>
                  <a:cubicBezTo>
                    <a:pt x="430" y="74"/>
                    <a:pt x="433" y="75"/>
                    <a:pt x="436" y="76"/>
                  </a:cubicBezTo>
                  <a:cubicBezTo>
                    <a:pt x="436" y="76"/>
                    <a:pt x="436" y="78"/>
                    <a:pt x="436" y="78"/>
                  </a:cubicBezTo>
                  <a:cubicBezTo>
                    <a:pt x="430" y="78"/>
                    <a:pt x="428" y="79"/>
                    <a:pt x="423" y="80"/>
                  </a:cubicBezTo>
                  <a:cubicBezTo>
                    <a:pt x="423" y="81"/>
                    <a:pt x="423" y="82"/>
                    <a:pt x="423" y="82"/>
                  </a:cubicBezTo>
                  <a:cubicBezTo>
                    <a:pt x="423" y="83"/>
                    <a:pt x="424" y="84"/>
                    <a:pt x="425" y="86"/>
                  </a:cubicBezTo>
                  <a:cubicBezTo>
                    <a:pt x="425" y="86"/>
                    <a:pt x="427" y="86"/>
                    <a:pt x="427" y="86"/>
                  </a:cubicBezTo>
                  <a:cubicBezTo>
                    <a:pt x="427" y="86"/>
                    <a:pt x="427" y="90"/>
                    <a:pt x="427" y="90"/>
                  </a:cubicBezTo>
                  <a:cubicBezTo>
                    <a:pt x="428" y="90"/>
                    <a:pt x="429" y="90"/>
                    <a:pt x="430" y="90"/>
                  </a:cubicBezTo>
                  <a:cubicBezTo>
                    <a:pt x="430" y="92"/>
                    <a:pt x="430" y="92"/>
                    <a:pt x="430" y="92"/>
                  </a:cubicBezTo>
                  <a:cubicBezTo>
                    <a:pt x="428" y="92"/>
                    <a:pt x="428" y="92"/>
                    <a:pt x="427" y="92"/>
                  </a:cubicBezTo>
                  <a:cubicBezTo>
                    <a:pt x="427" y="93"/>
                    <a:pt x="428" y="95"/>
                    <a:pt x="427" y="95"/>
                  </a:cubicBezTo>
                  <a:cubicBezTo>
                    <a:pt x="434" y="95"/>
                    <a:pt x="436" y="96"/>
                    <a:pt x="441" y="94"/>
                  </a:cubicBezTo>
                  <a:cubicBezTo>
                    <a:pt x="441" y="93"/>
                    <a:pt x="440" y="92"/>
                    <a:pt x="441" y="91"/>
                  </a:cubicBezTo>
                  <a:cubicBezTo>
                    <a:pt x="441" y="91"/>
                    <a:pt x="442" y="91"/>
                    <a:pt x="443" y="91"/>
                  </a:cubicBezTo>
                  <a:cubicBezTo>
                    <a:pt x="443" y="91"/>
                    <a:pt x="443" y="93"/>
                    <a:pt x="444" y="94"/>
                  </a:cubicBezTo>
                  <a:cubicBezTo>
                    <a:pt x="445" y="94"/>
                    <a:pt x="446" y="94"/>
                    <a:pt x="447" y="94"/>
                  </a:cubicBezTo>
                  <a:cubicBezTo>
                    <a:pt x="446" y="95"/>
                    <a:pt x="449" y="95"/>
                    <a:pt x="449" y="95"/>
                  </a:cubicBezTo>
                  <a:cubicBezTo>
                    <a:pt x="449" y="95"/>
                    <a:pt x="449" y="93"/>
                    <a:pt x="449" y="93"/>
                  </a:cubicBezTo>
                  <a:cubicBezTo>
                    <a:pt x="450" y="93"/>
                    <a:pt x="451" y="95"/>
                    <a:pt x="452" y="94"/>
                  </a:cubicBezTo>
                  <a:cubicBezTo>
                    <a:pt x="454" y="88"/>
                    <a:pt x="454" y="88"/>
                    <a:pt x="454" y="88"/>
                  </a:cubicBezTo>
                  <a:cubicBezTo>
                    <a:pt x="454" y="88"/>
                    <a:pt x="457" y="89"/>
                    <a:pt x="458" y="88"/>
                  </a:cubicBezTo>
                  <a:cubicBezTo>
                    <a:pt x="459" y="88"/>
                    <a:pt x="461" y="87"/>
                    <a:pt x="463" y="86"/>
                  </a:cubicBezTo>
                  <a:cubicBezTo>
                    <a:pt x="461" y="85"/>
                    <a:pt x="462" y="80"/>
                    <a:pt x="464" y="79"/>
                  </a:cubicBezTo>
                  <a:cubicBezTo>
                    <a:pt x="464" y="79"/>
                    <a:pt x="464" y="82"/>
                    <a:pt x="464" y="84"/>
                  </a:cubicBezTo>
                  <a:cubicBezTo>
                    <a:pt x="465" y="83"/>
                    <a:pt x="466" y="84"/>
                    <a:pt x="467" y="84"/>
                  </a:cubicBezTo>
                  <a:cubicBezTo>
                    <a:pt x="467" y="83"/>
                    <a:pt x="467" y="83"/>
                    <a:pt x="467" y="83"/>
                  </a:cubicBezTo>
                  <a:cubicBezTo>
                    <a:pt x="468" y="83"/>
                    <a:pt x="472" y="78"/>
                    <a:pt x="472" y="78"/>
                  </a:cubicBezTo>
                  <a:cubicBezTo>
                    <a:pt x="474" y="78"/>
                    <a:pt x="474" y="80"/>
                    <a:pt x="474" y="80"/>
                  </a:cubicBezTo>
                  <a:cubicBezTo>
                    <a:pt x="475" y="80"/>
                    <a:pt x="478" y="79"/>
                    <a:pt x="479" y="79"/>
                  </a:cubicBezTo>
                  <a:cubicBezTo>
                    <a:pt x="479" y="79"/>
                    <a:pt x="477" y="82"/>
                    <a:pt x="478" y="82"/>
                  </a:cubicBezTo>
                  <a:cubicBezTo>
                    <a:pt x="481" y="82"/>
                    <a:pt x="482" y="79"/>
                    <a:pt x="479" y="78"/>
                  </a:cubicBezTo>
                  <a:cubicBezTo>
                    <a:pt x="480" y="79"/>
                    <a:pt x="483" y="80"/>
                    <a:pt x="483" y="80"/>
                  </a:cubicBezTo>
                  <a:cubicBezTo>
                    <a:pt x="483" y="78"/>
                    <a:pt x="483" y="78"/>
                    <a:pt x="483" y="78"/>
                  </a:cubicBezTo>
                  <a:cubicBezTo>
                    <a:pt x="486" y="78"/>
                    <a:pt x="491" y="77"/>
                    <a:pt x="492" y="75"/>
                  </a:cubicBezTo>
                  <a:cubicBezTo>
                    <a:pt x="493" y="75"/>
                    <a:pt x="493" y="72"/>
                    <a:pt x="493" y="72"/>
                  </a:cubicBezTo>
                  <a:cubicBezTo>
                    <a:pt x="493" y="72"/>
                    <a:pt x="489" y="66"/>
                    <a:pt x="489" y="65"/>
                  </a:cubicBezTo>
                  <a:cubicBezTo>
                    <a:pt x="489" y="65"/>
                    <a:pt x="491" y="65"/>
                    <a:pt x="491" y="65"/>
                  </a:cubicBezTo>
                  <a:cubicBezTo>
                    <a:pt x="492" y="68"/>
                    <a:pt x="494" y="70"/>
                    <a:pt x="495" y="73"/>
                  </a:cubicBezTo>
                  <a:cubicBezTo>
                    <a:pt x="497" y="72"/>
                    <a:pt x="496" y="74"/>
                    <a:pt x="497" y="74"/>
                  </a:cubicBezTo>
                  <a:cubicBezTo>
                    <a:pt x="497" y="74"/>
                    <a:pt x="499" y="72"/>
                    <a:pt x="500" y="72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1" y="74"/>
                    <a:pt x="502" y="75"/>
                    <a:pt x="502" y="76"/>
                  </a:cubicBezTo>
                  <a:cubicBezTo>
                    <a:pt x="501" y="76"/>
                    <a:pt x="491" y="77"/>
                    <a:pt x="495" y="78"/>
                  </a:cubicBezTo>
                  <a:cubicBezTo>
                    <a:pt x="501" y="79"/>
                    <a:pt x="508" y="79"/>
                    <a:pt x="513" y="80"/>
                  </a:cubicBezTo>
                  <a:cubicBezTo>
                    <a:pt x="512" y="81"/>
                    <a:pt x="514" y="83"/>
                    <a:pt x="512" y="83"/>
                  </a:cubicBezTo>
                  <a:cubicBezTo>
                    <a:pt x="510" y="82"/>
                    <a:pt x="510" y="82"/>
                    <a:pt x="510" y="82"/>
                  </a:cubicBezTo>
                  <a:cubicBezTo>
                    <a:pt x="505" y="81"/>
                    <a:pt x="500" y="81"/>
                    <a:pt x="495" y="81"/>
                  </a:cubicBezTo>
                  <a:cubicBezTo>
                    <a:pt x="494" y="81"/>
                    <a:pt x="491" y="82"/>
                    <a:pt x="488" y="82"/>
                  </a:cubicBezTo>
                  <a:cubicBezTo>
                    <a:pt x="488" y="82"/>
                    <a:pt x="487" y="80"/>
                    <a:pt x="486" y="80"/>
                  </a:cubicBezTo>
                  <a:cubicBezTo>
                    <a:pt x="485" y="80"/>
                    <a:pt x="475" y="84"/>
                    <a:pt x="474" y="84"/>
                  </a:cubicBezTo>
                  <a:cubicBezTo>
                    <a:pt x="474" y="84"/>
                    <a:pt x="473" y="86"/>
                    <a:pt x="473" y="86"/>
                  </a:cubicBezTo>
                  <a:cubicBezTo>
                    <a:pt x="472" y="86"/>
                    <a:pt x="471" y="85"/>
                    <a:pt x="470" y="86"/>
                  </a:cubicBezTo>
                  <a:cubicBezTo>
                    <a:pt x="472" y="85"/>
                    <a:pt x="468" y="85"/>
                    <a:pt x="468" y="85"/>
                  </a:cubicBezTo>
                  <a:cubicBezTo>
                    <a:pt x="467" y="89"/>
                    <a:pt x="466" y="91"/>
                    <a:pt x="466" y="95"/>
                  </a:cubicBezTo>
                  <a:cubicBezTo>
                    <a:pt x="468" y="95"/>
                    <a:pt x="467" y="95"/>
                    <a:pt x="468" y="96"/>
                  </a:cubicBezTo>
                  <a:cubicBezTo>
                    <a:pt x="469" y="95"/>
                    <a:pt x="470" y="96"/>
                    <a:pt x="470" y="96"/>
                  </a:cubicBezTo>
                  <a:cubicBezTo>
                    <a:pt x="473" y="95"/>
                    <a:pt x="476" y="92"/>
                    <a:pt x="478" y="92"/>
                  </a:cubicBezTo>
                  <a:cubicBezTo>
                    <a:pt x="481" y="92"/>
                    <a:pt x="478" y="93"/>
                    <a:pt x="480" y="94"/>
                  </a:cubicBezTo>
                  <a:cubicBezTo>
                    <a:pt x="484" y="95"/>
                    <a:pt x="487" y="93"/>
                    <a:pt x="489" y="92"/>
                  </a:cubicBezTo>
                  <a:cubicBezTo>
                    <a:pt x="491" y="90"/>
                    <a:pt x="493" y="89"/>
                    <a:pt x="494" y="87"/>
                  </a:cubicBezTo>
                  <a:cubicBezTo>
                    <a:pt x="494" y="92"/>
                    <a:pt x="494" y="92"/>
                    <a:pt x="491" y="96"/>
                  </a:cubicBezTo>
                  <a:cubicBezTo>
                    <a:pt x="492" y="96"/>
                    <a:pt x="492" y="96"/>
                    <a:pt x="494" y="96"/>
                  </a:cubicBezTo>
                  <a:cubicBezTo>
                    <a:pt x="494" y="98"/>
                    <a:pt x="495" y="99"/>
                    <a:pt x="495" y="100"/>
                  </a:cubicBezTo>
                  <a:cubicBezTo>
                    <a:pt x="494" y="101"/>
                    <a:pt x="496" y="102"/>
                    <a:pt x="496" y="102"/>
                  </a:cubicBezTo>
                  <a:cubicBezTo>
                    <a:pt x="497" y="101"/>
                    <a:pt x="497" y="100"/>
                    <a:pt x="498" y="99"/>
                  </a:cubicBezTo>
                  <a:cubicBezTo>
                    <a:pt x="499" y="99"/>
                    <a:pt x="499" y="99"/>
                    <a:pt x="499" y="99"/>
                  </a:cubicBezTo>
                  <a:cubicBezTo>
                    <a:pt x="500" y="102"/>
                    <a:pt x="500" y="102"/>
                    <a:pt x="500" y="102"/>
                  </a:cubicBezTo>
                  <a:cubicBezTo>
                    <a:pt x="503" y="103"/>
                    <a:pt x="509" y="100"/>
                    <a:pt x="508" y="101"/>
                  </a:cubicBezTo>
                  <a:cubicBezTo>
                    <a:pt x="507" y="101"/>
                    <a:pt x="506" y="103"/>
                    <a:pt x="506" y="103"/>
                  </a:cubicBezTo>
                  <a:cubicBezTo>
                    <a:pt x="506" y="104"/>
                    <a:pt x="507" y="105"/>
                    <a:pt x="506" y="106"/>
                  </a:cubicBezTo>
                  <a:cubicBezTo>
                    <a:pt x="506" y="106"/>
                    <a:pt x="504" y="106"/>
                    <a:pt x="504" y="106"/>
                  </a:cubicBezTo>
                  <a:cubicBezTo>
                    <a:pt x="503" y="108"/>
                    <a:pt x="503" y="108"/>
                    <a:pt x="503" y="108"/>
                  </a:cubicBezTo>
                  <a:cubicBezTo>
                    <a:pt x="501" y="109"/>
                    <a:pt x="501" y="107"/>
                    <a:pt x="500" y="106"/>
                  </a:cubicBezTo>
                  <a:cubicBezTo>
                    <a:pt x="497" y="106"/>
                    <a:pt x="492" y="108"/>
                    <a:pt x="491" y="107"/>
                  </a:cubicBezTo>
                  <a:cubicBezTo>
                    <a:pt x="491" y="107"/>
                    <a:pt x="489" y="102"/>
                    <a:pt x="488" y="102"/>
                  </a:cubicBezTo>
                  <a:cubicBezTo>
                    <a:pt x="488" y="101"/>
                    <a:pt x="485" y="102"/>
                    <a:pt x="484" y="102"/>
                  </a:cubicBezTo>
                  <a:cubicBezTo>
                    <a:pt x="483" y="101"/>
                    <a:pt x="482" y="98"/>
                    <a:pt x="480" y="98"/>
                  </a:cubicBezTo>
                  <a:cubicBezTo>
                    <a:pt x="476" y="97"/>
                    <a:pt x="468" y="98"/>
                    <a:pt x="464" y="99"/>
                  </a:cubicBezTo>
                  <a:cubicBezTo>
                    <a:pt x="464" y="99"/>
                    <a:pt x="465" y="103"/>
                    <a:pt x="464" y="103"/>
                  </a:cubicBezTo>
                  <a:cubicBezTo>
                    <a:pt x="465" y="103"/>
                    <a:pt x="466" y="105"/>
                    <a:pt x="466" y="105"/>
                  </a:cubicBezTo>
                  <a:cubicBezTo>
                    <a:pt x="467" y="105"/>
                    <a:pt x="469" y="105"/>
                    <a:pt x="470" y="105"/>
                  </a:cubicBezTo>
                  <a:cubicBezTo>
                    <a:pt x="470" y="105"/>
                    <a:pt x="470" y="106"/>
                    <a:pt x="470" y="106"/>
                  </a:cubicBezTo>
                  <a:cubicBezTo>
                    <a:pt x="471" y="107"/>
                    <a:pt x="471" y="109"/>
                    <a:pt x="471" y="110"/>
                  </a:cubicBezTo>
                  <a:cubicBezTo>
                    <a:pt x="461" y="112"/>
                    <a:pt x="457" y="111"/>
                    <a:pt x="451" y="117"/>
                  </a:cubicBezTo>
                  <a:cubicBezTo>
                    <a:pt x="450" y="117"/>
                    <a:pt x="449" y="118"/>
                    <a:pt x="449" y="118"/>
                  </a:cubicBezTo>
                  <a:cubicBezTo>
                    <a:pt x="450" y="121"/>
                    <a:pt x="451" y="123"/>
                    <a:pt x="452" y="126"/>
                  </a:cubicBezTo>
                  <a:cubicBezTo>
                    <a:pt x="452" y="125"/>
                    <a:pt x="454" y="126"/>
                    <a:pt x="454" y="126"/>
                  </a:cubicBezTo>
                  <a:cubicBezTo>
                    <a:pt x="454" y="126"/>
                    <a:pt x="454" y="124"/>
                    <a:pt x="454" y="124"/>
                  </a:cubicBezTo>
                  <a:cubicBezTo>
                    <a:pt x="455" y="124"/>
                    <a:pt x="455" y="124"/>
                    <a:pt x="455" y="124"/>
                  </a:cubicBezTo>
                  <a:cubicBezTo>
                    <a:pt x="455" y="122"/>
                    <a:pt x="455" y="122"/>
                    <a:pt x="455" y="122"/>
                  </a:cubicBezTo>
                  <a:cubicBezTo>
                    <a:pt x="455" y="122"/>
                    <a:pt x="457" y="122"/>
                    <a:pt x="455" y="123"/>
                  </a:cubicBezTo>
                  <a:cubicBezTo>
                    <a:pt x="456" y="123"/>
                    <a:pt x="457" y="123"/>
                    <a:pt x="457" y="123"/>
                  </a:cubicBezTo>
                  <a:cubicBezTo>
                    <a:pt x="458" y="126"/>
                    <a:pt x="458" y="126"/>
                    <a:pt x="458" y="126"/>
                  </a:cubicBezTo>
                  <a:cubicBezTo>
                    <a:pt x="461" y="127"/>
                    <a:pt x="464" y="125"/>
                    <a:pt x="466" y="125"/>
                  </a:cubicBezTo>
                  <a:cubicBezTo>
                    <a:pt x="466" y="125"/>
                    <a:pt x="467" y="122"/>
                    <a:pt x="465" y="124"/>
                  </a:cubicBezTo>
                  <a:cubicBezTo>
                    <a:pt x="465" y="122"/>
                    <a:pt x="465" y="122"/>
                    <a:pt x="465" y="122"/>
                  </a:cubicBezTo>
                  <a:cubicBezTo>
                    <a:pt x="466" y="122"/>
                    <a:pt x="467" y="121"/>
                    <a:pt x="467" y="120"/>
                  </a:cubicBezTo>
                  <a:cubicBezTo>
                    <a:pt x="468" y="121"/>
                    <a:pt x="469" y="122"/>
                    <a:pt x="470" y="122"/>
                  </a:cubicBezTo>
                  <a:cubicBezTo>
                    <a:pt x="470" y="123"/>
                    <a:pt x="470" y="124"/>
                    <a:pt x="470" y="124"/>
                  </a:cubicBezTo>
                  <a:cubicBezTo>
                    <a:pt x="472" y="124"/>
                    <a:pt x="472" y="126"/>
                    <a:pt x="472" y="126"/>
                  </a:cubicBezTo>
                  <a:cubicBezTo>
                    <a:pt x="472" y="126"/>
                    <a:pt x="472" y="125"/>
                    <a:pt x="473" y="122"/>
                  </a:cubicBezTo>
                  <a:cubicBezTo>
                    <a:pt x="474" y="121"/>
                    <a:pt x="474" y="121"/>
                    <a:pt x="474" y="121"/>
                  </a:cubicBezTo>
                  <a:cubicBezTo>
                    <a:pt x="475" y="121"/>
                    <a:pt x="474" y="123"/>
                    <a:pt x="474" y="124"/>
                  </a:cubicBezTo>
                  <a:cubicBezTo>
                    <a:pt x="476" y="124"/>
                    <a:pt x="478" y="125"/>
                    <a:pt x="480" y="126"/>
                  </a:cubicBezTo>
                  <a:cubicBezTo>
                    <a:pt x="483" y="126"/>
                    <a:pt x="484" y="125"/>
                    <a:pt x="487" y="126"/>
                  </a:cubicBezTo>
                  <a:cubicBezTo>
                    <a:pt x="488" y="127"/>
                    <a:pt x="488" y="128"/>
                    <a:pt x="488" y="128"/>
                  </a:cubicBezTo>
                  <a:cubicBezTo>
                    <a:pt x="489" y="128"/>
                    <a:pt x="488" y="126"/>
                    <a:pt x="488" y="126"/>
                  </a:cubicBezTo>
                  <a:cubicBezTo>
                    <a:pt x="494" y="123"/>
                    <a:pt x="494" y="124"/>
                    <a:pt x="490" y="119"/>
                  </a:cubicBezTo>
                  <a:cubicBezTo>
                    <a:pt x="496" y="121"/>
                    <a:pt x="494" y="121"/>
                    <a:pt x="497" y="118"/>
                  </a:cubicBezTo>
                  <a:cubicBezTo>
                    <a:pt x="497" y="117"/>
                    <a:pt x="498" y="117"/>
                    <a:pt x="498" y="117"/>
                  </a:cubicBezTo>
                  <a:cubicBezTo>
                    <a:pt x="498" y="116"/>
                    <a:pt x="498" y="116"/>
                    <a:pt x="498" y="116"/>
                  </a:cubicBezTo>
                  <a:cubicBezTo>
                    <a:pt x="500" y="115"/>
                    <a:pt x="499" y="121"/>
                    <a:pt x="499" y="120"/>
                  </a:cubicBezTo>
                  <a:cubicBezTo>
                    <a:pt x="499" y="121"/>
                    <a:pt x="499" y="122"/>
                    <a:pt x="499" y="122"/>
                  </a:cubicBezTo>
                  <a:cubicBezTo>
                    <a:pt x="502" y="122"/>
                    <a:pt x="506" y="121"/>
                    <a:pt x="507" y="121"/>
                  </a:cubicBezTo>
                  <a:cubicBezTo>
                    <a:pt x="507" y="121"/>
                    <a:pt x="510" y="122"/>
                    <a:pt x="510" y="122"/>
                  </a:cubicBezTo>
                  <a:cubicBezTo>
                    <a:pt x="512" y="122"/>
                    <a:pt x="513" y="121"/>
                    <a:pt x="514" y="121"/>
                  </a:cubicBezTo>
                  <a:cubicBezTo>
                    <a:pt x="514" y="121"/>
                    <a:pt x="515" y="121"/>
                    <a:pt x="515" y="122"/>
                  </a:cubicBezTo>
                  <a:cubicBezTo>
                    <a:pt x="515" y="121"/>
                    <a:pt x="516" y="121"/>
                    <a:pt x="516" y="120"/>
                  </a:cubicBezTo>
                  <a:cubicBezTo>
                    <a:pt x="516" y="117"/>
                    <a:pt x="516" y="116"/>
                    <a:pt x="515" y="114"/>
                  </a:cubicBezTo>
                  <a:cubicBezTo>
                    <a:pt x="516" y="115"/>
                    <a:pt x="517" y="115"/>
                    <a:pt x="518" y="116"/>
                  </a:cubicBezTo>
                  <a:cubicBezTo>
                    <a:pt x="518" y="117"/>
                    <a:pt x="517" y="118"/>
                    <a:pt x="518" y="119"/>
                  </a:cubicBezTo>
                  <a:cubicBezTo>
                    <a:pt x="520" y="122"/>
                    <a:pt x="521" y="120"/>
                    <a:pt x="523" y="120"/>
                  </a:cubicBezTo>
                  <a:cubicBezTo>
                    <a:pt x="522" y="119"/>
                    <a:pt x="524" y="119"/>
                    <a:pt x="524" y="119"/>
                  </a:cubicBezTo>
                  <a:cubicBezTo>
                    <a:pt x="525" y="119"/>
                    <a:pt x="525" y="121"/>
                    <a:pt x="526" y="121"/>
                  </a:cubicBezTo>
                  <a:cubicBezTo>
                    <a:pt x="526" y="124"/>
                    <a:pt x="526" y="125"/>
                    <a:pt x="526" y="129"/>
                  </a:cubicBezTo>
                  <a:cubicBezTo>
                    <a:pt x="526" y="129"/>
                    <a:pt x="529" y="129"/>
                    <a:pt x="528" y="128"/>
                  </a:cubicBezTo>
                  <a:cubicBezTo>
                    <a:pt x="529" y="128"/>
                    <a:pt x="531" y="129"/>
                    <a:pt x="531" y="129"/>
                  </a:cubicBezTo>
                  <a:cubicBezTo>
                    <a:pt x="532" y="129"/>
                    <a:pt x="532" y="126"/>
                    <a:pt x="533" y="126"/>
                  </a:cubicBezTo>
                  <a:cubicBezTo>
                    <a:pt x="534" y="124"/>
                    <a:pt x="537" y="124"/>
                    <a:pt x="538" y="122"/>
                  </a:cubicBezTo>
                  <a:cubicBezTo>
                    <a:pt x="539" y="122"/>
                    <a:pt x="539" y="122"/>
                    <a:pt x="539" y="122"/>
                  </a:cubicBezTo>
                  <a:cubicBezTo>
                    <a:pt x="539" y="120"/>
                    <a:pt x="539" y="120"/>
                    <a:pt x="539" y="120"/>
                  </a:cubicBezTo>
                  <a:cubicBezTo>
                    <a:pt x="540" y="121"/>
                    <a:pt x="540" y="122"/>
                    <a:pt x="541" y="123"/>
                  </a:cubicBezTo>
                  <a:cubicBezTo>
                    <a:pt x="542" y="123"/>
                    <a:pt x="543" y="123"/>
                    <a:pt x="544" y="123"/>
                  </a:cubicBezTo>
                  <a:cubicBezTo>
                    <a:pt x="544" y="123"/>
                    <a:pt x="545" y="121"/>
                    <a:pt x="545" y="121"/>
                  </a:cubicBezTo>
                  <a:cubicBezTo>
                    <a:pt x="547" y="119"/>
                    <a:pt x="550" y="118"/>
                    <a:pt x="552" y="116"/>
                  </a:cubicBezTo>
                  <a:cubicBezTo>
                    <a:pt x="551" y="116"/>
                    <a:pt x="551" y="114"/>
                    <a:pt x="550" y="114"/>
                  </a:cubicBezTo>
                  <a:cubicBezTo>
                    <a:pt x="549" y="114"/>
                    <a:pt x="547" y="115"/>
                    <a:pt x="546" y="114"/>
                  </a:cubicBezTo>
                  <a:cubicBezTo>
                    <a:pt x="545" y="114"/>
                    <a:pt x="543" y="110"/>
                    <a:pt x="542" y="109"/>
                  </a:cubicBezTo>
                  <a:cubicBezTo>
                    <a:pt x="539" y="108"/>
                    <a:pt x="536" y="108"/>
                    <a:pt x="532" y="108"/>
                  </a:cubicBezTo>
                  <a:cubicBezTo>
                    <a:pt x="539" y="106"/>
                    <a:pt x="545" y="106"/>
                    <a:pt x="552" y="104"/>
                  </a:cubicBezTo>
                  <a:cubicBezTo>
                    <a:pt x="551" y="101"/>
                    <a:pt x="551" y="99"/>
                    <a:pt x="551" y="97"/>
                  </a:cubicBezTo>
                  <a:cubicBezTo>
                    <a:pt x="554" y="97"/>
                    <a:pt x="559" y="100"/>
                    <a:pt x="564" y="98"/>
                  </a:cubicBezTo>
                  <a:cubicBezTo>
                    <a:pt x="565" y="97"/>
                    <a:pt x="565" y="97"/>
                    <a:pt x="565" y="97"/>
                  </a:cubicBezTo>
                  <a:cubicBezTo>
                    <a:pt x="566" y="97"/>
                    <a:pt x="568" y="98"/>
                    <a:pt x="569" y="97"/>
                  </a:cubicBezTo>
                  <a:cubicBezTo>
                    <a:pt x="569" y="97"/>
                    <a:pt x="569" y="96"/>
                    <a:pt x="570" y="96"/>
                  </a:cubicBezTo>
                  <a:cubicBezTo>
                    <a:pt x="571" y="96"/>
                    <a:pt x="570" y="94"/>
                    <a:pt x="571" y="94"/>
                  </a:cubicBezTo>
                  <a:cubicBezTo>
                    <a:pt x="568" y="93"/>
                    <a:pt x="563" y="92"/>
                    <a:pt x="569" y="92"/>
                  </a:cubicBezTo>
                  <a:cubicBezTo>
                    <a:pt x="572" y="91"/>
                    <a:pt x="580" y="93"/>
                    <a:pt x="574" y="89"/>
                  </a:cubicBezTo>
                  <a:cubicBezTo>
                    <a:pt x="574" y="88"/>
                    <a:pt x="574" y="88"/>
                    <a:pt x="574" y="88"/>
                  </a:cubicBezTo>
                  <a:cubicBezTo>
                    <a:pt x="580" y="88"/>
                    <a:pt x="580" y="87"/>
                    <a:pt x="584" y="85"/>
                  </a:cubicBezTo>
                  <a:cubicBezTo>
                    <a:pt x="584" y="84"/>
                    <a:pt x="584" y="84"/>
                    <a:pt x="584" y="84"/>
                  </a:cubicBezTo>
                  <a:cubicBezTo>
                    <a:pt x="583" y="83"/>
                    <a:pt x="584" y="83"/>
                    <a:pt x="583" y="81"/>
                  </a:cubicBezTo>
                  <a:cubicBezTo>
                    <a:pt x="580" y="81"/>
                    <a:pt x="579" y="82"/>
                    <a:pt x="576" y="82"/>
                  </a:cubicBezTo>
                  <a:cubicBezTo>
                    <a:pt x="576" y="82"/>
                    <a:pt x="576" y="80"/>
                    <a:pt x="576" y="80"/>
                  </a:cubicBezTo>
                  <a:cubicBezTo>
                    <a:pt x="574" y="80"/>
                    <a:pt x="570" y="78"/>
                    <a:pt x="570" y="78"/>
                  </a:cubicBezTo>
                  <a:cubicBezTo>
                    <a:pt x="569" y="78"/>
                    <a:pt x="568" y="80"/>
                    <a:pt x="568" y="80"/>
                  </a:cubicBezTo>
                  <a:cubicBezTo>
                    <a:pt x="566" y="80"/>
                    <a:pt x="565" y="79"/>
                    <a:pt x="564" y="80"/>
                  </a:cubicBezTo>
                  <a:cubicBezTo>
                    <a:pt x="562" y="81"/>
                    <a:pt x="562" y="81"/>
                    <a:pt x="562" y="81"/>
                  </a:cubicBezTo>
                  <a:cubicBezTo>
                    <a:pt x="558" y="82"/>
                    <a:pt x="556" y="83"/>
                    <a:pt x="552" y="84"/>
                  </a:cubicBezTo>
                  <a:cubicBezTo>
                    <a:pt x="553" y="83"/>
                    <a:pt x="552" y="82"/>
                    <a:pt x="553" y="81"/>
                  </a:cubicBezTo>
                  <a:cubicBezTo>
                    <a:pt x="554" y="80"/>
                    <a:pt x="556" y="79"/>
                    <a:pt x="557" y="79"/>
                  </a:cubicBezTo>
                  <a:cubicBezTo>
                    <a:pt x="558" y="80"/>
                    <a:pt x="556" y="77"/>
                    <a:pt x="556" y="77"/>
                  </a:cubicBezTo>
                  <a:cubicBezTo>
                    <a:pt x="553" y="76"/>
                    <a:pt x="551" y="76"/>
                    <a:pt x="548" y="76"/>
                  </a:cubicBezTo>
                  <a:cubicBezTo>
                    <a:pt x="548" y="76"/>
                    <a:pt x="549" y="74"/>
                    <a:pt x="550" y="74"/>
                  </a:cubicBezTo>
                  <a:cubicBezTo>
                    <a:pt x="550" y="74"/>
                    <a:pt x="558" y="76"/>
                    <a:pt x="559" y="76"/>
                  </a:cubicBezTo>
                  <a:cubicBezTo>
                    <a:pt x="559" y="76"/>
                    <a:pt x="561" y="78"/>
                    <a:pt x="561" y="78"/>
                  </a:cubicBezTo>
                  <a:cubicBezTo>
                    <a:pt x="562" y="78"/>
                    <a:pt x="564" y="77"/>
                    <a:pt x="566" y="77"/>
                  </a:cubicBezTo>
                  <a:cubicBezTo>
                    <a:pt x="567" y="77"/>
                    <a:pt x="574" y="76"/>
                    <a:pt x="569" y="74"/>
                  </a:cubicBezTo>
                  <a:cubicBezTo>
                    <a:pt x="566" y="73"/>
                    <a:pt x="565" y="73"/>
                    <a:pt x="562" y="72"/>
                  </a:cubicBezTo>
                  <a:cubicBezTo>
                    <a:pt x="563" y="72"/>
                    <a:pt x="560" y="71"/>
                    <a:pt x="560" y="71"/>
                  </a:cubicBezTo>
                  <a:cubicBezTo>
                    <a:pt x="564" y="72"/>
                    <a:pt x="567" y="71"/>
                    <a:pt x="571" y="72"/>
                  </a:cubicBezTo>
                  <a:cubicBezTo>
                    <a:pt x="571" y="73"/>
                    <a:pt x="573" y="74"/>
                    <a:pt x="574" y="74"/>
                  </a:cubicBezTo>
                  <a:cubicBezTo>
                    <a:pt x="574" y="74"/>
                    <a:pt x="576" y="73"/>
                    <a:pt x="576" y="72"/>
                  </a:cubicBezTo>
                  <a:cubicBezTo>
                    <a:pt x="575" y="70"/>
                    <a:pt x="575" y="70"/>
                    <a:pt x="575" y="70"/>
                  </a:cubicBezTo>
                  <a:cubicBezTo>
                    <a:pt x="570" y="69"/>
                    <a:pt x="565" y="69"/>
                    <a:pt x="560" y="69"/>
                  </a:cubicBezTo>
                  <a:cubicBezTo>
                    <a:pt x="560" y="69"/>
                    <a:pt x="560" y="67"/>
                    <a:pt x="560" y="66"/>
                  </a:cubicBezTo>
                  <a:cubicBezTo>
                    <a:pt x="562" y="67"/>
                    <a:pt x="564" y="67"/>
                    <a:pt x="566" y="68"/>
                  </a:cubicBezTo>
                  <a:cubicBezTo>
                    <a:pt x="566" y="67"/>
                    <a:pt x="567" y="65"/>
                    <a:pt x="568" y="65"/>
                  </a:cubicBezTo>
                  <a:cubicBezTo>
                    <a:pt x="568" y="65"/>
                    <a:pt x="569" y="66"/>
                    <a:pt x="570" y="65"/>
                  </a:cubicBezTo>
                  <a:cubicBezTo>
                    <a:pt x="570" y="65"/>
                    <a:pt x="570" y="67"/>
                    <a:pt x="570" y="67"/>
                  </a:cubicBezTo>
                  <a:cubicBezTo>
                    <a:pt x="572" y="69"/>
                    <a:pt x="576" y="70"/>
                    <a:pt x="577" y="69"/>
                  </a:cubicBezTo>
                  <a:cubicBezTo>
                    <a:pt x="577" y="69"/>
                    <a:pt x="575" y="66"/>
                    <a:pt x="579" y="67"/>
                  </a:cubicBezTo>
                  <a:cubicBezTo>
                    <a:pt x="579" y="67"/>
                    <a:pt x="582" y="69"/>
                    <a:pt x="583" y="70"/>
                  </a:cubicBezTo>
                  <a:cubicBezTo>
                    <a:pt x="584" y="69"/>
                    <a:pt x="586" y="67"/>
                    <a:pt x="586" y="66"/>
                  </a:cubicBezTo>
                  <a:cubicBezTo>
                    <a:pt x="587" y="67"/>
                    <a:pt x="588" y="68"/>
                    <a:pt x="588" y="68"/>
                  </a:cubicBezTo>
                  <a:cubicBezTo>
                    <a:pt x="593" y="70"/>
                    <a:pt x="596" y="68"/>
                    <a:pt x="600" y="68"/>
                  </a:cubicBezTo>
                  <a:cubicBezTo>
                    <a:pt x="600" y="68"/>
                    <a:pt x="601" y="66"/>
                    <a:pt x="601" y="65"/>
                  </a:cubicBezTo>
                  <a:cubicBezTo>
                    <a:pt x="600" y="65"/>
                    <a:pt x="600" y="65"/>
                    <a:pt x="599" y="64"/>
                  </a:cubicBezTo>
                  <a:cubicBezTo>
                    <a:pt x="596" y="63"/>
                    <a:pt x="603" y="64"/>
                    <a:pt x="603" y="64"/>
                  </a:cubicBezTo>
                  <a:cubicBezTo>
                    <a:pt x="604" y="64"/>
                    <a:pt x="605" y="61"/>
                    <a:pt x="605" y="61"/>
                  </a:cubicBezTo>
                  <a:cubicBezTo>
                    <a:pt x="605" y="61"/>
                    <a:pt x="615" y="60"/>
                    <a:pt x="611" y="59"/>
                  </a:cubicBezTo>
                  <a:cubicBezTo>
                    <a:pt x="610" y="59"/>
                    <a:pt x="608" y="58"/>
                    <a:pt x="607" y="58"/>
                  </a:cubicBezTo>
                  <a:cubicBezTo>
                    <a:pt x="607" y="58"/>
                    <a:pt x="608" y="57"/>
                    <a:pt x="607" y="56"/>
                  </a:cubicBezTo>
                  <a:cubicBezTo>
                    <a:pt x="609" y="55"/>
                    <a:pt x="609" y="55"/>
                    <a:pt x="609" y="55"/>
                  </a:cubicBezTo>
                  <a:cubicBezTo>
                    <a:pt x="610" y="55"/>
                    <a:pt x="611" y="57"/>
                    <a:pt x="612" y="57"/>
                  </a:cubicBezTo>
                  <a:cubicBezTo>
                    <a:pt x="616" y="59"/>
                    <a:pt x="616" y="57"/>
                    <a:pt x="619" y="56"/>
                  </a:cubicBezTo>
                  <a:cubicBezTo>
                    <a:pt x="619" y="54"/>
                    <a:pt x="619" y="54"/>
                    <a:pt x="619" y="54"/>
                  </a:cubicBezTo>
                  <a:cubicBezTo>
                    <a:pt x="620" y="54"/>
                    <a:pt x="621" y="55"/>
                    <a:pt x="622" y="54"/>
                  </a:cubicBezTo>
                  <a:cubicBezTo>
                    <a:pt x="623" y="53"/>
                    <a:pt x="621" y="52"/>
                    <a:pt x="621" y="51"/>
                  </a:cubicBezTo>
                  <a:cubicBezTo>
                    <a:pt x="622" y="50"/>
                    <a:pt x="623" y="50"/>
                    <a:pt x="623" y="49"/>
                  </a:cubicBezTo>
                  <a:cubicBezTo>
                    <a:pt x="627" y="55"/>
                    <a:pt x="628" y="51"/>
                    <a:pt x="627" y="51"/>
                  </a:cubicBezTo>
                  <a:cubicBezTo>
                    <a:pt x="628" y="51"/>
                    <a:pt x="628" y="52"/>
                    <a:pt x="629" y="52"/>
                  </a:cubicBezTo>
                  <a:cubicBezTo>
                    <a:pt x="630" y="52"/>
                    <a:pt x="630" y="49"/>
                    <a:pt x="631" y="49"/>
                  </a:cubicBezTo>
                  <a:cubicBezTo>
                    <a:pt x="633" y="48"/>
                    <a:pt x="635" y="48"/>
                    <a:pt x="637" y="47"/>
                  </a:cubicBezTo>
                  <a:cubicBezTo>
                    <a:pt x="638" y="47"/>
                    <a:pt x="639" y="45"/>
                    <a:pt x="639" y="45"/>
                  </a:cubicBezTo>
                  <a:cubicBezTo>
                    <a:pt x="640" y="44"/>
                    <a:pt x="642" y="44"/>
                    <a:pt x="643" y="43"/>
                  </a:cubicBezTo>
                  <a:cubicBezTo>
                    <a:pt x="644" y="43"/>
                    <a:pt x="643" y="41"/>
                    <a:pt x="644" y="41"/>
                  </a:cubicBezTo>
                  <a:cubicBezTo>
                    <a:pt x="646" y="41"/>
                    <a:pt x="647" y="42"/>
                    <a:pt x="650" y="42"/>
                  </a:cubicBezTo>
                  <a:cubicBezTo>
                    <a:pt x="651" y="42"/>
                    <a:pt x="655" y="40"/>
                    <a:pt x="656" y="40"/>
                  </a:cubicBezTo>
                  <a:cubicBezTo>
                    <a:pt x="663" y="38"/>
                    <a:pt x="667" y="38"/>
                    <a:pt x="673" y="35"/>
                  </a:cubicBezTo>
                  <a:cubicBezTo>
                    <a:pt x="674" y="34"/>
                    <a:pt x="674" y="32"/>
                    <a:pt x="675" y="31"/>
                  </a:cubicBezTo>
                  <a:cubicBezTo>
                    <a:pt x="673" y="31"/>
                    <a:pt x="672" y="31"/>
                    <a:pt x="670" y="31"/>
                  </a:cubicBezTo>
                  <a:cubicBezTo>
                    <a:pt x="668" y="32"/>
                    <a:pt x="664" y="34"/>
                    <a:pt x="662" y="35"/>
                  </a:cubicBezTo>
                  <a:cubicBezTo>
                    <a:pt x="659" y="35"/>
                    <a:pt x="652" y="35"/>
                    <a:pt x="653" y="35"/>
                  </a:cubicBezTo>
                  <a:cubicBezTo>
                    <a:pt x="655" y="33"/>
                    <a:pt x="655" y="33"/>
                    <a:pt x="655" y="33"/>
                  </a:cubicBezTo>
                  <a:cubicBezTo>
                    <a:pt x="658" y="32"/>
                    <a:pt x="661" y="33"/>
                    <a:pt x="665" y="32"/>
                  </a:cubicBezTo>
                  <a:cubicBezTo>
                    <a:pt x="664" y="31"/>
                    <a:pt x="665" y="31"/>
                    <a:pt x="665" y="31"/>
                  </a:cubicBezTo>
                  <a:cubicBezTo>
                    <a:pt x="665" y="31"/>
                    <a:pt x="663" y="29"/>
                    <a:pt x="664" y="29"/>
                  </a:cubicBezTo>
                  <a:cubicBezTo>
                    <a:pt x="665" y="29"/>
                    <a:pt x="667" y="30"/>
                    <a:pt x="667" y="31"/>
                  </a:cubicBezTo>
                  <a:cubicBezTo>
                    <a:pt x="668" y="31"/>
                    <a:pt x="674" y="30"/>
                    <a:pt x="675" y="29"/>
                  </a:cubicBezTo>
                  <a:cubicBezTo>
                    <a:pt x="676" y="29"/>
                    <a:pt x="677" y="26"/>
                    <a:pt x="678" y="25"/>
                  </a:cubicBezTo>
                  <a:cubicBezTo>
                    <a:pt x="679" y="25"/>
                    <a:pt x="682" y="26"/>
                    <a:pt x="683" y="25"/>
                  </a:cubicBezTo>
                  <a:cubicBezTo>
                    <a:pt x="683" y="24"/>
                    <a:pt x="683" y="24"/>
                    <a:pt x="683" y="24"/>
                  </a:cubicBezTo>
                  <a:cubicBezTo>
                    <a:pt x="684" y="24"/>
                    <a:pt x="686" y="24"/>
                    <a:pt x="687" y="23"/>
                  </a:cubicBezTo>
                  <a:cubicBezTo>
                    <a:pt x="688" y="23"/>
                    <a:pt x="689" y="21"/>
                    <a:pt x="689" y="21"/>
                  </a:cubicBezTo>
                  <a:cubicBezTo>
                    <a:pt x="690" y="20"/>
                    <a:pt x="692" y="21"/>
                    <a:pt x="693" y="21"/>
                  </a:cubicBezTo>
                  <a:cubicBezTo>
                    <a:pt x="694" y="19"/>
                    <a:pt x="694" y="19"/>
                    <a:pt x="694" y="19"/>
                  </a:cubicBezTo>
                  <a:cubicBezTo>
                    <a:pt x="695" y="19"/>
                    <a:pt x="696" y="20"/>
                    <a:pt x="696" y="19"/>
                  </a:cubicBezTo>
                  <a:cubicBezTo>
                    <a:pt x="696" y="19"/>
                    <a:pt x="696" y="19"/>
                    <a:pt x="696" y="19"/>
                  </a:cubicBezTo>
                  <a:cubicBezTo>
                    <a:pt x="696" y="18"/>
                    <a:pt x="698" y="17"/>
                    <a:pt x="698" y="17"/>
                  </a:cubicBezTo>
                  <a:cubicBezTo>
                    <a:pt x="698" y="14"/>
                    <a:pt x="698" y="14"/>
                    <a:pt x="698" y="14"/>
                  </a:cubicBezTo>
                  <a:cubicBezTo>
                    <a:pt x="695" y="14"/>
                    <a:pt x="693" y="14"/>
                    <a:pt x="690" y="13"/>
                  </a:cubicBezTo>
                  <a:cubicBezTo>
                    <a:pt x="690" y="12"/>
                    <a:pt x="690" y="12"/>
                    <a:pt x="690" y="12"/>
                  </a:cubicBezTo>
                  <a:cubicBezTo>
                    <a:pt x="690" y="12"/>
                    <a:pt x="686" y="11"/>
                    <a:pt x="686" y="11"/>
                  </a:cubicBezTo>
                  <a:cubicBezTo>
                    <a:pt x="685" y="11"/>
                    <a:pt x="684" y="13"/>
                    <a:pt x="683" y="12"/>
                  </a:cubicBezTo>
                  <a:cubicBezTo>
                    <a:pt x="683" y="11"/>
                    <a:pt x="683" y="11"/>
                    <a:pt x="683" y="11"/>
                  </a:cubicBezTo>
                  <a:cubicBezTo>
                    <a:pt x="681" y="11"/>
                    <a:pt x="682" y="10"/>
                    <a:pt x="681" y="9"/>
                  </a:cubicBezTo>
                  <a:cubicBezTo>
                    <a:pt x="680" y="9"/>
                    <a:pt x="679" y="9"/>
                    <a:pt x="678" y="9"/>
                  </a:cubicBezTo>
                  <a:cubicBezTo>
                    <a:pt x="678" y="7"/>
                    <a:pt x="678" y="7"/>
                    <a:pt x="678" y="7"/>
                  </a:cubicBezTo>
                  <a:cubicBezTo>
                    <a:pt x="675" y="6"/>
                    <a:pt x="673" y="7"/>
                    <a:pt x="669" y="6"/>
                  </a:cubicBezTo>
                  <a:cubicBezTo>
                    <a:pt x="669" y="6"/>
                    <a:pt x="667" y="4"/>
                    <a:pt x="666" y="4"/>
                  </a:cubicBezTo>
                  <a:cubicBezTo>
                    <a:pt x="662" y="3"/>
                    <a:pt x="654" y="3"/>
                    <a:pt x="653" y="3"/>
                  </a:cubicBezTo>
                  <a:cubicBezTo>
                    <a:pt x="651" y="4"/>
                    <a:pt x="650" y="8"/>
                    <a:pt x="648" y="9"/>
                  </a:cubicBezTo>
                  <a:cubicBezTo>
                    <a:pt x="646" y="10"/>
                    <a:pt x="644" y="10"/>
                    <a:pt x="643" y="11"/>
                  </a:cubicBezTo>
                  <a:cubicBezTo>
                    <a:pt x="642" y="11"/>
                    <a:pt x="641" y="13"/>
                    <a:pt x="640" y="13"/>
                  </a:cubicBezTo>
                  <a:cubicBezTo>
                    <a:pt x="638" y="14"/>
                    <a:pt x="638" y="12"/>
                    <a:pt x="637" y="13"/>
                  </a:cubicBezTo>
                  <a:cubicBezTo>
                    <a:pt x="637" y="13"/>
                    <a:pt x="635" y="14"/>
                    <a:pt x="635" y="15"/>
                  </a:cubicBezTo>
                  <a:cubicBezTo>
                    <a:pt x="631" y="16"/>
                    <a:pt x="630" y="15"/>
                    <a:pt x="627" y="17"/>
                  </a:cubicBezTo>
                  <a:cubicBezTo>
                    <a:pt x="628" y="16"/>
                    <a:pt x="627" y="15"/>
                    <a:pt x="627" y="15"/>
                  </a:cubicBezTo>
                  <a:cubicBezTo>
                    <a:pt x="628" y="14"/>
                    <a:pt x="631" y="12"/>
                    <a:pt x="633" y="11"/>
                  </a:cubicBezTo>
                  <a:cubicBezTo>
                    <a:pt x="634" y="11"/>
                    <a:pt x="636" y="12"/>
                    <a:pt x="638" y="11"/>
                  </a:cubicBezTo>
                  <a:cubicBezTo>
                    <a:pt x="639" y="11"/>
                    <a:pt x="647" y="7"/>
                    <a:pt x="647" y="6"/>
                  </a:cubicBezTo>
                  <a:cubicBezTo>
                    <a:pt x="648" y="5"/>
                    <a:pt x="647" y="4"/>
                    <a:pt x="648" y="3"/>
                  </a:cubicBezTo>
                  <a:cubicBezTo>
                    <a:pt x="647" y="3"/>
                    <a:pt x="645" y="2"/>
                    <a:pt x="644" y="2"/>
                  </a:cubicBezTo>
                  <a:cubicBezTo>
                    <a:pt x="639" y="0"/>
                    <a:pt x="637" y="2"/>
                    <a:pt x="632" y="3"/>
                  </a:cubicBezTo>
                  <a:cubicBezTo>
                    <a:pt x="631" y="3"/>
                    <a:pt x="628" y="2"/>
                    <a:pt x="629" y="2"/>
                  </a:cubicBezTo>
                  <a:cubicBezTo>
                    <a:pt x="628" y="3"/>
                    <a:pt x="628" y="3"/>
                    <a:pt x="628" y="3"/>
                  </a:cubicBezTo>
                  <a:cubicBezTo>
                    <a:pt x="627" y="3"/>
                    <a:pt x="623" y="3"/>
                    <a:pt x="622" y="2"/>
                  </a:cubicBezTo>
                  <a:cubicBezTo>
                    <a:pt x="621" y="1"/>
                    <a:pt x="621" y="1"/>
                    <a:pt x="621" y="1"/>
                  </a:cubicBezTo>
                  <a:cubicBezTo>
                    <a:pt x="621" y="0"/>
                    <a:pt x="620" y="1"/>
                    <a:pt x="618" y="1"/>
                  </a:cubicBezTo>
                  <a:cubicBezTo>
                    <a:pt x="616" y="1"/>
                    <a:pt x="613" y="0"/>
                    <a:pt x="611" y="0"/>
                  </a:cubicBezTo>
                  <a:cubicBezTo>
                    <a:pt x="610" y="0"/>
                    <a:pt x="606" y="3"/>
                    <a:pt x="606" y="3"/>
                  </a:cubicBezTo>
                  <a:cubicBezTo>
                    <a:pt x="606" y="4"/>
                    <a:pt x="606" y="6"/>
                    <a:pt x="606" y="7"/>
                  </a:cubicBezTo>
                  <a:cubicBezTo>
                    <a:pt x="605" y="6"/>
                    <a:pt x="605" y="5"/>
                    <a:pt x="605" y="5"/>
                  </a:cubicBezTo>
                  <a:cubicBezTo>
                    <a:pt x="602" y="4"/>
                    <a:pt x="589" y="7"/>
                    <a:pt x="594" y="12"/>
                  </a:cubicBezTo>
                  <a:cubicBezTo>
                    <a:pt x="592" y="11"/>
                    <a:pt x="590" y="11"/>
                    <a:pt x="588" y="9"/>
                  </a:cubicBezTo>
                  <a:cubicBezTo>
                    <a:pt x="587" y="9"/>
                    <a:pt x="587" y="7"/>
                    <a:pt x="585" y="7"/>
                  </a:cubicBezTo>
                  <a:cubicBezTo>
                    <a:pt x="584" y="6"/>
                    <a:pt x="582" y="7"/>
                    <a:pt x="582" y="7"/>
                  </a:cubicBezTo>
                  <a:cubicBezTo>
                    <a:pt x="575" y="8"/>
                    <a:pt x="566" y="6"/>
                    <a:pt x="561" y="7"/>
                  </a:cubicBezTo>
                  <a:cubicBezTo>
                    <a:pt x="559" y="7"/>
                    <a:pt x="557" y="9"/>
                    <a:pt x="556" y="9"/>
                  </a:cubicBezTo>
                  <a:cubicBezTo>
                    <a:pt x="556" y="11"/>
                    <a:pt x="556" y="11"/>
                    <a:pt x="556" y="11"/>
                  </a:cubicBezTo>
                  <a:cubicBezTo>
                    <a:pt x="556" y="11"/>
                    <a:pt x="557" y="11"/>
                    <a:pt x="558" y="11"/>
                  </a:cubicBezTo>
                  <a:cubicBezTo>
                    <a:pt x="558" y="12"/>
                    <a:pt x="557" y="13"/>
                    <a:pt x="558" y="13"/>
                  </a:cubicBezTo>
                  <a:cubicBezTo>
                    <a:pt x="559" y="14"/>
                    <a:pt x="561" y="13"/>
                    <a:pt x="562" y="13"/>
                  </a:cubicBezTo>
                  <a:cubicBezTo>
                    <a:pt x="562" y="13"/>
                    <a:pt x="563" y="15"/>
                    <a:pt x="563" y="15"/>
                  </a:cubicBezTo>
                  <a:cubicBezTo>
                    <a:pt x="564" y="15"/>
                    <a:pt x="566" y="16"/>
                    <a:pt x="567" y="17"/>
                  </a:cubicBezTo>
                  <a:cubicBezTo>
                    <a:pt x="567" y="18"/>
                    <a:pt x="566" y="20"/>
                    <a:pt x="566" y="20"/>
                  </a:cubicBezTo>
                  <a:cubicBezTo>
                    <a:pt x="564" y="17"/>
                    <a:pt x="563" y="15"/>
                    <a:pt x="560" y="15"/>
                  </a:cubicBezTo>
                  <a:cubicBezTo>
                    <a:pt x="559" y="14"/>
                    <a:pt x="557" y="15"/>
                    <a:pt x="557" y="15"/>
                  </a:cubicBezTo>
                  <a:cubicBezTo>
                    <a:pt x="556" y="14"/>
                    <a:pt x="555" y="12"/>
                    <a:pt x="554" y="11"/>
                  </a:cubicBezTo>
                  <a:cubicBezTo>
                    <a:pt x="554" y="12"/>
                    <a:pt x="553" y="11"/>
                    <a:pt x="552" y="11"/>
                  </a:cubicBezTo>
                  <a:cubicBezTo>
                    <a:pt x="552" y="11"/>
                    <a:pt x="551" y="13"/>
                    <a:pt x="551" y="13"/>
                  </a:cubicBezTo>
                  <a:cubicBezTo>
                    <a:pt x="549" y="14"/>
                    <a:pt x="547" y="13"/>
                    <a:pt x="545" y="13"/>
                  </a:cubicBezTo>
                  <a:cubicBezTo>
                    <a:pt x="544" y="12"/>
                    <a:pt x="544" y="11"/>
                    <a:pt x="543" y="11"/>
                  </a:cubicBezTo>
                  <a:cubicBezTo>
                    <a:pt x="543" y="11"/>
                    <a:pt x="543" y="13"/>
                    <a:pt x="543" y="13"/>
                  </a:cubicBezTo>
                  <a:cubicBezTo>
                    <a:pt x="543" y="14"/>
                    <a:pt x="540" y="17"/>
                    <a:pt x="539" y="17"/>
                  </a:cubicBezTo>
                  <a:cubicBezTo>
                    <a:pt x="538" y="17"/>
                    <a:pt x="537" y="18"/>
                    <a:pt x="536" y="17"/>
                  </a:cubicBezTo>
                  <a:cubicBezTo>
                    <a:pt x="535" y="17"/>
                    <a:pt x="535" y="15"/>
                    <a:pt x="535" y="15"/>
                  </a:cubicBezTo>
                  <a:cubicBezTo>
                    <a:pt x="534" y="15"/>
                    <a:pt x="533" y="15"/>
                    <a:pt x="532" y="15"/>
                  </a:cubicBezTo>
                  <a:cubicBezTo>
                    <a:pt x="532" y="15"/>
                    <a:pt x="531" y="16"/>
                    <a:pt x="531" y="17"/>
                  </a:cubicBezTo>
                  <a:cubicBezTo>
                    <a:pt x="532" y="18"/>
                    <a:pt x="533" y="19"/>
                    <a:pt x="533" y="19"/>
                  </a:cubicBezTo>
                  <a:cubicBezTo>
                    <a:pt x="534" y="20"/>
                    <a:pt x="535" y="19"/>
                    <a:pt x="536" y="19"/>
                  </a:cubicBezTo>
                  <a:cubicBezTo>
                    <a:pt x="536" y="21"/>
                    <a:pt x="536" y="21"/>
                    <a:pt x="536" y="21"/>
                  </a:cubicBezTo>
                  <a:cubicBezTo>
                    <a:pt x="532" y="19"/>
                    <a:pt x="529" y="17"/>
                    <a:pt x="526" y="17"/>
                  </a:cubicBezTo>
                  <a:cubicBezTo>
                    <a:pt x="526" y="16"/>
                    <a:pt x="524" y="17"/>
                    <a:pt x="524" y="17"/>
                  </a:cubicBezTo>
                  <a:cubicBezTo>
                    <a:pt x="523" y="16"/>
                    <a:pt x="522" y="14"/>
                    <a:pt x="521" y="14"/>
                  </a:cubicBezTo>
                  <a:cubicBezTo>
                    <a:pt x="520" y="14"/>
                    <a:pt x="518" y="14"/>
                    <a:pt x="517" y="14"/>
                  </a:cubicBezTo>
                  <a:cubicBezTo>
                    <a:pt x="517" y="16"/>
                    <a:pt x="517" y="21"/>
                    <a:pt x="518" y="23"/>
                  </a:cubicBezTo>
                  <a:cubicBezTo>
                    <a:pt x="519" y="24"/>
                    <a:pt x="521" y="24"/>
                    <a:pt x="521" y="25"/>
                  </a:cubicBezTo>
                  <a:cubicBezTo>
                    <a:pt x="521" y="25"/>
                    <a:pt x="521" y="26"/>
                    <a:pt x="521" y="27"/>
                  </a:cubicBezTo>
                  <a:cubicBezTo>
                    <a:pt x="520" y="26"/>
                    <a:pt x="519" y="24"/>
                    <a:pt x="518" y="23"/>
                  </a:cubicBezTo>
                  <a:cubicBezTo>
                    <a:pt x="517" y="23"/>
                    <a:pt x="517" y="22"/>
                    <a:pt x="516" y="22"/>
                  </a:cubicBezTo>
                  <a:cubicBezTo>
                    <a:pt x="516" y="23"/>
                    <a:pt x="515" y="21"/>
                    <a:pt x="514" y="21"/>
                  </a:cubicBezTo>
                  <a:cubicBezTo>
                    <a:pt x="514" y="22"/>
                    <a:pt x="515" y="25"/>
                    <a:pt x="514" y="25"/>
                  </a:cubicBezTo>
                  <a:cubicBezTo>
                    <a:pt x="513" y="25"/>
                    <a:pt x="513" y="25"/>
                    <a:pt x="513" y="25"/>
                  </a:cubicBezTo>
                  <a:cubicBezTo>
                    <a:pt x="510" y="21"/>
                    <a:pt x="510" y="19"/>
                    <a:pt x="504" y="18"/>
                  </a:cubicBezTo>
                  <a:cubicBezTo>
                    <a:pt x="503" y="17"/>
                    <a:pt x="503" y="17"/>
                    <a:pt x="503" y="17"/>
                  </a:cubicBezTo>
                  <a:cubicBezTo>
                    <a:pt x="500" y="16"/>
                    <a:pt x="498" y="17"/>
                    <a:pt x="495" y="16"/>
                  </a:cubicBezTo>
                  <a:cubicBezTo>
                    <a:pt x="491" y="15"/>
                    <a:pt x="491" y="15"/>
                    <a:pt x="491" y="15"/>
                  </a:cubicBezTo>
                  <a:cubicBezTo>
                    <a:pt x="491" y="14"/>
                    <a:pt x="490" y="13"/>
                    <a:pt x="490" y="13"/>
                  </a:cubicBezTo>
                  <a:cubicBezTo>
                    <a:pt x="490" y="12"/>
                    <a:pt x="490" y="12"/>
                    <a:pt x="490" y="12"/>
                  </a:cubicBezTo>
                  <a:cubicBezTo>
                    <a:pt x="488" y="11"/>
                    <a:pt x="484" y="12"/>
                    <a:pt x="482" y="12"/>
                  </a:cubicBezTo>
                  <a:cubicBezTo>
                    <a:pt x="483" y="13"/>
                    <a:pt x="482" y="13"/>
                    <a:pt x="482" y="14"/>
                  </a:cubicBezTo>
                  <a:cubicBezTo>
                    <a:pt x="482" y="14"/>
                    <a:pt x="485" y="18"/>
                    <a:pt x="486" y="19"/>
                  </a:cubicBezTo>
                  <a:cubicBezTo>
                    <a:pt x="480" y="17"/>
                    <a:pt x="476" y="19"/>
                    <a:pt x="470" y="18"/>
                  </a:cubicBezTo>
                  <a:cubicBezTo>
                    <a:pt x="471" y="20"/>
                    <a:pt x="471" y="21"/>
                    <a:pt x="472" y="23"/>
                  </a:cubicBezTo>
                  <a:cubicBezTo>
                    <a:pt x="474" y="23"/>
                    <a:pt x="474" y="22"/>
                    <a:pt x="476" y="23"/>
                  </a:cubicBezTo>
                  <a:cubicBezTo>
                    <a:pt x="477" y="23"/>
                    <a:pt x="478" y="25"/>
                    <a:pt x="478" y="25"/>
                  </a:cubicBezTo>
                  <a:cubicBezTo>
                    <a:pt x="481" y="25"/>
                    <a:pt x="482" y="23"/>
                    <a:pt x="484" y="23"/>
                  </a:cubicBezTo>
                  <a:cubicBezTo>
                    <a:pt x="485" y="23"/>
                    <a:pt x="487" y="24"/>
                    <a:pt x="489" y="24"/>
                  </a:cubicBezTo>
                  <a:cubicBezTo>
                    <a:pt x="490" y="24"/>
                    <a:pt x="491" y="22"/>
                    <a:pt x="493" y="23"/>
                  </a:cubicBezTo>
                  <a:cubicBezTo>
                    <a:pt x="493" y="23"/>
                    <a:pt x="494" y="24"/>
                    <a:pt x="494" y="24"/>
                  </a:cubicBezTo>
                  <a:cubicBezTo>
                    <a:pt x="494" y="25"/>
                    <a:pt x="494" y="25"/>
                    <a:pt x="494" y="25"/>
                  </a:cubicBezTo>
                  <a:cubicBezTo>
                    <a:pt x="494" y="26"/>
                    <a:pt x="492" y="25"/>
                    <a:pt x="492" y="25"/>
                  </a:cubicBezTo>
                  <a:cubicBezTo>
                    <a:pt x="492" y="25"/>
                    <a:pt x="492" y="31"/>
                    <a:pt x="492" y="31"/>
                  </a:cubicBezTo>
                  <a:cubicBezTo>
                    <a:pt x="491" y="31"/>
                    <a:pt x="491" y="31"/>
                    <a:pt x="490" y="31"/>
                  </a:cubicBezTo>
                  <a:cubicBezTo>
                    <a:pt x="490" y="29"/>
                    <a:pt x="490" y="28"/>
                    <a:pt x="489" y="26"/>
                  </a:cubicBezTo>
                  <a:cubicBezTo>
                    <a:pt x="487" y="26"/>
                    <a:pt x="486" y="26"/>
                    <a:pt x="484" y="27"/>
                  </a:cubicBezTo>
                  <a:cubicBezTo>
                    <a:pt x="483" y="29"/>
                    <a:pt x="483" y="29"/>
                    <a:pt x="483" y="29"/>
                  </a:cubicBezTo>
                  <a:cubicBezTo>
                    <a:pt x="483" y="29"/>
                    <a:pt x="476" y="26"/>
                    <a:pt x="474" y="25"/>
                  </a:cubicBezTo>
                  <a:cubicBezTo>
                    <a:pt x="475" y="25"/>
                    <a:pt x="473" y="27"/>
                    <a:pt x="473" y="27"/>
                  </a:cubicBezTo>
                  <a:cubicBezTo>
                    <a:pt x="474" y="27"/>
                    <a:pt x="475" y="30"/>
                    <a:pt x="474" y="30"/>
                  </a:cubicBezTo>
                  <a:close/>
                  <a:moveTo>
                    <a:pt x="101" y="453"/>
                  </a:moveTo>
                  <a:cubicBezTo>
                    <a:pt x="102" y="453"/>
                    <a:pt x="102" y="453"/>
                    <a:pt x="102" y="453"/>
                  </a:cubicBezTo>
                  <a:cubicBezTo>
                    <a:pt x="102" y="452"/>
                    <a:pt x="102" y="452"/>
                    <a:pt x="102" y="452"/>
                  </a:cubicBezTo>
                  <a:cubicBezTo>
                    <a:pt x="102" y="452"/>
                    <a:pt x="103" y="453"/>
                    <a:pt x="104" y="453"/>
                  </a:cubicBezTo>
                  <a:cubicBezTo>
                    <a:pt x="103" y="453"/>
                    <a:pt x="104" y="455"/>
                    <a:pt x="104" y="455"/>
                  </a:cubicBezTo>
                  <a:cubicBezTo>
                    <a:pt x="103" y="456"/>
                    <a:pt x="102" y="455"/>
                    <a:pt x="102" y="455"/>
                  </a:cubicBezTo>
                  <a:cubicBezTo>
                    <a:pt x="100" y="456"/>
                    <a:pt x="97" y="462"/>
                    <a:pt x="96" y="464"/>
                  </a:cubicBezTo>
                  <a:cubicBezTo>
                    <a:pt x="97" y="465"/>
                    <a:pt x="99" y="465"/>
                    <a:pt x="100" y="466"/>
                  </a:cubicBezTo>
                  <a:cubicBezTo>
                    <a:pt x="100" y="467"/>
                    <a:pt x="99" y="467"/>
                    <a:pt x="99" y="467"/>
                  </a:cubicBezTo>
                  <a:cubicBezTo>
                    <a:pt x="99" y="467"/>
                    <a:pt x="99" y="469"/>
                    <a:pt x="99" y="469"/>
                  </a:cubicBezTo>
                  <a:cubicBezTo>
                    <a:pt x="99" y="469"/>
                    <a:pt x="101" y="470"/>
                    <a:pt x="101" y="470"/>
                  </a:cubicBezTo>
                  <a:cubicBezTo>
                    <a:pt x="101" y="471"/>
                    <a:pt x="101" y="471"/>
                    <a:pt x="101" y="471"/>
                  </a:cubicBezTo>
                  <a:cubicBezTo>
                    <a:pt x="98" y="470"/>
                    <a:pt x="100" y="476"/>
                    <a:pt x="101" y="477"/>
                  </a:cubicBezTo>
                  <a:cubicBezTo>
                    <a:pt x="104" y="480"/>
                    <a:pt x="104" y="480"/>
                    <a:pt x="104" y="480"/>
                  </a:cubicBezTo>
                  <a:cubicBezTo>
                    <a:pt x="104" y="479"/>
                    <a:pt x="106" y="480"/>
                    <a:pt x="106" y="479"/>
                  </a:cubicBezTo>
                  <a:cubicBezTo>
                    <a:pt x="107" y="479"/>
                    <a:pt x="106" y="478"/>
                    <a:pt x="106" y="478"/>
                  </a:cubicBezTo>
                  <a:cubicBezTo>
                    <a:pt x="108" y="475"/>
                    <a:pt x="108" y="475"/>
                    <a:pt x="108" y="475"/>
                  </a:cubicBezTo>
                  <a:cubicBezTo>
                    <a:pt x="109" y="474"/>
                    <a:pt x="110" y="476"/>
                    <a:pt x="111" y="475"/>
                  </a:cubicBezTo>
                  <a:cubicBezTo>
                    <a:pt x="110" y="477"/>
                    <a:pt x="110" y="476"/>
                    <a:pt x="109" y="477"/>
                  </a:cubicBezTo>
                  <a:cubicBezTo>
                    <a:pt x="109" y="478"/>
                    <a:pt x="110" y="481"/>
                    <a:pt x="110" y="481"/>
                  </a:cubicBezTo>
                  <a:cubicBezTo>
                    <a:pt x="110" y="481"/>
                    <a:pt x="108" y="481"/>
                    <a:pt x="108" y="481"/>
                  </a:cubicBezTo>
                  <a:cubicBezTo>
                    <a:pt x="108" y="481"/>
                    <a:pt x="107" y="483"/>
                    <a:pt x="107" y="484"/>
                  </a:cubicBezTo>
                  <a:cubicBezTo>
                    <a:pt x="108" y="484"/>
                    <a:pt x="109" y="485"/>
                    <a:pt x="110" y="486"/>
                  </a:cubicBezTo>
                  <a:cubicBezTo>
                    <a:pt x="110" y="489"/>
                    <a:pt x="110" y="489"/>
                    <a:pt x="110" y="489"/>
                  </a:cubicBezTo>
                  <a:cubicBezTo>
                    <a:pt x="110" y="489"/>
                    <a:pt x="112" y="487"/>
                    <a:pt x="110" y="487"/>
                  </a:cubicBezTo>
                  <a:cubicBezTo>
                    <a:pt x="111" y="487"/>
                    <a:pt x="112" y="487"/>
                    <a:pt x="113" y="487"/>
                  </a:cubicBezTo>
                  <a:cubicBezTo>
                    <a:pt x="114" y="487"/>
                    <a:pt x="112" y="486"/>
                    <a:pt x="114" y="485"/>
                  </a:cubicBezTo>
                  <a:cubicBezTo>
                    <a:pt x="114" y="487"/>
                    <a:pt x="114" y="490"/>
                    <a:pt x="116" y="491"/>
                  </a:cubicBezTo>
                  <a:cubicBezTo>
                    <a:pt x="116" y="492"/>
                    <a:pt x="118" y="491"/>
                    <a:pt x="120" y="493"/>
                  </a:cubicBezTo>
                  <a:cubicBezTo>
                    <a:pt x="119" y="495"/>
                    <a:pt x="119" y="495"/>
                    <a:pt x="119" y="495"/>
                  </a:cubicBezTo>
                  <a:cubicBezTo>
                    <a:pt x="118" y="494"/>
                    <a:pt x="119" y="495"/>
                    <a:pt x="121" y="495"/>
                  </a:cubicBezTo>
                  <a:cubicBezTo>
                    <a:pt x="120" y="497"/>
                    <a:pt x="121" y="496"/>
                    <a:pt x="120" y="497"/>
                  </a:cubicBezTo>
                  <a:cubicBezTo>
                    <a:pt x="120" y="498"/>
                    <a:pt x="120" y="499"/>
                    <a:pt x="120" y="500"/>
                  </a:cubicBezTo>
                  <a:cubicBezTo>
                    <a:pt x="120" y="500"/>
                    <a:pt x="122" y="501"/>
                    <a:pt x="122" y="501"/>
                  </a:cubicBezTo>
                  <a:cubicBezTo>
                    <a:pt x="122" y="501"/>
                    <a:pt x="121" y="502"/>
                    <a:pt x="120" y="502"/>
                  </a:cubicBezTo>
                  <a:cubicBezTo>
                    <a:pt x="118" y="502"/>
                    <a:pt x="122" y="502"/>
                    <a:pt x="121" y="503"/>
                  </a:cubicBezTo>
                  <a:cubicBezTo>
                    <a:pt x="120" y="504"/>
                    <a:pt x="119" y="503"/>
                    <a:pt x="118" y="504"/>
                  </a:cubicBezTo>
                  <a:cubicBezTo>
                    <a:pt x="117" y="505"/>
                    <a:pt x="119" y="509"/>
                    <a:pt x="119" y="510"/>
                  </a:cubicBezTo>
                  <a:cubicBezTo>
                    <a:pt x="117" y="510"/>
                    <a:pt x="116" y="510"/>
                    <a:pt x="114" y="509"/>
                  </a:cubicBezTo>
                  <a:cubicBezTo>
                    <a:pt x="114" y="509"/>
                    <a:pt x="114" y="512"/>
                    <a:pt x="114" y="513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6" y="515"/>
                    <a:pt x="116" y="517"/>
                    <a:pt x="116" y="520"/>
                  </a:cubicBezTo>
                  <a:cubicBezTo>
                    <a:pt x="117" y="520"/>
                    <a:pt x="117" y="521"/>
                    <a:pt x="118" y="520"/>
                  </a:cubicBezTo>
                  <a:cubicBezTo>
                    <a:pt x="119" y="520"/>
                    <a:pt x="120" y="518"/>
                    <a:pt x="121" y="518"/>
                  </a:cubicBezTo>
                  <a:cubicBezTo>
                    <a:pt x="122" y="520"/>
                    <a:pt x="122" y="520"/>
                    <a:pt x="122" y="520"/>
                  </a:cubicBezTo>
                  <a:cubicBezTo>
                    <a:pt x="124" y="520"/>
                    <a:pt x="127" y="520"/>
                    <a:pt x="130" y="520"/>
                  </a:cubicBezTo>
                  <a:cubicBezTo>
                    <a:pt x="129" y="523"/>
                    <a:pt x="129" y="525"/>
                    <a:pt x="129" y="526"/>
                  </a:cubicBezTo>
                  <a:cubicBezTo>
                    <a:pt x="131" y="525"/>
                    <a:pt x="132" y="525"/>
                    <a:pt x="135" y="525"/>
                  </a:cubicBezTo>
                  <a:cubicBezTo>
                    <a:pt x="135" y="525"/>
                    <a:pt x="135" y="526"/>
                    <a:pt x="135" y="526"/>
                  </a:cubicBezTo>
                  <a:cubicBezTo>
                    <a:pt x="136" y="527"/>
                    <a:pt x="137" y="526"/>
                    <a:pt x="137" y="526"/>
                  </a:cubicBezTo>
                  <a:cubicBezTo>
                    <a:pt x="137" y="526"/>
                    <a:pt x="137" y="529"/>
                    <a:pt x="137" y="529"/>
                  </a:cubicBezTo>
                  <a:cubicBezTo>
                    <a:pt x="139" y="530"/>
                    <a:pt x="141" y="530"/>
                    <a:pt x="143" y="530"/>
                  </a:cubicBezTo>
                  <a:cubicBezTo>
                    <a:pt x="143" y="534"/>
                    <a:pt x="142" y="535"/>
                    <a:pt x="146" y="537"/>
                  </a:cubicBezTo>
                  <a:cubicBezTo>
                    <a:pt x="147" y="537"/>
                    <a:pt x="148" y="537"/>
                    <a:pt x="149" y="537"/>
                  </a:cubicBezTo>
                  <a:cubicBezTo>
                    <a:pt x="149" y="537"/>
                    <a:pt x="149" y="538"/>
                    <a:pt x="149" y="538"/>
                  </a:cubicBezTo>
                  <a:cubicBezTo>
                    <a:pt x="156" y="538"/>
                    <a:pt x="158" y="539"/>
                    <a:pt x="162" y="540"/>
                  </a:cubicBezTo>
                  <a:cubicBezTo>
                    <a:pt x="162" y="539"/>
                    <a:pt x="162" y="537"/>
                    <a:pt x="162" y="536"/>
                  </a:cubicBezTo>
                  <a:cubicBezTo>
                    <a:pt x="162" y="536"/>
                    <a:pt x="160" y="536"/>
                    <a:pt x="159" y="535"/>
                  </a:cubicBezTo>
                  <a:cubicBezTo>
                    <a:pt x="159" y="535"/>
                    <a:pt x="157" y="532"/>
                    <a:pt x="157" y="532"/>
                  </a:cubicBezTo>
                  <a:cubicBezTo>
                    <a:pt x="157" y="531"/>
                    <a:pt x="158" y="531"/>
                    <a:pt x="157" y="530"/>
                  </a:cubicBezTo>
                  <a:cubicBezTo>
                    <a:pt x="156" y="529"/>
                    <a:pt x="151" y="526"/>
                    <a:pt x="149" y="525"/>
                  </a:cubicBezTo>
                  <a:cubicBezTo>
                    <a:pt x="147" y="524"/>
                    <a:pt x="144" y="525"/>
                    <a:pt x="143" y="523"/>
                  </a:cubicBezTo>
                  <a:cubicBezTo>
                    <a:pt x="142" y="523"/>
                    <a:pt x="143" y="520"/>
                    <a:pt x="143" y="520"/>
                  </a:cubicBezTo>
                  <a:cubicBezTo>
                    <a:pt x="143" y="519"/>
                    <a:pt x="141" y="519"/>
                    <a:pt x="140" y="519"/>
                  </a:cubicBezTo>
                  <a:cubicBezTo>
                    <a:pt x="139" y="519"/>
                    <a:pt x="139" y="515"/>
                    <a:pt x="139" y="517"/>
                  </a:cubicBezTo>
                  <a:cubicBezTo>
                    <a:pt x="140" y="515"/>
                    <a:pt x="140" y="515"/>
                    <a:pt x="140" y="515"/>
                  </a:cubicBezTo>
                  <a:cubicBezTo>
                    <a:pt x="139" y="515"/>
                    <a:pt x="139" y="516"/>
                    <a:pt x="138" y="516"/>
                  </a:cubicBezTo>
                  <a:cubicBezTo>
                    <a:pt x="138" y="516"/>
                    <a:pt x="136" y="514"/>
                    <a:pt x="135" y="514"/>
                  </a:cubicBezTo>
                  <a:cubicBezTo>
                    <a:pt x="133" y="513"/>
                    <a:pt x="130" y="514"/>
                    <a:pt x="128" y="514"/>
                  </a:cubicBezTo>
                  <a:cubicBezTo>
                    <a:pt x="125" y="513"/>
                    <a:pt x="121" y="511"/>
                    <a:pt x="119" y="511"/>
                  </a:cubicBezTo>
                  <a:cubicBezTo>
                    <a:pt x="121" y="510"/>
                    <a:pt x="123" y="508"/>
                    <a:pt x="127" y="508"/>
                  </a:cubicBezTo>
                  <a:cubicBezTo>
                    <a:pt x="131" y="508"/>
                    <a:pt x="130" y="510"/>
                    <a:pt x="128" y="512"/>
                  </a:cubicBezTo>
                  <a:cubicBezTo>
                    <a:pt x="129" y="512"/>
                    <a:pt x="129" y="513"/>
                    <a:pt x="130" y="513"/>
                  </a:cubicBezTo>
                  <a:cubicBezTo>
                    <a:pt x="132" y="514"/>
                    <a:pt x="137" y="512"/>
                    <a:pt x="139" y="511"/>
                  </a:cubicBezTo>
                  <a:cubicBezTo>
                    <a:pt x="140" y="511"/>
                    <a:pt x="141" y="510"/>
                    <a:pt x="142" y="510"/>
                  </a:cubicBezTo>
                  <a:cubicBezTo>
                    <a:pt x="143" y="510"/>
                    <a:pt x="142" y="512"/>
                    <a:pt x="142" y="513"/>
                  </a:cubicBezTo>
                  <a:cubicBezTo>
                    <a:pt x="142" y="513"/>
                    <a:pt x="144" y="513"/>
                    <a:pt x="145" y="514"/>
                  </a:cubicBezTo>
                  <a:cubicBezTo>
                    <a:pt x="145" y="515"/>
                    <a:pt x="144" y="515"/>
                    <a:pt x="144" y="516"/>
                  </a:cubicBezTo>
                  <a:cubicBezTo>
                    <a:pt x="147" y="517"/>
                    <a:pt x="148" y="517"/>
                    <a:pt x="151" y="517"/>
                  </a:cubicBezTo>
                  <a:cubicBezTo>
                    <a:pt x="151" y="518"/>
                    <a:pt x="151" y="518"/>
                    <a:pt x="151" y="518"/>
                  </a:cubicBezTo>
                  <a:cubicBezTo>
                    <a:pt x="155" y="520"/>
                    <a:pt x="149" y="524"/>
                    <a:pt x="153" y="523"/>
                  </a:cubicBezTo>
                  <a:cubicBezTo>
                    <a:pt x="154" y="523"/>
                    <a:pt x="155" y="521"/>
                    <a:pt x="155" y="520"/>
                  </a:cubicBezTo>
                  <a:cubicBezTo>
                    <a:pt x="156" y="520"/>
                    <a:pt x="157" y="521"/>
                    <a:pt x="157" y="520"/>
                  </a:cubicBezTo>
                  <a:cubicBezTo>
                    <a:pt x="157" y="521"/>
                    <a:pt x="158" y="522"/>
                    <a:pt x="158" y="522"/>
                  </a:cubicBezTo>
                  <a:cubicBezTo>
                    <a:pt x="157" y="522"/>
                    <a:pt x="157" y="524"/>
                    <a:pt x="157" y="524"/>
                  </a:cubicBezTo>
                  <a:cubicBezTo>
                    <a:pt x="158" y="525"/>
                    <a:pt x="159" y="525"/>
                    <a:pt x="160" y="526"/>
                  </a:cubicBezTo>
                  <a:cubicBezTo>
                    <a:pt x="160" y="527"/>
                    <a:pt x="160" y="527"/>
                    <a:pt x="160" y="527"/>
                  </a:cubicBezTo>
                  <a:cubicBezTo>
                    <a:pt x="161" y="527"/>
                    <a:pt x="161" y="527"/>
                    <a:pt x="162" y="527"/>
                  </a:cubicBezTo>
                  <a:cubicBezTo>
                    <a:pt x="162" y="528"/>
                    <a:pt x="162" y="529"/>
                    <a:pt x="162" y="530"/>
                  </a:cubicBezTo>
                  <a:cubicBezTo>
                    <a:pt x="163" y="531"/>
                    <a:pt x="165" y="531"/>
                    <a:pt x="165" y="532"/>
                  </a:cubicBezTo>
                  <a:cubicBezTo>
                    <a:pt x="403" y="536"/>
                    <a:pt x="403" y="536"/>
                    <a:pt x="403" y="536"/>
                  </a:cubicBezTo>
                  <a:cubicBezTo>
                    <a:pt x="403" y="536"/>
                    <a:pt x="403" y="531"/>
                    <a:pt x="405" y="531"/>
                  </a:cubicBezTo>
                  <a:cubicBezTo>
                    <a:pt x="407" y="531"/>
                    <a:pt x="409" y="539"/>
                    <a:pt x="409" y="539"/>
                  </a:cubicBezTo>
                  <a:cubicBezTo>
                    <a:pt x="409" y="539"/>
                    <a:pt x="410" y="540"/>
                    <a:pt x="413" y="540"/>
                  </a:cubicBezTo>
                  <a:cubicBezTo>
                    <a:pt x="416" y="540"/>
                    <a:pt x="418" y="544"/>
                    <a:pt x="419" y="542"/>
                  </a:cubicBezTo>
                  <a:cubicBezTo>
                    <a:pt x="419" y="540"/>
                    <a:pt x="422" y="539"/>
                    <a:pt x="423" y="540"/>
                  </a:cubicBezTo>
                  <a:cubicBezTo>
                    <a:pt x="425" y="541"/>
                    <a:pt x="427" y="543"/>
                    <a:pt x="430" y="543"/>
                  </a:cubicBezTo>
                  <a:cubicBezTo>
                    <a:pt x="432" y="543"/>
                    <a:pt x="433" y="544"/>
                    <a:pt x="435" y="544"/>
                  </a:cubicBezTo>
                  <a:cubicBezTo>
                    <a:pt x="437" y="543"/>
                    <a:pt x="438" y="544"/>
                    <a:pt x="440" y="544"/>
                  </a:cubicBezTo>
                  <a:cubicBezTo>
                    <a:pt x="442" y="545"/>
                    <a:pt x="443" y="543"/>
                    <a:pt x="445" y="545"/>
                  </a:cubicBezTo>
                  <a:cubicBezTo>
                    <a:pt x="446" y="546"/>
                    <a:pt x="448" y="546"/>
                    <a:pt x="449" y="547"/>
                  </a:cubicBezTo>
                  <a:cubicBezTo>
                    <a:pt x="451" y="546"/>
                    <a:pt x="451" y="545"/>
                    <a:pt x="453" y="540"/>
                  </a:cubicBezTo>
                  <a:cubicBezTo>
                    <a:pt x="454" y="540"/>
                    <a:pt x="454" y="541"/>
                    <a:pt x="456" y="541"/>
                  </a:cubicBezTo>
                  <a:cubicBezTo>
                    <a:pt x="456" y="541"/>
                    <a:pt x="457" y="539"/>
                    <a:pt x="457" y="539"/>
                  </a:cubicBezTo>
                  <a:cubicBezTo>
                    <a:pt x="459" y="539"/>
                    <a:pt x="459" y="539"/>
                    <a:pt x="459" y="539"/>
                  </a:cubicBezTo>
                  <a:cubicBezTo>
                    <a:pt x="459" y="538"/>
                    <a:pt x="458" y="537"/>
                    <a:pt x="459" y="536"/>
                  </a:cubicBezTo>
                  <a:cubicBezTo>
                    <a:pt x="461" y="536"/>
                    <a:pt x="461" y="536"/>
                    <a:pt x="461" y="536"/>
                  </a:cubicBezTo>
                  <a:cubicBezTo>
                    <a:pt x="459" y="537"/>
                    <a:pt x="460" y="539"/>
                    <a:pt x="461" y="539"/>
                  </a:cubicBezTo>
                  <a:cubicBezTo>
                    <a:pt x="461" y="539"/>
                    <a:pt x="462" y="539"/>
                    <a:pt x="462" y="538"/>
                  </a:cubicBezTo>
                  <a:cubicBezTo>
                    <a:pt x="462" y="537"/>
                    <a:pt x="462" y="537"/>
                    <a:pt x="462" y="537"/>
                  </a:cubicBezTo>
                  <a:cubicBezTo>
                    <a:pt x="462" y="538"/>
                    <a:pt x="461" y="536"/>
                    <a:pt x="461" y="535"/>
                  </a:cubicBezTo>
                  <a:cubicBezTo>
                    <a:pt x="463" y="534"/>
                    <a:pt x="463" y="534"/>
                    <a:pt x="463" y="534"/>
                  </a:cubicBezTo>
                  <a:cubicBezTo>
                    <a:pt x="464" y="534"/>
                    <a:pt x="465" y="535"/>
                    <a:pt x="466" y="535"/>
                  </a:cubicBezTo>
                  <a:cubicBezTo>
                    <a:pt x="467" y="535"/>
                    <a:pt x="469" y="534"/>
                    <a:pt x="470" y="534"/>
                  </a:cubicBezTo>
                  <a:cubicBezTo>
                    <a:pt x="471" y="534"/>
                    <a:pt x="470" y="536"/>
                    <a:pt x="472" y="536"/>
                  </a:cubicBezTo>
                  <a:cubicBezTo>
                    <a:pt x="473" y="536"/>
                    <a:pt x="473" y="535"/>
                    <a:pt x="474" y="534"/>
                  </a:cubicBezTo>
                  <a:cubicBezTo>
                    <a:pt x="476" y="538"/>
                    <a:pt x="479" y="547"/>
                    <a:pt x="483" y="548"/>
                  </a:cubicBezTo>
                  <a:cubicBezTo>
                    <a:pt x="485" y="548"/>
                    <a:pt x="486" y="546"/>
                    <a:pt x="488" y="547"/>
                  </a:cubicBezTo>
                  <a:cubicBezTo>
                    <a:pt x="488" y="547"/>
                    <a:pt x="488" y="548"/>
                    <a:pt x="489" y="548"/>
                  </a:cubicBezTo>
                  <a:cubicBezTo>
                    <a:pt x="490" y="554"/>
                    <a:pt x="488" y="552"/>
                    <a:pt x="492" y="555"/>
                  </a:cubicBezTo>
                  <a:cubicBezTo>
                    <a:pt x="492" y="556"/>
                    <a:pt x="492" y="556"/>
                    <a:pt x="491" y="556"/>
                  </a:cubicBezTo>
                  <a:cubicBezTo>
                    <a:pt x="492" y="560"/>
                    <a:pt x="492" y="562"/>
                    <a:pt x="493" y="566"/>
                  </a:cubicBezTo>
                  <a:cubicBezTo>
                    <a:pt x="494" y="566"/>
                    <a:pt x="496" y="566"/>
                    <a:pt x="497" y="566"/>
                  </a:cubicBezTo>
                  <a:cubicBezTo>
                    <a:pt x="498" y="567"/>
                    <a:pt x="500" y="570"/>
                    <a:pt x="502" y="570"/>
                  </a:cubicBezTo>
                  <a:cubicBezTo>
                    <a:pt x="503" y="571"/>
                    <a:pt x="502" y="570"/>
                    <a:pt x="503" y="570"/>
                  </a:cubicBezTo>
                  <a:cubicBezTo>
                    <a:pt x="503" y="570"/>
                    <a:pt x="508" y="570"/>
                    <a:pt x="509" y="570"/>
                  </a:cubicBezTo>
                  <a:cubicBezTo>
                    <a:pt x="510" y="572"/>
                    <a:pt x="510" y="572"/>
                    <a:pt x="510" y="572"/>
                  </a:cubicBezTo>
                  <a:cubicBezTo>
                    <a:pt x="512" y="572"/>
                    <a:pt x="514" y="571"/>
                    <a:pt x="516" y="572"/>
                  </a:cubicBezTo>
                  <a:cubicBezTo>
                    <a:pt x="516" y="572"/>
                    <a:pt x="517" y="574"/>
                    <a:pt x="517" y="574"/>
                  </a:cubicBezTo>
                  <a:cubicBezTo>
                    <a:pt x="521" y="574"/>
                    <a:pt x="522" y="572"/>
                    <a:pt x="525" y="572"/>
                  </a:cubicBezTo>
                  <a:cubicBezTo>
                    <a:pt x="525" y="574"/>
                    <a:pt x="525" y="574"/>
                    <a:pt x="525" y="574"/>
                  </a:cubicBezTo>
                  <a:cubicBezTo>
                    <a:pt x="525" y="575"/>
                    <a:pt x="529" y="575"/>
                    <a:pt x="529" y="576"/>
                  </a:cubicBezTo>
                  <a:cubicBezTo>
                    <a:pt x="529" y="578"/>
                    <a:pt x="529" y="578"/>
                    <a:pt x="529" y="578"/>
                  </a:cubicBezTo>
                  <a:cubicBezTo>
                    <a:pt x="530" y="578"/>
                    <a:pt x="531" y="577"/>
                    <a:pt x="532" y="578"/>
                  </a:cubicBezTo>
                  <a:cubicBezTo>
                    <a:pt x="532" y="584"/>
                    <a:pt x="532" y="583"/>
                    <a:pt x="536" y="586"/>
                  </a:cubicBezTo>
                  <a:cubicBezTo>
                    <a:pt x="536" y="587"/>
                    <a:pt x="536" y="588"/>
                    <a:pt x="536" y="588"/>
                  </a:cubicBezTo>
                  <a:cubicBezTo>
                    <a:pt x="536" y="588"/>
                    <a:pt x="535" y="590"/>
                    <a:pt x="535" y="590"/>
                  </a:cubicBezTo>
                  <a:cubicBezTo>
                    <a:pt x="535" y="590"/>
                    <a:pt x="532" y="590"/>
                    <a:pt x="532" y="590"/>
                  </a:cubicBezTo>
                  <a:cubicBezTo>
                    <a:pt x="533" y="590"/>
                    <a:pt x="532" y="590"/>
                    <a:pt x="532" y="590"/>
                  </a:cubicBezTo>
                  <a:cubicBezTo>
                    <a:pt x="532" y="591"/>
                    <a:pt x="532" y="592"/>
                    <a:pt x="533" y="592"/>
                  </a:cubicBezTo>
                  <a:cubicBezTo>
                    <a:pt x="533" y="592"/>
                    <a:pt x="532" y="592"/>
                    <a:pt x="532" y="594"/>
                  </a:cubicBezTo>
                  <a:cubicBezTo>
                    <a:pt x="532" y="593"/>
                    <a:pt x="530" y="594"/>
                    <a:pt x="530" y="594"/>
                  </a:cubicBezTo>
                  <a:cubicBezTo>
                    <a:pt x="529" y="593"/>
                    <a:pt x="529" y="592"/>
                    <a:pt x="529" y="592"/>
                  </a:cubicBezTo>
                  <a:cubicBezTo>
                    <a:pt x="528" y="591"/>
                    <a:pt x="524" y="591"/>
                    <a:pt x="524" y="591"/>
                  </a:cubicBezTo>
                  <a:cubicBezTo>
                    <a:pt x="524" y="591"/>
                    <a:pt x="524" y="589"/>
                    <a:pt x="524" y="589"/>
                  </a:cubicBezTo>
                  <a:cubicBezTo>
                    <a:pt x="523" y="589"/>
                    <a:pt x="522" y="588"/>
                    <a:pt x="522" y="588"/>
                  </a:cubicBezTo>
                  <a:cubicBezTo>
                    <a:pt x="520" y="590"/>
                    <a:pt x="517" y="593"/>
                    <a:pt x="516" y="594"/>
                  </a:cubicBezTo>
                  <a:cubicBezTo>
                    <a:pt x="514" y="598"/>
                    <a:pt x="517" y="601"/>
                    <a:pt x="516" y="605"/>
                  </a:cubicBezTo>
                  <a:cubicBezTo>
                    <a:pt x="516" y="605"/>
                    <a:pt x="515" y="607"/>
                    <a:pt x="515" y="608"/>
                  </a:cubicBezTo>
                  <a:cubicBezTo>
                    <a:pt x="513" y="608"/>
                    <a:pt x="512" y="608"/>
                    <a:pt x="511" y="609"/>
                  </a:cubicBezTo>
                  <a:cubicBezTo>
                    <a:pt x="511" y="609"/>
                    <a:pt x="510" y="612"/>
                    <a:pt x="510" y="615"/>
                  </a:cubicBezTo>
                  <a:cubicBezTo>
                    <a:pt x="510" y="617"/>
                    <a:pt x="508" y="618"/>
                    <a:pt x="506" y="619"/>
                  </a:cubicBezTo>
                  <a:cubicBezTo>
                    <a:pt x="506" y="619"/>
                    <a:pt x="506" y="620"/>
                    <a:pt x="506" y="622"/>
                  </a:cubicBezTo>
                  <a:cubicBezTo>
                    <a:pt x="511" y="621"/>
                    <a:pt x="511" y="621"/>
                    <a:pt x="514" y="620"/>
                  </a:cubicBezTo>
                  <a:cubicBezTo>
                    <a:pt x="515" y="619"/>
                    <a:pt x="515" y="617"/>
                    <a:pt x="516" y="617"/>
                  </a:cubicBezTo>
                  <a:cubicBezTo>
                    <a:pt x="517" y="616"/>
                    <a:pt x="518" y="617"/>
                    <a:pt x="519" y="616"/>
                  </a:cubicBezTo>
                  <a:cubicBezTo>
                    <a:pt x="519" y="616"/>
                    <a:pt x="520" y="614"/>
                    <a:pt x="521" y="614"/>
                  </a:cubicBezTo>
                  <a:cubicBezTo>
                    <a:pt x="523" y="613"/>
                    <a:pt x="525" y="614"/>
                    <a:pt x="528" y="613"/>
                  </a:cubicBezTo>
                  <a:cubicBezTo>
                    <a:pt x="528" y="613"/>
                    <a:pt x="528" y="611"/>
                    <a:pt x="528" y="611"/>
                  </a:cubicBezTo>
                  <a:cubicBezTo>
                    <a:pt x="531" y="609"/>
                    <a:pt x="534" y="610"/>
                    <a:pt x="537" y="610"/>
                  </a:cubicBezTo>
                  <a:cubicBezTo>
                    <a:pt x="537" y="610"/>
                    <a:pt x="539" y="607"/>
                    <a:pt x="537" y="606"/>
                  </a:cubicBezTo>
                  <a:cubicBezTo>
                    <a:pt x="536" y="606"/>
                    <a:pt x="535" y="607"/>
                    <a:pt x="534" y="606"/>
                  </a:cubicBezTo>
                  <a:cubicBezTo>
                    <a:pt x="534" y="605"/>
                    <a:pt x="534" y="605"/>
                    <a:pt x="534" y="605"/>
                  </a:cubicBezTo>
                  <a:cubicBezTo>
                    <a:pt x="537" y="603"/>
                    <a:pt x="545" y="598"/>
                    <a:pt x="552" y="600"/>
                  </a:cubicBezTo>
                  <a:cubicBezTo>
                    <a:pt x="553" y="600"/>
                    <a:pt x="553" y="602"/>
                    <a:pt x="554" y="602"/>
                  </a:cubicBezTo>
                  <a:cubicBezTo>
                    <a:pt x="554" y="603"/>
                    <a:pt x="556" y="602"/>
                    <a:pt x="556" y="602"/>
                  </a:cubicBezTo>
                  <a:cubicBezTo>
                    <a:pt x="557" y="601"/>
                    <a:pt x="557" y="600"/>
                    <a:pt x="559" y="600"/>
                  </a:cubicBezTo>
                  <a:cubicBezTo>
                    <a:pt x="560" y="599"/>
                    <a:pt x="557" y="599"/>
                    <a:pt x="557" y="599"/>
                  </a:cubicBezTo>
                  <a:cubicBezTo>
                    <a:pt x="556" y="600"/>
                    <a:pt x="556" y="599"/>
                    <a:pt x="555" y="600"/>
                  </a:cubicBezTo>
                  <a:cubicBezTo>
                    <a:pt x="554" y="600"/>
                    <a:pt x="555" y="598"/>
                    <a:pt x="554" y="598"/>
                  </a:cubicBezTo>
                  <a:cubicBezTo>
                    <a:pt x="553" y="597"/>
                    <a:pt x="552" y="598"/>
                    <a:pt x="551" y="597"/>
                  </a:cubicBezTo>
                  <a:cubicBezTo>
                    <a:pt x="551" y="597"/>
                    <a:pt x="550" y="596"/>
                    <a:pt x="550" y="596"/>
                  </a:cubicBezTo>
                  <a:cubicBezTo>
                    <a:pt x="553" y="595"/>
                    <a:pt x="554" y="595"/>
                    <a:pt x="556" y="595"/>
                  </a:cubicBezTo>
                  <a:cubicBezTo>
                    <a:pt x="557" y="595"/>
                    <a:pt x="560" y="597"/>
                    <a:pt x="563" y="596"/>
                  </a:cubicBezTo>
                  <a:cubicBezTo>
                    <a:pt x="564" y="596"/>
                    <a:pt x="565" y="595"/>
                    <a:pt x="566" y="594"/>
                  </a:cubicBezTo>
                  <a:cubicBezTo>
                    <a:pt x="566" y="594"/>
                    <a:pt x="566" y="593"/>
                    <a:pt x="566" y="593"/>
                  </a:cubicBezTo>
                  <a:cubicBezTo>
                    <a:pt x="566" y="593"/>
                    <a:pt x="567" y="591"/>
                    <a:pt x="574" y="587"/>
                  </a:cubicBezTo>
                  <a:cubicBezTo>
                    <a:pt x="578" y="585"/>
                    <a:pt x="579" y="584"/>
                    <a:pt x="581" y="584"/>
                  </a:cubicBezTo>
                  <a:cubicBezTo>
                    <a:pt x="581" y="583"/>
                    <a:pt x="582" y="582"/>
                    <a:pt x="583" y="582"/>
                  </a:cubicBezTo>
                  <a:cubicBezTo>
                    <a:pt x="584" y="582"/>
                    <a:pt x="582" y="583"/>
                    <a:pt x="582" y="584"/>
                  </a:cubicBezTo>
                  <a:cubicBezTo>
                    <a:pt x="582" y="584"/>
                    <a:pt x="583" y="584"/>
                    <a:pt x="583" y="585"/>
                  </a:cubicBezTo>
                  <a:cubicBezTo>
                    <a:pt x="586" y="585"/>
                    <a:pt x="608" y="582"/>
                    <a:pt x="608" y="582"/>
                  </a:cubicBezTo>
                  <a:cubicBezTo>
                    <a:pt x="608" y="582"/>
                    <a:pt x="609" y="579"/>
                    <a:pt x="611" y="578"/>
                  </a:cubicBezTo>
                  <a:cubicBezTo>
                    <a:pt x="613" y="578"/>
                    <a:pt x="619" y="572"/>
                    <a:pt x="619" y="571"/>
                  </a:cubicBezTo>
                  <a:cubicBezTo>
                    <a:pt x="618" y="569"/>
                    <a:pt x="621" y="564"/>
                    <a:pt x="621" y="564"/>
                  </a:cubicBezTo>
                  <a:cubicBezTo>
                    <a:pt x="624" y="559"/>
                    <a:pt x="624" y="559"/>
                    <a:pt x="624" y="559"/>
                  </a:cubicBezTo>
                  <a:cubicBezTo>
                    <a:pt x="624" y="559"/>
                    <a:pt x="626" y="556"/>
                    <a:pt x="627" y="560"/>
                  </a:cubicBezTo>
                  <a:cubicBezTo>
                    <a:pt x="627" y="564"/>
                    <a:pt x="628" y="557"/>
                    <a:pt x="631" y="558"/>
                  </a:cubicBezTo>
                  <a:cubicBezTo>
                    <a:pt x="635" y="559"/>
                    <a:pt x="638" y="560"/>
                    <a:pt x="637" y="565"/>
                  </a:cubicBezTo>
                  <a:cubicBezTo>
                    <a:pt x="637" y="570"/>
                    <a:pt x="637" y="577"/>
                    <a:pt x="637" y="577"/>
                  </a:cubicBezTo>
                  <a:cubicBezTo>
                    <a:pt x="637" y="577"/>
                    <a:pt x="641" y="576"/>
                    <a:pt x="641" y="578"/>
                  </a:cubicBezTo>
                  <a:cubicBezTo>
                    <a:pt x="641" y="581"/>
                    <a:pt x="640" y="583"/>
                    <a:pt x="641" y="583"/>
                  </a:cubicBezTo>
                  <a:cubicBezTo>
                    <a:pt x="642" y="583"/>
                    <a:pt x="643" y="584"/>
                    <a:pt x="643" y="584"/>
                  </a:cubicBezTo>
                  <a:cubicBezTo>
                    <a:pt x="643" y="584"/>
                    <a:pt x="644" y="584"/>
                    <a:pt x="645" y="584"/>
                  </a:cubicBezTo>
                  <a:cubicBezTo>
                    <a:pt x="646" y="584"/>
                    <a:pt x="647" y="586"/>
                    <a:pt x="649" y="586"/>
                  </a:cubicBezTo>
                  <a:cubicBezTo>
                    <a:pt x="649" y="586"/>
                    <a:pt x="651" y="586"/>
                    <a:pt x="650" y="586"/>
                  </a:cubicBezTo>
                  <a:cubicBezTo>
                    <a:pt x="651" y="585"/>
                    <a:pt x="655" y="585"/>
                    <a:pt x="653" y="584"/>
                  </a:cubicBezTo>
                  <a:cubicBezTo>
                    <a:pt x="652" y="583"/>
                    <a:pt x="652" y="583"/>
                    <a:pt x="651" y="583"/>
                  </a:cubicBezTo>
                  <a:cubicBezTo>
                    <a:pt x="651" y="582"/>
                    <a:pt x="651" y="582"/>
                    <a:pt x="651" y="582"/>
                  </a:cubicBezTo>
                  <a:cubicBezTo>
                    <a:pt x="651" y="581"/>
                    <a:pt x="652" y="581"/>
                    <a:pt x="653" y="581"/>
                  </a:cubicBezTo>
                  <a:cubicBezTo>
                    <a:pt x="653" y="580"/>
                    <a:pt x="653" y="579"/>
                    <a:pt x="653" y="578"/>
                  </a:cubicBezTo>
                  <a:cubicBezTo>
                    <a:pt x="653" y="578"/>
                    <a:pt x="654" y="579"/>
                    <a:pt x="655" y="579"/>
                  </a:cubicBezTo>
                  <a:cubicBezTo>
                    <a:pt x="655" y="580"/>
                    <a:pt x="655" y="580"/>
                    <a:pt x="655" y="580"/>
                  </a:cubicBezTo>
                  <a:cubicBezTo>
                    <a:pt x="655" y="580"/>
                    <a:pt x="653" y="581"/>
                    <a:pt x="654" y="581"/>
                  </a:cubicBezTo>
                  <a:cubicBezTo>
                    <a:pt x="653" y="580"/>
                    <a:pt x="654" y="583"/>
                    <a:pt x="655" y="584"/>
                  </a:cubicBezTo>
                  <a:cubicBezTo>
                    <a:pt x="656" y="584"/>
                    <a:pt x="656" y="584"/>
                    <a:pt x="656" y="584"/>
                  </a:cubicBezTo>
                  <a:cubicBezTo>
                    <a:pt x="657" y="583"/>
                    <a:pt x="657" y="580"/>
                    <a:pt x="661" y="579"/>
                  </a:cubicBezTo>
                  <a:cubicBezTo>
                    <a:pt x="661" y="578"/>
                    <a:pt x="661" y="578"/>
                    <a:pt x="661" y="578"/>
                  </a:cubicBezTo>
                  <a:cubicBezTo>
                    <a:pt x="661" y="578"/>
                    <a:pt x="661" y="576"/>
                    <a:pt x="661" y="576"/>
                  </a:cubicBezTo>
                  <a:cubicBezTo>
                    <a:pt x="662" y="576"/>
                    <a:pt x="662" y="576"/>
                    <a:pt x="662" y="576"/>
                  </a:cubicBezTo>
                  <a:cubicBezTo>
                    <a:pt x="662" y="574"/>
                    <a:pt x="662" y="574"/>
                    <a:pt x="662" y="572"/>
                  </a:cubicBezTo>
                  <a:cubicBezTo>
                    <a:pt x="663" y="572"/>
                    <a:pt x="663" y="574"/>
                    <a:pt x="663" y="574"/>
                  </a:cubicBezTo>
                  <a:cubicBezTo>
                    <a:pt x="664" y="574"/>
                    <a:pt x="665" y="573"/>
                    <a:pt x="666" y="573"/>
                  </a:cubicBezTo>
                  <a:cubicBezTo>
                    <a:pt x="666" y="573"/>
                    <a:pt x="666" y="575"/>
                    <a:pt x="666" y="575"/>
                  </a:cubicBezTo>
                  <a:cubicBezTo>
                    <a:pt x="666" y="575"/>
                    <a:pt x="664" y="576"/>
                    <a:pt x="664" y="576"/>
                  </a:cubicBezTo>
                  <a:cubicBezTo>
                    <a:pt x="664" y="577"/>
                    <a:pt x="665" y="577"/>
                    <a:pt x="665" y="578"/>
                  </a:cubicBezTo>
                  <a:cubicBezTo>
                    <a:pt x="664" y="578"/>
                    <a:pt x="663" y="579"/>
                    <a:pt x="663" y="580"/>
                  </a:cubicBezTo>
                  <a:cubicBezTo>
                    <a:pt x="662" y="581"/>
                    <a:pt x="663" y="582"/>
                    <a:pt x="663" y="582"/>
                  </a:cubicBezTo>
                  <a:cubicBezTo>
                    <a:pt x="663" y="582"/>
                    <a:pt x="663" y="581"/>
                    <a:pt x="663" y="581"/>
                  </a:cubicBezTo>
                  <a:cubicBezTo>
                    <a:pt x="667" y="580"/>
                    <a:pt x="673" y="581"/>
                    <a:pt x="676" y="581"/>
                  </a:cubicBezTo>
                  <a:cubicBezTo>
                    <a:pt x="675" y="581"/>
                    <a:pt x="674" y="581"/>
                    <a:pt x="673" y="582"/>
                  </a:cubicBezTo>
                  <a:cubicBezTo>
                    <a:pt x="672" y="583"/>
                    <a:pt x="671" y="585"/>
                    <a:pt x="670" y="586"/>
                  </a:cubicBezTo>
                  <a:cubicBezTo>
                    <a:pt x="669" y="586"/>
                    <a:pt x="668" y="586"/>
                    <a:pt x="667" y="586"/>
                  </a:cubicBezTo>
                  <a:cubicBezTo>
                    <a:pt x="667" y="586"/>
                    <a:pt x="667" y="584"/>
                    <a:pt x="667" y="584"/>
                  </a:cubicBezTo>
                  <a:cubicBezTo>
                    <a:pt x="665" y="583"/>
                    <a:pt x="659" y="586"/>
                    <a:pt x="659" y="587"/>
                  </a:cubicBezTo>
                  <a:cubicBezTo>
                    <a:pt x="658" y="588"/>
                    <a:pt x="659" y="589"/>
                    <a:pt x="658" y="590"/>
                  </a:cubicBezTo>
                  <a:cubicBezTo>
                    <a:pt x="657" y="591"/>
                    <a:pt x="655" y="590"/>
                    <a:pt x="654" y="591"/>
                  </a:cubicBezTo>
                  <a:cubicBezTo>
                    <a:pt x="654" y="591"/>
                    <a:pt x="653" y="593"/>
                    <a:pt x="653" y="594"/>
                  </a:cubicBezTo>
                  <a:cubicBezTo>
                    <a:pt x="649" y="597"/>
                    <a:pt x="650" y="597"/>
                    <a:pt x="651" y="602"/>
                  </a:cubicBezTo>
                  <a:cubicBezTo>
                    <a:pt x="652" y="602"/>
                    <a:pt x="654" y="601"/>
                    <a:pt x="655" y="602"/>
                  </a:cubicBezTo>
                  <a:cubicBezTo>
                    <a:pt x="655" y="602"/>
                    <a:pt x="655" y="603"/>
                    <a:pt x="656" y="604"/>
                  </a:cubicBezTo>
                  <a:cubicBezTo>
                    <a:pt x="657" y="604"/>
                    <a:pt x="657" y="604"/>
                    <a:pt x="657" y="605"/>
                  </a:cubicBezTo>
                  <a:cubicBezTo>
                    <a:pt x="658" y="605"/>
                    <a:pt x="658" y="605"/>
                    <a:pt x="659" y="606"/>
                  </a:cubicBezTo>
                  <a:cubicBezTo>
                    <a:pt x="659" y="605"/>
                    <a:pt x="659" y="603"/>
                    <a:pt x="660" y="603"/>
                  </a:cubicBezTo>
                  <a:cubicBezTo>
                    <a:pt x="661" y="603"/>
                    <a:pt x="661" y="603"/>
                    <a:pt x="661" y="603"/>
                  </a:cubicBezTo>
                  <a:cubicBezTo>
                    <a:pt x="661" y="605"/>
                    <a:pt x="661" y="605"/>
                    <a:pt x="661" y="605"/>
                  </a:cubicBezTo>
                  <a:cubicBezTo>
                    <a:pt x="661" y="605"/>
                    <a:pt x="662" y="605"/>
                    <a:pt x="662" y="606"/>
                  </a:cubicBezTo>
                  <a:cubicBezTo>
                    <a:pt x="663" y="605"/>
                    <a:pt x="663" y="604"/>
                    <a:pt x="665" y="603"/>
                  </a:cubicBezTo>
                  <a:cubicBezTo>
                    <a:pt x="665" y="603"/>
                    <a:pt x="665" y="601"/>
                    <a:pt x="666" y="601"/>
                  </a:cubicBezTo>
                  <a:cubicBezTo>
                    <a:pt x="666" y="601"/>
                    <a:pt x="668" y="601"/>
                    <a:pt x="667" y="602"/>
                  </a:cubicBezTo>
                  <a:cubicBezTo>
                    <a:pt x="669" y="602"/>
                    <a:pt x="669" y="602"/>
                    <a:pt x="669" y="602"/>
                  </a:cubicBezTo>
                  <a:cubicBezTo>
                    <a:pt x="669" y="601"/>
                    <a:pt x="668" y="600"/>
                    <a:pt x="668" y="600"/>
                  </a:cubicBezTo>
                  <a:cubicBezTo>
                    <a:pt x="667" y="598"/>
                    <a:pt x="668" y="596"/>
                    <a:pt x="669" y="594"/>
                  </a:cubicBezTo>
                  <a:cubicBezTo>
                    <a:pt x="669" y="594"/>
                    <a:pt x="670" y="596"/>
                    <a:pt x="671" y="595"/>
                  </a:cubicBezTo>
                  <a:cubicBezTo>
                    <a:pt x="671" y="595"/>
                    <a:pt x="671" y="593"/>
                    <a:pt x="671" y="592"/>
                  </a:cubicBezTo>
                  <a:cubicBezTo>
                    <a:pt x="672" y="593"/>
                    <a:pt x="674" y="595"/>
                    <a:pt x="675" y="596"/>
                  </a:cubicBezTo>
                  <a:cubicBezTo>
                    <a:pt x="675" y="596"/>
                    <a:pt x="676" y="594"/>
                    <a:pt x="675" y="593"/>
                  </a:cubicBezTo>
                  <a:cubicBezTo>
                    <a:pt x="675" y="593"/>
                    <a:pt x="676" y="592"/>
                    <a:pt x="676" y="592"/>
                  </a:cubicBezTo>
                  <a:cubicBezTo>
                    <a:pt x="685" y="591"/>
                    <a:pt x="688" y="588"/>
                    <a:pt x="691" y="582"/>
                  </a:cubicBezTo>
                  <a:cubicBezTo>
                    <a:pt x="692" y="582"/>
                    <a:pt x="693" y="582"/>
                    <a:pt x="693" y="582"/>
                  </a:cubicBezTo>
                  <a:cubicBezTo>
                    <a:pt x="693" y="581"/>
                    <a:pt x="693" y="580"/>
                    <a:pt x="692" y="580"/>
                  </a:cubicBezTo>
                  <a:cubicBezTo>
                    <a:pt x="692" y="579"/>
                    <a:pt x="690" y="580"/>
                    <a:pt x="690" y="580"/>
                  </a:cubicBezTo>
                  <a:cubicBezTo>
                    <a:pt x="690" y="577"/>
                    <a:pt x="690" y="577"/>
                    <a:pt x="690" y="574"/>
                  </a:cubicBezTo>
                  <a:cubicBezTo>
                    <a:pt x="690" y="575"/>
                    <a:pt x="689" y="574"/>
                    <a:pt x="688" y="574"/>
                  </a:cubicBezTo>
                  <a:cubicBezTo>
                    <a:pt x="687" y="575"/>
                    <a:pt x="685" y="579"/>
                    <a:pt x="683" y="580"/>
                  </a:cubicBezTo>
                  <a:cubicBezTo>
                    <a:pt x="683" y="580"/>
                    <a:pt x="681" y="580"/>
                    <a:pt x="681" y="580"/>
                  </a:cubicBezTo>
                  <a:cubicBezTo>
                    <a:pt x="681" y="579"/>
                    <a:pt x="681" y="578"/>
                    <a:pt x="681" y="578"/>
                  </a:cubicBezTo>
                  <a:cubicBezTo>
                    <a:pt x="681" y="577"/>
                    <a:pt x="679" y="578"/>
                    <a:pt x="679" y="578"/>
                  </a:cubicBezTo>
                  <a:cubicBezTo>
                    <a:pt x="678" y="577"/>
                    <a:pt x="676" y="575"/>
                    <a:pt x="675" y="575"/>
                  </a:cubicBezTo>
                  <a:cubicBezTo>
                    <a:pt x="674" y="575"/>
                    <a:pt x="674" y="575"/>
                    <a:pt x="674" y="575"/>
                  </a:cubicBezTo>
                  <a:cubicBezTo>
                    <a:pt x="673" y="575"/>
                    <a:pt x="673" y="576"/>
                    <a:pt x="672" y="576"/>
                  </a:cubicBezTo>
                  <a:cubicBezTo>
                    <a:pt x="671" y="574"/>
                    <a:pt x="671" y="574"/>
                    <a:pt x="671" y="574"/>
                  </a:cubicBezTo>
                  <a:cubicBezTo>
                    <a:pt x="672" y="574"/>
                    <a:pt x="673" y="574"/>
                    <a:pt x="674" y="574"/>
                  </a:cubicBezTo>
                  <a:cubicBezTo>
                    <a:pt x="674" y="573"/>
                    <a:pt x="674" y="572"/>
                    <a:pt x="675" y="572"/>
                  </a:cubicBezTo>
                  <a:cubicBezTo>
                    <a:pt x="672" y="572"/>
                    <a:pt x="670" y="571"/>
                    <a:pt x="667" y="570"/>
                  </a:cubicBezTo>
                  <a:cubicBezTo>
                    <a:pt x="667" y="570"/>
                    <a:pt x="667" y="568"/>
                    <a:pt x="667" y="568"/>
                  </a:cubicBezTo>
                  <a:cubicBezTo>
                    <a:pt x="666" y="568"/>
                    <a:pt x="666" y="569"/>
                    <a:pt x="665" y="568"/>
                  </a:cubicBezTo>
                  <a:cubicBezTo>
                    <a:pt x="666" y="568"/>
                    <a:pt x="666" y="563"/>
                    <a:pt x="665" y="562"/>
                  </a:cubicBezTo>
                  <a:cubicBezTo>
                    <a:pt x="667" y="562"/>
                    <a:pt x="667" y="562"/>
                    <a:pt x="667" y="562"/>
                  </a:cubicBezTo>
                  <a:cubicBezTo>
                    <a:pt x="668" y="561"/>
                    <a:pt x="667" y="560"/>
                    <a:pt x="667" y="559"/>
                  </a:cubicBezTo>
                  <a:cubicBezTo>
                    <a:pt x="666" y="559"/>
                    <a:pt x="663" y="560"/>
                    <a:pt x="663" y="560"/>
                  </a:cubicBezTo>
                  <a:cubicBezTo>
                    <a:pt x="663" y="560"/>
                    <a:pt x="660" y="559"/>
                    <a:pt x="662" y="559"/>
                  </a:cubicBezTo>
                  <a:cubicBezTo>
                    <a:pt x="663" y="557"/>
                    <a:pt x="663" y="557"/>
                    <a:pt x="663" y="557"/>
                  </a:cubicBezTo>
                  <a:cubicBezTo>
                    <a:pt x="663" y="557"/>
                    <a:pt x="664" y="557"/>
                    <a:pt x="665" y="557"/>
                  </a:cubicBezTo>
                  <a:cubicBezTo>
                    <a:pt x="665" y="556"/>
                    <a:pt x="665" y="556"/>
                    <a:pt x="665" y="556"/>
                  </a:cubicBezTo>
                  <a:cubicBezTo>
                    <a:pt x="664" y="556"/>
                    <a:pt x="664" y="553"/>
                    <a:pt x="664" y="552"/>
                  </a:cubicBezTo>
                  <a:cubicBezTo>
                    <a:pt x="666" y="552"/>
                    <a:pt x="666" y="552"/>
                    <a:pt x="666" y="552"/>
                  </a:cubicBezTo>
                  <a:cubicBezTo>
                    <a:pt x="666" y="550"/>
                    <a:pt x="665" y="551"/>
                    <a:pt x="665" y="549"/>
                  </a:cubicBezTo>
                  <a:cubicBezTo>
                    <a:pt x="664" y="549"/>
                    <a:pt x="662" y="548"/>
                    <a:pt x="660" y="549"/>
                  </a:cubicBezTo>
                  <a:cubicBezTo>
                    <a:pt x="659" y="549"/>
                    <a:pt x="659" y="551"/>
                    <a:pt x="658" y="551"/>
                  </a:cubicBezTo>
                  <a:cubicBezTo>
                    <a:pt x="652" y="553"/>
                    <a:pt x="653" y="549"/>
                    <a:pt x="655" y="549"/>
                  </a:cubicBezTo>
                  <a:cubicBezTo>
                    <a:pt x="655" y="548"/>
                    <a:pt x="655" y="548"/>
                    <a:pt x="655" y="548"/>
                  </a:cubicBezTo>
                  <a:cubicBezTo>
                    <a:pt x="654" y="547"/>
                    <a:pt x="654" y="547"/>
                    <a:pt x="653" y="546"/>
                  </a:cubicBezTo>
                  <a:cubicBezTo>
                    <a:pt x="653" y="545"/>
                    <a:pt x="653" y="545"/>
                    <a:pt x="653" y="545"/>
                  </a:cubicBezTo>
                  <a:cubicBezTo>
                    <a:pt x="654" y="545"/>
                    <a:pt x="654" y="543"/>
                    <a:pt x="655" y="543"/>
                  </a:cubicBezTo>
                  <a:cubicBezTo>
                    <a:pt x="655" y="543"/>
                    <a:pt x="656" y="544"/>
                    <a:pt x="656" y="544"/>
                  </a:cubicBezTo>
                  <a:cubicBezTo>
                    <a:pt x="656" y="545"/>
                    <a:pt x="656" y="546"/>
                    <a:pt x="657" y="547"/>
                  </a:cubicBezTo>
                  <a:cubicBezTo>
                    <a:pt x="657" y="547"/>
                    <a:pt x="659" y="548"/>
                    <a:pt x="659" y="548"/>
                  </a:cubicBezTo>
                  <a:cubicBezTo>
                    <a:pt x="659" y="546"/>
                    <a:pt x="659" y="546"/>
                    <a:pt x="659" y="546"/>
                  </a:cubicBezTo>
                  <a:cubicBezTo>
                    <a:pt x="660" y="546"/>
                    <a:pt x="662" y="546"/>
                    <a:pt x="663" y="546"/>
                  </a:cubicBezTo>
                  <a:cubicBezTo>
                    <a:pt x="663" y="544"/>
                    <a:pt x="663" y="543"/>
                    <a:pt x="663" y="540"/>
                  </a:cubicBezTo>
                  <a:cubicBezTo>
                    <a:pt x="664" y="540"/>
                    <a:pt x="666" y="541"/>
                    <a:pt x="667" y="541"/>
                  </a:cubicBezTo>
                  <a:cubicBezTo>
                    <a:pt x="668" y="538"/>
                    <a:pt x="668" y="537"/>
                    <a:pt x="667" y="533"/>
                  </a:cubicBezTo>
                  <a:cubicBezTo>
                    <a:pt x="668" y="533"/>
                    <a:pt x="669" y="534"/>
                    <a:pt x="670" y="534"/>
                  </a:cubicBezTo>
                  <a:cubicBezTo>
                    <a:pt x="670" y="534"/>
                    <a:pt x="670" y="532"/>
                    <a:pt x="670" y="532"/>
                  </a:cubicBezTo>
                  <a:cubicBezTo>
                    <a:pt x="669" y="531"/>
                    <a:pt x="669" y="531"/>
                    <a:pt x="669" y="530"/>
                  </a:cubicBezTo>
                  <a:cubicBezTo>
                    <a:pt x="667" y="530"/>
                    <a:pt x="667" y="530"/>
                    <a:pt x="667" y="530"/>
                  </a:cubicBezTo>
                  <a:cubicBezTo>
                    <a:pt x="667" y="528"/>
                    <a:pt x="667" y="528"/>
                    <a:pt x="667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3" y="527"/>
                    <a:pt x="660" y="529"/>
                    <a:pt x="658" y="528"/>
                  </a:cubicBezTo>
                  <a:cubicBezTo>
                    <a:pt x="657" y="528"/>
                    <a:pt x="658" y="526"/>
                    <a:pt x="656" y="526"/>
                  </a:cubicBezTo>
                  <a:cubicBezTo>
                    <a:pt x="655" y="528"/>
                    <a:pt x="655" y="528"/>
                    <a:pt x="655" y="528"/>
                  </a:cubicBezTo>
                  <a:cubicBezTo>
                    <a:pt x="651" y="529"/>
                    <a:pt x="648" y="529"/>
                    <a:pt x="645" y="531"/>
                  </a:cubicBezTo>
                  <a:cubicBezTo>
                    <a:pt x="644" y="531"/>
                    <a:pt x="644" y="533"/>
                    <a:pt x="643" y="533"/>
                  </a:cubicBezTo>
                  <a:cubicBezTo>
                    <a:pt x="642" y="534"/>
                    <a:pt x="641" y="533"/>
                    <a:pt x="640" y="534"/>
                  </a:cubicBezTo>
                  <a:cubicBezTo>
                    <a:pt x="640" y="534"/>
                    <a:pt x="639" y="536"/>
                    <a:pt x="639" y="536"/>
                  </a:cubicBezTo>
                  <a:cubicBezTo>
                    <a:pt x="638" y="536"/>
                    <a:pt x="637" y="535"/>
                    <a:pt x="637" y="536"/>
                  </a:cubicBezTo>
                  <a:cubicBezTo>
                    <a:pt x="635" y="537"/>
                    <a:pt x="635" y="539"/>
                    <a:pt x="634" y="540"/>
                  </a:cubicBezTo>
                  <a:cubicBezTo>
                    <a:pt x="633" y="541"/>
                    <a:pt x="629" y="541"/>
                    <a:pt x="628" y="542"/>
                  </a:cubicBezTo>
                  <a:cubicBezTo>
                    <a:pt x="627" y="543"/>
                    <a:pt x="628" y="546"/>
                    <a:pt x="628" y="546"/>
                  </a:cubicBezTo>
                  <a:cubicBezTo>
                    <a:pt x="627" y="547"/>
                    <a:pt x="623" y="547"/>
                    <a:pt x="623" y="547"/>
                  </a:cubicBezTo>
                  <a:cubicBezTo>
                    <a:pt x="622" y="548"/>
                    <a:pt x="622" y="551"/>
                    <a:pt x="622" y="552"/>
                  </a:cubicBezTo>
                  <a:cubicBezTo>
                    <a:pt x="622" y="552"/>
                    <a:pt x="618" y="557"/>
                    <a:pt x="617" y="557"/>
                  </a:cubicBezTo>
                  <a:cubicBezTo>
                    <a:pt x="617" y="557"/>
                    <a:pt x="617" y="557"/>
                    <a:pt x="617" y="557"/>
                  </a:cubicBezTo>
                  <a:cubicBezTo>
                    <a:pt x="617" y="558"/>
                    <a:pt x="617" y="558"/>
                    <a:pt x="617" y="558"/>
                  </a:cubicBezTo>
                  <a:cubicBezTo>
                    <a:pt x="616" y="558"/>
                    <a:pt x="616" y="557"/>
                    <a:pt x="615" y="558"/>
                  </a:cubicBezTo>
                  <a:cubicBezTo>
                    <a:pt x="618" y="553"/>
                    <a:pt x="620" y="551"/>
                    <a:pt x="622" y="544"/>
                  </a:cubicBezTo>
                  <a:cubicBezTo>
                    <a:pt x="621" y="544"/>
                    <a:pt x="620" y="543"/>
                    <a:pt x="619" y="542"/>
                  </a:cubicBezTo>
                  <a:cubicBezTo>
                    <a:pt x="621" y="542"/>
                    <a:pt x="622" y="543"/>
                    <a:pt x="623" y="542"/>
                  </a:cubicBezTo>
                  <a:cubicBezTo>
                    <a:pt x="625" y="542"/>
                    <a:pt x="625" y="538"/>
                    <a:pt x="627" y="537"/>
                  </a:cubicBezTo>
                  <a:cubicBezTo>
                    <a:pt x="627" y="537"/>
                    <a:pt x="628" y="537"/>
                    <a:pt x="629" y="536"/>
                  </a:cubicBezTo>
                  <a:cubicBezTo>
                    <a:pt x="629" y="536"/>
                    <a:pt x="629" y="535"/>
                    <a:pt x="629" y="534"/>
                  </a:cubicBezTo>
                  <a:cubicBezTo>
                    <a:pt x="631" y="534"/>
                    <a:pt x="632" y="535"/>
                    <a:pt x="633" y="534"/>
                  </a:cubicBezTo>
                  <a:cubicBezTo>
                    <a:pt x="633" y="534"/>
                    <a:pt x="633" y="532"/>
                    <a:pt x="634" y="531"/>
                  </a:cubicBezTo>
                  <a:cubicBezTo>
                    <a:pt x="634" y="530"/>
                    <a:pt x="634" y="530"/>
                    <a:pt x="634" y="530"/>
                  </a:cubicBezTo>
                  <a:cubicBezTo>
                    <a:pt x="635" y="530"/>
                    <a:pt x="637" y="531"/>
                    <a:pt x="637" y="530"/>
                  </a:cubicBezTo>
                  <a:cubicBezTo>
                    <a:pt x="638" y="529"/>
                    <a:pt x="637" y="528"/>
                    <a:pt x="638" y="527"/>
                  </a:cubicBezTo>
                  <a:cubicBezTo>
                    <a:pt x="639" y="526"/>
                    <a:pt x="641" y="527"/>
                    <a:pt x="642" y="526"/>
                  </a:cubicBezTo>
                  <a:cubicBezTo>
                    <a:pt x="643" y="525"/>
                    <a:pt x="643" y="520"/>
                    <a:pt x="643" y="520"/>
                  </a:cubicBezTo>
                  <a:cubicBezTo>
                    <a:pt x="645" y="520"/>
                    <a:pt x="645" y="520"/>
                    <a:pt x="645" y="520"/>
                  </a:cubicBezTo>
                  <a:cubicBezTo>
                    <a:pt x="645" y="518"/>
                    <a:pt x="645" y="518"/>
                    <a:pt x="645" y="518"/>
                  </a:cubicBezTo>
                  <a:cubicBezTo>
                    <a:pt x="645" y="518"/>
                    <a:pt x="646" y="519"/>
                    <a:pt x="646" y="519"/>
                  </a:cubicBezTo>
                  <a:cubicBezTo>
                    <a:pt x="647" y="518"/>
                    <a:pt x="647" y="518"/>
                    <a:pt x="649" y="517"/>
                  </a:cubicBezTo>
                  <a:cubicBezTo>
                    <a:pt x="649" y="516"/>
                    <a:pt x="649" y="516"/>
                    <a:pt x="649" y="516"/>
                  </a:cubicBezTo>
                  <a:cubicBezTo>
                    <a:pt x="650" y="515"/>
                    <a:pt x="655" y="517"/>
                    <a:pt x="658" y="517"/>
                  </a:cubicBezTo>
                  <a:cubicBezTo>
                    <a:pt x="658" y="517"/>
                    <a:pt x="658" y="517"/>
                    <a:pt x="658" y="517"/>
                  </a:cubicBezTo>
                  <a:cubicBezTo>
                    <a:pt x="661" y="517"/>
                    <a:pt x="662" y="517"/>
                    <a:pt x="665" y="517"/>
                  </a:cubicBezTo>
                  <a:cubicBezTo>
                    <a:pt x="665" y="516"/>
                    <a:pt x="665" y="515"/>
                    <a:pt x="665" y="515"/>
                  </a:cubicBezTo>
                  <a:cubicBezTo>
                    <a:pt x="667" y="515"/>
                    <a:pt x="668" y="517"/>
                    <a:pt x="669" y="517"/>
                  </a:cubicBezTo>
                  <a:cubicBezTo>
                    <a:pt x="670" y="517"/>
                    <a:pt x="671" y="516"/>
                    <a:pt x="673" y="516"/>
                  </a:cubicBezTo>
                  <a:cubicBezTo>
                    <a:pt x="675" y="516"/>
                    <a:pt x="676" y="517"/>
                    <a:pt x="677" y="517"/>
                  </a:cubicBezTo>
                  <a:cubicBezTo>
                    <a:pt x="677" y="517"/>
                    <a:pt x="678" y="515"/>
                    <a:pt x="679" y="515"/>
                  </a:cubicBezTo>
                  <a:cubicBezTo>
                    <a:pt x="685" y="514"/>
                    <a:pt x="683" y="518"/>
                    <a:pt x="690" y="515"/>
                  </a:cubicBezTo>
                  <a:cubicBezTo>
                    <a:pt x="691" y="515"/>
                    <a:pt x="691" y="517"/>
                    <a:pt x="691" y="518"/>
                  </a:cubicBezTo>
                  <a:cubicBezTo>
                    <a:pt x="693" y="518"/>
                    <a:pt x="694" y="517"/>
                    <a:pt x="694" y="517"/>
                  </a:cubicBezTo>
                  <a:cubicBezTo>
                    <a:pt x="694" y="519"/>
                    <a:pt x="696" y="517"/>
                    <a:pt x="696" y="517"/>
                  </a:cubicBezTo>
                  <a:cubicBezTo>
                    <a:pt x="696" y="517"/>
                    <a:pt x="696" y="515"/>
                    <a:pt x="696" y="515"/>
                  </a:cubicBezTo>
                  <a:cubicBezTo>
                    <a:pt x="696" y="515"/>
                    <a:pt x="697" y="516"/>
                    <a:pt x="698" y="515"/>
                  </a:cubicBezTo>
                  <a:cubicBezTo>
                    <a:pt x="699" y="516"/>
                    <a:pt x="699" y="518"/>
                    <a:pt x="702" y="517"/>
                  </a:cubicBezTo>
                  <a:cubicBezTo>
                    <a:pt x="702" y="517"/>
                    <a:pt x="703" y="515"/>
                    <a:pt x="703" y="515"/>
                  </a:cubicBezTo>
                  <a:cubicBezTo>
                    <a:pt x="706" y="514"/>
                    <a:pt x="706" y="514"/>
                    <a:pt x="708" y="515"/>
                  </a:cubicBezTo>
                  <a:cubicBezTo>
                    <a:pt x="708" y="514"/>
                    <a:pt x="709" y="513"/>
                    <a:pt x="709" y="513"/>
                  </a:cubicBezTo>
                  <a:cubicBezTo>
                    <a:pt x="709" y="513"/>
                    <a:pt x="709" y="510"/>
                    <a:pt x="709" y="510"/>
                  </a:cubicBezTo>
                  <a:cubicBezTo>
                    <a:pt x="709" y="510"/>
                    <a:pt x="714" y="510"/>
                    <a:pt x="715" y="508"/>
                  </a:cubicBezTo>
                  <a:cubicBezTo>
                    <a:pt x="716" y="506"/>
                    <a:pt x="714" y="506"/>
                    <a:pt x="714" y="505"/>
                  </a:cubicBezTo>
                  <a:cubicBezTo>
                    <a:pt x="715" y="504"/>
                    <a:pt x="717" y="503"/>
                    <a:pt x="717" y="503"/>
                  </a:cubicBezTo>
                  <a:cubicBezTo>
                    <a:pt x="717" y="502"/>
                    <a:pt x="717" y="500"/>
                    <a:pt x="717" y="500"/>
                  </a:cubicBezTo>
                  <a:cubicBezTo>
                    <a:pt x="718" y="499"/>
                    <a:pt x="719" y="500"/>
                    <a:pt x="720" y="499"/>
                  </a:cubicBezTo>
                  <a:cubicBezTo>
                    <a:pt x="721" y="499"/>
                    <a:pt x="720" y="497"/>
                    <a:pt x="720" y="497"/>
                  </a:cubicBezTo>
                  <a:cubicBezTo>
                    <a:pt x="722" y="497"/>
                    <a:pt x="720" y="498"/>
                    <a:pt x="721" y="498"/>
                  </a:cubicBezTo>
                  <a:cubicBezTo>
                    <a:pt x="725" y="499"/>
                    <a:pt x="725" y="495"/>
                    <a:pt x="729" y="496"/>
                  </a:cubicBezTo>
                  <a:cubicBezTo>
                    <a:pt x="729" y="496"/>
                    <a:pt x="730" y="497"/>
                    <a:pt x="732" y="497"/>
                  </a:cubicBezTo>
                  <a:cubicBezTo>
                    <a:pt x="734" y="494"/>
                    <a:pt x="734" y="494"/>
                    <a:pt x="734" y="494"/>
                  </a:cubicBezTo>
                  <a:cubicBezTo>
                    <a:pt x="735" y="493"/>
                    <a:pt x="736" y="494"/>
                    <a:pt x="737" y="493"/>
                  </a:cubicBezTo>
                  <a:cubicBezTo>
                    <a:pt x="738" y="493"/>
                    <a:pt x="737" y="491"/>
                    <a:pt x="738" y="491"/>
                  </a:cubicBezTo>
                  <a:cubicBezTo>
                    <a:pt x="738" y="491"/>
                    <a:pt x="739" y="492"/>
                    <a:pt x="740" y="491"/>
                  </a:cubicBezTo>
                  <a:cubicBezTo>
                    <a:pt x="740" y="490"/>
                    <a:pt x="740" y="490"/>
                    <a:pt x="740" y="490"/>
                  </a:cubicBezTo>
                  <a:cubicBezTo>
                    <a:pt x="741" y="489"/>
                    <a:pt x="741" y="489"/>
                    <a:pt x="741" y="489"/>
                  </a:cubicBezTo>
                  <a:cubicBezTo>
                    <a:pt x="743" y="486"/>
                    <a:pt x="742" y="486"/>
                    <a:pt x="740" y="483"/>
                  </a:cubicBezTo>
                  <a:cubicBezTo>
                    <a:pt x="741" y="483"/>
                    <a:pt x="741" y="483"/>
                    <a:pt x="740" y="483"/>
                  </a:cubicBezTo>
                  <a:cubicBezTo>
                    <a:pt x="740" y="481"/>
                    <a:pt x="740" y="481"/>
                    <a:pt x="740" y="481"/>
                  </a:cubicBezTo>
                  <a:cubicBezTo>
                    <a:pt x="742" y="481"/>
                    <a:pt x="742" y="478"/>
                    <a:pt x="742" y="476"/>
                  </a:cubicBezTo>
                  <a:cubicBezTo>
                    <a:pt x="741" y="476"/>
                    <a:pt x="741" y="475"/>
                    <a:pt x="740" y="475"/>
                  </a:cubicBezTo>
                  <a:cubicBezTo>
                    <a:pt x="740" y="475"/>
                    <a:pt x="738" y="475"/>
                    <a:pt x="738" y="475"/>
                  </a:cubicBezTo>
                  <a:cubicBezTo>
                    <a:pt x="738" y="475"/>
                    <a:pt x="738" y="477"/>
                    <a:pt x="738" y="477"/>
                  </a:cubicBezTo>
                  <a:cubicBezTo>
                    <a:pt x="736" y="477"/>
                    <a:pt x="736" y="477"/>
                    <a:pt x="736" y="477"/>
                  </a:cubicBezTo>
                  <a:cubicBezTo>
                    <a:pt x="736" y="476"/>
                    <a:pt x="736" y="475"/>
                    <a:pt x="736" y="474"/>
                  </a:cubicBezTo>
                  <a:cubicBezTo>
                    <a:pt x="735" y="473"/>
                    <a:pt x="732" y="472"/>
                    <a:pt x="731" y="471"/>
                  </a:cubicBezTo>
                  <a:cubicBezTo>
                    <a:pt x="731" y="471"/>
                    <a:pt x="730" y="469"/>
                    <a:pt x="730" y="469"/>
                  </a:cubicBezTo>
                  <a:cubicBezTo>
                    <a:pt x="727" y="468"/>
                    <a:pt x="725" y="469"/>
                    <a:pt x="723" y="469"/>
                  </a:cubicBezTo>
                  <a:cubicBezTo>
                    <a:pt x="724" y="471"/>
                    <a:pt x="724" y="471"/>
                    <a:pt x="724" y="471"/>
                  </a:cubicBezTo>
                  <a:cubicBezTo>
                    <a:pt x="722" y="472"/>
                    <a:pt x="720" y="471"/>
                    <a:pt x="718" y="471"/>
                  </a:cubicBezTo>
                  <a:cubicBezTo>
                    <a:pt x="716" y="472"/>
                    <a:pt x="713" y="476"/>
                    <a:pt x="710" y="477"/>
                  </a:cubicBezTo>
                  <a:cubicBezTo>
                    <a:pt x="709" y="478"/>
                    <a:pt x="708" y="477"/>
                    <a:pt x="706" y="478"/>
                  </a:cubicBezTo>
                  <a:cubicBezTo>
                    <a:pt x="706" y="478"/>
                    <a:pt x="706" y="481"/>
                    <a:pt x="705" y="481"/>
                  </a:cubicBezTo>
                  <a:cubicBezTo>
                    <a:pt x="704" y="482"/>
                    <a:pt x="703" y="481"/>
                    <a:pt x="702" y="481"/>
                  </a:cubicBezTo>
                  <a:cubicBezTo>
                    <a:pt x="702" y="480"/>
                    <a:pt x="702" y="478"/>
                    <a:pt x="701" y="476"/>
                  </a:cubicBezTo>
                  <a:cubicBezTo>
                    <a:pt x="702" y="476"/>
                    <a:pt x="706" y="476"/>
                    <a:pt x="708" y="476"/>
                  </a:cubicBezTo>
                  <a:cubicBezTo>
                    <a:pt x="709" y="476"/>
                    <a:pt x="713" y="472"/>
                    <a:pt x="714" y="471"/>
                  </a:cubicBezTo>
                  <a:cubicBezTo>
                    <a:pt x="714" y="471"/>
                    <a:pt x="715" y="472"/>
                    <a:pt x="716" y="471"/>
                  </a:cubicBezTo>
                  <a:cubicBezTo>
                    <a:pt x="716" y="471"/>
                    <a:pt x="717" y="470"/>
                    <a:pt x="717" y="469"/>
                  </a:cubicBezTo>
                  <a:cubicBezTo>
                    <a:pt x="719" y="468"/>
                    <a:pt x="719" y="470"/>
                    <a:pt x="721" y="469"/>
                  </a:cubicBezTo>
                  <a:cubicBezTo>
                    <a:pt x="722" y="468"/>
                    <a:pt x="722" y="468"/>
                    <a:pt x="722" y="468"/>
                  </a:cubicBezTo>
                  <a:cubicBezTo>
                    <a:pt x="723" y="467"/>
                    <a:pt x="724" y="468"/>
                    <a:pt x="725" y="467"/>
                  </a:cubicBezTo>
                  <a:cubicBezTo>
                    <a:pt x="726" y="467"/>
                    <a:pt x="727" y="464"/>
                    <a:pt x="728" y="463"/>
                  </a:cubicBezTo>
                  <a:cubicBezTo>
                    <a:pt x="728" y="463"/>
                    <a:pt x="727" y="463"/>
                    <a:pt x="726" y="463"/>
                  </a:cubicBezTo>
                  <a:cubicBezTo>
                    <a:pt x="726" y="463"/>
                    <a:pt x="725" y="462"/>
                    <a:pt x="724" y="462"/>
                  </a:cubicBezTo>
                  <a:cubicBezTo>
                    <a:pt x="724" y="461"/>
                    <a:pt x="724" y="459"/>
                    <a:pt x="724" y="458"/>
                  </a:cubicBezTo>
                  <a:cubicBezTo>
                    <a:pt x="723" y="458"/>
                    <a:pt x="722" y="459"/>
                    <a:pt x="722" y="459"/>
                  </a:cubicBezTo>
                  <a:cubicBezTo>
                    <a:pt x="721" y="460"/>
                    <a:pt x="722" y="461"/>
                    <a:pt x="721" y="462"/>
                  </a:cubicBezTo>
                  <a:cubicBezTo>
                    <a:pt x="718" y="461"/>
                    <a:pt x="718" y="462"/>
                    <a:pt x="716" y="459"/>
                  </a:cubicBezTo>
                  <a:cubicBezTo>
                    <a:pt x="715" y="458"/>
                    <a:pt x="715" y="458"/>
                    <a:pt x="715" y="458"/>
                  </a:cubicBezTo>
                  <a:cubicBezTo>
                    <a:pt x="715" y="457"/>
                    <a:pt x="715" y="456"/>
                    <a:pt x="715" y="455"/>
                  </a:cubicBezTo>
                  <a:cubicBezTo>
                    <a:pt x="714" y="455"/>
                    <a:pt x="713" y="456"/>
                    <a:pt x="713" y="456"/>
                  </a:cubicBezTo>
                  <a:cubicBezTo>
                    <a:pt x="712" y="456"/>
                    <a:pt x="713" y="456"/>
                    <a:pt x="712" y="455"/>
                  </a:cubicBezTo>
                  <a:cubicBezTo>
                    <a:pt x="711" y="456"/>
                    <a:pt x="710" y="456"/>
                    <a:pt x="709" y="457"/>
                  </a:cubicBezTo>
                  <a:cubicBezTo>
                    <a:pt x="709" y="457"/>
                    <a:pt x="709" y="455"/>
                    <a:pt x="709" y="455"/>
                  </a:cubicBezTo>
                  <a:cubicBezTo>
                    <a:pt x="706" y="455"/>
                    <a:pt x="706" y="455"/>
                    <a:pt x="702" y="455"/>
                  </a:cubicBezTo>
                  <a:cubicBezTo>
                    <a:pt x="703" y="454"/>
                    <a:pt x="702" y="451"/>
                    <a:pt x="702" y="451"/>
                  </a:cubicBezTo>
                  <a:cubicBezTo>
                    <a:pt x="701" y="450"/>
                    <a:pt x="702" y="448"/>
                    <a:pt x="702" y="447"/>
                  </a:cubicBezTo>
                  <a:cubicBezTo>
                    <a:pt x="701" y="447"/>
                    <a:pt x="700" y="448"/>
                    <a:pt x="700" y="447"/>
                  </a:cubicBezTo>
                  <a:cubicBezTo>
                    <a:pt x="699" y="447"/>
                    <a:pt x="699" y="445"/>
                    <a:pt x="698" y="445"/>
                  </a:cubicBezTo>
                  <a:cubicBezTo>
                    <a:pt x="696" y="444"/>
                    <a:pt x="694" y="444"/>
                    <a:pt x="692" y="444"/>
                  </a:cubicBezTo>
                  <a:cubicBezTo>
                    <a:pt x="692" y="443"/>
                    <a:pt x="692" y="441"/>
                    <a:pt x="692" y="439"/>
                  </a:cubicBezTo>
                  <a:cubicBezTo>
                    <a:pt x="692" y="439"/>
                    <a:pt x="689" y="440"/>
                    <a:pt x="689" y="439"/>
                  </a:cubicBezTo>
                  <a:cubicBezTo>
                    <a:pt x="688" y="438"/>
                    <a:pt x="690" y="439"/>
                    <a:pt x="690" y="439"/>
                  </a:cubicBezTo>
                  <a:cubicBezTo>
                    <a:pt x="691" y="435"/>
                    <a:pt x="687" y="438"/>
                    <a:pt x="686" y="438"/>
                  </a:cubicBezTo>
                  <a:cubicBezTo>
                    <a:pt x="688" y="434"/>
                    <a:pt x="689" y="434"/>
                    <a:pt x="685" y="433"/>
                  </a:cubicBezTo>
                  <a:cubicBezTo>
                    <a:pt x="685" y="431"/>
                    <a:pt x="685" y="431"/>
                    <a:pt x="685" y="431"/>
                  </a:cubicBezTo>
                  <a:cubicBezTo>
                    <a:pt x="687" y="432"/>
                    <a:pt x="689" y="433"/>
                    <a:pt x="691" y="432"/>
                  </a:cubicBezTo>
                  <a:cubicBezTo>
                    <a:pt x="692" y="432"/>
                    <a:pt x="692" y="431"/>
                    <a:pt x="692" y="431"/>
                  </a:cubicBezTo>
                  <a:cubicBezTo>
                    <a:pt x="693" y="431"/>
                    <a:pt x="693" y="432"/>
                    <a:pt x="694" y="432"/>
                  </a:cubicBezTo>
                  <a:cubicBezTo>
                    <a:pt x="694" y="431"/>
                    <a:pt x="693" y="430"/>
                    <a:pt x="694" y="430"/>
                  </a:cubicBezTo>
                  <a:cubicBezTo>
                    <a:pt x="694" y="429"/>
                    <a:pt x="694" y="427"/>
                    <a:pt x="693" y="427"/>
                  </a:cubicBezTo>
                  <a:cubicBezTo>
                    <a:pt x="693" y="426"/>
                    <a:pt x="691" y="427"/>
                    <a:pt x="690" y="427"/>
                  </a:cubicBezTo>
                  <a:cubicBezTo>
                    <a:pt x="689" y="426"/>
                    <a:pt x="689" y="424"/>
                    <a:pt x="688" y="424"/>
                  </a:cubicBezTo>
                  <a:cubicBezTo>
                    <a:pt x="687" y="424"/>
                    <a:pt x="686" y="425"/>
                    <a:pt x="685" y="424"/>
                  </a:cubicBezTo>
                  <a:cubicBezTo>
                    <a:pt x="687" y="421"/>
                    <a:pt x="687" y="422"/>
                    <a:pt x="688" y="417"/>
                  </a:cubicBezTo>
                  <a:cubicBezTo>
                    <a:pt x="687" y="417"/>
                    <a:pt x="687" y="417"/>
                    <a:pt x="686" y="417"/>
                  </a:cubicBezTo>
                  <a:cubicBezTo>
                    <a:pt x="686" y="417"/>
                    <a:pt x="686" y="415"/>
                    <a:pt x="685" y="415"/>
                  </a:cubicBezTo>
                  <a:cubicBezTo>
                    <a:pt x="684" y="415"/>
                    <a:pt x="683" y="415"/>
                    <a:pt x="683" y="415"/>
                  </a:cubicBezTo>
                  <a:cubicBezTo>
                    <a:pt x="683" y="415"/>
                    <a:pt x="683" y="412"/>
                    <a:pt x="683" y="412"/>
                  </a:cubicBezTo>
                  <a:cubicBezTo>
                    <a:pt x="682" y="412"/>
                    <a:pt x="681" y="412"/>
                    <a:pt x="681" y="412"/>
                  </a:cubicBezTo>
                  <a:cubicBezTo>
                    <a:pt x="681" y="411"/>
                    <a:pt x="682" y="410"/>
                    <a:pt x="683" y="409"/>
                  </a:cubicBezTo>
                  <a:cubicBezTo>
                    <a:pt x="683" y="408"/>
                    <a:pt x="682" y="408"/>
                    <a:pt x="683" y="407"/>
                  </a:cubicBezTo>
                  <a:cubicBezTo>
                    <a:pt x="679" y="408"/>
                    <a:pt x="677" y="407"/>
                    <a:pt x="675" y="407"/>
                  </a:cubicBezTo>
                  <a:cubicBezTo>
                    <a:pt x="675" y="407"/>
                    <a:pt x="675" y="406"/>
                    <a:pt x="675" y="405"/>
                  </a:cubicBezTo>
                  <a:cubicBezTo>
                    <a:pt x="676" y="405"/>
                    <a:pt x="678" y="405"/>
                    <a:pt x="679" y="404"/>
                  </a:cubicBezTo>
                  <a:cubicBezTo>
                    <a:pt x="682" y="401"/>
                    <a:pt x="677" y="402"/>
                    <a:pt x="677" y="400"/>
                  </a:cubicBezTo>
                  <a:cubicBezTo>
                    <a:pt x="676" y="399"/>
                    <a:pt x="678" y="399"/>
                    <a:pt x="678" y="399"/>
                  </a:cubicBezTo>
                  <a:cubicBezTo>
                    <a:pt x="678" y="398"/>
                    <a:pt x="678" y="398"/>
                    <a:pt x="678" y="398"/>
                  </a:cubicBezTo>
                  <a:cubicBezTo>
                    <a:pt x="677" y="397"/>
                    <a:pt x="677" y="398"/>
                    <a:pt x="676" y="398"/>
                  </a:cubicBezTo>
                  <a:cubicBezTo>
                    <a:pt x="676" y="397"/>
                    <a:pt x="676" y="396"/>
                    <a:pt x="676" y="396"/>
                  </a:cubicBezTo>
                  <a:cubicBezTo>
                    <a:pt x="674" y="396"/>
                    <a:pt x="675" y="395"/>
                    <a:pt x="674" y="395"/>
                  </a:cubicBezTo>
                  <a:cubicBezTo>
                    <a:pt x="674" y="395"/>
                    <a:pt x="672" y="396"/>
                    <a:pt x="671" y="396"/>
                  </a:cubicBezTo>
                  <a:cubicBezTo>
                    <a:pt x="671" y="395"/>
                    <a:pt x="671" y="394"/>
                    <a:pt x="671" y="394"/>
                  </a:cubicBezTo>
                  <a:cubicBezTo>
                    <a:pt x="670" y="394"/>
                    <a:pt x="670" y="394"/>
                    <a:pt x="670" y="394"/>
                  </a:cubicBezTo>
                  <a:cubicBezTo>
                    <a:pt x="669" y="391"/>
                    <a:pt x="668" y="389"/>
                    <a:pt x="669" y="386"/>
                  </a:cubicBezTo>
                  <a:cubicBezTo>
                    <a:pt x="669" y="386"/>
                    <a:pt x="670" y="385"/>
                    <a:pt x="670" y="383"/>
                  </a:cubicBezTo>
                  <a:cubicBezTo>
                    <a:pt x="670" y="382"/>
                    <a:pt x="669" y="382"/>
                    <a:pt x="668" y="382"/>
                  </a:cubicBezTo>
                  <a:cubicBezTo>
                    <a:pt x="668" y="379"/>
                    <a:pt x="668" y="379"/>
                    <a:pt x="668" y="376"/>
                  </a:cubicBezTo>
                  <a:cubicBezTo>
                    <a:pt x="666" y="376"/>
                    <a:pt x="666" y="376"/>
                    <a:pt x="664" y="376"/>
                  </a:cubicBezTo>
                  <a:cubicBezTo>
                    <a:pt x="663" y="378"/>
                    <a:pt x="664" y="379"/>
                    <a:pt x="663" y="381"/>
                  </a:cubicBezTo>
                  <a:cubicBezTo>
                    <a:pt x="662" y="381"/>
                    <a:pt x="662" y="381"/>
                    <a:pt x="661" y="382"/>
                  </a:cubicBezTo>
                  <a:cubicBezTo>
                    <a:pt x="661" y="383"/>
                    <a:pt x="662" y="384"/>
                    <a:pt x="661" y="385"/>
                  </a:cubicBezTo>
                  <a:cubicBezTo>
                    <a:pt x="661" y="385"/>
                    <a:pt x="659" y="386"/>
                    <a:pt x="659" y="386"/>
                  </a:cubicBezTo>
                  <a:cubicBezTo>
                    <a:pt x="658" y="389"/>
                    <a:pt x="660" y="389"/>
                    <a:pt x="660" y="390"/>
                  </a:cubicBezTo>
                  <a:cubicBezTo>
                    <a:pt x="659" y="391"/>
                    <a:pt x="659" y="391"/>
                    <a:pt x="659" y="391"/>
                  </a:cubicBezTo>
                  <a:cubicBezTo>
                    <a:pt x="657" y="394"/>
                    <a:pt x="656" y="394"/>
                    <a:pt x="654" y="396"/>
                  </a:cubicBezTo>
                  <a:cubicBezTo>
                    <a:pt x="654" y="397"/>
                    <a:pt x="655" y="400"/>
                    <a:pt x="655" y="400"/>
                  </a:cubicBezTo>
                  <a:cubicBezTo>
                    <a:pt x="654" y="401"/>
                    <a:pt x="652" y="399"/>
                    <a:pt x="651" y="399"/>
                  </a:cubicBezTo>
                  <a:cubicBezTo>
                    <a:pt x="651" y="401"/>
                    <a:pt x="649" y="405"/>
                    <a:pt x="647" y="405"/>
                  </a:cubicBezTo>
                  <a:cubicBezTo>
                    <a:pt x="647" y="406"/>
                    <a:pt x="646" y="405"/>
                    <a:pt x="645" y="405"/>
                  </a:cubicBezTo>
                  <a:cubicBezTo>
                    <a:pt x="645" y="406"/>
                    <a:pt x="644" y="407"/>
                    <a:pt x="644" y="407"/>
                  </a:cubicBezTo>
                  <a:cubicBezTo>
                    <a:pt x="643" y="406"/>
                    <a:pt x="642" y="404"/>
                    <a:pt x="641" y="403"/>
                  </a:cubicBezTo>
                  <a:cubicBezTo>
                    <a:pt x="640" y="403"/>
                    <a:pt x="640" y="403"/>
                    <a:pt x="640" y="403"/>
                  </a:cubicBezTo>
                  <a:cubicBezTo>
                    <a:pt x="640" y="402"/>
                    <a:pt x="640" y="401"/>
                    <a:pt x="640" y="401"/>
                  </a:cubicBezTo>
                  <a:cubicBezTo>
                    <a:pt x="640" y="401"/>
                    <a:pt x="638" y="400"/>
                    <a:pt x="638" y="400"/>
                  </a:cubicBezTo>
                  <a:cubicBezTo>
                    <a:pt x="638" y="401"/>
                    <a:pt x="638" y="401"/>
                    <a:pt x="638" y="401"/>
                  </a:cubicBezTo>
                  <a:cubicBezTo>
                    <a:pt x="637" y="402"/>
                    <a:pt x="636" y="403"/>
                    <a:pt x="636" y="403"/>
                  </a:cubicBezTo>
                  <a:cubicBezTo>
                    <a:pt x="635" y="402"/>
                    <a:pt x="634" y="399"/>
                    <a:pt x="634" y="397"/>
                  </a:cubicBezTo>
                  <a:cubicBezTo>
                    <a:pt x="633" y="397"/>
                    <a:pt x="630" y="396"/>
                    <a:pt x="629" y="396"/>
                  </a:cubicBezTo>
                  <a:cubicBezTo>
                    <a:pt x="629" y="395"/>
                    <a:pt x="629" y="395"/>
                    <a:pt x="629" y="395"/>
                  </a:cubicBezTo>
                  <a:cubicBezTo>
                    <a:pt x="627" y="394"/>
                    <a:pt x="627" y="396"/>
                    <a:pt x="626" y="396"/>
                  </a:cubicBezTo>
                  <a:cubicBezTo>
                    <a:pt x="625" y="395"/>
                    <a:pt x="623" y="393"/>
                    <a:pt x="622" y="393"/>
                  </a:cubicBezTo>
                  <a:cubicBezTo>
                    <a:pt x="622" y="391"/>
                    <a:pt x="621" y="392"/>
                    <a:pt x="621" y="390"/>
                  </a:cubicBezTo>
                  <a:cubicBezTo>
                    <a:pt x="621" y="390"/>
                    <a:pt x="623" y="390"/>
                    <a:pt x="623" y="390"/>
                  </a:cubicBezTo>
                  <a:cubicBezTo>
                    <a:pt x="623" y="388"/>
                    <a:pt x="623" y="385"/>
                    <a:pt x="623" y="384"/>
                  </a:cubicBezTo>
                  <a:cubicBezTo>
                    <a:pt x="623" y="383"/>
                    <a:pt x="621" y="383"/>
                    <a:pt x="621" y="382"/>
                  </a:cubicBezTo>
                  <a:cubicBezTo>
                    <a:pt x="621" y="382"/>
                    <a:pt x="620" y="379"/>
                    <a:pt x="621" y="378"/>
                  </a:cubicBezTo>
                  <a:cubicBezTo>
                    <a:pt x="621" y="378"/>
                    <a:pt x="624" y="378"/>
                    <a:pt x="624" y="378"/>
                  </a:cubicBezTo>
                  <a:cubicBezTo>
                    <a:pt x="624" y="377"/>
                    <a:pt x="624" y="376"/>
                    <a:pt x="624" y="376"/>
                  </a:cubicBezTo>
                  <a:cubicBezTo>
                    <a:pt x="619" y="378"/>
                    <a:pt x="626" y="368"/>
                    <a:pt x="627" y="368"/>
                  </a:cubicBezTo>
                  <a:cubicBezTo>
                    <a:pt x="626" y="368"/>
                    <a:pt x="625" y="367"/>
                    <a:pt x="625" y="368"/>
                  </a:cubicBezTo>
                  <a:cubicBezTo>
                    <a:pt x="624" y="368"/>
                    <a:pt x="623" y="370"/>
                    <a:pt x="623" y="370"/>
                  </a:cubicBezTo>
                  <a:cubicBezTo>
                    <a:pt x="623" y="370"/>
                    <a:pt x="622" y="368"/>
                    <a:pt x="621" y="368"/>
                  </a:cubicBezTo>
                  <a:cubicBezTo>
                    <a:pt x="617" y="367"/>
                    <a:pt x="613" y="369"/>
                    <a:pt x="619" y="365"/>
                  </a:cubicBezTo>
                  <a:cubicBezTo>
                    <a:pt x="619" y="364"/>
                    <a:pt x="619" y="364"/>
                    <a:pt x="619" y="364"/>
                  </a:cubicBezTo>
                  <a:cubicBezTo>
                    <a:pt x="615" y="363"/>
                    <a:pt x="611" y="364"/>
                    <a:pt x="606" y="363"/>
                  </a:cubicBezTo>
                  <a:cubicBezTo>
                    <a:pt x="606" y="363"/>
                    <a:pt x="606" y="360"/>
                    <a:pt x="605" y="359"/>
                  </a:cubicBezTo>
                  <a:cubicBezTo>
                    <a:pt x="605" y="359"/>
                    <a:pt x="604" y="359"/>
                    <a:pt x="603" y="360"/>
                  </a:cubicBezTo>
                  <a:cubicBezTo>
                    <a:pt x="603" y="359"/>
                    <a:pt x="603" y="357"/>
                    <a:pt x="603" y="356"/>
                  </a:cubicBezTo>
                  <a:cubicBezTo>
                    <a:pt x="602" y="355"/>
                    <a:pt x="599" y="355"/>
                    <a:pt x="599" y="354"/>
                  </a:cubicBezTo>
                  <a:cubicBezTo>
                    <a:pt x="598" y="354"/>
                    <a:pt x="599" y="352"/>
                    <a:pt x="599" y="352"/>
                  </a:cubicBezTo>
                  <a:cubicBezTo>
                    <a:pt x="598" y="351"/>
                    <a:pt x="597" y="351"/>
                    <a:pt x="597" y="351"/>
                  </a:cubicBezTo>
                  <a:cubicBezTo>
                    <a:pt x="596" y="351"/>
                    <a:pt x="595" y="349"/>
                    <a:pt x="595" y="348"/>
                  </a:cubicBezTo>
                  <a:cubicBezTo>
                    <a:pt x="593" y="347"/>
                    <a:pt x="591" y="348"/>
                    <a:pt x="589" y="347"/>
                  </a:cubicBezTo>
                  <a:cubicBezTo>
                    <a:pt x="589" y="346"/>
                    <a:pt x="589" y="346"/>
                    <a:pt x="589" y="346"/>
                  </a:cubicBezTo>
                  <a:cubicBezTo>
                    <a:pt x="587" y="346"/>
                    <a:pt x="581" y="352"/>
                    <a:pt x="581" y="352"/>
                  </a:cubicBezTo>
                  <a:cubicBezTo>
                    <a:pt x="578" y="352"/>
                    <a:pt x="576" y="350"/>
                    <a:pt x="574" y="350"/>
                  </a:cubicBezTo>
                  <a:cubicBezTo>
                    <a:pt x="571" y="350"/>
                    <a:pt x="569" y="351"/>
                    <a:pt x="566" y="351"/>
                  </a:cubicBezTo>
                  <a:cubicBezTo>
                    <a:pt x="566" y="351"/>
                    <a:pt x="564" y="349"/>
                    <a:pt x="564" y="349"/>
                  </a:cubicBezTo>
                  <a:cubicBezTo>
                    <a:pt x="563" y="349"/>
                    <a:pt x="562" y="350"/>
                    <a:pt x="561" y="350"/>
                  </a:cubicBezTo>
                  <a:cubicBezTo>
                    <a:pt x="558" y="348"/>
                    <a:pt x="558" y="348"/>
                    <a:pt x="558" y="348"/>
                  </a:cubicBezTo>
                  <a:cubicBezTo>
                    <a:pt x="555" y="348"/>
                    <a:pt x="555" y="350"/>
                    <a:pt x="554" y="350"/>
                  </a:cubicBezTo>
                  <a:cubicBezTo>
                    <a:pt x="553" y="351"/>
                    <a:pt x="552" y="350"/>
                    <a:pt x="551" y="350"/>
                  </a:cubicBezTo>
                  <a:cubicBezTo>
                    <a:pt x="551" y="351"/>
                    <a:pt x="550" y="352"/>
                    <a:pt x="550" y="353"/>
                  </a:cubicBezTo>
                  <a:cubicBezTo>
                    <a:pt x="550" y="354"/>
                    <a:pt x="552" y="355"/>
                    <a:pt x="552" y="356"/>
                  </a:cubicBezTo>
                  <a:cubicBezTo>
                    <a:pt x="553" y="355"/>
                    <a:pt x="555" y="355"/>
                    <a:pt x="555" y="355"/>
                  </a:cubicBezTo>
                  <a:cubicBezTo>
                    <a:pt x="555" y="355"/>
                    <a:pt x="555" y="358"/>
                    <a:pt x="555" y="358"/>
                  </a:cubicBezTo>
                  <a:cubicBezTo>
                    <a:pt x="553" y="358"/>
                    <a:pt x="553" y="358"/>
                    <a:pt x="553" y="358"/>
                  </a:cubicBezTo>
                  <a:cubicBezTo>
                    <a:pt x="553" y="358"/>
                    <a:pt x="554" y="360"/>
                    <a:pt x="554" y="361"/>
                  </a:cubicBezTo>
                  <a:cubicBezTo>
                    <a:pt x="553" y="362"/>
                    <a:pt x="550" y="366"/>
                    <a:pt x="549" y="368"/>
                  </a:cubicBezTo>
                  <a:cubicBezTo>
                    <a:pt x="549" y="368"/>
                    <a:pt x="550" y="369"/>
                    <a:pt x="550" y="370"/>
                  </a:cubicBezTo>
                  <a:cubicBezTo>
                    <a:pt x="551" y="370"/>
                    <a:pt x="553" y="369"/>
                    <a:pt x="554" y="370"/>
                  </a:cubicBezTo>
                  <a:cubicBezTo>
                    <a:pt x="553" y="370"/>
                    <a:pt x="552" y="371"/>
                    <a:pt x="551" y="372"/>
                  </a:cubicBezTo>
                  <a:cubicBezTo>
                    <a:pt x="551" y="373"/>
                    <a:pt x="552" y="378"/>
                    <a:pt x="553" y="378"/>
                  </a:cubicBezTo>
                  <a:cubicBezTo>
                    <a:pt x="553" y="378"/>
                    <a:pt x="552" y="379"/>
                    <a:pt x="552" y="380"/>
                  </a:cubicBezTo>
                  <a:cubicBezTo>
                    <a:pt x="552" y="380"/>
                    <a:pt x="555" y="381"/>
                    <a:pt x="555" y="381"/>
                  </a:cubicBezTo>
                  <a:cubicBezTo>
                    <a:pt x="555" y="381"/>
                    <a:pt x="554" y="383"/>
                    <a:pt x="555" y="384"/>
                  </a:cubicBezTo>
                  <a:cubicBezTo>
                    <a:pt x="554" y="384"/>
                    <a:pt x="554" y="384"/>
                    <a:pt x="554" y="384"/>
                  </a:cubicBezTo>
                  <a:cubicBezTo>
                    <a:pt x="553" y="385"/>
                    <a:pt x="554" y="386"/>
                    <a:pt x="553" y="386"/>
                  </a:cubicBezTo>
                  <a:cubicBezTo>
                    <a:pt x="550" y="386"/>
                    <a:pt x="550" y="386"/>
                    <a:pt x="550" y="386"/>
                  </a:cubicBezTo>
                  <a:cubicBezTo>
                    <a:pt x="550" y="386"/>
                    <a:pt x="550" y="388"/>
                    <a:pt x="551" y="388"/>
                  </a:cubicBezTo>
                  <a:cubicBezTo>
                    <a:pt x="551" y="389"/>
                    <a:pt x="551" y="390"/>
                    <a:pt x="551" y="391"/>
                  </a:cubicBezTo>
                  <a:cubicBezTo>
                    <a:pt x="544" y="392"/>
                    <a:pt x="544" y="393"/>
                    <a:pt x="542" y="399"/>
                  </a:cubicBezTo>
                  <a:cubicBezTo>
                    <a:pt x="543" y="399"/>
                    <a:pt x="542" y="400"/>
                    <a:pt x="543" y="400"/>
                  </a:cubicBezTo>
                  <a:cubicBezTo>
                    <a:pt x="545" y="401"/>
                    <a:pt x="546" y="400"/>
                    <a:pt x="547" y="401"/>
                  </a:cubicBezTo>
                  <a:cubicBezTo>
                    <a:pt x="548" y="402"/>
                    <a:pt x="548" y="404"/>
                    <a:pt x="549" y="405"/>
                  </a:cubicBezTo>
                  <a:cubicBezTo>
                    <a:pt x="550" y="405"/>
                    <a:pt x="551" y="405"/>
                    <a:pt x="552" y="405"/>
                  </a:cubicBezTo>
                  <a:cubicBezTo>
                    <a:pt x="553" y="406"/>
                    <a:pt x="553" y="408"/>
                    <a:pt x="553" y="409"/>
                  </a:cubicBezTo>
                  <a:cubicBezTo>
                    <a:pt x="553" y="409"/>
                    <a:pt x="554" y="409"/>
                    <a:pt x="554" y="409"/>
                  </a:cubicBezTo>
                  <a:cubicBezTo>
                    <a:pt x="555" y="411"/>
                    <a:pt x="554" y="412"/>
                    <a:pt x="555" y="413"/>
                  </a:cubicBezTo>
                  <a:cubicBezTo>
                    <a:pt x="555" y="414"/>
                    <a:pt x="557" y="414"/>
                    <a:pt x="557" y="415"/>
                  </a:cubicBezTo>
                  <a:cubicBezTo>
                    <a:pt x="558" y="417"/>
                    <a:pt x="557" y="420"/>
                    <a:pt x="559" y="422"/>
                  </a:cubicBezTo>
                  <a:cubicBezTo>
                    <a:pt x="560" y="423"/>
                    <a:pt x="562" y="424"/>
                    <a:pt x="563" y="425"/>
                  </a:cubicBezTo>
                  <a:cubicBezTo>
                    <a:pt x="561" y="429"/>
                    <a:pt x="560" y="431"/>
                    <a:pt x="560" y="437"/>
                  </a:cubicBezTo>
                  <a:cubicBezTo>
                    <a:pt x="562" y="437"/>
                    <a:pt x="562" y="437"/>
                    <a:pt x="562" y="437"/>
                  </a:cubicBezTo>
                  <a:cubicBezTo>
                    <a:pt x="562" y="430"/>
                    <a:pt x="563" y="434"/>
                    <a:pt x="564" y="438"/>
                  </a:cubicBezTo>
                  <a:cubicBezTo>
                    <a:pt x="563" y="438"/>
                    <a:pt x="562" y="438"/>
                    <a:pt x="560" y="439"/>
                  </a:cubicBezTo>
                  <a:cubicBezTo>
                    <a:pt x="559" y="440"/>
                    <a:pt x="559" y="441"/>
                    <a:pt x="559" y="442"/>
                  </a:cubicBezTo>
                  <a:cubicBezTo>
                    <a:pt x="558" y="443"/>
                    <a:pt x="556" y="444"/>
                    <a:pt x="555" y="445"/>
                  </a:cubicBezTo>
                  <a:cubicBezTo>
                    <a:pt x="554" y="447"/>
                    <a:pt x="554" y="448"/>
                    <a:pt x="554" y="449"/>
                  </a:cubicBezTo>
                  <a:cubicBezTo>
                    <a:pt x="553" y="450"/>
                    <a:pt x="550" y="451"/>
                    <a:pt x="549" y="452"/>
                  </a:cubicBezTo>
                  <a:cubicBezTo>
                    <a:pt x="549" y="452"/>
                    <a:pt x="548" y="454"/>
                    <a:pt x="548" y="454"/>
                  </a:cubicBezTo>
                  <a:cubicBezTo>
                    <a:pt x="547" y="455"/>
                    <a:pt x="546" y="454"/>
                    <a:pt x="545" y="455"/>
                  </a:cubicBezTo>
                  <a:cubicBezTo>
                    <a:pt x="544" y="455"/>
                    <a:pt x="544" y="456"/>
                    <a:pt x="544" y="457"/>
                  </a:cubicBezTo>
                  <a:cubicBezTo>
                    <a:pt x="542" y="458"/>
                    <a:pt x="540" y="457"/>
                    <a:pt x="538" y="459"/>
                  </a:cubicBezTo>
                  <a:cubicBezTo>
                    <a:pt x="538" y="459"/>
                    <a:pt x="538" y="459"/>
                    <a:pt x="538" y="459"/>
                  </a:cubicBezTo>
                  <a:cubicBezTo>
                    <a:pt x="537" y="461"/>
                    <a:pt x="537" y="467"/>
                    <a:pt x="538" y="468"/>
                  </a:cubicBezTo>
                  <a:cubicBezTo>
                    <a:pt x="542" y="471"/>
                    <a:pt x="542" y="471"/>
                    <a:pt x="542" y="471"/>
                  </a:cubicBezTo>
                  <a:cubicBezTo>
                    <a:pt x="543" y="475"/>
                    <a:pt x="541" y="480"/>
                    <a:pt x="542" y="484"/>
                  </a:cubicBezTo>
                  <a:cubicBezTo>
                    <a:pt x="542" y="484"/>
                    <a:pt x="543" y="485"/>
                    <a:pt x="543" y="485"/>
                  </a:cubicBezTo>
                  <a:cubicBezTo>
                    <a:pt x="544" y="487"/>
                    <a:pt x="541" y="487"/>
                    <a:pt x="544" y="489"/>
                  </a:cubicBezTo>
                  <a:cubicBezTo>
                    <a:pt x="544" y="489"/>
                    <a:pt x="546" y="490"/>
                    <a:pt x="544" y="490"/>
                  </a:cubicBezTo>
                  <a:cubicBezTo>
                    <a:pt x="541" y="496"/>
                    <a:pt x="541" y="496"/>
                    <a:pt x="541" y="496"/>
                  </a:cubicBezTo>
                  <a:cubicBezTo>
                    <a:pt x="541" y="497"/>
                    <a:pt x="541" y="499"/>
                    <a:pt x="542" y="499"/>
                  </a:cubicBezTo>
                  <a:cubicBezTo>
                    <a:pt x="542" y="500"/>
                    <a:pt x="542" y="500"/>
                    <a:pt x="542" y="500"/>
                  </a:cubicBezTo>
                  <a:cubicBezTo>
                    <a:pt x="540" y="501"/>
                    <a:pt x="539" y="499"/>
                    <a:pt x="538" y="500"/>
                  </a:cubicBezTo>
                  <a:cubicBezTo>
                    <a:pt x="537" y="500"/>
                    <a:pt x="537" y="502"/>
                    <a:pt x="536" y="502"/>
                  </a:cubicBezTo>
                  <a:cubicBezTo>
                    <a:pt x="535" y="503"/>
                    <a:pt x="536" y="502"/>
                    <a:pt x="536" y="504"/>
                  </a:cubicBezTo>
                  <a:cubicBezTo>
                    <a:pt x="532" y="503"/>
                    <a:pt x="530" y="504"/>
                    <a:pt x="527" y="503"/>
                  </a:cubicBezTo>
                  <a:cubicBezTo>
                    <a:pt x="527" y="502"/>
                    <a:pt x="527" y="502"/>
                    <a:pt x="528" y="502"/>
                  </a:cubicBezTo>
                  <a:cubicBezTo>
                    <a:pt x="528" y="501"/>
                    <a:pt x="525" y="498"/>
                    <a:pt x="524" y="498"/>
                  </a:cubicBezTo>
                  <a:cubicBezTo>
                    <a:pt x="524" y="498"/>
                    <a:pt x="518" y="493"/>
                    <a:pt x="518" y="493"/>
                  </a:cubicBezTo>
                  <a:cubicBezTo>
                    <a:pt x="518" y="492"/>
                    <a:pt x="520" y="492"/>
                    <a:pt x="520" y="491"/>
                  </a:cubicBezTo>
                  <a:cubicBezTo>
                    <a:pt x="520" y="490"/>
                    <a:pt x="517" y="484"/>
                    <a:pt x="516" y="484"/>
                  </a:cubicBezTo>
                  <a:cubicBezTo>
                    <a:pt x="515" y="484"/>
                    <a:pt x="514" y="484"/>
                    <a:pt x="514" y="484"/>
                  </a:cubicBezTo>
                  <a:cubicBezTo>
                    <a:pt x="514" y="482"/>
                    <a:pt x="515" y="471"/>
                    <a:pt x="514" y="469"/>
                  </a:cubicBezTo>
                  <a:cubicBezTo>
                    <a:pt x="514" y="468"/>
                    <a:pt x="512" y="467"/>
                    <a:pt x="512" y="467"/>
                  </a:cubicBezTo>
                  <a:cubicBezTo>
                    <a:pt x="512" y="465"/>
                    <a:pt x="514" y="462"/>
                    <a:pt x="514" y="461"/>
                  </a:cubicBezTo>
                  <a:cubicBezTo>
                    <a:pt x="515" y="459"/>
                    <a:pt x="514" y="457"/>
                    <a:pt x="514" y="455"/>
                  </a:cubicBezTo>
                  <a:cubicBezTo>
                    <a:pt x="513" y="454"/>
                    <a:pt x="508" y="452"/>
                    <a:pt x="508" y="452"/>
                  </a:cubicBezTo>
                  <a:cubicBezTo>
                    <a:pt x="506" y="452"/>
                    <a:pt x="506" y="453"/>
                    <a:pt x="504" y="453"/>
                  </a:cubicBezTo>
                  <a:cubicBezTo>
                    <a:pt x="504" y="453"/>
                    <a:pt x="502" y="451"/>
                    <a:pt x="502" y="451"/>
                  </a:cubicBezTo>
                  <a:cubicBezTo>
                    <a:pt x="498" y="450"/>
                    <a:pt x="495" y="452"/>
                    <a:pt x="491" y="451"/>
                  </a:cubicBezTo>
                  <a:cubicBezTo>
                    <a:pt x="491" y="451"/>
                    <a:pt x="489" y="450"/>
                    <a:pt x="488" y="449"/>
                  </a:cubicBezTo>
                  <a:cubicBezTo>
                    <a:pt x="488" y="448"/>
                    <a:pt x="488" y="448"/>
                    <a:pt x="488" y="448"/>
                  </a:cubicBezTo>
                  <a:cubicBezTo>
                    <a:pt x="486" y="447"/>
                    <a:pt x="485" y="448"/>
                    <a:pt x="483" y="447"/>
                  </a:cubicBezTo>
                  <a:cubicBezTo>
                    <a:pt x="483" y="447"/>
                    <a:pt x="482" y="445"/>
                    <a:pt x="482" y="445"/>
                  </a:cubicBezTo>
                  <a:cubicBezTo>
                    <a:pt x="480" y="444"/>
                    <a:pt x="479" y="446"/>
                    <a:pt x="476" y="445"/>
                  </a:cubicBezTo>
                  <a:cubicBezTo>
                    <a:pt x="474" y="444"/>
                    <a:pt x="473" y="441"/>
                    <a:pt x="472" y="441"/>
                  </a:cubicBezTo>
                  <a:cubicBezTo>
                    <a:pt x="470" y="440"/>
                    <a:pt x="469" y="441"/>
                    <a:pt x="466" y="441"/>
                  </a:cubicBezTo>
                  <a:cubicBezTo>
                    <a:pt x="466" y="439"/>
                    <a:pt x="467" y="438"/>
                    <a:pt x="466" y="437"/>
                  </a:cubicBezTo>
                  <a:cubicBezTo>
                    <a:pt x="466" y="436"/>
                    <a:pt x="464" y="435"/>
                    <a:pt x="464" y="433"/>
                  </a:cubicBezTo>
                  <a:cubicBezTo>
                    <a:pt x="464" y="433"/>
                    <a:pt x="464" y="432"/>
                    <a:pt x="464" y="431"/>
                  </a:cubicBezTo>
                  <a:cubicBezTo>
                    <a:pt x="463" y="430"/>
                    <a:pt x="460" y="431"/>
                    <a:pt x="459" y="431"/>
                  </a:cubicBezTo>
                  <a:cubicBezTo>
                    <a:pt x="458" y="430"/>
                    <a:pt x="457" y="428"/>
                    <a:pt x="456" y="427"/>
                  </a:cubicBezTo>
                  <a:cubicBezTo>
                    <a:pt x="455" y="427"/>
                    <a:pt x="454" y="428"/>
                    <a:pt x="453" y="427"/>
                  </a:cubicBezTo>
                  <a:cubicBezTo>
                    <a:pt x="451" y="427"/>
                    <a:pt x="449" y="425"/>
                    <a:pt x="448" y="424"/>
                  </a:cubicBezTo>
                  <a:cubicBezTo>
                    <a:pt x="447" y="424"/>
                    <a:pt x="445" y="424"/>
                    <a:pt x="445" y="424"/>
                  </a:cubicBezTo>
                  <a:cubicBezTo>
                    <a:pt x="443" y="424"/>
                    <a:pt x="441" y="420"/>
                    <a:pt x="440" y="420"/>
                  </a:cubicBezTo>
                  <a:cubicBezTo>
                    <a:pt x="436" y="419"/>
                    <a:pt x="430" y="423"/>
                    <a:pt x="427" y="423"/>
                  </a:cubicBezTo>
                  <a:cubicBezTo>
                    <a:pt x="427" y="421"/>
                    <a:pt x="427" y="418"/>
                    <a:pt x="426" y="415"/>
                  </a:cubicBezTo>
                  <a:cubicBezTo>
                    <a:pt x="426" y="415"/>
                    <a:pt x="424" y="413"/>
                    <a:pt x="423" y="412"/>
                  </a:cubicBezTo>
                  <a:cubicBezTo>
                    <a:pt x="423" y="411"/>
                    <a:pt x="424" y="409"/>
                    <a:pt x="423" y="408"/>
                  </a:cubicBezTo>
                  <a:cubicBezTo>
                    <a:pt x="423" y="408"/>
                    <a:pt x="421" y="407"/>
                    <a:pt x="421" y="407"/>
                  </a:cubicBezTo>
                  <a:cubicBezTo>
                    <a:pt x="421" y="406"/>
                    <a:pt x="421" y="405"/>
                    <a:pt x="421" y="405"/>
                  </a:cubicBezTo>
                  <a:cubicBezTo>
                    <a:pt x="421" y="403"/>
                    <a:pt x="419" y="401"/>
                    <a:pt x="418" y="399"/>
                  </a:cubicBezTo>
                  <a:cubicBezTo>
                    <a:pt x="413" y="400"/>
                    <a:pt x="406" y="401"/>
                    <a:pt x="405" y="398"/>
                  </a:cubicBezTo>
                  <a:cubicBezTo>
                    <a:pt x="404" y="396"/>
                    <a:pt x="405" y="393"/>
                    <a:pt x="404" y="391"/>
                  </a:cubicBezTo>
                  <a:cubicBezTo>
                    <a:pt x="404" y="391"/>
                    <a:pt x="401" y="388"/>
                    <a:pt x="401" y="388"/>
                  </a:cubicBezTo>
                  <a:cubicBezTo>
                    <a:pt x="402" y="388"/>
                    <a:pt x="403" y="387"/>
                    <a:pt x="403" y="387"/>
                  </a:cubicBezTo>
                  <a:cubicBezTo>
                    <a:pt x="404" y="385"/>
                    <a:pt x="403" y="383"/>
                    <a:pt x="403" y="381"/>
                  </a:cubicBezTo>
                  <a:cubicBezTo>
                    <a:pt x="404" y="380"/>
                    <a:pt x="407" y="377"/>
                    <a:pt x="407" y="377"/>
                  </a:cubicBezTo>
                  <a:cubicBezTo>
                    <a:pt x="408" y="376"/>
                    <a:pt x="407" y="375"/>
                    <a:pt x="407" y="374"/>
                  </a:cubicBezTo>
                  <a:cubicBezTo>
                    <a:pt x="406" y="374"/>
                    <a:pt x="406" y="374"/>
                    <a:pt x="405" y="374"/>
                  </a:cubicBezTo>
                  <a:cubicBezTo>
                    <a:pt x="406" y="373"/>
                    <a:pt x="406" y="372"/>
                    <a:pt x="406" y="372"/>
                  </a:cubicBezTo>
                  <a:cubicBezTo>
                    <a:pt x="408" y="372"/>
                    <a:pt x="410" y="372"/>
                    <a:pt x="412" y="372"/>
                  </a:cubicBezTo>
                  <a:cubicBezTo>
                    <a:pt x="412" y="370"/>
                    <a:pt x="410" y="369"/>
                    <a:pt x="411" y="367"/>
                  </a:cubicBezTo>
                  <a:cubicBezTo>
                    <a:pt x="411" y="366"/>
                    <a:pt x="417" y="362"/>
                    <a:pt x="417" y="362"/>
                  </a:cubicBezTo>
                  <a:cubicBezTo>
                    <a:pt x="417" y="362"/>
                    <a:pt x="416" y="360"/>
                    <a:pt x="417" y="360"/>
                  </a:cubicBezTo>
                  <a:cubicBezTo>
                    <a:pt x="417" y="359"/>
                    <a:pt x="421" y="359"/>
                    <a:pt x="421" y="359"/>
                  </a:cubicBezTo>
                  <a:cubicBezTo>
                    <a:pt x="421" y="357"/>
                    <a:pt x="422" y="356"/>
                    <a:pt x="422" y="353"/>
                  </a:cubicBezTo>
                  <a:cubicBezTo>
                    <a:pt x="422" y="353"/>
                    <a:pt x="424" y="353"/>
                    <a:pt x="425" y="353"/>
                  </a:cubicBezTo>
                  <a:cubicBezTo>
                    <a:pt x="425" y="353"/>
                    <a:pt x="425" y="351"/>
                    <a:pt x="425" y="350"/>
                  </a:cubicBezTo>
                  <a:cubicBezTo>
                    <a:pt x="425" y="350"/>
                    <a:pt x="427" y="350"/>
                    <a:pt x="426" y="351"/>
                  </a:cubicBezTo>
                  <a:cubicBezTo>
                    <a:pt x="427" y="351"/>
                    <a:pt x="429" y="351"/>
                    <a:pt x="430" y="351"/>
                  </a:cubicBezTo>
                  <a:cubicBezTo>
                    <a:pt x="429" y="351"/>
                    <a:pt x="430" y="349"/>
                    <a:pt x="428" y="350"/>
                  </a:cubicBezTo>
                  <a:cubicBezTo>
                    <a:pt x="428" y="349"/>
                    <a:pt x="427" y="348"/>
                    <a:pt x="427" y="348"/>
                  </a:cubicBezTo>
                  <a:cubicBezTo>
                    <a:pt x="428" y="348"/>
                    <a:pt x="430" y="348"/>
                    <a:pt x="431" y="348"/>
                  </a:cubicBezTo>
                  <a:cubicBezTo>
                    <a:pt x="431" y="348"/>
                    <a:pt x="433" y="345"/>
                    <a:pt x="430" y="346"/>
                  </a:cubicBezTo>
                  <a:cubicBezTo>
                    <a:pt x="430" y="344"/>
                    <a:pt x="430" y="344"/>
                    <a:pt x="430" y="344"/>
                  </a:cubicBezTo>
                  <a:cubicBezTo>
                    <a:pt x="435" y="346"/>
                    <a:pt x="436" y="346"/>
                    <a:pt x="441" y="344"/>
                  </a:cubicBezTo>
                  <a:cubicBezTo>
                    <a:pt x="441" y="343"/>
                    <a:pt x="442" y="344"/>
                    <a:pt x="443" y="343"/>
                  </a:cubicBezTo>
                  <a:cubicBezTo>
                    <a:pt x="443" y="343"/>
                    <a:pt x="443" y="341"/>
                    <a:pt x="443" y="341"/>
                  </a:cubicBezTo>
                  <a:cubicBezTo>
                    <a:pt x="443" y="341"/>
                    <a:pt x="443" y="339"/>
                    <a:pt x="443" y="338"/>
                  </a:cubicBezTo>
                  <a:cubicBezTo>
                    <a:pt x="442" y="338"/>
                    <a:pt x="440" y="338"/>
                    <a:pt x="440" y="338"/>
                  </a:cubicBezTo>
                  <a:cubicBezTo>
                    <a:pt x="439" y="337"/>
                    <a:pt x="440" y="335"/>
                    <a:pt x="440" y="334"/>
                  </a:cubicBezTo>
                  <a:cubicBezTo>
                    <a:pt x="438" y="333"/>
                    <a:pt x="443" y="334"/>
                    <a:pt x="444" y="334"/>
                  </a:cubicBezTo>
                  <a:cubicBezTo>
                    <a:pt x="445" y="332"/>
                    <a:pt x="445" y="332"/>
                    <a:pt x="445" y="332"/>
                  </a:cubicBezTo>
                  <a:cubicBezTo>
                    <a:pt x="446" y="332"/>
                    <a:pt x="446" y="332"/>
                    <a:pt x="446" y="332"/>
                  </a:cubicBezTo>
                  <a:cubicBezTo>
                    <a:pt x="446" y="331"/>
                    <a:pt x="446" y="330"/>
                    <a:pt x="447" y="329"/>
                  </a:cubicBezTo>
                  <a:cubicBezTo>
                    <a:pt x="444" y="328"/>
                    <a:pt x="445" y="327"/>
                    <a:pt x="446" y="324"/>
                  </a:cubicBezTo>
                  <a:cubicBezTo>
                    <a:pt x="447" y="324"/>
                    <a:pt x="448" y="324"/>
                    <a:pt x="451" y="324"/>
                  </a:cubicBezTo>
                  <a:cubicBezTo>
                    <a:pt x="451" y="323"/>
                    <a:pt x="450" y="321"/>
                    <a:pt x="451" y="321"/>
                  </a:cubicBezTo>
                  <a:cubicBezTo>
                    <a:pt x="452" y="321"/>
                    <a:pt x="459" y="323"/>
                    <a:pt x="459" y="323"/>
                  </a:cubicBezTo>
                  <a:cubicBezTo>
                    <a:pt x="460" y="323"/>
                    <a:pt x="459" y="325"/>
                    <a:pt x="461" y="325"/>
                  </a:cubicBezTo>
                  <a:cubicBezTo>
                    <a:pt x="461" y="323"/>
                    <a:pt x="461" y="323"/>
                    <a:pt x="461" y="323"/>
                  </a:cubicBezTo>
                  <a:cubicBezTo>
                    <a:pt x="462" y="322"/>
                    <a:pt x="464" y="323"/>
                    <a:pt x="465" y="322"/>
                  </a:cubicBezTo>
                  <a:cubicBezTo>
                    <a:pt x="466" y="322"/>
                    <a:pt x="468" y="320"/>
                    <a:pt x="469" y="320"/>
                  </a:cubicBezTo>
                  <a:cubicBezTo>
                    <a:pt x="468" y="314"/>
                    <a:pt x="469" y="312"/>
                    <a:pt x="472" y="310"/>
                  </a:cubicBezTo>
                  <a:cubicBezTo>
                    <a:pt x="468" y="309"/>
                    <a:pt x="465" y="307"/>
                    <a:pt x="461" y="307"/>
                  </a:cubicBezTo>
                  <a:cubicBezTo>
                    <a:pt x="455" y="307"/>
                    <a:pt x="447" y="308"/>
                    <a:pt x="443" y="308"/>
                  </a:cubicBezTo>
                  <a:cubicBezTo>
                    <a:pt x="443" y="308"/>
                    <a:pt x="443" y="306"/>
                    <a:pt x="443" y="306"/>
                  </a:cubicBezTo>
                  <a:cubicBezTo>
                    <a:pt x="445" y="306"/>
                    <a:pt x="446" y="307"/>
                    <a:pt x="447" y="306"/>
                  </a:cubicBezTo>
                  <a:cubicBezTo>
                    <a:pt x="448" y="306"/>
                    <a:pt x="451" y="305"/>
                    <a:pt x="452" y="305"/>
                  </a:cubicBezTo>
                  <a:cubicBezTo>
                    <a:pt x="452" y="304"/>
                    <a:pt x="452" y="304"/>
                    <a:pt x="452" y="304"/>
                  </a:cubicBezTo>
                  <a:cubicBezTo>
                    <a:pt x="451" y="304"/>
                    <a:pt x="449" y="303"/>
                    <a:pt x="451" y="303"/>
                  </a:cubicBezTo>
                  <a:cubicBezTo>
                    <a:pt x="451" y="302"/>
                    <a:pt x="451" y="301"/>
                    <a:pt x="451" y="300"/>
                  </a:cubicBezTo>
                  <a:cubicBezTo>
                    <a:pt x="453" y="301"/>
                    <a:pt x="455" y="303"/>
                    <a:pt x="458" y="302"/>
                  </a:cubicBezTo>
                  <a:cubicBezTo>
                    <a:pt x="459" y="302"/>
                    <a:pt x="458" y="301"/>
                    <a:pt x="461" y="301"/>
                  </a:cubicBezTo>
                  <a:cubicBezTo>
                    <a:pt x="461" y="301"/>
                    <a:pt x="463" y="303"/>
                    <a:pt x="464" y="303"/>
                  </a:cubicBezTo>
                  <a:cubicBezTo>
                    <a:pt x="465" y="303"/>
                    <a:pt x="466" y="302"/>
                    <a:pt x="467" y="302"/>
                  </a:cubicBezTo>
                  <a:cubicBezTo>
                    <a:pt x="468" y="303"/>
                    <a:pt x="472" y="307"/>
                    <a:pt x="474" y="308"/>
                  </a:cubicBezTo>
                  <a:cubicBezTo>
                    <a:pt x="474" y="308"/>
                    <a:pt x="475" y="307"/>
                    <a:pt x="476" y="307"/>
                  </a:cubicBezTo>
                  <a:cubicBezTo>
                    <a:pt x="476" y="306"/>
                    <a:pt x="475" y="306"/>
                    <a:pt x="476" y="304"/>
                  </a:cubicBezTo>
                  <a:cubicBezTo>
                    <a:pt x="477" y="302"/>
                    <a:pt x="480" y="302"/>
                    <a:pt x="479" y="297"/>
                  </a:cubicBezTo>
                  <a:cubicBezTo>
                    <a:pt x="479" y="296"/>
                    <a:pt x="476" y="294"/>
                    <a:pt x="476" y="294"/>
                  </a:cubicBezTo>
                  <a:cubicBezTo>
                    <a:pt x="477" y="294"/>
                    <a:pt x="484" y="292"/>
                    <a:pt x="484" y="292"/>
                  </a:cubicBezTo>
                  <a:cubicBezTo>
                    <a:pt x="484" y="292"/>
                    <a:pt x="490" y="297"/>
                    <a:pt x="490" y="298"/>
                  </a:cubicBezTo>
                  <a:cubicBezTo>
                    <a:pt x="490" y="298"/>
                    <a:pt x="493" y="298"/>
                    <a:pt x="494" y="298"/>
                  </a:cubicBezTo>
                  <a:cubicBezTo>
                    <a:pt x="494" y="297"/>
                    <a:pt x="494" y="297"/>
                    <a:pt x="494" y="297"/>
                  </a:cubicBezTo>
                  <a:cubicBezTo>
                    <a:pt x="496" y="297"/>
                    <a:pt x="497" y="296"/>
                    <a:pt x="499" y="296"/>
                  </a:cubicBezTo>
                  <a:cubicBezTo>
                    <a:pt x="499" y="296"/>
                    <a:pt x="498" y="295"/>
                    <a:pt x="498" y="294"/>
                  </a:cubicBezTo>
                  <a:cubicBezTo>
                    <a:pt x="498" y="294"/>
                    <a:pt x="497" y="295"/>
                    <a:pt x="496" y="294"/>
                  </a:cubicBezTo>
                  <a:cubicBezTo>
                    <a:pt x="496" y="293"/>
                    <a:pt x="496" y="293"/>
                    <a:pt x="496" y="293"/>
                  </a:cubicBezTo>
                  <a:cubicBezTo>
                    <a:pt x="496" y="292"/>
                    <a:pt x="495" y="293"/>
                    <a:pt x="494" y="292"/>
                  </a:cubicBezTo>
                  <a:cubicBezTo>
                    <a:pt x="494" y="292"/>
                    <a:pt x="493" y="291"/>
                    <a:pt x="493" y="290"/>
                  </a:cubicBezTo>
                  <a:cubicBezTo>
                    <a:pt x="492" y="289"/>
                    <a:pt x="492" y="290"/>
                    <a:pt x="492" y="288"/>
                  </a:cubicBezTo>
                  <a:cubicBezTo>
                    <a:pt x="491" y="288"/>
                    <a:pt x="490" y="289"/>
                    <a:pt x="489" y="288"/>
                  </a:cubicBezTo>
                  <a:cubicBezTo>
                    <a:pt x="490" y="288"/>
                    <a:pt x="488" y="289"/>
                    <a:pt x="491" y="286"/>
                  </a:cubicBezTo>
                  <a:cubicBezTo>
                    <a:pt x="490" y="286"/>
                    <a:pt x="492" y="286"/>
                    <a:pt x="492" y="286"/>
                  </a:cubicBezTo>
                  <a:cubicBezTo>
                    <a:pt x="493" y="286"/>
                    <a:pt x="493" y="288"/>
                    <a:pt x="494" y="288"/>
                  </a:cubicBezTo>
                  <a:cubicBezTo>
                    <a:pt x="495" y="288"/>
                    <a:pt x="495" y="287"/>
                    <a:pt x="496" y="287"/>
                  </a:cubicBezTo>
                  <a:cubicBezTo>
                    <a:pt x="497" y="288"/>
                    <a:pt x="496" y="290"/>
                    <a:pt x="497" y="291"/>
                  </a:cubicBezTo>
                  <a:cubicBezTo>
                    <a:pt x="498" y="292"/>
                    <a:pt x="499" y="291"/>
                    <a:pt x="500" y="292"/>
                  </a:cubicBezTo>
                  <a:cubicBezTo>
                    <a:pt x="501" y="292"/>
                    <a:pt x="501" y="294"/>
                    <a:pt x="502" y="294"/>
                  </a:cubicBezTo>
                  <a:cubicBezTo>
                    <a:pt x="503" y="294"/>
                    <a:pt x="503" y="294"/>
                    <a:pt x="503" y="294"/>
                  </a:cubicBezTo>
                  <a:cubicBezTo>
                    <a:pt x="503" y="294"/>
                    <a:pt x="507" y="289"/>
                    <a:pt x="508" y="288"/>
                  </a:cubicBezTo>
                  <a:cubicBezTo>
                    <a:pt x="508" y="288"/>
                    <a:pt x="508" y="288"/>
                    <a:pt x="508" y="288"/>
                  </a:cubicBezTo>
                  <a:cubicBezTo>
                    <a:pt x="509" y="287"/>
                    <a:pt x="511" y="288"/>
                    <a:pt x="512" y="287"/>
                  </a:cubicBezTo>
                  <a:cubicBezTo>
                    <a:pt x="513" y="287"/>
                    <a:pt x="516" y="284"/>
                    <a:pt x="518" y="283"/>
                  </a:cubicBezTo>
                  <a:cubicBezTo>
                    <a:pt x="520" y="282"/>
                    <a:pt x="520" y="284"/>
                    <a:pt x="522" y="283"/>
                  </a:cubicBezTo>
                  <a:cubicBezTo>
                    <a:pt x="524" y="282"/>
                    <a:pt x="527" y="278"/>
                    <a:pt x="526" y="275"/>
                  </a:cubicBezTo>
                  <a:cubicBezTo>
                    <a:pt x="525" y="273"/>
                    <a:pt x="525" y="273"/>
                    <a:pt x="525" y="273"/>
                  </a:cubicBezTo>
                  <a:cubicBezTo>
                    <a:pt x="523" y="269"/>
                    <a:pt x="523" y="272"/>
                    <a:pt x="520" y="271"/>
                  </a:cubicBezTo>
                  <a:cubicBezTo>
                    <a:pt x="519" y="270"/>
                    <a:pt x="516" y="265"/>
                    <a:pt x="516" y="264"/>
                  </a:cubicBezTo>
                  <a:cubicBezTo>
                    <a:pt x="517" y="263"/>
                    <a:pt x="514" y="260"/>
                    <a:pt x="516" y="258"/>
                  </a:cubicBezTo>
                  <a:cubicBezTo>
                    <a:pt x="517" y="257"/>
                    <a:pt x="519" y="257"/>
                    <a:pt x="520" y="257"/>
                  </a:cubicBezTo>
                  <a:cubicBezTo>
                    <a:pt x="521" y="254"/>
                    <a:pt x="521" y="254"/>
                    <a:pt x="521" y="254"/>
                  </a:cubicBezTo>
                  <a:cubicBezTo>
                    <a:pt x="520" y="254"/>
                    <a:pt x="518" y="254"/>
                    <a:pt x="518" y="254"/>
                  </a:cubicBezTo>
                  <a:cubicBezTo>
                    <a:pt x="518" y="253"/>
                    <a:pt x="517" y="254"/>
                    <a:pt x="517" y="252"/>
                  </a:cubicBezTo>
                  <a:cubicBezTo>
                    <a:pt x="517" y="252"/>
                    <a:pt x="526" y="244"/>
                    <a:pt x="521" y="243"/>
                  </a:cubicBezTo>
                  <a:cubicBezTo>
                    <a:pt x="520" y="242"/>
                    <a:pt x="516" y="244"/>
                    <a:pt x="514" y="244"/>
                  </a:cubicBezTo>
                  <a:cubicBezTo>
                    <a:pt x="513" y="242"/>
                    <a:pt x="511" y="239"/>
                    <a:pt x="514" y="239"/>
                  </a:cubicBezTo>
                  <a:cubicBezTo>
                    <a:pt x="512" y="238"/>
                    <a:pt x="511" y="238"/>
                    <a:pt x="510" y="237"/>
                  </a:cubicBezTo>
                  <a:cubicBezTo>
                    <a:pt x="510" y="236"/>
                    <a:pt x="511" y="236"/>
                    <a:pt x="510" y="235"/>
                  </a:cubicBezTo>
                  <a:cubicBezTo>
                    <a:pt x="508" y="234"/>
                    <a:pt x="506" y="234"/>
                    <a:pt x="504" y="234"/>
                  </a:cubicBezTo>
                  <a:cubicBezTo>
                    <a:pt x="503" y="235"/>
                    <a:pt x="503" y="236"/>
                    <a:pt x="502" y="236"/>
                  </a:cubicBezTo>
                  <a:cubicBezTo>
                    <a:pt x="502" y="236"/>
                    <a:pt x="500" y="234"/>
                    <a:pt x="500" y="234"/>
                  </a:cubicBezTo>
                  <a:cubicBezTo>
                    <a:pt x="496" y="232"/>
                    <a:pt x="493" y="233"/>
                    <a:pt x="488" y="233"/>
                  </a:cubicBezTo>
                  <a:cubicBezTo>
                    <a:pt x="488" y="234"/>
                    <a:pt x="490" y="234"/>
                    <a:pt x="490" y="235"/>
                  </a:cubicBezTo>
                  <a:cubicBezTo>
                    <a:pt x="490" y="235"/>
                    <a:pt x="489" y="241"/>
                    <a:pt x="490" y="244"/>
                  </a:cubicBezTo>
                  <a:cubicBezTo>
                    <a:pt x="492" y="245"/>
                    <a:pt x="492" y="245"/>
                    <a:pt x="492" y="245"/>
                  </a:cubicBezTo>
                  <a:cubicBezTo>
                    <a:pt x="493" y="246"/>
                    <a:pt x="494" y="247"/>
                    <a:pt x="494" y="247"/>
                  </a:cubicBezTo>
                  <a:cubicBezTo>
                    <a:pt x="493" y="247"/>
                    <a:pt x="493" y="249"/>
                    <a:pt x="493" y="249"/>
                  </a:cubicBezTo>
                  <a:cubicBezTo>
                    <a:pt x="493" y="250"/>
                    <a:pt x="494" y="250"/>
                    <a:pt x="494" y="251"/>
                  </a:cubicBezTo>
                  <a:cubicBezTo>
                    <a:pt x="494" y="251"/>
                    <a:pt x="493" y="250"/>
                    <a:pt x="492" y="251"/>
                  </a:cubicBezTo>
                  <a:cubicBezTo>
                    <a:pt x="492" y="252"/>
                    <a:pt x="492" y="252"/>
                    <a:pt x="492" y="252"/>
                  </a:cubicBezTo>
                  <a:cubicBezTo>
                    <a:pt x="494" y="252"/>
                    <a:pt x="492" y="253"/>
                    <a:pt x="492" y="253"/>
                  </a:cubicBezTo>
                  <a:cubicBezTo>
                    <a:pt x="492" y="253"/>
                    <a:pt x="489" y="253"/>
                    <a:pt x="488" y="253"/>
                  </a:cubicBezTo>
                  <a:cubicBezTo>
                    <a:pt x="487" y="255"/>
                    <a:pt x="487" y="258"/>
                    <a:pt x="486" y="260"/>
                  </a:cubicBezTo>
                  <a:cubicBezTo>
                    <a:pt x="486" y="260"/>
                    <a:pt x="485" y="261"/>
                    <a:pt x="485" y="261"/>
                  </a:cubicBezTo>
                  <a:cubicBezTo>
                    <a:pt x="485" y="262"/>
                    <a:pt x="486" y="262"/>
                    <a:pt x="486" y="263"/>
                  </a:cubicBezTo>
                  <a:cubicBezTo>
                    <a:pt x="486" y="263"/>
                    <a:pt x="484" y="264"/>
                    <a:pt x="484" y="264"/>
                  </a:cubicBezTo>
                  <a:cubicBezTo>
                    <a:pt x="483" y="264"/>
                    <a:pt x="483" y="266"/>
                    <a:pt x="483" y="267"/>
                  </a:cubicBezTo>
                  <a:cubicBezTo>
                    <a:pt x="482" y="268"/>
                    <a:pt x="478" y="270"/>
                    <a:pt x="479" y="274"/>
                  </a:cubicBezTo>
                  <a:cubicBezTo>
                    <a:pt x="479" y="274"/>
                    <a:pt x="480" y="275"/>
                    <a:pt x="480" y="276"/>
                  </a:cubicBezTo>
                  <a:cubicBezTo>
                    <a:pt x="478" y="277"/>
                    <a:pt x="477" y="277"/>
                    <a:pt x="474" y="278"/>
                  </a:cubicBezTo>
                  <a:cubicBezTo>
                    <a:pt x="475" y="278"/>
                    <a:pt x="475" y="280"/>
                    <a:pt x="475" y="281"/>
                  </a:cubicBezTo>
                  <a:cubicBezTo>
                    <a:pt x="473" y="281"/>
                    <a:pt x="473" y="279"/>
                    <a:pt x="472" y="279"/>
                  </a:cubicBezTo>
                  <a:cubicBezTo>
                    <a:pt x="471" y="279"/>
                    <a:pt x="471" y="279"/>
                    <a:pt x="469" y="280"/>
                  </a:cubicBezTo>
                  <a:cubicBezTo>
                    <a:pt x="468" y="278"/>
                    <a:pt x="467" y="274"/>
                    <a:pt x="466" y="273"/>
                  </a:cubicBezTo>
                  <a:cubicBezTo>
                    <a:pt x="465" y="272"/>
                    <a:pt x="463" y="272"/>
                    <a:pt x="463" y="272"/>
                  </a:cubicBezTo>
                  <a:cubicBezTo>
                    <a:pt x="462" y="271"/>
                    <a:pt x="459" y="265"/>
                    <a:pt x="459" y="264"/>
                  </a:cubicBezTo>
                  <a:cubicBezTo>
                    <a:pt x="460" y="263"/>
                    <a:pt x="460" y="261"/>
                    <a:pt x="462" y="261"/>
                  </a:cubicBezTo>
                  <a:cubicBezTo>
                    <a:pt x="463" y="261"/>
                    <a:pt x="463" y="261"/>
                    <a:pt x="463" y="261"/>
                  </a:cubicBezTo>
                  <a:cubicBezTo>
                    <a:pt x="463" y="259"/>
                    <a:pt x="462" y="257"/>
                    <a:pt x="463" y="255"/>
                  </a:cubicBezTo>
                  <a:cubicBezTo>
                    <a:pt x="463" y="255"/>
                    <a:pt x="464" y="254"/>
                    <a:pt x="464" y="253"/>
                  </a:cubicBezTo>
                  <a:cubicBezTo>
                    <a:pt x="466" y="251"/>
                    <a:pt x="466" y="251"/>
                    <a:pt x="466" y="251"/>
                  </a:cubicBezTo>
                  <a:cubicBezTo>
                    <a:pt x="466" y="250"/>
                    <a:pt x="465" y="248"/>
                    <a:pt x="465" y="248"/>
                  </a:cubicBezTo>
                  <a:cubicBezTo>
                    <a:pt x="464" y="246"/>
                    <a:pt x="463" y="243"/>
                    <a:pt x="462" y="241"/>
                  </a:cubicBezTo>
                  <a:cubicBezTo>
                    <a:pt x="460" y="242"/>
                    <a:pt x="455" y="243"/>
                    <a:pt x="454" y="245"/>
                  </a:cubicBezTo>
                  <a:cubicBezTo>
                    <a:pt x="453" y="246"/>
                    <a:pt x="453" y="250"/>
                    <a:pt x="453" y="251"/>
                  </a:cubicBezTo>
                  <a:cubicBezTo>
                    <a:pt x="454" y="251"/>
                    <a:pt x="453" y="255"/>
                    <a:pt x="453" y="257"/>
                  </a:cubicBezTo>
                  <a:cubicBezTo>
                    <a:pt x="452" y="257"/>
                    <a:pt x="452" y="256"/>
                    <a:pt x="451" y="257"/>
                  </a:cubicBezTo>
                  <a:cubicBezTo>
                    <a:pt x="449" y="258"/>
                    <a:pt x="449" y="258"/>
                    <a:pt x="449" y="258"/>
                  </a:cubicBezTo>
                  <a:cubicBezTo>
                    <a:pt x="448" y="264"/>
                    <a:pt x="451" y="262"/>
                    <a:pt x="445" y="262"/>
                  </a:cubicBezTo>
                  <a:cubicBezTo>
                    <a:pt x="445" y="261"/>
                    <a:pt x="445" y="261"/>
                    <a:pt x="445" y="261"/>
                  </a:cubicBezTo>
                  <a:cubicBezTo>
                    <a:pt x="445" y="261"/>
                    <a:pt x="446" y="259"/>
                    <a:pt x="446" y="258"/>
                  </a:cubicBezTo>
                  <a:cubicBezTo>
                    <a:pt x="446" y="257"/>
                    <a:pt x="444" y="254"/>
                    <a:pt x="444" y="253"/>
                  </a:cubicBezTo>
                  <a:cubicBezTo>
                    <a:pt x="443" y="252"/>
                    <a:pt x="443" y="252"/>
                    <a:pt x="442" y="251"/>
                  </a:cubicBezTo>
                  <a:cubicBezTo>
                    <a:pt x="445" y="251"/>
                    <a:pt x="441" y="246"/>
                    <a:pt x="441" y="246"/>
                  </a:cubicBezTo>
                  <a:cubicBezTo>
                    <a:pt x="440" y="246"/>
                    <a:pt x="440" y="244"/>
                    <a:pt x="440" y="242"/>
                  </a:cubicBezTo>
                  <a:cubicBezTo>
                    <a:pt x="437" y="242"/>
                    <a:pt x="434" y="242"/>
                    <a:pt x="431" y="241"/>
                  </a:cubicBezTo>
                  <a:cubicBezTo>
                    <a:pt x="431" y="240"/>
                    <a:pt x="430" y="238"/>
                    <a:pt x="429" y="238"/>
                  </a:cubicBezTo>
                  <a:cubicBezTo>
                    <a:pt x="429" y="238"/>
                    <a:pt x="427" y="238"/>
                    <a:pt x="427" y="237"/>
                  </a:cubicBezTo>
                  <a:cubicBezTo>
                    <a:pt x="426" y="237"/>
                    <a:pt x="426" y="236"/>
                    <a:pt x="426" y="235"/>
                  </a:cubicBezTo>
                  <a:cubicBezTo>
                    <a:pt x="425" y="235"/>
                    <a:pt x="425" y="235"/>
                    <a:pt x="425" y="235"/>
                  </a:cubicBezTo>
                  <a:cubicBezTo>
                    <a:pt x="426" y="235"/>
                    <a:pt x="427" y="233"/>
                    <a:pt x="427" y="233"/>
                  </a:cubicBezTo>
                  <a:cubicBezTo>
                    <a:pt x="428" y="232"/>
                    <a:pt x="429" y="233"/>
                    <a:pt x="429" y="233"/>
                  </a:cubicBezTo>
                  <a:cubicBezTo>
                    <a:pt x="429" y="233"/>
                    <a:pt x="432" y="230"/>
                    <a:pt x="433" y="230"/>
                  </a:cubicBezTo>
                  <a:cubicBezTo>
                    <a:pt x="433" y="230"/>
                    <a:pt x="433" y="227"/>
                    <a:pt x="433" y="227"/>
                  </a:cubicBezTo>
                  <a:cubicBezTo>
                    <a:pt x="433" y="227"/>
                    <a:pt x="430" y="227"/>
                    <a:pt x="431" y="227"/>
                  </a:cubicBezTo>
                  <a:cubicBezTo>
                    <a:pt x="430" y="228"/>
                    <a:pt x="429" y="228"/>
                    <a:pt x="428" y="229"/>
                  </a:cubicBezTo>
                  <a:cubicBezTo>
                    <a:pt x="429" y="227"/>
                    <a:pt x="429" y="225"/>
                    <a:pt x="430" y="223"/>
                  </a:cubicBezTo>
                  <a:cubicBezTo>
                    <a:pt x="430" y="223"/>
                    <a:pt x="431" y="223"/>
                    <a:pt x="431" y="223"/>
                  </a:cubicBezTo>
                  <a:cubicBezTo>
                    <a:pt x="433" y="225"/>
                    <a:pt x="433" y="225"/>
                    <a:pt x="433" y="225"/>
                  </a:cubicBezTo>
                  <a:cubicBezTo>
                    <a:pt x="434" y="225"/>
                    <a:pt x="436" y="225"/>
                    <a:pt x="437" y="225"/>
                  </a:cubicBezTo>
                  <a:cubicBezTo>
                    <a:pt x="437" y="220"/>
                    <a:pt x="437" y="220"/>
                    <a:pt x="437" y="220"/>
                  </a:cubicBezTo>
                  <a:cubicBezTo>
                    <a:pt x="436" y="220"/>
                    <a:pt x="435" y="220"/>
                    <a:pt x="435" y="221"/>
                  </a:cubicBezTo>
                  <a:cubicBezTo>
                    <a:pt x="433" y="217"/>
                    <a:pt x="433" y="217"/>
                    <a:pt x="433" y="217"/>
                  </a:cubicBezTo>
                  <a:cubicBezTo>
                    <a:pt x="431" y="216"/>
                    <a:pt x="430" y="217"/>
                    <a:pt x="429" y="217"/>
                  </a:cubicBezTo>
                  <a:cubicBezTo>
                    <a:pt x="428" y="216"/>
                    <a:pt x="426" y="213"/>
                    <a:pt x="425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1"/>
                    <a:pt x="421" y="211"/>
                    <a:pt x="421" y="211"/>
                  </a:cubicBezTo>
                  <a:cubicBezTo>
                    <a:pt x="419" y="211"/>
                    <a:pt x="418" y="209"/>
                    <a:pt x="417" y="209"/>
                  </a:cubicBezTo>
                  <a:cubicBezTo>
                    <a:pt x="417" y="209"/>
                    <a:pt x="416" y="209"/>
                    <a:pt x="415" y="209"/>
                  </a:cubicBezTo>
                  <a:cubicBezTo>
                    <a:pt x="415" y="207"/>
                    <a:pt x="415" y="207"/>
                    <a:pt x="415" y="207"/>
                  </a:cubicBezTo>
                  <a:cubicBezTo>
                    <a:pt x="411" y="203"/>
                    <a:pt x="411" y="203"/>
                    <a:pt x="411" y="203"/>
                  </a:cubicBezTo>
                  <a:cubicBezTo>
                    <a:pt x="410" y="204"/>
                    <a:pt x="410" y="204"/>
                    <a:pt x="409" y="204"/>
                  </a:cubicBezTo>
                  <a:cubicBezTo>
                    <a:pt x="409" y="204"/>
                    <a:pt x="409" y="202"/>
                    <a:pt x="409" y="201"/>
                  </a:cubicBezTo>
                  <a:cubicBezTo>
                    <a:pt x="407" y="201"/>
                    <a:pt x="408" y="203"/>
                    <a:pt x="406" y="202"/>
                  </a:cubicBezTo>
                  <a:cubicBezTo>
                    <a:pt x="406" y="202"/>
                    <a:pt x="406" y="200"/>
                    <a:pt x="406" y="199"/>
                  </a:cubicBezTo>
                  <a:cubicBezTo>
                    <a:pt x="407" y="199"/>
                    <a:pt x="408" y="199"/>
                    <a:pt x="409" y="199"/>
                  </a:cubicBezTo>
                  <a:cubicBezTo>
                    <a:pt x="408" y="199"/>
                    <a:pt x="409" y="198"/>
                    <a:pt x="409" y="198"/>
                  </a:cubicBezTo>
                  <a:cubicBezTo>
                    <a:pt x="410" y="198"/>
                    <a:pt x="408" y="197"/>
                    <a:pt x="408" y="197"/>
                  </a:cubicBezTo>
                  <a:cubicBezTo>
                    <a:pt x="408" y="197"/>
                    <a:pt x="409" y="195"/>
                    <a:pt x="409" y="195"/>
                  </a:cubicBezTo>
                  <a:cubicBezTo>
                    <a:pt x="410" y="194"/>
                    <a:pt x="411" y="194"/>
                    <a:pt x="413" y="193"/>
                  </a:cubicBezTo>
                  <a:cubicBezTo>
                    <a:pt x="413" y="193"/>
                    <a:pt x="413" y="193"/>
                    <a:pt x="413" y="193"/>
                  </a:cubicBezTo>
                  <a:cubicBezTo>
                    <a:pt x="414" y="192"/>
                    <a:pt x="410" y="190"/>
                    <a:pt x="409" y="189"/>
                  </a:cubicBezTo>
                  <a:cubicBezTo>
                    <a:pt x="410" y="189"/>
                    <a:pt x="409" y="187"/>
                    <a:pt x="409" y="187"/>
                  </a:cubicBezTo>
                  <a:cubicBezTo>
                    <a:pt x="409" y="187"/>
                    <a:pt x="411" y="187"/>
                    <a:pt x="410" y="186"/>
                  </a:cubicBezTo>
                  <a:cubicBezTo>
                    <a:pt x="411" y="186"/>
                    <a:pt x="411" y="185"/>
                    <a:pt x="411" y="185"/>
                  </a:cubicBezTo>
                  <a:cubicBezTo>
                    <a:pt x="414" y="184"/>
                    <a:pt x="417" y="185"/>
                    <a:pt x="420" y="185"/>
                  </a:cubicBezTo>
                  <a:cubicBezTo>
                    <a:pt x="423" y="185"/>
                    <a:pt x="431" y="183"/>
                    <a:pt x="434" y="182"/>
                  </a:cubicBezTo>
                  <a:cubicBezTo>
                    <a:pt x="436" y="181"/>
                    <a:pt x="436" y="178"/>
                    <a:pt x="438" y="177"/>
                  </a:cubicBezTo>
                  <a:cubicBezTo>
                    <a:pt x="439" y="176"/>
                    <a:pt x="440" y="176"/>
                    <a:pt x="441" y="175"/>
                  </a:cubicBezTo>
                  <a:cubicBezTo>
                    <a:pt x="441" y="174"/>
                    <a:pt x="440" y="173"/>
                    <a:pt x="441" y="172"/>
                  </a:cubicBezTo>
                  <a:cubicBezTo>
                    <a:pt x="441" y="172"/>
                    <a:pt x="442" y="172"/>
                    <a:pt x="442" y="171"/>
                  </a:cubicBezTo>
                  <a:cubicBezTo>
                    <a:pt x="443" y="170"/>
                    <a:pt x="443" y="168"/>
                    <a:pt x="444" y="166"/>
                  </a:cubicBezTo>
                  <a:cubicBezTo>
                    <a:pt x="438" y="165"/>
                    <a:pt x="436" y="164"/>
                    <a:pt x="430" y="164"/>
                  </a:cubicBezTo>
                  <a:cubicBezTo>
                    <a:pt x="429" y="165"/>
                    <a:pt x="430" y="165"/>
                    <a:pt x="429" y="166"/>
                  </a:cubicBezTo>
                  <a:cubicBezTo>
                    <a:pt x="428" y="165"/>
                    <a:pt x="428" y="163"/>
                    <a:pt x="427" y="163"/>
                  </a:cubicBezTo>
                  <a:cubicBezTo>
                    <a:pt x="425" y="161"/>
                    <a:pt x="416" y="160"/>
                    <a:pt x="412" y="160"/>
                  </a:cubicBezTo>
                  <a:cubicBezTo>
                    <a:pt x="411" y="161"/>
                    <a:pt x="410" y="163"/>
                    <a:pt x="409" y="165"/>
                  </a:cubicBezTo>
                  <a:cubicBezTo>
                    <a:pt x="408" y="164"/>
                    <a:pt x="408" y="164"/>
                    <a:pt x="407" y="163"/>
                  </a:cubicBezTo>
                  <a:cubicBezTo>
                    <a:pt x="404" y="163"/>
                    <a:pt x="402" y="163"/>
                    <a:pt x="399" y="164"/>
                  </a:cubicBezTo>
                  <a:cubicBezTo>
                    <a:pt x="401" y="170"/>
                    <a:pt x="401" y="168"/>
                    <a:pt x="397" y="168"/>
                  </a:cubicBezTo>
                  <a:cubicBezTo>
                    <a:pt x="397" y="168"/>
                    <a:pt x="397" y="171"/>
                    <a:pt x="397" y="171"/>
                  </a:cubicBezTo>
                  <a:cubicBezTo>
                    <a:pt x="398" y="172"/>
                    <a:pt x="398" y="172"/>
                    <a:pt x="398" y="172"/>
                  </a:cubicBezTo>
                  <a:cubicBezTo>
                    <a:pt x="398" y="172"/>
                    <a:pt x="397" y="173"/>
                    <a:pt x="397" y="174"/>
                  </a:cubicBezTo>
                  <a:cubicBezTo>
                    <a:pt x="397" y="175"/>
                    <a:pt x="399" y="177"/>
                    <a:pt x="399" y="177"/>
                  </a:cubicBezTo>
                  <a:cubicBezTo>
                    <a:pt x="400" y="179"/>
                    <a:pt x="399" y="180"/>
                    <a:pt x="400" y="183"/>
                  </a:cubicBezTo>
                  <a:cubicBezTo>
                    <a:pt x="401" y="183"/>
                    <a:pt x="401" y="183"/>
                    <a:pt x="401" y="183"/>
                  </a:cubicBezTo>
                  <a:cubicBezTo>
                    <a:pt x="402" y="184"/>
                    <a:pt x="401" y="185"/>
                    <a:pt x="401" y="186"/>
                  </a:cubicBezTo>
                  <a:cubicBezTo>
                    <a:pt x="400" y="187"/>
                    <a:pt x="400" y="187"/>
                    <a:pt x="399" y="188"/>
                  </a:cubicBezTo>
                  <a:cubicBezTo>
                    <a:pt x="400" y="189"/>
                    <a:pt x="402" y="190"/>
                    <a:pt x="403" y="191"/>
                  </a:cubicBezTo>
                  <a:cubicBezTo>
                    <a:pt x="403" y="192"/>
                    <a:pt x="401" y="199"/>
                    <a:pt x="403" y="199"/>
                  </a:cubicBezTo>
                  <a:cubicBezTo>
                    <a:pt x="403" y="199"/>
                    <a:pt x="401" y="200"/>
                    <a:pt x="402" y="201"/>
                  </a:cubicBezTo>
                  <a:cubicBezTo>
                    <a:pt x="401" y="201"/>
                    <a:pt x="400" y="201"/>
                    <a:pt x="399" y="201"/>
                  </a:cubicBezTo>
                  <a:cubicBezTo>
                    <a:pt x="398" y="202"/>
                    <a:pt x="397" y="204"/>
                    <a:pt x="397" y="205"/>
                  </a:cubicBezTo>
                  <a:cubicBezTo>
                    <a:pt x="399" y="206"/>
                    <a:pt x="400" y="207"/>
                    <a:pt x="401" y="209"/>
                  </a:cubicBezTo>
                  <a:cubicBezTo>
                    <a:pt x="401" y="209"/>
                    <a:pt x="400" y="210"/>
                    <a:pt x="399" y="209"/>
                  </a:cubicBezTo>
                  <a:cubicBezTo>
                    <a:pt x="399" y="209"/>
                    <a:pt x="397" y="208"/>
                    <a:pt x="397" y="207"/>
                  </a:cubicBezTo>
                  <a:cubicBezTo>
                    <a:pt x="397" y="207"/>
                    <a:pt x="395" y="207"/>
                    <a:pt x="395" y="207"/>
                  </a:cubicBezTo>
                  <a:cubicBezTo>
                    <a:pt x="394" y="208"/>
                    <a:pt x="395" y="209"/>
                    <a:pt x="395" y="210"/>
                  </a:cubicBezTo>
                  <a:cubicBezTo>
                    <a:pt x="395" y="210"/>
                    <a:pt x="393" y="211"/>
                    <a:pt x="393" y="211"/>
                  </a:cubicBezTo>
                  <a:cubicBezTo>
                    <a:pt x="392" y="211"/>
                    <a:pt x="393" y="213"/>
                    <a:pt x="392" y="213"/>
                  </a:cubicBezTo>
                  <a:cubicBezTo>
                    <a:pt x="392" y="212"/>
                    <a:pt x="393" y="215"/>
                    <a:pt x="393" y="215"/>
                  </a:cubicBezTo>
                  <a:cubicBezTo>
                    <a:pt x="392" y="215"/>
                    <a:pt x="392" y="215"/>
                    <a:pt x="392" y="215"/>
                  </a:cubicBezTo>
                  <a:cubicBezTo>
                    <a:pt x="393" y="220"/>
                    <a:pt x="392" y="219"/>
                    <a:pt x="395" y="222"/>
                  </a:cubicBezTo>
                  <a:cubicBezTo>
                    <a:pt x="393" y="222"/>
                    <a:pt x="392" y="222"/>
                    <a:pt x="389" y="223"/>
                  </a:cubicBezTo>
                  <a:cubicBezTo>
                    <a:pt x="390" y="224"/>
                    <a:pt x="389" y="226"/>
                    <a:pt x="391" y="225"/>
                  </a:cubicBezTo>
                  <a:cubicBezTo>
                    <a:pt x="390" y="227"/>
                    <a:pt x="390" y="227"/>
                    <a:pt x="390" y="227"/>
                  </a:cubicBezTo>
                  <a:cubicBezTo>
                    <a:pt x="393" y="230"/>
                    <a:pt x="393" y="230"/>
                    <a:pt x="393" y="230"/>
                  </a:cubicBezTo>
                  <a:cubicBezTo>
                    <a:pt x="394" y="230"/>
                    <a:pt x="395" y="230"/>
                    <a:pt x="396" y="230"/>
                  </a:cubicBezTo>
                  <a:cubicBezTo>
                    <a:pt x="397" y="230"/>
                    <a:pt x="396" y="232"/>
                    <a:pt x="396" y="232"/>
                  </a:cubicBezTo>
                  <a:cubicBezTo>
                    <a:pt x="396" y="232"/>
                    <a:pt x="394" y="233"/>
                    <a:pt x="394" y="233"/>
                  </a:cubicBezTo>
                  <a:cubicBezTo>
                    <a:pt x="394" y="235"/>
                    <a:pt x="393" y="238"/>
                    <a:pt x="395" y="237"/>
                  </a:cubicBezTo>
                  <a:cubicBezTo>
                    <a:pt x="395" y="237"/>
                    <a:pt x="397" y="235"/>
                    <a:pt x="396" y="235"/>
                  </a:cubicBezTo>
                  <a:cubicBezTo>
                    <a:pt x="398" y="236"/>
                    <a:pt x="396" y="236"/>
                    <a:pt x="397" y="237"/>
                  </a:cubicBezTo>
                  <a:cubicBezTo>
                    <a:pt x="397" y="237"/>
                    <a:pt x="400" y="236"/>
                    <a:pt x="399" y="235"/>
                  </a:cubicBezTo>
                  <a:cubicBezTo>
                    <a:pt x="399" y="234"/>
                    <a:pt x="398" y="233"/>
                    <a:pt x="399" y="232"/>
                  </a:cubicBezTo>
                  <a:cubicBezTo>
                    <a:pt x="400" y="231"/>
                    <a:pt x="400" y="231"/>
                    <a:pt x="400" y="231"/>
                  </a:cubicBezTo>
                  <a:cubicBezTo>
                    <a:pt x="405" y="233"/>
                    <a:pt x="407" y="236"/>
                    <a:pt x="409" y="240"/>
                  </a:cubicBezTo>
                  <a:cubicBezTo>
                    <a:pt x="411" y="239"/>
                    <a:pt x="412" y="240"/>
                    <a:pt x="414" y="239"/>
                  </a:cubicBezTo>
                  <a:cubicBezTo>
                    <a:pt x="416" y="238"/>
                    <a:pt x="418" y="235"/>
                    <a:pt x="421" y="235"/>
                  </a:cubicBezTo>
                  <a:cubicBezTo>
                    <a:pt x="422" y="234"/>
                    <a:pt x="422" y="235"/>
                    <a:pt x="423" y="235"/>
                  </a:cubicBezTo>
                  <a:cubicBezTo>
                    <a:pt x="423" y="235"/>
                    <a:pt x="423" y="237"/>
                    <a:pt x="423" y="237"/>
                  </a:cubicBezTo>
                  <a:cubicBezTo>
                    <a:pt x="422" y="237"/>
                    <a:pt x="420" y="237"/>
                    <a:pt x="419" y="237"/>
                  </a:cubicBezTo>
                  <a:cubicBezTo>
                    <a:pt x="418" y="237"/>
                    <a:pt x="417" y="238"/>
                    <a:pt x="417" y="239"/>
                  </a:cubicBezTo>
                  <a:cubicBezTo>
                    <a:pt x="416" y="241"/>
                    <a:pt x="417" y="243"/>
                    <a:pt x="417" y="245"/>
                  </a:cubicBezTo>
                  <a:cubicBezTo>
                    <a:pt x="415" y="245"/>
                    <a:pt x="411" y="243"/>
                    <a:pt x="410" y="243"/>
                  </a:cubicBezTo>
                  <a:cubicBezTo>
                    <a:pt x="409" y="243"/>
                    <a:pt x="408" y="245"/>
                    <a:pt x="407" y="245"/>
                  </a:cubicBezTo>
                  <a:cubicBezTo>
                    <a:pt x="407" y="246"/>
                    <a:pt x="408" y="247"/>
                    <a:pt x="407" y="247"/>
                  </a:cubicBezTo>
                  <a:cubicBezTo>
                    <a:pt x="407" y="247"/>
                    <a:pt x="409" y="250"/>
                    <a:pt x="409" y="250"/>
                  </a:cubicBezTo>
                  <a:cubicBezTo>
                    <a:pt x="407" y="251"/>
                    <a:pt x="406" y="256"/>
                    <a:pt x="411" y="255"/>
                  </a:cubicBezTo>
                  <a:cubicBezTo>
                    <a:pt x="412" y="255"/>
                    <a:pt x="414" y="252"/>
                    <a:pt x="415" y="252"/>
                  </a:cubicBezTo>
                  <a:cubicBezTo>
                    <a:pt x="414" y="254"/>
                    <a:pt x="414" y="254"/>
                    <a:pt x="415" y="255"/>
                  </a:cubicBezTo>
                  <a:cubicBezTo>
                    <a:pt x="415" y="256"/>
                    <a:pt x="415" y="255"/>
                    <a:pt x="415" y="257"/>
                  </a:cubicBezTo>
                  <a:cubicBezTo>
                    <a:pt x="414" y="257"/>
                    <a:pt x="411" y="259"/>
                    <a:pt x="409" y="259"/>
                  </a:cubicBezTo>
                  <a:cubicBezTo>
                    <a:pt x="409" y="259"/>
                    <a:pt x="407" y="259"/>
                    <a:pt x="407" y="259"/>
                  </a:cubicBezTo>
                  <a:cubicBezTo>
                    <a:pt x="404" y="260"/>
                    <a:pt x="404" y="265"/>
                    <a:pt x="401" y="267"/>
                  </a:cubicBezTo>
                  <a:cubicBezTo>
                    <a:pt x="401" y="267"/>
                    <a:pt x="398" y="266"/>
                    <a:pt x="397" y="266"/>
                  </a:cubicBezTo>
                  <a:cubicBezTo>
                    <a:pt x="397" y="267"/>
                    <a:pt x="397" y="267"/>
                    <a:pt x="397" y="267"/>
                  </a:cubicBezTo>
                  <a:cubicBezTo>
                    <a:pt x="398" y="267"/>
                    <a:pt x="398" y="267"/>
                    <a:pt x="398" y="268"/>
                  </a:cubicBezTo>
                  <a:cubicBezTo>
                    <a:pt x="398" y="268"/>
                    <a:pt x="396" y="269"/>
                    <a:pt x="396" y="269"/>
                  </a:cubicBezTo>
                  <a:cubicBezTo>
                    <a:pt x="396" y="270"/>
                    <a:pt x="396" y="271"/>
                    <a:pt x="396" y="272"/>
                  </a:cubicBezTo>
                  <a:cubicBezTo>
                    <a:pt x="396" y="272"/>
                    <a:pt x="393" y="273"/>
                    <a:pt x="393" y="273"/>
                  </a:cubicBezTo>
                  <a:cubicBezTo>
                    <a:pt x="393" y="275"/>
                    <a:pt x="393" y="275"/>
                    <a:pt x="393" y="275"/>
                  </a:cubicBezTo>
                  <a:cubicBezTo>
                    <a:pt x="394" y="275"/>
                    <a:pt x="396" y="275"/>
                    <a:pt x="397" y="276"/>
                  </a:cubicBezTo>
                  <a:cubicBezTo>
                    <a:pt x="397" y="277"/>
                    <a:pt x="396" y="278"/>
                    <a:pt x="396" y="279"/>
                  </a:cubicBezTo>
                  <a:cubicBezTo>
                    <a:pt x="397" y="280"/>
                    <a:pt x="398" y="280"/>
                    <a:pt x="400" y="281"/>
                  </a:cubicBezTo>
                  <a:cubicBezTo>
                    <a:pt x="400" y="282"/>
                    <a:pt x="400" y="282"/>
                    <a:pt x="400" y="282"/>
                  </a:cubicBezTo>
                  <a:cubicBezTo>
                    <a:pt x="399" y="282"/>
                    <a:pt x="399" y="282"/>
                    <a:pt x="399" y="282"/>
                  </a:cubicBezTo>
                  <a:cubicBezTo>
                    <a:pt x="398" y="283"/>
                    <a:pt x="398" y="283"/>
                    <a:pt x="398" y="283"/>
                  </a:cubicBezTo>
                  <a:cubicBezTo>
                    <a:pt x="397" y="283"/>
                    <a:pt x="393" y="280"/>
                    <a:pt x="391" y="280"/>
                  </a:cubicBezTo>
                  <a:cubicBezTo>
                    <a:pt x="392" y="280"/>
                    <a:pt x="392" y="278"/>
                    <a:pt x="391" y="278"/>
                  </a:cubicBezTo>
                  <a:cubicBezTo>
                    <a:pt x="391" y="278"/>
                    <a:pt x="390" y="278"/>
                    <a:pt x="389" y="278"/>
                  </a:cubicBezTo>
                  <a:cubicBezTo>
                    <a:pt x="388" y="277"/>
                    <a:pt x="386" y="275"/>
                    <a:pt x="385" y="274"/>
                  </a:cubicBezTo>
                  <a:cubicBezTo>
                    <a:pt x="387" y="271"/>
                    <a:pt x="387" y="268"/>
                    <a:pt x="388" y="263"/>
                  </a:cubicBezTo>
                  <a:cubicBezTo>
                    <a:pt x="388" y="263"/>
                    <a:pt x="386" y="264"/>
                    <a:pt x="387" y="265"/>
                  </a:cubicBezTo>
                  <a:cubicBezTo>
                    <a:pt x="386" y="265"/>
                    <a:pt x="386" y="263"/>
                    <a:pt x="387" y="263"/>
                  </a:cubicBezTo>
                  <a:cubicBezTo>
                    <a:pt x="386" y="260"/>
                    <a:pt x="386" y="260"/>
                    <a:pt x="386" y="260"/>
                  </a:cubicBezTo>
                  <a:cubicBezTo>
                    <a:pt x="386" y="261"/>
                    <a:pt x="384" y="261"/>
                    <a:pt x="384" y="262"/>
                  </a:cubicBezTo>
                  <a:cubicBezTo>
                    <a:pt x="384" y="263"/>
                    <a:pt x="384" y="263"/>
                    <a:pt x="384" y="263"/>
                  </a:cubicBezTo>
                  <a:cubicBezTo>
                    <a:pt x="384" y="263"/>
                    <a:pt x="379" y="262"/>
                    <a:pt x="381" y="262"/>
                  </a:cubicBezTo>
                  <a:cubicBezTo>
                    <a:pt x="381" y="262"/>
                    <a:pt x="380" y="261"/>
                    <a:pt x="379" y="261"/>
                  </a:cubicBezTo>
                  <a:cubicBezTo>
                    <a:pt x="379" y="259"/>
                    <a:pt x="379" y="259"/>
                    <a:pt x="379" y="259"/>
                  </a:cubicBezTo>
                  <a:cubicBezTo>
                    <a:pt x="379" y="259"/>
                    <a:pt x="378" y="259"/>
                    <a:pt x="377" y="259"/>
                  </a:cubicBezTo>
                  <a:cubicBezTo>
                    <a:pt x="376" y="259"/>
                    <a:pt x="374" y="257"/>
                    <a:pt x="373" y="256"/>
                  </a:cubicBezTo>
                  <a:cubicBezTo>
                    <a:pt x="372" y="256"/>
                    <a:pt x="372" y="259"/>
                    <a:pt x="373" y="259"/>
                  </a:cubicBezTo>
                  <a:cubicBezTo>
                    <a:pt x="373" y="259"/>
                    <a:pt x="371" y="259"/>
                    <a:pt x="371" y="259"/>
                  </a:cubicBezTo>
                  <a:cubicBezTo>
                    <a:pt x="371" y="261"/>
                    <a:pt x="371" y="266"/>
                    <a:pt x="373" y="267"/>
                  </a:cubicBezTo>
                  <a:cubicBezTo>
                    <a:pt x="373" y="268"/>
                    <a:pt x="372" y="268"/>
                    <a:pt x="372" y="269"/>
                  </a:cubicBezTo>
                  <a:cubicBezTo>
                    <a:pt x="371" y="269"/>
                    <a:pt x="371" y="268"/>
                    <a:pt x="369" y="268"/>
                  </a:cubicBezTo>
                  <a:cubicBezTo>
                    <a:pt x="368" y="268"/>
                    <a:pt x="368" y="270"/>
                    <a:pt x="367" y="271"/>
                  </a:cubicBezTo>
                  <a:cubicBezTo>
                    <a:pt x="366" y="271"/>
                    <a:pt x="364" y="269"/>
                    <a:pt x="363" y="269"/>
                  </a:cubicBezTo>
                  <a:cubicBezTo>
                    <a:pt x="353" y="268"/>
                    <a:pt x="351" y="266"/>
                    <a:pt x="344" y="272"/>
                  </a:cubicBezTo>
                  <a:cubicBezTo>
                    <a:pt x="344" y="271"/>
                    <a:pt x="344" y="271"/>
                    <a:pt x="344" y="271"/>
                  </a:cubicBezTo>
                  <a:cubicBezTo>
                    <a:pt x="343" y="271"/>
                    <a:pt x="342" y="269"/>
                    <a:pt x="342" y="269"/>
                  </a:cubicBezTo>
                  <a:cubicBezTo>
                    <a:pt x="341" y="268"/>
                    <a:pt x="341" y="269"/>
                    <a:pt x="340" y="270"/>
                  </a:cubicBezTo>
                  <a:cubicBezTo>
                    <a:pt x="340" y="270"/>
                    <a:pt x="339" y="270"/>
                    <a:pt x="338" y="270"/>
                  </a:cubicBezTo>
                  <a:cubicBezTo>
                    <a:pt x="338" y="268"/>
                    <a:pt x="338" y="268"/>
                    <a:pt x="338" y="268"/>
                  </a:cubicBezTo>
                  <a:cubicBezTo>
                    <a:pt x="336" y="267"/>
                    <a:pt x="334" y="268"/>
                    <a:pt x="333" y="268"/>
                  </a:cubicBezTo>
                  <a:cubicBezTo>
                    <a:pt x="332" y="268"/>
                    <a:pt x="333" y="266"/>
                    <a:pt x="332" y="266"/>
                  </a:cubicBezTo>
                  <a:cubicBezTo>
                    <a:pt x="332" y="265"/>
                    <a:pt x="331" y="266"/>
                    <a:pt x="330" y="266"/>
                  </a:cubicBezTo>
                  <a:cubicBezTo>
                    <a:pt x="329" y="266"/>
                    <a:pt x="330" y="264"/>
                    <a:pt x="330" y="263"/>
                  </a:cubicBezTo>
                  <a:cubicBezTo>
                    <a:pt x="328" y="263"/>
                    <a:pt x="329" y="264"/>
                    <a:pt x="328" y="264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25" y="263"/>
                    <a:pt x="326" y="264"/>
                    <a:pt x="326" y="265"/>
                  </a:cubicBezTo>
                  <a:cubicBezTo>
                    <a:pt x="324" y="265"/>
                    <a:pt x="321" y="265"/>
                    <a:pt x="319" y="265"/>
                  </a:cubicBezTo>
                  <a:cubicBezTo>
                    <a:pt x="321" y="261"/>
                    <a:pt x="321" y="263"/>
                    <a:pt x="319" y="259"/>
                  </a:cubicBezTo>
                  <a:cubicBezTo>
                    <a:pt x="317" y="261"/>
                    <a:pt x="314" y="264"/>
                    <a:pt x="312" y="261"/>
                  </a:cubicBezTo>
                  <a:cubicBezTo>
                    <a:pt x="310" y="260"/>
                    <a:pt x="312" y="252"/>
                    <a:pt x="308" y="251"/>
                  </a:cubicBezTo>
                  <a:cubicBezTo>
                    <a:pt x="304" y="248"/>
                    <a:pt x="302" y="251"/>
                    <a:pt x="298" y="251"/>
                  </a:cubicBezTo>
                  <a:cubicBezTo>
                    <a:pt x="298" y="251"/>
                    <a:pt x="296" y="250"/>
                    <a:pt x="295" y="250"/>
                  </a:cubicBezTo>
                  <a:cubicBezTo>
                    <a:pt x="294" y="250"/>
                    <a:pt x="293" y="252"/>
                    <a:pt x="292" y="252"/>
                  </a:cubicBezTo>
                  <a:cubicBezTo>
                    <a:pt x="291" y="252"/>
                    <a:pt x="287" y="251"/>
                    <a:pt x="285" y="251"/>
                  </a:cubicBezTo>
                  <a:cubicBezTo>
                    <a:pt x="285" y="252"/>
                    <a:pt x="284" y="258"/>
                    <a:pt x="283" y="259"/>
                  </a:cubicBezTo>
                  <a:cubicBezTo>
                    <a:pt x="283" y="260"/>
                    <a:pt x="281" y="260"/>
                    <a:pt x="281" y="260"/>
                  </a:cubicBezTo>
                  <a:cubicBezTo>
                    <a:pt x="280" y="261"/>
                    <a:pt x="281" y="262"/>
                    <a:pt x="280" y="263"/>
                  </a:cubicBezTo>
                  <a:cubicBezTo>
                    <a:pt x="282" y="262"/>
                    <a:pt x="281" y="263"/>
                    <a:pt x="282" y="263"/>
                  </a:cubicBezTo>
                  <a:cubicBezTo>
                    <a:pt x="283" y="263"/>
                    <a:pt x="283" y="262"/>
                    <a:pt x="284" y="262"/>
                  </a:cubicBezTo>
                  <a:cubicBezTo>
                    <a:pt x="285" y="262"/>
                    <a:pt x="286" y="263"/>
                    <a:pt x="286" y="263"/>
                  </a:cubicBezTo>
                  <a:cubicBezTo>
                    <a:pt x="286" y="263"/>
                    <a:pt x="287" y="262"/>
                    <a:pt x="287" y="261"/>
                  </a:cubicBezTo>
                  <a:cubicBezTo>
                    <a:pt x="286" y="262"/>
                    <a:pt x="286" y="260"/>
                    <a:pt x="286" y="260"/>
                  </a:cubicBezTo>
                  <a:cubicBezTo>
                    <a:pt x="286" y="260"/>
                    <a:pt x="288" y="259"/>
                    <a:pt x="288" y="259"/>
                  </a:cubicBezTo>
                  <a:cubicBezTo>
                    <a:pt x="289" y="260"/>
                    <a:pt x="290" y="260"/>
                    <a:pt x="291" y="261"/>
                  </a:cubicBezTo>
                  <a:cubicBezTo>
                    <a:pt x="295" y="256"/>
                    <a:pt x="294" y="258"/>
                    <a:pt x="301" y="257"/>
                  </a:cubicBezTo>
                  <a:cubicBezTo>
                    <a:pt x="301" y="257"/>
                    <a:pt x="301" y="255"/>
                    <a:pt x="302" y="255"/>
                  </a:cubicBezTo>
                  <a:cubicBezTo>
                    <a:pt x="300" y="255"/>
                    <a:pt x="300" y="252"/>
                    <a:pt x="303" y="253"/>
                  </a:cubicBezTo>
                  <a:cubicBezTo>
                    <a:pt x="303" y="253"/>
                    <a:pt x="305" y="255"/>
                    <a:pt x="305" y="255"/>
                  </a:cubicBezTo>
                  <a:cubicBezTo>
                    <a:pt x="308" y="258"/>
                    <a:pt x="304" y="257"/>
                    <a:pt x="302" y="257"/>
                  </a:cubicBezTo>
                  <a:cubicBezTo>
                    <a:pt x="301" y="258"/>
                    <a:pt x="301" y="259"/>
                    <a:pt x="301" y="259"/>
                  </a:cubicBezTo>
                  <a:cubicBezTo>
                    <a:pt x="300" y="260"/>
                    <a:pt x="299" y="259"/>
                    <a:pt x="298" y="259"/>
                  </a:cubicBezTo>
                  <a:cubicBezTo>
                    <a:pt x="297" y="259"/>
                    <a:pt x="296" y="261"/>
                    <a:pt x="295" y="262"/>
                  </a:cubicBezTo>
                  <a:cubicBezTo>
                    <a:pt x="295" y="263"/>
                    <a:pt x="295" y="263"/>
                    <a:pt x="295" y="263"/>
                  </a:cubicBezTo>
                  <a:cubicBezTo>
                    <a:pt x="294" y="264"/>
                    <a:pt x="292" y="263"/>
                    <a:pt x="291" y="264"/>
                  </a:cubicBezTo>
                  <a:cubicBezTo>
                    <a:pt x="290" y="264"/>
                    <a:pt x="290" y="266"/>
                    <a:pt x="289" y="267"/>
                  </a:cubicBezTo>
                  <a:cubicBezTo>
                    <a:pt x="288" y="267"/>
                    <a:pt x="287" y="266"/>
                    <a:pt x="286" y="267"/>
                  </a:cubicBezTo>
                  <a:cubicBezTo>
                    <a:pt x="286" y="267"/>
                    <a:pt x="286" y="268"/>
                    <a:pt x="286" y="269"/>
                  </a:cubicBezTo>
                  <a:cubicBezTo>
                    <a:pt x="286" y="269"/>
                    <a:pt x="284" y="269"/>
                    <a:pt x="284" y="270"/>
                  </a:cubicBezTo>
                  <a:cubicBezTo>
                    <a:pt x="284" y="272"/>
                    <a:pt x="285" y="274"/>
                    <a:pt x="286" y="275"/>
                  </a:cubicBezTo>
                  <a:cubicBezTo>
                    <a:pt x="286" y="275"/>
                    <a:pt x="286" y="275"/>
                    <a:pt x="286" y="275"/>
                  </a:cubicBezTo>
                  <a:cubicBezTo>
                    <a:pt x="287" y="277"/>
                    <a:pt x="285" y="278"/>
                    <a:pt x="285" y="279"/>
                  </a:cubicBezTo>
                  <a:cubicBezTo>
                    <a:pt x="286" y="280"/>
                    <a:pt x="288" y="280"/>
                    <a:pt x="288" y="281"/>
                  </a:cubicBezTo>
                  <a:cubicBezTo>
                    <a:pt x="289" y="282"/>
                    <a:pt x="288" y="283"/>
                    <a:pt x="288" y="283"/>
                  </a:cubicBezTo>
                  <a:cubicBezTo>
                    <a:pt x="288" y="283"/>
                    <a:pt x="286" y="283"/>
                    <a:pt x="286" y="283"/>
                  </a:cubicBezTo>
                  <a:cubicBezTo>
                    <a:pt x="286" y="284"/>
                    <a:pt x="285" y="286"/>
                    <a:pt x="285" y="287"/>
                  </a:cubicBezTo>
                  <a:cubicBezTo>
                    <a:pt x="280" y="283"/>
                    <a:pt x="280" y="279"/>
                    <a:pt x="279" y="271"/>
                  </a:cubicBezTo>
                  <a:cubicBezTo>
                    <a:pt x="279" y="273"/>
                    <a:pt x="278" y="275"/>
                    <a:pt x="278" y="278"/>
                  </a:cubicBezTo>
                  <a:cubicBezTo>
                    <a:pt x="276" y="279"/>
                    <a:pt x="276" y="279"/>
                    <a:pt x="276" y="279"/>
                  </a:cubicBezTo>
                  <a:cubicBezTo>
                    <a:pt x="276" y="279"/>
                    <a:pt x="275" y="275"/>
                    <a:pt x="275" y="275"/>
                  </a:cubicBezTo>
                  <a:cubicBezTo>
                    <a:pt x="276" y="275"/>
                    <a:pt x="276" y="273"/>
                    <a:pt x="276" y="273"/>
                  </a:cubicBezTo>
                  <a:cubicBezTo>
                    <a:pt x="276" y="273"/>
                    <a:pt x="275" y="271"/>
                    <a:pt x="274" y="269"/>
                  </a:cubicBezTo>
                  <a:cubicBezTo>
                    <a:pt x="274" y="269"/>
                    <a:pt x="272" y="269"/>
                    <a:pt x="272" y="269"/>
                  </a:cubicBezTo>
                  <a:cubicBezTo>
                    <a:pt x="269" y="268"/>
                    <a:pt x="268" y="267"/>
                    <a:pt x="266" y="264"/>
                  </a:cubicBezTo>
                  <a:cubicBezTo>
                    <a:pt x="265" y="265"/>
                    <a:pt x="264" y="264"/>
                    <a:pt x="262" y="265"/>
                  </a:cubicBezTo>
                  <a:cubicBezTo>
                    <a:pt x="262" y="266"/>
                    <a:pt x="261" y="268"/>
                    <a:pt x="260" y="268"/>
                  </a:cubicBezTo>
                  <a:cubicBezTo>
                    <a:pt x="259" y="268"/>
                    <a:pt x="257" y="268"/>
                    <a:pt x="256" y="268"/>
                  </a:cubicBezTo>
                  <a:cubicBezTo>
                    <a:pt x="255" y="268"/>
                    <a:pt x="252" y="270"/>
                    <a:pt x="251" y="270"/>
                  </a:cubicBezTo>
                  <a:cubicBezTo>
                    <a:pt x="250" y="270"/>
                    <a:pt x="250" y="269"/>
                    <a:pt x="249" y="269"/>
                  </a:cubicBezTo>
                  <a:cubicBezTo>
                    <a:pt x="247" y="271"/>
                    <a:pt x="247" y="271"/>
                    <a:pt x="247" y="271"/>
                  </a:cubicBezTo>
                  <a:cubicBezTo>
                    <a:pt x="241" y="272"/>
                    <a:pt x="234" y="272"/>
                    <a:pt x="229" y="270"/>
                  </a:cubicBezTo>
                  <a:cubicBezTo>
                    <a:pt x="229" y="265"/>
                    <a:pt x="228" y="265"/>
                    <a:pt x="231" y="263"/>
                  </a:cubicBezTo>
                  <a:cubicBezTo>
                    <a:pt x="231" y="263"/>
                    <a:pt x="231" y="261"/>
                    <a:pt x="231" y="261"/>
                  </a:cubicBezTo>
                  <a:cubicBezTo>
                    <a:pt x="233" y="261"/>
                    <a:pt x="235" y="261"/>
                    <a:pt x="237" y="261"/>
                  </a:cubicBezTo>
                  <a:cubicBezTo>
                    <a:pt x="238" y="259"/>
                    <a:pt x="238" y="259"/>
                    <a:pt x="238" y="259"/>
                  </a:cubicBezTo>
                  <a:cubicBezTo>
                    <a:pt x="237" y="259"/>
                    <a:pt x="237" y="259"/>
                    <a:pt x="237" y="259"/>
                  </a:cubicBezTo>
                  <a:cubicBezTo>
                    <a:pt x="235" y="258"/>
                    <a:pt x="236" y="257"/>
                    <a:pt x="235" y="255"/>
                  </a:cubicBezTo>
                  <a:cubicBezTo>
                    <a:pt x="231" y="252"/>
                    <a:pt x="231" y="252"/>
                    <a:pt x="231" y="252"/>
                  </a:cubicBezTo>
                  <a:cubicBezTo>
                    <a:pt x="230" y="252"/>
                    <a:pt x="230" y="253"/>
                    <a:pt x="229" y="253"/>
                  </a:cubicBezTo>
                  <a:cubicBezTo>
                    <a:pt x="228" y="252"/>
                    <a:pt x="227" y="250"/>
                    <a:pt x="227" y="250"/>
                  </a:cubicBezTo>
                  <a:cubicBezTo>
                    <a:pt x="225" y="250"/>
                    <a:pt x="224" y="250"/>
                    <a:pt x="224" y="251"/>
                  </a:cubicBezTo>
                  <a:cubicBezTo>
                    <a:pt x="222" y="251"/>
                    <a:pt x="222" y="251"/>
                    <a:pt x="220" y="251"/>
                  </a:cubicBezTo>
                  <a:cubicBezTo>
                    <a:pt x="220" y="251"/>
                    <a:pt x="221" y="253"/>
                    <a:pt x="222" y="253"/>
                  </a:cubicBezTo>
                  <a:cubicBezTo>
                    <a:pt x="222" y="253"/>
                    <a:pt x="224" y="254"/>
                    <a:pt x="221" y="255"/>
                  </a:cubicBezTo>
                  <a:cubicBezTo>
                    <a:pt x="221" y="255"/>
                    <a:pt x="218" y="254"/>
                    <a:pt x="217" y="254"/>
                  </a:cubicBezTo>
                  <a:cubicBezTo>
                    <a:pt x="217" y="253"/>
                    <a:pt x="217" y="253"/>
                    <a:pt x="217" y="253"/>
                  </a:cubicBezTo>
                  <a:cubicBezTo>
                    <a:pt x="215" y="252"/>
                    <a:pt x="213" y="253"/>
                    <a:pt x="211" y="252"/>
                  </a:cubicBezTo>
                  <a:cubicBezTo>
                    <a:pt x="210" y="252"/>
                    <a:pt x="208" y="249"/>
                    <a:pt x="207" y="249"/>
                  </a:cubicBezTo>
                  <a:cubicBezTo>
                    <a:pt x="207" y="248"/>
                    <a:pt x="202" y="249"/>
                    <a:pt x="200" y="248"/>
                  </a:cubicBezTo>
                  <a:cubicBezTo>
                    <a:pt x="199" y="245"/>
                    <a:pt x="199" y="245"/>
                    <a:pt x="199" y="245"/>
                  </a:cubicBezTo>
                  <a:cubicBezTo>
                    <a:pt x="194" y="245"/>
                    <a:pt x="188" y="243"/>
                    <a:pt x="185" y="241"/>
                  </a:cubicBezTo>
                  <a:cubicBezTo>
                    <a:pt x="184" y="240"/>
                    <a:pt x="184" y="238"/>
                    <a:pt x="183" y="238"/>
                  </a:cubicBezTo>
                  <a:cubicBezTo>
                    <a:pt x="182" y="238"/>
                    <a:pt x="181" y="238"/>
                    <a:pt x="180" y="238"/>
                  </a:cubicBezTo>
                  <a:cubicBezTo>
                    <a:pt x="178" y="238"/>
                    <a:pt x="175" y="235"/>
                    <a:pt x="173" y="235"/>
                  </a:cubicBezTo>
                  <a:cubicBezTo>
                    <a:pt x="169" y="234"/>
                    <a:pt x="167" y="235"/>
                    <a:pt x="163" y="235"/>
                  </a:cubicBezTo>
                  <a:cubicBezTo>
                    <a:pt x="163" y="235"/>
                    <a:pt x="163" y="237"/>
                    <a:pt x="163" y="237"/>
                  </a:cubicBezTo>
                  <a:cubicBezTo>
                    <a:pt x="161" y="239"/>
                    <a:pt x="159" y="240"/>
                    <a:pt x="157" y="241"/>
                  </a:cubicBezTo>
                  <a:cubicBezTo>
                    <a:pt x="155" y="237"/>
                    <a:pt x="154" y="236"/>
                    <a:pt x="153" y="231"/>
                  </a:cubicBezTo>
                  <a:cubicBezTo>
                    <a:pt x="155" y="230"/>
                    <a:pt x="154" y="231"/>
                    <a:pt x="155" y="229"/>
                  </a:cubicBezTo>
                  <a:cubicBezTo>
                    <a:pt x="155" y="229"/>
                    <a:pt x="153" y="229"/>
                    <a:pt x="153" y="229"/>
                  </a:cubicBezTo>
                  <a:cubicBezTo>
                    <a:pt x="152" y="231"/>
                    <a:pt x="150" y="232"/>
                    <a:pt x="152" y="234"/>
                  </a:cubicBezTo>
                  <a:cubicBezTo>
                    <a:pt x="149" y="234"/>
                    <a:pt x="151" y="236"/>
                    <a:pt x="151" y="239"/>
                  </a:cubicBezTo>
                  <a:cubicBezTo>
                    <a:pt x="151" y="239"/>
                    <a:pt x="149" y="240"/>
                    <a:pt x="149" y="240"/>
                  </a:cubicBezTo>
                  <a:cubicBezTo>
                    <a:pt x="149" y="241"/>
                    <a:pt x="151" y="241"/>
                    <a:pt x="150" y="243"/>
                  </a:cubicBezTo>
                  <a:cubicBezTo>
                    <a:pt x="150" y="243"/>
                    <a:pt x="148" y="243"/>
                    <a:pt x="147" y="243"/>
                  </a:cubicBezTo>
                  <a:cubicBezTo>
                    <a:pt x="144" y="239"/>
                    <a:pt x="141" y="237"/>
                    <a:pt x="137" y="233"/>
                  </a:cubicBezTo>
                  <a:cubicBezTo>
                    <a:pt x="136" y="233"/>
                    <a:pt x="136" y="231"/>
                    <a:pt x="135" y="231"/>
                  </a:cubicBezTo>
                  <a:cubicBezTo>
                    <a:pt x="135" y="231"/>
                    <a:pt x="134" y="232"/>
                    <a:pt x="134" y="231"/>
                  </a:cubicBezTo>
                  <a:cubicBezTo>
                    <a:pt x="133" y="230"/>
                    <a:pt x="133" y="228"/>
                    <a:pt x="132" y="227"/>
                  </a:cubicBezTo>
                  <a:cubicBezTo>
                    <a:pt x="131" y="227"/>
                    <a:pt x="130" y="227"/>
                    <a:pt x="129" y="227"/>
                  </a:cubicBezTo>
                  <a:cubicBezTo>
                    <a:pt x="122" y="221"/>
                    <a:pt x="122" y="221"/>
                    <a:pt x="122" y="221"/>
                  </a:cubicBezTo>
                  <a:cubicBezTo>
                    <a:pt x="121" y="220"/>
                    <a:pt x="121" y="218"/>
                    <a:pt x="120" y="217"/>
                  </a:cubicBezTo>
                  <a:cubicBezTo>
                    <a:pt x="119" y="215"/>
                    <a:pt x="116" y="214"/>
                    <a:pt x="114" y="213"/>
                  </a:cubicBezTo>
                  <a:cubicBezTo>
                    <a:pt x="112" y="215"/>
                    <a:pt x="111" y="215"/>
                    <a:pt x="112" y="219"/>
                  </a:cubicBezTo>
                  <a:cubicBezTo>
                    <a:pt x="112" y="220"/>
                    <a:pt x="114" y="219"/>
                    <a:pt x="114" y="221"/>
                  </a:cubicBezTo>
                  <a:cubicBezTo>
                    <a:pt x="113" y="223"/>
                    <a:pt x="109" y="229"/>
                    <a:pt x="108" y="231"/>
                  </a:cubicBezTo>
                  <a:cubicBezTo>
                    <a:pt x="106" y="231"/>
                    <a:pt x="98" y="232"/>
                    <a:pt x="96" y="234"/>
                  </a:cubicBezTo>
                  <a:cubicBezTo>
                    <a:pt x="95" y="236"/>
                    <a:pt x="96" y="238"/>
                    <a:pt x="95" y="239"/>
                  </a:cubicBezTo>
                  <a:cubicBezTo>
                    <a:pt x="95" y="240"/>
                    <a:pt x="89" y="242"/>
                    <a:pt x="88" y="242"/>
                  </a:cubicBezTo>
                  <a:cubicBezTo>
                    <a:pt x="88" y="241"/>
                    <a:pt x="88" y="239"/>
                    <a:pt x="88" y="239"/>
                  </a:cubicBezTo>
                  <a:cubicBezTo>
                    <a:pt x="87" y="239"/>
                    <a:pt x="86" y="240"/>
                    <a:pt x="86" y="239"/>
                  </a:cubicBezTo>
                  <a:cubicBezTo>
                    <a:pt x="85" y="241"/>
                    <a:pt x="85" y="239"/>
                    <a:pt x="84" y="240"/>
                  </a:cubicBezTo>
                  <a:cubicBezTo>
                    <a:pt x="84" y="241"/>
                    <a:pt x="84" y="241"/>
                    <a:pt x="84" y="241"/>
                  </a:cubicBezTo>
                  <a:cubicBezTo>
                    <a:pt x="85" y="241"/>
                    <a:pt x="85" y="242"/>
                    <a:pt x="85" y="243"/>
                  </a:cubicBezTo>
                  <a:cubicBezTo>
                    <a:pt x="84" y="243"/>
                    <a:pt x="83" y="243"/>
                    <a:pt x="82" y="243"/>
                  </a:cubicBezTo>
                  <a:cubicBezTo>
                    <a:pt x="82" y="243"/>
                    <a:pt x="82" y="244"/>
                    <a:pt x="82" y="245"/>
                  </a:cubicBezTo>
                  <a:cubicBezTo>
                    <a:pt x="82" y="245"/>
                    <a:pt x="80" y="245"/>
                    <a:pt x="81" y="244"/>
                  </a:cubicBezTo>
                  <a:cubicBezTo>
                    <a:pt x="80" y="244"/>
                    <a:pt x="80" y="244"/>
                    <a:pt x="80" y="244"/>
                  </a:cubicBezTo>
                  <a:cubicBezTo>
                    <a:pt x="79" y="244"/>
                    <a:pt x="79" y="247"/>
                    <a:pt x="79" y="247"/>
                  </a:cubicBezTo>
                  <a:cubicBezTo>
                    <a:pt x="79" y="248"/>
                    <a:pt x="77" y="248"/>
                    <a:pt x="77" y="249"/>
                  </a:cubicBezTo>
                  <a:cubicBezTo>
                    <a:pt x="76" y="250"/>
                    <a:pt x="77" y="251"/>
                    <a:pt x="78" y="252"/>
                  </a:cubicBezTo>
                  <a:cubicBezTo>
                    <a:pt x="75" y="253"/>
                    <a:pt x="74" y="253"/>
                    <a:pt x="72" y="253"/>
                  </a:cubicBezTo>
                  <a:cubicBezTo>
                    <a:pt x="73" y="248"/>
                    <a:pt x="71" y="250"/>
                    <a:pt x="76" y="247"/>
                  </a:cubicBezTo>
                  <a:cubicBezTo>
                    <a:pt x="75" y="246"/>
                    <a:pt x="75" y="244"/>
                    <a:pt x="75" y="243"/>
                  </a:cubicBezTo>
                  <a:cubicBezTo>
                    <a:pt x="76" y="242"/>
                    <a:pt x="78" y="242"/>
                    <a:pt x="79" y="241"/>
                  </a:cubicBezTo>
                  <a:cubicBezTo>
                    <a:pt x="79" y="240"/>
                    <a:pt x="80" y="237"/>
                    <a:pt x="80" y="237"/>
                  </a:cubicBezTo>
                  <a:cubicBezTo>
                    <a:pt x="84" y="236"/>
                    <a:pt x="88" y="234"/>
                    <a:pt x="91" y="234"/>
                  </a:cubicBezTo>
                  <a:cubicBezTo>
                    <a:pt x="93" y="234"/>
                    <a:pt x="93" y="235"/>
                    <a:pt x="95" y="234"/>
                  </a:cubicBezTo>
                  <a:cubicBezTo>
                    <a:pt x="95" y="234"/>
                    <a:pt x="98" y="230"/>
                    <a:pt x="98" y="229"/>
                  </a:cubicBezTo>
                  <a:cubicBezTo>
                    <a:pt x="102" y="227"/>
                    <a:pt x="102" y="227"/>
                    <a:pt x="102" y="227"/>
                  </a:cubicBezTo>
                  <a:cubicBezTo>
                    <a:pt x="102" y="226"/>
                    <a:pt x="101" y="225"/>
                    <a:pt x="102" y="224"/>
                  </a:cubicBezTo>
                  <a:cubicBezTo>
                    <a:pt x="97" y="224"/>
                    <a:pt x="95" y="224"/>
                    <a:pt x="91" y="223"/>
                  </a:cubicBezTo>
                  <a:cubicBezTo>
                    <a:pt x="90" y="226"/>
                    <a:pt x="89" y="228"/>
                    <a:pt x="88" y="231"/>
                  </a:cubicBezTo>
                  <a:cubicBezTo>
                    <a:pt x="85" y="230"/>
                    <a:pt x="84" y="230"/>
                    <a:pt x="82" y="230"/>
                  </a:cubicBezTo>
                  <a:cubicBezTo>
                    <a:pt x="82" y="230"/>
                    <a:pt x="81" y="231"/>
                    <a:pt x="81" y="231"/>
                  </a:cubicBezTo>
                  <a:cubicBezTo>
                    <a:pt x="80" y="232"/>
                    <a:pt x="78" y="231"/>
                    <a:pt x="77" y="231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5" y="233"/>
                    <a:pt x="74" y="232"/>
                    <a:pt x="73" y="233"/>
                  </a:cubicBezTo>
                  <a:cubicBezTo>
                    <a:pt x="72" y="234"/>
                    <a:pt x="72" y="237"/>
                    <a:pt x="72" y="238"/>
                  </a:cubicBezTo>
                  <a:cubicBezTo>
                    <a:pt x="70" y="239"/>
                    <a:pt x="68" y="239"/>
                    <a:pt x="66" y="239"/>
                  </a:cubicBezTo>
                  <a:cubicBezTo>
                    <a:pt x="65" y="239"/>
                    <a:pt x="66" y="237"/>
                    <a:pt x="66" y="237"/>
                  </a:cubicBezTo>
                  <a:cubicBezTo>
                    <a:pt x="65" y="236"/>
                    <a:pt x="61" y="235"/>
                    <a:pt x="61" y="235"/>
                  </a:cubicBezTo>
                  <a:cubicBezTo>
                    <a:pt x="60" y="233"/>
                    <a:pt x="61" y="233"/>
                    <a:pt x="60" y="233"/>
                  </a:cubicBezTo>
                  <a:cubicBezTo>
                    <a:pt x="60" y="234"/>
                    <a:pt x="61" y="237"/>
                    <a:pt x="60" y="237"/>
                  </a:cubicBezTo>
                  <a:cubicBezTo>
                    <a:pt x="60" y="238"/>
                    <a:pt x="59" y="238"/>
                    <a:pt x="58" y="239"/>
                  </a:cubicBezTo>
                  <a:cubicBezTo>
                    <a:pt x="58" y="239"/>
                    <a:pt x="59" y="240"/>
                    <a:pt x="58" y="241"/>
                  </a:cubicBezTo>
                  <a:cubicBezTo>
                    <a:pt x="57" y="240"/>
                    <a:pt x="57" y="240"/>
                    <a:pt x="55" y="240"/>
                  </a:cubicBezTo>
                  <a:cubicBezTo>
                    <a:pt x="55" y="241"/>
                    <a:pt x="55" y="244"/>
                    <a:pt x="55" y="244"/>
                  </a:cubicBezTo>
                  <a:cubicBezTo>
                    <a:pt x="54" y="244"/>
                    <a:pt x="54" y="244"/>
                    <a:pt x="53" y="244"/>
                  </a:cubicBezTo>
                  <a:cubicBezTo>
                    <a:pt x="52" y="244"/>
                    <a:pt x="53" y="243"/>
                    <a:pt x="52" y="242"/>
                  </a:cubicBezTo>
                  <a:cubicBezTo>
                    <a:pt x="47" y="242"/>
                    <a:pt x="47" y="242"/>
                    <a:pt x="47" y="242"/>
                  </a:cubicBezTo>
                  <a:cubicBezTo>
                    <a:pt x="47" y="243"/>
                    <a:pt x="47" y="244"/>
                    <a:pt x="47" y="245"/>
                  </a:cubicBezTo>
                  <a:cubicBezTo>
                    <a:pt x="52" y="247"/>
                    <a:pt x="53" y="248"/>
                    <a:pt x="53" y="253"/>
                  </a:cubicBezTo>
                  <a:cubicBezTo>
                    <a:pt x="52" y="253"/>
                    <a:pt x="52" y="253"/>
                    <a:pt x="52" y="253"/>
                  </a:cubicBezTo>
                  <a:cubicBezTo>
                    <a:pt x="50" y="251"/>
                    <a:pt x="50" y="249"/>
                    <a:pt x="48" y="247"/>
                  </a:cubicBezTo>
                  <a:cubicBezTo>
                    <a:pt x="47" y="247"/>
                    <a:pt x="38" y="243"/>
                    <a:pt x="38" y="243"/>
                  </a:cubicBezTo>
                  <a:cubicBezTo>
                    <a:pt x="37" y="242"/>
                    <a:pt x="36" y="243"/>
                    <a:pt x="35" y="243"/>
                  </a:cubicBezTo>
                  <a:cubicBezTo>
                    <a:pt x="34" y="242"/>
                    <a:pt x="33" y="240"/>
                    <a:pt x="32" y="239"/>
                  </a:cubicBezTo>
                  <a:cubicBezTo>
                    <a:pt x="31" y="239"/>
                    <a:pt x="30" y="240"/>
                    <a:pt x="28" y="239"/>
                  </a:cubicBezTo>
                  <a:cubicBezTo>
                    <a:pt x="28" y="239"/>
                    <a:pt x="26" y="236"/>
                    <a:pt x="25" y="236"/>
                  </a:cubicBezTo>
                  <a:cubicBezTo>
                    <a:pt x="24" y="236"/>
                    <a:pt x="23" y="236"/>
                    <a:pt x="22" y="236"/>
                  </a:cubicBezTo>
                  <a:cubicBezTo>
                    <a:pt x="21" y="235"/>
                    <a:pt x="20" y="232"/>
                    <a:pt x="18" y="232"/>
                  </a:cubicBezTo>
                  <a:cubicBezTo>
                    <a:pt x="14" y="231"/>
                    <a:pt x="10" y="234"/>
                    <a:pt x="7" y="233"/>
                  </a:cubicBezTo>
                  <a:cubicBezTo>
                    <a:pt x="7" y="232"/>
                    <a:pt x="7" y="232"/>
                    <a:pt x="7" y="232"/>
                  </a:cubicBezTo>
                  <a:cubicBezTo>
                    <a:pt x="4" y="231"/>
                    <a:pt x="2" y="232"/>
                    <a:pt x="0" y="231"/>
                  </a:cubicBezTo>
                  <a:cubicBezTo>
                    <a:pt x="3" y="370"/>
                    <a:pt x="3" y="370"/>
                    <a:pt x="3" y="370"/>
                  </a:cubicBezTo>
                  <a:cubicBezTo>
                    <a:pt x="3" y="370"/>
                    <a:pt x="9" y="367"/>
                    <a:pt x="11" y="368"/>
                  </a:cubicBezTo>
                  <a:cubicBezTo>
                    <a:pt x="12" y="369"/>
                    <a:pt x="15" y="371"/>
                    <a:pt x="16" y="370"/>
                  </a:cubicBezTo>
                  <a:cubicBezTo>
                    <a:pt x="22" y="364"/>
                    <a:pt x="19" y="370"/>
                    <a:pt x="20" y="373"/>
                  </a:cubicBezTo>
                  <a:cubicBezTo>
                    <a:pt x="21" y="376"/>
                    <a:pt x="21" y="376"/>
                    <a:pt x="23" y="379"/>
                  </a:cubicBezTo>
                  <a:cubicBezTo>
                    <a:pt x="25" y="382"/>
                    <a:pt x="31" y="385"/>
                    <a:pt x="33" y="388"/>
                  </a:cubicBezTo>
                  <a:cubicBezTo>
                    <a:pt x="35" y="391"/>
                    <a:pt x="32" y="395"/>
                    <a:pt x="37" y="390"/>
                  </a:cubicBezTo>
                  <a:cubicBezTo>
                    <a:pt x="40" y="388"/>
                    <a:pt x="43" y="389"/>
                    <a:pt x="44" y="386"/>
                  </a:cubicBezTo>
                  <a:cubicBezTo>
                    <a:pt x="45" y="383"/>
                    <a:pt x="42" y="381"/>
                    <a:pt x="44" y="381"/>
                  </a:cubicBezTo>
                  <a:cubicBezTo>
                    <a:pt x="47" y="381"/>
                    <a:pt x="50" y="378"/>
                    <a:pt x="52" y="381"/>
                  </a:cubicBezTo>
                  <a:cubicBezTo>
                    <a:pt x="53" y="384"/>
                    <a:pt x="58" y="383"/>
                    <a:pt x="58" y="386"/>
                  </a:cubicBezTo>
                  <a:cubicBezTo>
                    <a:pt x="58" y="388"/>
                    <a:pt x="58" y="390"/>
                    <a:pt x="61" y="390"/>
                  </a:cubicBezTo>
                  <a:cubicBezTo>
                    <a:pt x="65" y="391"/>
                    <a:pt x="67" y="395"/>
                    <a:pt x="69" y="397"/>
                  </a:cubicBezTo>
                  <a:cubicBezTo>
                    <a:pt x="70" y="400"/>
                    <a:pt x="77" y="406"/>
                    <a:pt x="79" y="409"/>
                  </a:cubicBezTo>
                  <a:cubicBezTo>
                    <a:pt x="81" y="412"/>
                    <a:pt x="81" y="416"/>
                    <a:pt x="85" y="418"/>
                  </a:cubicBezTo>
                  <a:cubicBezTo>
                    <a:pt x="88" y="420"/>
                    <a:pt x="87" y="423"/>
                    <a:pt x="91" y="425"/>
                  </a:cubicBezTo>
                  <a:cubicBezTo>
                    <a:pt x="94" y="427"/>
                    <a:pt x="97" y="422"/>
                    <a:pt x="97" y="425"/>
                  </a:cubicBezTo>
                  <a:cubicBezTo>
                    <a:pt x="97" y="428"/>
                    <a:pt x="98" y="430"/>
                    <a:pt x="99" y="433"/>
                  </a:cubicBezTo>
                  <a:cubicBezTo>
                    <a:pt x="100" y="436"/>
                    <a:pt x="100" y="434"/>
                    <a:pt x="102" y="435"/>
                  </a:cubicBezTo>
                  <a:cubicBezTo>
                    <a:pt x="104" y="437"/>
                    <a:pt x="103" y="441"/>
                    <a:pt x="105" y="441"/>
                  </a:cubicBezTo>
                  <a:cubicBezTo>
                    <a:pt x="107" y="441"/>
                    <a:pt x="103" y="443"/>
                    <a:pt x="104" y="445"/>
                  </a:cubicBezTo>
                  <a:cubicBezTo>
                    <a:pt x="104" y="447"/>
                    <a:pt x="104" y="448"/>
                    <a:pt x="104" y="449"/>
                  </a:cubicBezTo>
                  <a:cubicBezTo>
                    <a:pt x="103" y="450"/>
                    <a:pt x="101" y="453"/>
                    <a:pt x="101" y="453"/>
                  </a:cubicBezTo>
                  <a:close/>
                  <a:moveTo>
                    <a:pt x="506" y="620"/>
                  </a:moveTo>
                  <a:cubicBezTo>
                    <a:pt x="506" y="620"/>
                    <a:pt x="506" y="620"/>
                    <a:pt x="506" y="619"/>
                  </a:cubicBezTo>
                  <a:cubicBezTo>
                    <a:pt x="505" y="620"/>
                    <a:pt x="505" y="621"/>
                    <a:pt x="505" y="621"/>
                  </a:cubicBezTo>
                  <a:lnTo>
                    <a:pt x="506" y="620"/>
                  </a:lnTo>
                  <a:close/>
                  <a:moveTo>
                    <a:pt x="656" y="29"/>
                  </a:moveTo>
                  <a:cubicBezTo>
                    <a:pt x="657" y="29"/>
                    <a:pt x="657" y="30"/>
                    <a:pt x="657" y="31"/>
                  </a:cubicBezTo>
                  <a:cubicBezTo>
                    <a:pt x="653" y="30"/>
                    <a:pt x="653" y="29"/>
                    <a:pt x="656" y="29"/>
                  </a:cubicBezTo>
                  <a:close/>
                  <a:moveTo>
                    <a:pt x="386" y="265"/>
                  </a:moveTo>
                  <a:cubicBezTo>
                    <a:pt x="386" y="266"/>
                    <a:pt x="386" y="266"/>
                    <a:pt x="386" y="266"/>
                  </a:cubicBezTo>
                  <a:cubicBezTo>
                    <a:pt x="384" y="266"/>
                    <a:pt x="385" y="265"/>
                    <a:pt x="386" y="265"/>
                  </a:cubicBezTo>
                  <a:close/>
                  <a:moveTo>
                    <a:pt x="94" y="241"/>
                  </a:moveTo>
                  <a:cubicBezTo>
                    <a:pt x="95" y="241"/>
                    <a:pt x="94" y="242"/>
                    <a:pt x="94" y="242"/>
                  </a:cubicBezTo>
                  <a:cubicBezTo>
                    <a:pt x="94" y="241"/>
                    <a:pt x="93" y="240"/>
                    <a:pt x="94" y="241"/>
                  </a:cubicBezTo>
                  <a:close/>
                  <a:moveTo>
                    <a:pt x="147" y="518"/>
                  </a:moveTo>
                  <a:cubicBezTo>
                    <a:pt x="147" y="520"/>
                    <a:pt x="147" y="521"/>
                    <a:pt x="147" y="522"/>
                  </a:cubicBezTo>
                  <a:cubicBezTo>
                    <a:pt x="148" y="522"/>
                    <a:pt x="148" y="523"/>
                    <a:pt x="149" y="523"/>
                  </a:cubicBezTo>
                  <a:cubicBezTo>
                    <a:pt x="155" y="525"/>
                    <a:pt x="147" y="518"/>
                    <a:pt x="147" y="518"/>
                  </a:cubicBezTo>
                  <a:close/>
                  <a:moveTo>
                    <a:pt x="113" y="492"/>
                  </a:moveTo>
                  <a:cubicBezTo>
                    <a:pt x="112" y="492"/>
                    <a:pt x="114" y="494"/>
                    <a:pt x="114" y="494"/>
                  </a:cubicBezTo>
                  <a:cubicBezTo>
                    <a:pt x="114" y="494"/>
                    <a:pt x="115" y="491"/>
                    <a:pt x="113" y="492"/>
                  </a:cubicBezTo>
                  <a:close/>
                  <a:moveTo>
                    <a:pt x="111" y="472"/>
                  </a:moveTo>
                  <a:cubicBezTo>
                    <a:pt x="112" y="472"/>
                    <a:pt x="110" y="473"/>
                    <a:pt x="110" y="473"/>
                  </a:cubicBezTo>
                  <a:cubicBezTo>
                    <a:pt x="110" y="473"/>
                    <a:pt x="110" y="471"/>
                    <a:pt x="111" y="472"/>
                  </a:cubicBezTo>
                  <a:close/>
                  <a:moveTo>
                    <a:pt x="453" y="542"/>
                  </a:moveTo>
                  <a:cubicBezTo>
                    <a:pt x="452" y="543"/>
                    <a:pt x="454" y="544"/>
                    <a:pt x="454" y="544"/>
                  </a:cubicBezTo>
                  <a:cubicBezTo>
                    <a:pt x="454" y="544"/>
                    <a:pt x="456" y="542"/>
                    <a:pt x="453" y="542"/>
                  </a:cubicBezTo>
                  <a:close/>
                  <a:moveTo>
                    <a:pt x="464" y="536"/>
                  </a:moveTo>
                  <a:cubicBezTo>
                    <a:pt x="464" y="536"/>
                    <a:pt x="463" y="537"/>
                    <a:pt x="463" y="537"/>
                  </a:cubicBezTo>
                  <a:cubicBezTo>
                    <a:pt x="465" y="537"/>
                    <a:pt x="466" y="536"/>
                    <a:pt x="464" y="536"/>
                  </a:cubicBezTo>
                  <a:close/>
                  <a:moveTo>
                    <a:pt x="638" y="573"/>
                  </a:moveTo>
                  <a:cubicBezTo>
                    <a:pt x="639" y="573"/>
                    <a:pt x="637" y="574"/>
                    <a:pt x="637" y="574"/>
                  </a:cubicBezTo>
                  <a:cubicBezTo>
                    <a:pt x="637" y="574"/>
                    <a:pt x="637" y="572"/>
                    <a:pt x="638" y="573"/>
                  </a:cubicBezTo>
                  <a:close/>
                  <a:moveTo>
                    <a:pt x="693" y="583"/>
                  </a:moveTo>
                  <a:cubicBezTo>
                    <a:pt x="693" y="584"/>
                    <a:pt x="693" y="584"/>
                    <a:pt x="693" y="584"/>
                  </a:cubicBezTo>
                  <a:cubicBezTo>
                    <a:pt x="694" y="584"/>
                    <a:pt x="694" y="584"/>
                    <a:pt x="694" y="584"/>
                  </a:cubicBezTo>
                  <a:cubicBezTo>
                    <a:pt x="694" y="584"/>
                    <a:pt x="695" y="583"/>
                    <a:pt x="693" y="583"/>
                  </a:cubicBezTo>
                  <a:close/>
                  <a:moveTo>
                    <a:pt x="613" y="559"/>
                  </a:moveTo>
                  <a:cubicBezTo>
                    <a:pt x="617" y="558"/>
                    <a:pt x="612" y="562"/>
                    <a:pt x="611" y="562"/>
                  </a:cubicBezTo>
                  <a:cubicBezTo>
                    <a:pt x="607" y="564"/>
                    <a:pt x="612" y="559"/>
                    <a:pt x="613" y="559"/>
                  </a:cubicBezTo>
                  <a:close/>
                  <a:moveTo>
                    <a:pt x="667" y="520"/>
                  </a:moveTo>
                  <a:cubicBezTo>
                    <a:pt x="667" y="521"/>
                    <a:pt x="667" y="523"/>
                    <a:pt x="667" y="524"/>
                  </a:cubicBezTo>
                  <a:cubicBezTo>
                    <a:pt x="668" y="524"/>
                    <a:pt x="669" y="524"/>
                    <a:pt x="671" y="524"/>
                  </a:cubicBezTo>
                  <a:cubicBezTo>
                    <a:pt x="674" y="527"/>
                    <a:pt x="674" y="527"/>
                    <a:pt x="674" y="527"/>
                  </a:cubicBezTo>
                  <a:cubicBezTo>
                    <a:pt x="674" y="528"/>
                    <a:pt x="674" y="529"/>
                    <a:pt x="674" y="529"/>
                  </a:cubicBezTo>
                  <a:cubicBezTo>
                    <a:pt x="675" y="530"/>
                    <a:pt x="677" y="530"/>
                    <a:pt x="679" y="530"/>
                  </a:cubicBezTo>
                  <a:cubicBezTo>
                    <a:pt x="681" y="531"/>
                    <a:pt x="683" y="533"/>
                    <a:pt x="685" y="534"/>
                  </a:cubicBezTo>
                  <a:cubicBezTo>
                    <a:pt x="686" y="534"/>
                    <a:pt x="687" y="534"/>
                    <a:pt x="689" y="534"/>
                  </a:cubicBezTo>
                  <a:cubicBezTo>
                    <a:pt x="689" y="533"/>
                    <a:pt x="690" y="533"/>
                    <a:pt x="690" y="532"/>
                  </a:cubicBezTo>
                  <a:cubicBezTo>
                    <a:pt x="686" y="529"/>
                    <a:pt x="686" y="529"/>
                    <a:pt x="686" y="529"/>
                  </a:cubicBezTo>
                  <a:cubicBezTo>
                    <a:pt x="686" y="529"/>
                    <a:pt x="685" y="529"/>
                    <a:pt x="685" y="529"/>
                  </a:cubicBezTo>
                  <a:cubicBezTo>
                    <a:pt x="683" y="528"/>
                    <a:pt x="682" y="525"/>
                    <a:pt x="681" y="524"/>
                  </a:cubicBezTo>
                  <a:cubicBezTo>
                    <a:pt x="681" y="524"/>
                    <a:pt x="679" y="525"/>
                    <a:pt x="679" y="524"/>
                  </a:cubicBezTo>
                  <a:cubicBezTo>
                    <a:pt x="676" y="524"/>
                    <a:pt x="674" y="522"/>
                    <a:pt x="672" y="521"/>
                  </a:cubicBezTo>
                  <a:cubicBezTo>
                    <a:pt x="670" y="521"/>
                    <a:pt x="669" y="521"/>
                    <a:pt x="667" y="520"/>
                  </a:cubicBezTo>
                  <a:close/>
                  <a:moveTo>
                    <a:pt x="538" y="591"/>
                  </a:moveTo>
                  <a:cubicBezTo>
                    <a:pt x="538" y="592"/>
                    <a:pt x="539" y="593"/>
                    <a:pt x="539" y="593"/>
                  </a:cubicBezTo>
                  <a:cubicBezTo>
                    <a:pt x="538" y="596"/>
                    <a:pt x="538" y="596"/>
                    <a:pt x="538" y="596"/>
                  </a:cubicBezTo>
                  <a:cubicBezTo>
                    <a:pt x="534" y="594"/>
                    <a:pt x="537" y="593"/>
                    <a:pt x="538" y="591"/>
                  </a:cubicBezTo>
                  <a:close/>
                  <a:moveTo>
                    <a:pt x="518" y="583"/>
                  </a:moveTo>
                  <a:cubicBezTo>
                    <a:pt x="518" y="583"/>
                    <a:pt x="519" y="586"/>
                    <a:pt x="519" y="586"/>
                  </a:cubicBezTo>
                  <a:cubicBezTo>
                    <a:pt x="522" y="587"/>
                    <a:pt x="520" y="584"/>
                    <a:pt x="518" y="583"/>
                  </a:cubicBezTo>
                  <a:close/>
                  <a:moveTo>
                    <a:pt x="583" y="578"/>
                  </a:moveTo>
                  <a:cubicBezTo>
                    <a:pt x="584" y="579"/>
                    <a:pt x="586" y="580"/>
                    <a:pt x="587" y="580"/>
                  </a:cubicBezTo>
                  <a:cubicBezTo>
                    <a:pt x="586" y="581"/>
                    <a:pt x="585" y="583"/>
                    <a:pt x="583" y="582"/>
                  </a:cubicBezTo>
                  <a:cubicBezTo>
                    <a:pt x="583" y="582"/>
                    <a:pt x="584" y="581"/>
                    <a:pt x="584" y="580"/>
                  </a:cubicBezTo>
                  <a:cubicBezTo>
                    <a:pt x="583" y="580"/>
                    <a:pt x="580" y="580"/>
                    <a:pt x="582" y="579"/>
                  </a:cubicBezTo>
                  <a:cubicBezTo>
                    <a:pt x="584" y="578"/>
                    <a:pt x="581" y="578"/>
                    <a:pt x="583" y="578"/>
                  </a:cubicBezTo>
                  <a:close/>
                  <a:moveTo>
                    <a:pt x="506" y="575"/>
                  </a:moveTo>
                  <a:cubicBezTo>
                    <a:pt x="507" y="575"/>
                    <a:pt x="506" y="576"/>
                    <a:pt x="506" y="576"/>
                  </a:cubicBezTo>
                  <a:cubicBezTo>
                    <a:pt x="507" y="577"/>
                    <a:pt x="509" y="578"/>
                    <a:pt x="510" y="578"/>
                  </a:cubicBezTo>
                  <a:cubicBezTo>
                    <a:pt x="512" y="579"/>
                    <a:pt x="516" y="579"/>
                    <a:pt x="516" y="579"/>
                  </a:cubicBezTo>
                  <a:cubicBezTo>
                    <a:pt x="518" y="580"/>
                    <a:pt x="515" y="578"/>
                    <a:pt x="515" y="578"/>
                  </a:cubicBezTo>
                  <a:cubicBezTo>
                    <a:pt x="512" y="576"/>
                    <a:pt x="510" y="576"/>
                    <a:pt x="506" y="575"/>
                  </a:cubicBezTo>
                  <a:close/>
                  <a:moveTo>
                    <a:pt x="708" y="568"/>
                  </a:moveTo>
                  <a:cubicBezTo>
                    <a:pt x="707" y="569"/>
                    <a:pt x="707" y="570"/>
                    <a:pt x="707" y="570"/>
                  </a:cubicBezTo>
                  <a:cubicBezTo>
                    <a:pt x="706" y="571"/>
                    <a:pt x="705" y="570"/>
                    <a:pt x="704" y="570"/>
                  </a:cubicBezTo>
                  <a:cubicBezTo>
                    <a:pt x="703" y="571"/>
                    <a:pt x="702" y="572"/>
                    <a:pt x="702" y="573"/>
                  </a:cubicBezTo>
                  <a:cubicBezTo>
                    <a:pt x="703" y="574"/>
                    <a:pt x="703" y="574"/>
                    <a:pt x="702" y="574"/>
                  </a:cubicBezTo>
                  <a:cubicBezTo>
                    <a:pt x="702" y="576"/>
                    <a:pt x="701" y="578"/>
                    <a:pt x="701" y="579"/>
                  </a:cubicBezTo>
                  <a:cubicBezTo>
                    <a:pt x="703" y="578"/>
                    <a:pt x="705" y="579"/>
                    <a:pt x="706" y="578"/>
                  </a:cubicBezTo>
                  <a:cubicBezTo>
                    <a:pt x="707" y="577"/>
                    <a:pt x="706" y="576"/>
                    <a:pt x="706" y="576"/>
                  </a:cubicBezTo>
                  <a:cubicBezTo>
                    <a:pt x="706" y="576"/>
                    <a:pt x="713" y="571"/>
                    <a:pt x="708" y="574"/>
                  </a:cubicBezTo>
                  <a:cubicBezTo>
                    <a:pt x="708" y="573"/>
                    <a:pt x="708" y="572"/>
                    <a:pt x="708" y="572"/>
                  </a:cubicBezTo>
                  <a:cubicBezTo>
                    <a:pt x="711" y="571"/>
                    <a:pt x="709" y="570"/>
                    <a:pt x="708" y="568"/>
                  </a:cubicBezTo>
                  <a:close/>
                  <a:moveTo>
                    <a:pt x="532" y="566"/>
                  </a:moveTo>
                  <a:cubicBezTo>
                    <a:pt x="535" y="567"/>
                    <a:pt x="536" y="570"/>
                    <a:pt x="532" y="570"/>
                  </a:cubicBezTo>
                  <a:cubicBezTo>
                    <a:pt x="532" y="569"/>
                    <a:pt x="532" y="569"/>
                    <a:pt x="532" y="569"/>
                  </a:cubicBezTo>
                  <a:cubicBezTo>
                    <a:pt x="530" y="569"/>
                    <a:pt x="528" y="569"/>
                    <a:pt x="527" y="568"/>
                  </a:cubicBezTo>
                  <a:cubicBezTo>
                    <a:pt x="527" y="567"/>
                    <a:pt x="527" y="567"/>
                    <a:pt x="527" y="567"/>
                  </a:cubicBezTo>
                  <a:cubicBezTo>
                    <a:pt x="528" y="567"/>
                    <a:pt x="531" y="566"/>
                    <a:pt x="532" y="566"/>
                  </a:cubicBezTo>
                  <a:close/>
                  <a:moveTo>
                    <a:pt x="671" y="560"/>
                  </a:moveTo>
                  <a:cubicBezTo>
                    <a:pt x="670" y="560"/>
                    <a:pt x="670" y="561"/>
                    <a:pt x="670" y="562"/>
                  </a:cubicBezTo>
                  <a:cubicBezTo>
                    <a:pt x="670" y="563"/>
                    <a:pt x="668" y="564"/>
                    <a:pt x="668" y="564"/>
                  </a:cubicBezTo>
                  <a:cubicBezTo>
                    <a:pt x="669" y="566"/>
                    <a:pt x="669" y="566"/>
                    <a:pt x="669" y="566"/>
                  </a:cubicBezTo>
                  <a:cubicBezTo>
                    <a:pt x="669" y="566"/>
                    <a:pt x="671" y="566"/>
                    <a:pt x="671" y="566"/>
                  </a:cubicBezTo>
                  <a:cubicBezTo>
                    <a:pt x="672" y="567"/>
                    <a:pt x="671" y="569"/>
                    <a:pt x="672" y="569"/>
                  </a:cubicBezTo>
                  <a:cubicBezTo>
                    <a:pt x="672" y="569"/>
                    <a:pt x="674" y="569"/>
                    <a:pt x="674" y="569"/>
                  </a:cubicBezTo>
                  <a:cubicBezTo>
                    <a:pt x="679" y="570"/>
                    <a:pt x="678" y="570"/>
                    <a:pt x="683" y="568"/>
                  </a:cubicBezTo>
                  <a:cubicBezTo>
                    <a:pt x="683" y="569"/>
                    <a:pt x="683" y="570"/>
                    <a:pt x="682" y="570"/>
                  </a:cubicBezTo>
                  <a:cubicBezTo>
                    <a:pt x="682" y="572"/>
                    <a:pt x="682" y="572"/>
                    <a:pt x="682" y="572"/>
                  </a:cubicBezTo>
                  <a:cubicBezTo>
                    <a:pt x="683" y="572"/>
                    <a:pt x="683" y="573"/>
                    <a:pt x="683" y="573"/>
                  </a:cubicBezTo>
                  <a:cubicBezTo>
                    <a:pt x="684" y="573"/>
                    <a:pt x="685" y="573"/>
                    <a:pt x="686" y="573"/>
                  </a:cubicBezTo>
                  <a:cubicBezTo>
                    <a:pt x="685" y="572"/>
                    <a:pt x="686" y="572"/>
                    <a:pt x="686" y="572"/>
                  </a:cubicBezTo>
                  <a:cubicBezTo>
                    <a:pt x="686" y="572"/>
                    <a:pt x="687" y="571"/>
                    <a:pt x="687" y="571"/>
                  </a:cubicBezTo>
                  <a:cubicBezTo>
                    <a:pt x="686" y="571"/>
                    <a:pt x="685" y="570"/>
                    <a:pt x="685" y="570"/>
                  </a:cubicBezTo>
                  <a:cubicBezTo>
                    <a:pt x="685" y="569"/>
                    <a:pt x="685" y="568"/>
                    <a:pt x="685" y="568"/>
                  </a:cubicBezTo>
                  <a:cubicBezTo>
                    <a:pt x="685" y="568"/>
                    <a:pt x="687" y="567"/>
                    <a:pt x="686" y="567"/>
                  </a:cubicBezTo>
                  <a:cubicBezTo>
                    <a:pt x="684" y="567"/>
                    <a:pt x="680" y="568"/>
                    <a:pt x="677" y="568"/>
                  </a:cubicBezTo>
                  <a:cubicBezTo>
                    <a:pt x="677" y="566"/>
                    <a:pt x="677" y="566"/>
                    <a:pt x="677" y="566"/>
                  </a:cubicBezTo>
                  <a:cubicBezTo>
                    <a:pt x="676" y="566"/>
                    <a:pt x="676" y="567"/>
                    <a:pt x="676" y="567"/>
                  </a:cubicBezTo>
                  <a:cubicBezTo>
                    <a:pt x="674" y="568"/>
                    <a:pt x="672" y="566"/>
                    <a:pt x="671" y="565"/>
                  </a:cubicBezTo>
                  <a:cubicBezTo>
                    <a:pt x="671" y="565"/>
                    <a:pt x="672" y="562"/>
                    <a:pt x="671" y="562"/>
                  </a:cubicBezTo>
                  <a:cubicBezTo>
                    <a:pt x="672" y="562"/>
                    <a:pt x="673" y="559"/>
                    <a:pt x="671" y="560"/>
                  </a:cubicBezTo>
                  <a:close/>
                  <a:moveTo>
                    <a:pt x="707" y="558"/>
                  </a:moveTo>
                  <a:cubicBezTo>
                    <a:pt x="706" y="560"/>
                    <a:pt x="706" y="560"/>
                    <a:pt x="706" y="560"/>
                  </a:cubicBezTo>
                  <a:cubicBezTo>
                    <a:pt x="703" y="561"/>
                    <a:pt x="702" y="559"/>
                    <a:pt x="700" y="559"/>
                  </a:cubicBezTo>
                  <a:cubicBezTo>
                    <a:pt x="699" y="560"/>
                    <a:pt x="698" y="561"/>
                    <a:pt x="697" y="562"/>
                  </a:cubicBezTo>
                  <a:cubicBezTo>
                    <a:pt x="698" y="562"/>
                    <a:pt x="698" y="565"/>
                    <a:pt x="697" y="566"/>
                  </a:cubicBezTo>
                  <a:cubicBezTo>
                    <a:pt x="695" y="566"/>
                    <a:pt x="695" y="566"/>
                    <a:pt x="695" y="566"/>
                  </a:cubicBezTo>
                  <a:cubicBezTo>
                    <a:pt x="695" y="567"/>
                    <a:pt x="694" y="568"/>
                    <a:pt x="694" y="568"/>
                  </a:cubicBezTo>
                  <a:cubicBezTo>
                    <a:pt x="693" y="570"/>
                    <a:pt x="695" y="570"/>
                    <a:pt x="694" y="571"/>
                  </a:cubicBezTo>
                  <a:cubicBezTo>
                    <a:pt x="692" y="572"/>
                    <a:pt x="692" y="572"/>
                    <a:pt x="692" y="572"/>
                  </a:cubicBezTo>
                  <a:cubicBezTo>
                    <a:pt x="693" y="575"/>
                    <a:pt x="692" y="578"/>
                    <a:pt x="694" y="579"/>
                  </a:cubicBezTo>
                  <a:cubicBezTo>
                    <a:pt x="696" y="580"/>
                    <a:pt x="696" y="579"/>
                    <a:pt x="698" y="580"/>
                  </a:cubicBezTo>
                  <a:cubicBezTo>
                    <a:pt x="698" y="579"/>
                    <a:pt x="699" y="579"/>
                    <a:pt x="698" y="578"/>
                  </a:cubicBezTo>
                  <a:cubicBezTo>
                    <a:pt x="694" y="576"/>
                    <a:pt x="700" y="571"/>
                    <a:pt x="701" y="570"/>
                  </a:cubicBezTo>
                  <a:cubicBezTo>
                    <a:pt x="701" y="569"/>
                    <a:pt x="701" y="569"/>
                    <a:pt x="701" y="569"/>
                  </a:cubicBezTo>
                  <a:cubicBezTo>
                    <a:pt x="701" y="569"/>
                    <a:pt x="700" y="569"/>
                    <a:pt x="699" y="569"/>
                  </a:cubicBezTo>
                  <a:cubicBezTo>
                    <a:pt x="700" y="568"/>
                    <a:pt x="702" y="562"/>
                    <a:pt x="703" y="562"/>
                  </a:cubicBezTo>
                  <a:cubicBezTo>
                    <a:pt x="704" y="561"/>
                    <a:pt x="706" y="562"/>
                    <a:pt x="707" y="562"/>
                  </a:cubicBezTo>
                  <a:cubicBezTo>
                    <a:pt x="708" y="559"/>
                    <a:pt x="707" y="561"/>
                    <a:pt x="709" y="559"/>
                  </a:cubicBezTo>
                  <a:cubicBezTo>
                    <a:pt x="709" y="559"/>
                    <a:pt x="708" y="558"/>
                    <a:pt x="707" y="558"/>
                  </a:cubicBezTo>
                  <a:close/>
                  <a:moveTo>
                    <a:pt x="747" y="554"/>
                  </a:moveTo>
                  <a:cubicBezTo>
                    <a:pt x="747" y="555"/>
                    <a:pt x="746" y="560"/>
                    <a:pt x="748" y="558"/>
                  </a:cubicBezTo>
                  <a:cubicBezTo>
                    <a:pt x="750" y="558"/>
                    <a:pt x="749" y="556"/>
                    <a:pt x="749" y="554"/>
                  </a:cubicBezTo>
                  <a:cubicBezTo>
                    <a:pt x="748" y="554"/>
                    <a:pt x="747" y="554"/>
                    <a:pt x="747" y="554"/>
                  </a:cubicBezTo>
                  <a:close/>
                  <a:moveTo>
                    <a:pt x="692" y="549"/>
                  </a:moveTo>
                  <a:cubicBezTo>
                    <a:pt x="692" y="549"/>
                    <a:pt x="686" y="555"/>
                    <a:pt x="690" y="552"/>
                  </a:cubicBezTo>
                  <a:cubicBezTo>
                    <a:pt x="691" y="552"/>
                    <a:pt x="696" y="547"/>
                    <a:pt x="692" y="549"/>
                  </a:cubicBezTo>
                  <a:close/>
                  <a:moveTo>
                    <a:pt x="461" y="517"/>
                  </a:moveTo>
                  <a:cubicBezTo>
                    <a:pt x="464" y="520"/>
                    <a:pt x="464" y="521"/>
                    <a:pt x="465" y="526"/>
                  </a:cubicBezTo>
                  <a:cubicBezTo>
                    <a:pt x="464" y="526"/>
                    <a:pt x="462" y="526"/>
                    <a:pt x="463" y="526"/>
                  </a:cubicBezTo>
                  <a:cubicBezTo>
                    <a:pt x="463" y="526"/>
                    <a:pt x="460" y="526"/>
                    <a:pt x="462" y="526"/>
                  </a:cubicBezTo>
                  <a:cubicBezTo>
                    <a:pt x="461" y="526"/>
                    <a:pt x="459" y="526"/>
                    <a:pt x="459" y="526"/>
                  </a:cubicBezTo>
                  <a:cubicBezTo>
                    <a:pt x="459" y="523"/>
                    <a:pt x="459" y="523"/>
                    <a:pt x="459" y="523"/>
                  </a:cubicBezTo>
                  <a:cubicBezTo>
                    <a:pt x="457" y="522"/>
                    <a:pt x="459" y="525"/>
                    <a:pt x="458" y="525"/>
                  </a:cubicBezTo>
                  <a:cubicBezTo>
                    <a:pt x="457" y="525"/>
                    <a:pt x="457" y="525"/>
                    <a:pt x="457" y="525"/>
                  </a:cubicBezTo>
                  <a:cubicBezTo>
                    <a:pt x="457" y="525"/>
                    <a:pt x="457" y="519"/>
                    <a:pt x="457" y="518"/>
                  </a:cubicBezTo>
                  <a:cubicBezTo>
                    <a:pt x="458" y="517"/>
                    <a:pt x="460" y="517"/>
                    <a:pt x="461" y="517"/>
                  </a:cubicBezTo>
                  <a:close/>
                  <a:moveTo>
                    <a:pt x="603" y="505"/>
                  </a:moveTo>
                  <a:cubicBezTo>
                    <a:pt x="607" y="504"/>
                    <a:pt x="601" y="509"/>
                    <a:pt x="601" y="509"/>
                  </a:cubicBezTo>
                  <a:cubicBezTo>
                    <a:pt x="599" y="509"/>
                    <a:pt x="601" y="506"/>
                    <a:pt x="601" y="506"/>
                  </a:cubicBezTo>
                  <a:cubicBezTo>
                    <a:pt x="602" y="505"/>
                    <a:pt x="602" y="506"/>
                    <a:pt x="603" y="505"/>
                  </a:cubicBezTo>
                  <a:close/>
                  <a:moveTo>
                    <a:pt x="598" y="502"/>
                  </a:moveTo>
                  <a:cubicBezTo>
                    <a:pt x="598" y="502"/>
                    <a:pt x="597" y="502"/>
                    <a:pt x="599" y="503"/>
                  </a:cubicBezTo>
                  <a:cubicBezTo>
                    <a:pt x="600" y="503"/>
                    <a:pt x="599" y="504"/>
                    <a:pt x="599" y="505"/>
                  </a:cubicBezTo>
                  <a:cubicBezTo>
                    <a:pt x="599" y="506"/>
                    <a:pt x="592" y="512"/>
                    <a:pt x="591" y="512"/>
                  </a:cubicBezTo>
                  <a:cubicBezTo>
                    <a:pt x="590" y="512"/>
                    <a:pt x="590" y="511"/>
                    <a:pt x="589" y="511"/>
                  </a:cubicBezTo>
                  <a:cubicBezTo>
                    <a:pt x="589" y="511"/>
                    <a:pt x="588" y="511"/>
                    <a:pt x="587" y="511"/>
                  </a:cubicBezTo>
                  <a:cubicBezTo>
                    <a:pt x="589" y="509"/>
                    <a:pt x="591" y="506"/>
                    <a:pt x="593" y="505"/>
                  </a:cubicBezTo>
                  <a:cubicBezTo>
                    <a:pt x="594" y="504"/>
                    <a:pt x="596" y="505"/>
                    <a:pt x="596" y="504"/>
                  </a:cubicBezTo>
                  <a:cubicBezTo>
                    <a:pt x="597" y="503"/>
                    <a:pt x="597" y="502"/>
                    <a:pt x="598" y="502"/>
                  </a:cubicBezTo>
                  <a:close/>
                  <a:moveTo>
                    <a:pt x="738" y="499"/>
                  </a:moveTo>
                  <a:cubicBezTo>
                    <a:pt x="736" y="499"/>
                    <a:pt x="732" y="502"/>
                    <a:pt x="732" y="503"/>
                  </a:cubicBezTo>
                  <a:cubicBezTo>
                    <a:pt x="731" y="504"/>
                    <a:pt x="732" y="506"/>
                    <a:pt x="732" y="506"/>
                  </a:cubicBezTo>
                  <a:cubicBezTo>
                    <a:pt x="732" y="507"/>
                    <a:pt x="730" y="507"/>
                    <a:pt x="728" y="507"/>
                  </a:cubicBezTo>
                  <a:cubicBezTo>
                    <a:pt x="728" y="509"/>
                    <a:pt x="729" y="511"/>
                    <a:pt x="728" y="513"/>
                  </a:cubicBezTo>
                  <a:cubicBezTo>
                    <a:pt x="727" y="515"/>
                    <a:pt x="727" y="515"/>
                    <a:pt x="727" y="515"/>
                  </a:cubicBezTo>
                  <a:cubicBezTo>
                    <a:pt x="727" y="517"/>
                    <a:pt x="729" y="520"/>
                    <a:pt x="727" y="523"/>
                  </a:cubicBezTo>
                  <a:cubicBezTo>
                    <a:pt x="724" y="525"/>
                    <a:pt x="724" y="525"/>
                    <a:pt x="724" y="525"/>
                  </a:cubicBezTo>
                  <a:cubicBezTo>
                    <a:pt x="726" y="526"/>
                    <a:pt x="725" y="525"/>
                    <a:pt x="725" y="526"/>
                  </a:cubicBezTo>
                  <a:cubicBezTo>
                    <a:pt x="727" y="527"/>
                    <a:pt x="728" y="527"/>
                    <a:pt x="729" y="527"/>
                  </a:cubicBezTo>
                  <a:cubicBezTo>
                    <a:pt x="728" y="528"/>
                    <a:pt x="728" y="528"/>
                    <a:pt x="727" y="529"/>
                  </a:cubicBezTo>
                  <a:cubicBezTo>
                    <a:pt x="728" y="529"/>
                    <a:pt x="726" y="531"/>
                    <a:pt x="726" y="531"/>
                  </a:cubicBezTo>
                  <a:cubicBezTo>
                    <a:pt x="725" y="531"/>
                    <a:pt x="725" y="529"/>
                    <a:pt x="722" y="529"/>
                  </a:cubicBezTo>
                  <a:cubicBezTo>
                    <a:pt x="722" y="530"/>
                    <a:pt x="722" y="530"/>
                    <a:pt x="722" y="530"/>
                  </a:cubicBezTo>
                  <a:cubicBezTo>
                    <a:pt x="722" y="530"/>
                    <a:pt x="721" y="532"/>
                    <a:pt x="721" y="532"/>
                  </a:cubicBezTo>
                  <a:cubicBezTo>
                    <a:pt x="722" y="532"/>
                    <a:pt x="724" y="534"/>
                    <a:pt x="720" y="533"/>
                  </a:cubicBezTo>
                  <a:cubicBezTo>
                    <a:pt x="721" y="533"/>
                    <a:pt x="719" y="533"/>
                    <a:pt x="718" y="533"/>
                  </a:cubicBezTo>
                  <a:cubicBezTo>
                    <a:pt x="718" y="533"/>
                    <a:pt x="717" y="535"/>
                    <a:pt x="717" y="536"/>
                  </a:cubicBezTo>
                  <a:cubicBezTo>
                    <a:pt x="717" y="536"/>
                    <a:pt x="720" y="536"/>
                    <a:pt x="718" y="535"/>
                  </a:cubicBezTo>
                  <a:cubicBezTo>
                    <a:pt x="720" y="536"/>
                    <a:pt x="722" y="536"/>
                    <a:pt x="723" y="536"/>
                  </a:cubicBezTo>
                  <a:cubicBezTo>
                    <a:pt x="723" y="536"/>
                    <a:pt x="723" y="538"/>
                    <a:pt x="722" y="538"/>
                  </a:cubicBezTo>
                  <a:cubicBezTo>
                    <a:pt x="722" y="536"/>
                    <a:pt x="722" y="536"/>
                    <a:pt x="722" y="536"/>
                  </a:cubicBezTo>
                  <a:cubicBezTo>
                    <a:pt x="722" y="537"/>
                    <a:pt x="720" y="537"/>
                    <a:pt x="720" y="537"/>
                  </a:cubicBezTo>
                  <a:cubicBezTo>
                    <a:pt x="719" y="538"/>
                    <a:pt x="720" y="539"/>
                    <a:pt x="720" y="540"/>
                  </a:cubicBezTo>
                  <a:cubicBezTo>
                    <a:pt x="716" y="542"/>
                    <a:pt x="716" y="542"/>
                    <a:pt x="716" y="542"/>
                  </a:cubicBezTo>
                  <a:cubicBezTo>
                    <a:pt x="716" y="543"/>
                    <a:pt x="715" y="543"/>
                    <a:pt x="714" y="544"/>
                  </a:cubicBezTo>
                  <a:cubicBezTo>
                    <a:pt x="717" y="548"/>
                    <a:pt x="715" y="548"/>
                    <a:pt x="720" y="547"/>
                  </a:cubicBezTo>
                  <a:cubicBezTo>
                    <a:pt x="722" y="547"/>
                    <a:pt x="721" y="547"/>
                    <a:pt x="721" y="546"/>
                  </a:cubicBezTo>
                  <a:cubicBezTo>
                    <a:pt x="723" y="546"/>
                    <a:pt x="726" y="546"/>
                    <a:pt x="730" y="546"/>
                  </a:cubicBezTo>
                  <a:cubicBezTo>
                    <a:pt x="732" y="546"/>
                    <a:pt x="733" y="546"/>
                    <a:pt x="736" y="546"/>
                  </a:cubicBezTo>
                  <a:cubicBezTo>
                    <a:pt x="736" y="547"/>
                    <a:pt x="735" y="548"/>
                    <a:pt x="736" y="548"/>
                  </a:cubicBezTo>
                  <a:cubicBezTo>
                    <a:pt x="738" y="548"/>
                    <a:pt x="739" y="545"/>
                    <a:pt x="740" y="545"/>
                  </a:cubicBezTo>
                  <a:cubicBezTo>
                    <a:pt x="741" y="545"/>
                    <a:pt x="741" y="547"/>
                    <a:pt x="741" y="547"/>
                  </a:cubicBezTo>
                  <a:cubicBezTo>
                    <a:pt x="745" y="547"/>
                    <a:pt x="748" y="546"/>
                    <a:pt x="754" y="545"/>
                  </a:cubicBezTo>
                  <a:cubicBezTo>
                    <a:pt x="752" y="550"/>
                    <a:pt x="751" y="548"/>
                    <a:pt x="756" y="549"/>
                  </a:cubicBezTo>
                  <a:cubicBezTo>
                    <a:pt x="756" y="548"/>
                    <a:pt x="757" y="546"/>
                    <a:pt x="758" y="545"/>
                  </a:cubicBezTo>
                  <a:cubicBezTo>
                    <a:pt x="758" y="545"/>
                    <a:pt x="759" y="545"/>
                    <a:pt x="760" y="545"/>
                  </a:cubicBezTo>
                  <a:cubicBezTo>
                    <a:pt x="759" y="546"/>
                    <a:pt x="760" y="547"/>
                    <a:pt x="759" y="548"/>
                  </a:cubicBezTo>
                  <a:cubicBezTo>
                    <a:pt x="758" y="549"/>
                    <a:pt x="756" y="549"/>
                    <a:pt x="756" y="550"/>
                  </a:cubicBezTo>
                  <a:cubicBezTo>
                    <a:pt x="755" y="551"/>
                    <a:pt x="756" y="552"/>
                    <a:pt x="755" y="553"/>
                  </a:cubicBezTo>
                  <a:cubicBezTo>
                    <a:pt x="755" y="553"/>
                    <a:pt x="753" y="554"/>
                    <a:pt x="752" y="554"/>
                  </a:cubicBezTo>
                  <a:cubicBezTo>
                    <a:pt x="752" y="554"/>
                    <a:pt x="752" y="556"/>
                    <a:pt x="752" y="556"/>
                  </a:cubicBezTo>
                  <a:cubicBezTo>
                    <a:pt x="753" y="556"/>
                    <a:pt x="754" y="557"/>
                    <a:pt x="754" y="556"/>
                  </a:cubicBezTo>
                  <a:cubicBezTo>
                    <a:pt x="756" y="556"/>
                    <a:pt x="758" y="553"/>
                    <a:pt x="759" y="551"/>
                  </a:cubicBezTo>
                  <a:cubicBezTo>
                    <a:pt x="758" y="552"/>
                    <a:pt x="759" y="549"/>
                    <a:pt x="760" y="549"/>
                  </a:cubicBezTo>
                  <a:cubicBezTo>
                    <a:pt x="761" y="548"/>
                    <a:pt x="762" y="549"/>
                    <a:pt x="763" y="548"/>
                  </a:cubicBezTo>
                  <a:cubicBezTo>
                    <a:pt x="763" y="548"/>
                    <a:pt x="764" y="545"/>
                    <a:pt x="764" y="545"/>
                  </a:cubicBezTo>
                  <a:cubicBezTo>
                    <a:pt x="766" y="545"/>
                    <a:pt x="766" y="545"/>
                    <a:pt x="766" y="545"/>
                  </a:cubicBezTo>
                  <a:cubicBezTo>
                    <a:pt x="766" y="545"/>
                    <a:pt x="766" y="547"/>
                    <a:pt x="766" y="547"/>
                  </a:cubicBezTo>
                  <a:cubicBezTo>
                    <a:pt x="768" y="548"/>
                    <a:pt x="768" y="548"/>
                    <a:pt x="768" y="548"/>
                  </a:cubicBezTo>
                  <a:cubicBezTo>
                    <a:pt x="769" y="549"/>
                    <a:pt x="768" y="550"/>
                    <a:pt x="768" y="551"/>
                  </a:cubicBezTo>
                  <a:cubicBezTo>
                    <a:pt x="768" y="552"/>
                    <a:pt x="767" y="551"/>
                    <a:pt x="766" y="552"/>
                  </a:cubicBezTo>
                  <a:cubicBezTo>
                    <a:pt x="766" y="554"/>
                    <a:pt x="766" y="556"/>
                    <a:pt x="766" y="557"/>
                  </a:cubicBezTo>
                  <a:cubicBezTo>
                    <a:pt x="767" y="557"/>
                    <a:pt x="768" y="556"/>
                    <a:pt x="768" y="556"/>
                  </a:cubicBezTo>
                  <a:cubicBezTo>
                    <a:pt x="769" y="555"/>
                    <a:pt x="769" y="553"/>
                    <a:pt x="769" y="552"/>
                  </a:cubicBezTo>
                  <a:cubicBezTo>
                    <a:pt x="772" y="555"/>
                    <a:pt x="772" y="553"/>
                    <a:pt x="771" y="558"/>
                  </a:cubicBezTo>
                  <a:cubicBezTo>
                    <a:pt x="773" y="558"/>
                    <a:pt x="773" y="558"/>
                    <a:pt x="776" y="558"/>
                  </a:cubicBezTo>
                  <a:cubicBezTo>
                    <a:pt x="776" y="556"/>
                    <a:pt x="776" y="556"/>
                    <a:pt x="777" y="554"/>
                  </a:cubicBezTo>
                  <a:cubicBezTo>
                    <a:pt x="777" y="553"/>
                    <a:pt x="779" y="550"/>
                    <a:pt x="779" y="549"/>
                  </a:cubicBezTo>
                  <a:cubicBezTo>
                    <a:pt x="780" y="546"/>
                    <a:pt x="780" y="546"/>
                    <a:pt x="780" y="546"/>
                  </a:cubicBezTo>
                  <a:cubicBezTo>
                    <a:pt x="779" y="547"/>
                    <a:pt x="778" y="547"/>
                    <a:pt x="778" y="547"/>
                  </a:cubicBezTo>
                  <a:cubicBezTo>
                    <a:pt x="777" y="548"/>
                    <a:pt x="778" y="549"/>
                    <a:pt x="778" y="550"/>
                  </a:cubicBezTo>
                  <a:cubicBezTo>
                    <a:pt x="777" y="550"/>
                    <a:pt x="773" y="551"/>
                    <a:pt x="774" y="546"/>
                  </a:cubicBezTo>
                  <a:cubicBezTo>
                    <a:pt x="774" y="545"/>
                    <a:pt x="777" y="543"/>
                    <a:pt x="778" y="542"/>
                  </a:cubicBezTo>
                  <a:cubicBezTo>
                    <a:pt x="778" y="542"/>
                    <a:pt x="777" y="541"/>
                    <a:pt x="778" y="540"/>
                  </a:cubicBezTo>
                  <a:cubicBezTo>
                    <a:pt x="777" y="541"/>
                    <a:pt x="776" y="541"/>
                    <a:pt x="776" y="541"/>
                  </a:cubicBezTo>
                  <a:cubicBezTo>
                    <a:pt x="776" y="542"/>
                    <a:pt x="776" y="542"/>
                    <a:pt x="776" y="542"/>
                  </a:cubicBezTo>
                  <a:cubicBezTo>
                    <a:pt x="775" y="543"/>
                    <a:pt x="774" y="543"/>
                    <a:pt x="774" y="544"/>
                  </a:cubicBezTo>
                  <a:cubicBezTo>
                    <a:pt x="773" y="545"/>
                    <a:pt x="773" y="547"/>
                    <a:pt x="773" y="549"/>
                  </a:cubicBezTo>
                  <a:cubicBezTo>
                    <a:pt x="772" y="549"/>
                    <a:pt x="771" y="548"/>
                    <a:pt x="769" y="548"/>
                  </a:cubicBezTo>
                  <a:cubicBezTo>
                    <a:pt x="768" y="546"/>
                    <a:pt x="768" y="546"/>
                    <a:pt x="768" y="546"/>
                  </a:cubicBezTo>
                  <a:cubicBezTo>
                    <a:pt x="769" y="546"/>
                    <a:pt x="770" y="546"/>
                    <a:pt x="771" y="546"/>
                  </a:cubicBezTo>
                  <a:cubicBezTo>
                    <a:pt x="771" y="546"/>
                    <a:pt x="771" y="544"/>
                    <a:pt x="772" y="544"/>
                  </a:cubicBezTo>
                  <a:cubicBezTo>
                    <a:pt x="770" y="543"/>
                    <a:pt x="770" y="543"/>
                    <a:pt x="769" y="542"/>
                  </a:cubicBezTo>
                  <a:cubicBezTo>
                    <a:pt x="769" y="542"/>
                    <a:pt x="769" y="541"/>
                    <a:pt x="769" y="540"/>
                  </a:cubicBezTo>
                  <a:cubicBezTo>
                    <a:pt x="769" y="540"/>
                    <a:pt x="771" y="540"/>
                    <a:pt x="771" y="540"/>
                  </a:cubicBezTo>
                  <a:cubicBezTo>
                    <a:pt x="772" y="538"/>
                    <a:pt x="772" y="537"/>
                    <a:pt x="773" y="535"/>
                  </a:cubicBezTo>
                  <a:cubicBezTo>
                    <a:pt x="771" y="536"/>
                    <a:pt x="771" y="536"/>
                    <a:pt x="770" y="536"/>
                  </a:cubicBezTo>
                  <a:cubicBezTo>
                    <a:pt x="770" y="538"/>
                    <a:pt x="770" y="538"/>
                    <a:pt x="770" y="538"/>
                  </a:cubicBezTo>
                  <a:cubicBezTo>
                    <a:pt x="769" y="538"/>
                    <a:pt x="769" y="537"/>
                    <a:pt x="768" y="537"/>
                  </a:cubicBezTo>
                  <a:cubicBezTo>
                    <a:pt x="767" y="537"/>
                    <a:pt x="765" y="539"/>
                    <a:pt x="765" y="539"/>
                  </a:cubicBezTo>
                  <a:cubicBezTo>
                    <a:pt x="764" y="539"/>
                    <a:pt x="764" y="538"/>
                    <a:pt x="763" y="538"/>
                  </a:cubicBezTo>
                  <a:cubicBezTo>
                    <a:pt x="764" y="537"/>
                    <a:pt x="764" y="535"/>
                    <a:pt x="765" y="534"/>
                  </a:cubicBezTo>
                  <a:cubicBezTo>
                    <a:pt x="764" y="534"/>
                    <a:pt x="764" y="535"/>
                    <a:pt x="764" y="535"/>
                  </a:cubicBezTo>
                  <a:cubicBezTo>
                    <a:pt x="763" y="535"/>
                    <a:pt x="762" y="535"/>
                    <a:pt x="762" y="535"/>
                  </a:cubicBezTo>
                  <a:cubicBezTo>
                    <a:pt x="762" y="535"/>
                    <a:pt x="762" y="534"/>
                    <a:pt x="762" y="533"/>
                  </a:cubicBezTo>
                  <a:cubicBezTo>
                    <a:pt x="761" y="532"/>
                    <a:pt x="761" y="532"/>
                    <a:pt x="760" y="532"/>
                  </a:cubicBezTo>
                  <a:cubicBezTo>
                    <a:pt x="762" y="531"/>
                    <a:pt x="762" y="531"/>
                    <a:pt x="762" y="531"/>
                  </a:cubicBezTo>
                  <a:cubicBezTo>
                    <a:pt x="762" y="531"/>
                    <a:pt x="763" y="527"/>
                    <a:pt x="764" y="526"/>
                  </a:cubicBezTo>
                  <a:cubicBezTo>
                    <a:pt x="762" y="525"/>
                    <a:pt x="762" y="525"/>
                    <a:pt x="761" y="524"/>
                  </a:cubicBezTo>
                  <a:cubicBezTo>
                    <a:pt x="760" y="524"/>
                    <a:pt x="760" y="524"/>
                    <a:pt x="760" y="524"/>
                  </a:cubicBezTo>
                  <a:cubicBezTo>
                    <a:pt x="759" y="526"/>
                    <a:pt x="759" y="526"/>
                    <a:pt x="759" y="526"/>
                  </a:cubicBezTo>
                  <a:cubicBezTo>
                    <a:pt x="754" y="528"/>
                    <a:pt x="756" y="524"/>
                    <a:pt x="755" y="523"/>
                  </a:cubicBezTo>
                  <a:cubicBezTo>
                    <a:pt x="751" y="526"/>
                    <a:pt x="756" y="525"/>
                    <a:pt x="750" y="525"/>
                  </a:cubicBezTo>
                  <a:cubicBezTo>
                    <a:pt x="750" y="525"/>
                    <a:pt x="750" y="528"/>
                    <a:pt x="750" y="528"/>
                  </a:cubicBezTo>
                  <a:cubicBezTo>
                    <a:pt x="749" y="528"/>
                    <a:pt x="749" y="527"/>
                    <a:pt x="748" y="526"/>
                  </a:cubicBezTo>
                  <a:cubicBezTo>
                    <a:pt x="747" y="526"/>
                    <a:pt x="745" y="527"/>
                    <a:pt x="744" y="527"/>
                  </a:cubicBezTo>
                  <a:cubicBezTo>
                    <a:pt x="743" y="527"/>
                    <a:pt x="745" y="526"/>
                    <a:pt x="745" y="526"/>
                  </a:cubicBezTo>
                  <a:cubicBezTo>
                    <a:pt x="745" y="524"/>
                    <a:pt x="745" y="524"/>
                    <a:pt x="745" y="524"/>
                  </a:cubicBezTo>
                  <a:cubicBezTo>
                    <a:pt x="743" y="525"/>
                    <a:pt x="743" y="525"/>
                    <a:pt x="741" y="525"/>
                  </a:cubicBezTo>
                  <a:cubicBezTo>
                    <a:pt x="746" y="521"/>
                    <a:pt x="745" y="521"/>
                    <a:pt x="740" y="518"/>
                  </a:cubicBezTo>
                  <a:cubicBezTo>
                    <a:pt x="739" y="518"/>
                    <a:pt x="740" y="520"/>
                    <a:pt x="740" y="520"/>
                  </a:cubicBezTo>
                  <a:cubicBezTo>
                    <a:pt x="739" y="520"/>
                    <a:pt x="739" y="519"/>
                    <a:pt x="738" y="519"/>
                  </a:cubicBezTo>
                  <a:cubicBezTo>
                    <a:pt x="737" y="522"/>
                    <a:pt x="736" y="523"/>
                    <a:pt x="734" y="525"/>
                  </a:cubicBezTo>
                  <a:cubicBezTo>
                    <a:pt x="734" y="525"/>
                    <a:pt x="735" y="522"/>
                    <a:pt x="735" y="522"/>
                  </a:cubicBezTo>
                  <a:cubicBezTo>
                    <a:pt x="734" y="523"/>
                    <a:pt x="734" y="520"/>
                    <a:pt x="734" y="520"/>
                  </a:cubicBezTo>
                  <a:cubicBezTo>
                    <a:pt x="734" y="520"/>
                    <a:pt x="733" y="519"/>
                    <a:pt x="734" y="518"/>
                  </a:cubicBezTo>
                  <a:cubicBezTo>
                    <a:pt x="734" y="516"/>
                    <a:pt x="737" y="515"/>
                    <a:pt x="737" y="514"/>
                  </a:cubicBezTo>
                  <a:cubicBezTo>
                    <a:pt x="738" y="512"/>
                    <a:pt x="737" y="510"/>
                    <a:pt x="737" y="508"/>
                  </a:cubicBezTo>
                  <a:cubicBezTo>
                    <a:pt x="738" y="508"/>
                    <a:pt x="738" y="508"/>
                    <a:pt x="738" y="508"/>
                  </a:cubicBezTo>
                  <a:cubicBezTo>
                    <a:pt x="738" y="508"/>
                    <a:pt x="740" y="508"/>
                    <a:pt x="740" y="507"/>
                  </a:cubicBezTo>
                  <a:cubicBezTo>
                    <a:pt x="742" y="506"/>
                    <a:pt x="743" y="504"/>
                    <a:pt x="740" y="504"/>
                  </a:cubicBezTo>
                  <a:cubicBezTo>
                    <a:pt x="740" y="503"/>
                    <a:pt x="740" y="503"/>
                    <a:pt x="740" y="503"/>
                  </a:cubicBezTo>
                  <a:cubicBezTo>
                    <a:pt x="740" y="502"/>
                    <a:pt x="741" y="503"/>
                    <a:pt x="742" y="503"/>
                  </a:cubicBezTo>
                  <a:cubicBezTo>
                    <a:pt x="742" y="501"/>
                    <a:pt x="742" y="501"/>
                    <a:pt x="742" y="501"/>
                  </a:cubicBezTo>
                  <a:cubicBezTo>
                    <a:pt x="744" y="501"/>
                    <a:pt x="744" y="501"/>
                    <a:pt x="744" y="501"/>
                  </a:cubicBezTo>
                  <a:cubicBezTo>
                    <a:pt x="744" y="500"/>
                    <a:pt x="743" y="499"/>
                    <a:pt x="744" y="499"/>
                  </a:cubicBezTo>
                  <a:cubicBezTo>
                    <a:pt x="743" y="499"/>
                    <a:pt x="740" y="500"/>
                    <a:pt x="741" y="500"/>
                  </a:cubicBezTo>
                  <a:cubicBezTo>
                    <a:pt x="740" y="500"/>
                    <a:pt x="738" y="499"/>
                    <a:pt x="738" y="499"/>
                  </a:cubicBezTo>
                  <a:close/>
                  <a:moveTo>
                    <a:pt x="363" y="494"/>
                  </a:moveTo>
                  <a:cubicBezTo>
                    <a:pt x="366" y="494"/>
                    <a:pt x="366" y="496"/>
                    <a:pt x="367" y="498"/>
                  </a:cubicBezTo>
                  <a:cubicBezTo>
                    <a:pt x="368" y="498"/>
                    <a:pt x="369" y="497"/>
                    <a:pt x="369" y="497"/>
                  </a:cubicBezTo>
                  <a:cubicBezTo>
                    <a:pt x="370" y="498"/>
                    <a:pt x="369" y="501"/>
                    <a:pt x="369" y="502"/>
                  </a:cubicBezTo>
                  <a:cubicBezTo>
                    <a:pt x="370" y="503"/>
                    <a:pt x="372" y="504"/>
                    <a:pt x="373" y="505"/>
                  </a:cubicBezTo>
                  <a:cubicBezTo>
                    <a:pt x="374" y="506"/>
                    <a:pt x="373" y="507"/>
                    <a:pt x="373" y="509"/>
                  </a:cubicBezTo>
                  <a:cubicBezTo>
                    <a:pt x="374" y="510"/>
                    <a:pt x="375" y="511"/>
                    <a:pt x="376" y="513"/>
                  </a:cubicBezTo>
                  <a:cubicBezTo>
                    <a:pt x="375" y="514"/>
                    <a:pt x="376" y="514"/>
                    <a:pt x="375" y="515"/>
                  </a:cubicBezTo>
                  <a:cubicBezTo>
                    <a:pt x="374" y="515"/>
                    <a:pt x="372" y="515"/>
                    <a:pt x="371" y="515"/>
                  </a:cubicBezTo>
                  <a:cubicBezTo>
                    <a:pt x="371" y="512"/>
                    <a:pt x="371" y="508"/>
                    <a:pt x="369" y="505"/>
                  </a:cubicBezTo>
                  <a:cubicBezTo>
                    <a:pt x="369" y="505"/>
                    <a:pt x="368" y="505"/>
                    <a:pt x="367" y="505"/>
                  </a:cubicBezTo>
                  <a:cubicBezTo>
                    <a:pt x="367" y="504"/>
                    <a:pt x="368" y="503"/>
                    <a:pt x="367" y="503"/>
                  </a:cubicBezTo>
                  <a:cubicBezTo>
                    <a:pt x="367" y="500"/>
                    <a:pt x="362" y="499"/>
                    <a:pt x="362" y="497"/>
                  </a:cubicBezTo>
                  <a:cubicBezTo>
                    <a:pt x="362" y="495"/>
                    <a:pt x="362" y="494"/>
                    <a:pt x="363" y="494"/>
                  </a:cubicBezTo>
                  <a:close/>
                  <a:moveTo>
                    <a:pt x="625" y="481"/>
                  </a:moveTo>
                  <a:cubicBezTo>
                    <a:pt x="626" y="481"/>
                    <a:pt x="626" y="481"/>
                    <a:pt x="627" y="482"/>
                  </a:cubicBezTo>
                  <a:cubicBezTo>
                    <a:pt x="626" y="484"/>
                    <a:pt x="626" y="485"/>
                    <a:pt x="626" y="487"/>
                  </a:cubicBezTo>
                  <a:cubicBezTo>
                    <a:pt x="625" y="488"/>
                    <a:pt x="625" y="487"/>
                    <a:pt x="623" y="487"/>
                  </a:cubicBezTo>
                  <a:cubicBezTo>
                    <a:pt x="623" y="487"/>
                    <a:pt x="622" y="489"/>
                    <a:pt x="621" y="489"/>
                  </a:cubicBezTo>
                  <a:cubicBezTo>
                    <a:pt x="621" y="488"/>
                    <a:pt x="620" y="488"/>
                    <a:pt x="621" y="486"/>
                  </a:cubicBezTo>
                  <a:cubicBezTo>
                    <a:pt x="621" y="484"/>
                    <a:pt x="624" y="482"/>
                    <a:pt x="625" y="481"/>
                  </a:cubicBezTo>
                  <a:close/>
                  <a:moveTo>
                    <a:pt x="519" y="480"/>
                  </a:moveTo>
                  <a:cubicBezTo>
                    <a:pt x="519" y="480"/>
                    <a:pt x="517" y="483"/>
                    <a:pt x="517" y="483"/>
                  </a:cubicBezTo>
                  <a:cubicBezTo>
                    <a:pt x="520" y="484"/>
                    <a:pt x="522" y="485"/>
                    <a:pt x="526" y="486"/>
                  </a:cubicBezTo>
                  <a:cubicBezTo>
                    <a:pt x="526" y="486"/>
                    <a:pt x="526" y="483"/>
                    <a:pt x="526" y="483"/>
                  </a:cubicBezTo>
                  <a:cubicBezTo>
                    <a:pt x="525" y="483"/>
                    <a:pt x="524" y="483"/>
                    <a:pt x="524" y="483"/>
                  </a:cubicBezTo>
                  <a:cubicBezTo>
                    <a:pt x="522" y="481"/>
                    <a:pt x="522" y="481"/>
                    <a:pt x="519" y="480"/>
                  </a:cubicBezTo>
                  <a:close/>
                  <a:moveTo>
                    <a:pt x="357" y="474"/>
                  </a:moveTo>
                  <a:cubicBezTo>
                    <a:pt x="360" y="474"/>
                    <a:pt x="359" y="477"/>
                    <a:pt x="357" y="478"/>
                  </a:cubicBezTo>
                  <a:cubicBezTo>
                    <a:pt x="359" y="479"/>
                    <a:pt x="360" y="479"/>
                    <a:pt x="361" y="480"/>
                  </a:cubicBezTo>
                  <a:cubicBezTo>
                    <a:pt x="361" y="485"/>
                    <a:pt x="361" y="489"/>
                    <a:pt x="361" y="494"/>
                  </a:cubicBezTo>
                  <a:cubicBezTo>
                    <a:pt x="360" y="494"/>
                    <a:pt x="359" y="494"/>
                    <a:pt x="357" y="494"/>
                  </a:cubicBezTo>
                  <a:cubicBezTo>
                    <a:pt x="357" y="493"/>
                    <a:pt x="356" y="492"/>
                    <a:pt x="356" y="492"/>
                  </a:cubicBezTo>
                  <a:cubicBezTo>
                    <a:pt x="356" y="490"/>
                    <a:pt x="357" y="490"/>
                    <a:pt x="357" y="489"/>
                  </a:cubicBezTo>
                  <a:cubicBezTo>
                    <a:pt x="359" y="483"/>
                    <a:pt x="354" y="480"/>
                    <a:pt x="351" y="478"/>
                  </a:cubicBezTo>
                  <a:cubicBezTo>
                    <a:pt x="352" y="478"/>
                    <a:pt x="355" y="477"/>
                    <a:pt x="357" y="477"/>
                  </a:cubicBezTo>
                  <a:cubicBezTo>
                    <a:pt x="356" y="477"/>
                    <a:pt x="355" y="474"/>
                    <a:pt x="357" y="474"/>
                  </a:cubicBezTo>
                  <a:close/>
                  <a:moveTo>
                    <a:pt x="667" y="473"/>
                  </a:moveTo>
                  <a:cubicBezTo>
                    <a:pt x="667" y="473"/>
                    <a:pt x="672" y="476"/>
                    <a:pt x="672" y="476"/>
                  </a:cubicBezTo>
                  <a:cubicBezTo>
                    <a:pt x="672" y="476"/>
                    <a:pt x="672" y="478"/>
                    <a:pt x="672" y="478"/>
                  </a:cubicBezTo>
                  <a:cubicBezTo>
                    <a:pt x="671" y="478"/>
                    <a:pt x="669" y="479"/>
                    <a:pt x="669" y="479"/>
                  </a:cubicBezTo>
                  <a:cubicBezTo>
                    <a:pt x="668" y="479"/>
                    <a:pt x="666" y="473"/>
                    <a:pt x="667" y="473"/>
                  </a:cubicBezTo>
                  <a:close/>
                  <a:moveTo>
                    <a:pt x="634" y="463"/>
                  </a:moveTo>
                  <a:cubicBezTo>
                    <a:pt x="634" y="465"/>
                    <a:pt x="634" y="467"/>
                    <a:pt x="634" y="469"/>
                  </a:cubicBezTo>
                  <a:cubicBezTo>
                    <a:pt x="633" y="469"/>
                    <a:pt x="633" y="469"/>
                    <a:pt x="633" y="469"/>
                  </a:cubicBezTo>
                  <a:cubicBezTo>
                    <a:pt x="633" y="470"/>
                    <a:pt x="634" y="470"/>
                    <a:pt x="633" y="472"/>
                  </a:cubicBezTo>
                  <a:cubicBezTo>
                    <a:pt x="631" y="471"/>
                    <a:pt x="628" y="474"/>
                    <a:pt x="630" y="468"/>
                  </a:cubicBezTo>
                  <a:cubicBezTo>
                    <a:pt x="630" y="467"/>
                    <a:pt x="632" y="467"/>
                    <a:pt x="633" y="467"/>
                  </a:cubicBezTo>
                  <a:cubicBezTo>
                    <a:pt x="633" y="466"/>
                    <a:pt x="633" y="465"/>
                    <a:pt x="633" y="464"/>
                  </a:cubicBezTo>
                  <a:cubicBezTo>
                    <a:pt x="633" y="464"/>
                    <a:pt x="634" y="463"/>
                    <a:pt x="634" y="463"/>
                  </a:cubicBezTo>
                  <a:close/>
                  <a:moveTo>
                    <a:pt x="374" y="461"/>
                  </a:moveTo>
                  <a:cubicBezTo>
                    <a:pt x="374" y="461"/>
                    <a:pt x="374" y="463"/>
                    <a:pt x="374" y="463"/>
                  </a:cubicBezTo>
                  <a:cubicBezTo>
                    <a:pt x="375" y="464"/>
                    <a:pt x="376" y="463"/>
                    <a:pt x="376" y="463"/>
                  </a:cubicBezTo>
                  <a:cubicBezTo>
                    <a:pt x="376" y="467"/>
                    <a:pt x="375" y="470"/>
                    <a:pt x="377" y="474"/>
                  </a:cubicBezTo>
                  <a:cubicBezTo>
                    <a:pt x="377" y="474"/>
                    <a:pt x="379" y="476"/>
                    <a:pt x="379" y="476"/>
                  </a:cubicBezTo>
                  <a:cubicBezTo>
                    <a:pt x="379" y="477"/>
                    <a:pt x="378" y="478"/>
                    <a:pt x="379" y="479"/>
                  </a:cubicBezTo>
                  <a:cubicBezTo>
                    <a:pt x="379" y="479"/>
                    <a:pt x="379" y="479"/>
                    <a:pt x="379" y="479"/>
                  </a:cubicBezTo>
                  <a:cubicBezTo>
                    <a:pt x="380" y="481"/>
                    <a:pt x="381" y="483"/>
                    <a:pt x="383" y="485"/>
                  </a:cubicBezTo>
                  <a:cubicBezTo>
                    <a:pt x="384" y="486"/>
                    <a:pt x="384" y="486"/>
                    <a:pt x="384" y="486"/>
                  </a:cubicBezTo>
                  <a:cubicBezTo>
                    <a:pt x="385" y="488"/>
                    <a:pt x="383" y="488"/>
                    <a:pt x="383" y="489"/>
                  </a:cubicBezTo>
                  <a:cubicBezTo>
                    <a:pt x="384" y="490"/>
                    <a:pt x="387" y="497"/>
                    <a:pt x="389" y="497"/>
                  </a:cubicBezTo>
                  <a:cubicBezTo>
                    <a:pt x="389" y="498"/>
                    <a:pt x="389" y="498"/>
                    <a:pt x="389" y="498"/>
                  </a:cubicBezTo>
                  <a:cubicBezTo>
                    <a:pt x="390" y="499"/>
                    <a:pt x="392" y="498"/>
                    <a:pt x="393" y="499"/>
                  </a:cubicBezTo>
                  <a:cubicBezTo>
                    <a:pt x="391" y="503"/>
                    <a:pt x="392" y="505"/>
                    <a:pt x="393" y="510"/>
                  </a:cubicBezTo>
                  <a:cubicBezTo>
                    <a:pt x="392" y="510"/>
                    <a:pt x="390" y="510"/>
                    <a:pt x="389" y="511"/>
                  </a:cubicBezTo>
                  <a:cubicBezTo>
                    <a:pt x="389" y="511"/>
                    <a:pt x="389" y="512"/>
                    <a:pt x="389" y="513"/>
                  </a:cubicBezTo>
                  <a:cubicBezTo>
                    <a:pt x="389" y="513"/>
                    <a:pt x="387" y="512"/>
                    <a:pt x="387" y="513"/>
                  </a:cubicBezTo>
                  <a:cubicBezTo>
                    <a:pt x="386" y="508"/>
                    <a:pt x="387" y="503"/>
                    <a:pt x="385" y="499"/>
                  </a:cubicBezTo>
                  <a:cubicBezTo>
                    <a:pt x="385" y="498"/>
                    <a:pt x="383" y="499"/>
                    <a:pt x="383" y="499"/>
                  </a:cubicBezTo>
                  <a:cubicBezTo>
                    <a:pt x="383" y="498"/>
                    <a:pt x="383" y="497"/>
                    <a:pt x="383" y="496"/>
                  </a:cubicBezTo>
                  <a:cubicBezTo>
                    <a:pt x="383" y="495"/>
                    <a:pt x="383" y="495"/>
                    <a:pt x="383" y="495"/>
                  </a:cubicBezTo>
                  <a:cubicBezTo>
                    <a:pt x="382" y="495"/>
                    <a:pt x="380" y="495"/>
                    <a:pt x="379" y="495"/>
                  </a:cubicBezTo>
                  <a:cubicBezTo>
                    <a:pt x="379" y="491"/>
                    <a:pt x="378" y="492"/>
                    <a:pt x="380" y="489"/>
                  </a:cubicBezTo>
                  <a:cubicBezTo>
                    <a:pt x="378" y="488"/>
                    <a:pt x="378" y="486"/>
                    <a:pt x="376" y="487"/>
                  </a:cubicBezTo>
                  <a:cubicBezTo>
                    <a:pt x="376" y="488"/>
                    <a:pt x="377" y="488"/>
                    <a:pt x="375" y="488"/>
                  </a:cubicBezTo>
                  <a:cubicBezTo>
                    <a:pt x="374" y="488"/>
                    <a:pt x="374" y="485"/>
                    <a:pt x="373" y="485"/>
                  </a:cubicBezTo>
                  <a:cubicBezTo>
                    <a:pt x="372" y="484"/>
                    <a:pt x="369" y="483"/>
                    <a:pt x="368" y="482"/>
                  </a:cubicBezTo>
                  <a:cubicBezTo>
                    <a:pt x="367" y="481"/>
                    <a:pt x="368" y="480"/>
                    <a:pt x="367" y="478"/>
                  </a:cubicBezTo>
                  <a:cubicBezTo>
                    <a:pt x="368" y="478"/>
                    <a:pt x="369" y="478"/>
                    <a:pt x="369" y="477"/>
                  </a:cubicBezTo>
                  <a:cubicBezTo>
                    <a:pt x="364" y="475"/>
                    <a:pt x="366" y="477"/>
                    <a:pt x="363" y="473"/>
                  </a:cubicBezTo>
                  <a:cubicBezTo>
                    <a:pt x="365" y="471"/>
                    <a:pt x="367" y="468"/>
                    <a:pt x="368" y="465"/>
                  </a:cubicBezTo>
                  <a:cubicBezTo>
                    <a:pt x="369" y="465"/>
                    <a:pt x="371" y="465"/>
                    <a:pt x="373" y="465"/>
                  </a:cubicBezTo>
                  <a:cubicBezTo>
                    <a:pt x="373" y="465"/>
                    <a:pt x="373" y="463"/>
                    <a:pt x="373" y="463"/>
                  </a:cubicBezTo>
                  <a:cubicBezTo>
                    <a:pt x="373" y="463"/>
                    <a:pt x="372" y="463"/>
                    <a:pt x="372" y="462"/>
                  </a:cubicBezTo>
                  <a:lnTo>
                    <a:pt x="374" y="461"/>
                  </a:lnTo>
                  <a:close/>
                  <a:moveTo>
                    <a:pt x="592" y="457"/>
                  </a:moveTo>
                  <a:cubicBezTo>
                    <a:pt x="594" y="457"/>
                    <a:pt x="592" y="459"/>
                    <a:pt x="592" y="459"/>
                  </a:cubicBezTo>
                  <a:cubicBezTo>
                    <a:pt x="590" y="459"/>
                    <a:pt x="591" y="458"/>
                    <a:pt x="592" y="457"/>
                  </a:cubicBezTo>
                  <a:close/>
                  <a:moveTo>
                    <a:pt x="651" y="453"/>
                  </a:moveTo>
                  <a:cubicBezTo>
                    <a:pt x="652" y="453"/>
                    <a:pt x="654" y="456"/>
                    <a:pt x="652" y="455"/>
                  </a:cubicBezTo>
                  <a:cubicBezTo>
                    <a:pt x="652" y="455"/>
                    <a:pt x="650" y="452"/>
                    <a:pt x="651" y="453"/>
                  </a:cubicBezTo>
                  <a:close/>
                  <a:moveTo>
                    <a:pt x="591" y="442"/>
                  </a:moveTo>
                  <a:cubicBezTo>
                    <a:pt x="591" y="442"/>
                    <a:pt x="591" y="442"/>
                    <a:pt x="591" y="442"/>
                  </a:cubicBezTo>
                  <a:cubicBezTo>
                    <a:pt x="590" y="444"/>
                    <a:pt x="592" y="445"/>
                    <a:pt x="589" y="446"/>
                  </a:cubicBezTo>
                  <a:cubicBezTo>
                    <a:pt x="588" y="447"/>
                    <a:pt x="589" y="443"/>
                    <a:pt x="591" y="442"/>
                  </a:cubicBezTo>
                  <a:close/>
                  <a:moveTo>
                    <a:pt x="535" y="439"/>
                  </a:moveTo>
                  <a:cubicBezTo>
                    <a:pt x="534" y="439"/>
                    <a:pt x="534" y="440"/>
                    <a:pt x="536" y="441"/>
                  </a:cubicBezTo>
                  <a:cubicBezTo>
                    <a:pt x="536" y="441"/>
                    <a:pt x="537" y="438"/>
                    <a:pt x="535" y="439"/>
                  </a:cubicBezTo>
                  <a:close/>
                  <a:moveTo>
                    <a:pt x="579" y="435"/>
                  </a:moveTo>
                  <a:cubicBezTo>
                    <a:pt x="581" y="435"/>
                    <a:pt x="582" y="437"/>
                    <a:pt x="583" y="437"/>
                  </a:cubicBezTo>
                  <a:cubicBezTo>
                    <a:pt x="583" y="438"/>
                    <a:pt x="583" y="439"/>
                    <a:pt x="583" y="439"/>
                  </a:cubicBezTo>
                  <a:cubicBezTo>
                    <a:pt x="582" y="439"/>
                    <a:pt x="580" y="439"/>
                    <a:pt x="578" y="439"/>
                  </a:cubicBezTo>
                  <a:cubicBezTo>
                    <a:pt x="578" y="438"/>
                    <a:pt x="576" y="436"/>
                    <a:pt x="579" y="435"/>
                  </a:cubicBezTo>
                  <a:close/>
                  <a:moveTo>
                    <a:pt x="534" y="434"/>
                  </a:moveTo>
                  <a:cubicBezTo>
                    <a:pt x="532" y="434"/>
                    <a:pt x="533" y="436"/>
                    <a:pt x="534" y="436"/>
                  </a:cubicBezTo>
                  <a:cubicBezTo>
                    <a:pt x="534" y="436"/>
                    <a:pt x="536" y="433"/>
                    <a:pt x="534" y="434"/>
                  </a:cubicBezTo>
                  <a:close/>
                  <a:moveTo>
                    <a:pt x="330" y="432"/>
                  </a:moveTo>
                  <a:cubicBezTo>
                    <a:pt x="330" y="433"/>
                    <a:pt x="330" y="433"/>
                    <a:pt x="330" y="433"/>
                  </a:cubicBezTo>
                  <a:cubicBezTo>
                    <a:pt x="334" y="432"/>
                    <a:pt x="331" y="435"/>
                    <a:pt x="331" y="435"/>
                  </a:cubicBezTo>
                  <a:cubicBezTo>
                    <a:pt x="328" y="435"/>
                    <a:pt x="329" y="432"/>
                    <a:pt x="330" y="432"/>
                  </a:cubicBezTo>
                  <a:close/>
                  <a:moveTo>
                    <a:pt x="538" y="430"/>
                  </a:moveTo>
                  <a:cubicBezTo>
                    <a:pt x="538" y="434"/>
                    <a:pt x="537" y="437"/>
                    <a:pt x="537" y="440"/>
                  </a:cubicBezTo>
                  <a:cubicBezTo>
                    <a:pt x="537" y="440"/>
                    <a:pt x="539" y="440"/>
                    <a:pt x="539" y="440"/>
                  </a:cubicBezTo>
                  <a:cubicBezTo>
                    <a:pt x="540" y="437"/>
                    <a:pt x="541" y="434"/>
                    <a:pt x="541" y="431"/>
                  </a:cubicBezTo>
                  <a:cubicBezTo>
                    <a:pt x="540" y="430"/>
                    <a:pt x="539" y="431"/>
                    <a:pt x="538" y="430"/>
                  </a:cubicBezTo>
                  <a:close/>
                  <a:moveTo>
                    <a:pt x="535" y="429"/>
                  </a:moveTo>
                  <a:cubicBezTo>
                    <a:pt x="533" y="430"/>
                    <a:pt x="531" y="433"/>
                    <a:pt x="535" y="432"/>
                  </a:cubicBezTo>
                  <a:cubicBezTo>
                    <a:pt x="535" y="432"/>
                    <a:pt x="538" y="429"/>
                    <a:pt x="535" y="429"/>
                  </a:cubicBezTo>
                  <a:close/>
                  <a:moveTo>
                    <a:pt x="341" y="409"/>
                  </a:moveTo>
                  <a:cubicBezTo>
                    <a:pt x="342" y="410"/>
                    <a:pt x="342" y="411"/>
                    <a:pt x="342" y="411"/>
                  </a:cubicBezTo>
                  <a:cubicBezTo>
                    <a:pt x="343" y="411"/>
                    <a:pt x="344" y="411"/>
                    <a:pt x="345" y="411"/>
                  </a:cubicBezTo>
                  <a:cubicBezTo>
                    <a:pt x="344" y="413"/>
                    <a:pt x="344" y="414"/>
                    <a:pt x="344" y="415"/>
                  </a:cubicBezTo>
                  <a:cubicBezTo>
                    <a:pt x="343" y="416"/>
                    <a:pt x="342" y="416"/>
                    <a:pt x="342" y="417"/>
                  </a:cubicBezTo>
                  <a:cubicBezTo>
                    <a:pt x="341" y="419"/>
                    <a:pt x="343" y="419"/>
                    <a:pt x="343" y="421"/>
                  </a:cubicBezTo>
                  <a:cubicBezTo>
                    <a:pt x="343" y="421"/>
                    <a:pt x="341" y="422"/>
                    <a:pt x="341" y="422"/>
                  </a:cubicBezTo>
                  <a:cubicBezTo>
                    <a:pt x="338" y="428"/>
                    <a:pt x="342" y="429"/>
                    <a:pt x="335" y="431"/>
                  </a:cubicBezTo>
                  <a:cubicBezTo>
                    <a:pt x="335" y="429"/>
                    <a:pt x="335" y="429"/>
                    <a:pt x="335" y="426"/>
                  </a:cubicBezTo>
                  <a:cubicBezTo>
                    <a:pt x="334" y="421"/>
                    <a:pt x="332" y="423"/>
                    <a:pt x="335" y="418"/>
                  </a:cubicBezTo>
                  <a:cubicBezTo>
                    <a:pt x="337" y="415"/>
                    <a:pt x="339" y="412"/>
                    <a:pt x="341" y="409"/>
                  </a:cubicBezTo>
                  <a:close/>
                  <a:moveTo>
                    <a:pt x="334" y="402"/>
                  </a:moveTo>
                  <a:cubicBezTo>
                    <a:pt x="334" y="404"/>
                    <a:pt x="337" y="408"/>
                    <a:pt x="332" y="409"/>
                  </a:cubicBezTo>
                  <a:cubicBezTo>
                    <a:pt x="331" y="409"/>
                    <a:pt x="331" y="407"/>
                    <a:pt x="330" y="405"/>
                  </a:cubicBezTo>
                  <a:cubicBezTo>
                    <a:pt x="331" y="404"/>
                    <a:pt x="332" y="403"/>
                    <a:pt x="334" y="402"/>
                  </a:cubicBezTo>
                  <a:close/>
                  <a:moveTo>
                    <a:pt x="626" y="391"/>
                  </a:moveTo>
                  <a:cubicBezTo>
                    <a:pt x="627" y="392"/>
                    <a:pt x="627" y="392"/>
                    <a:pt x="627" y="392"/>
                  </a:cubicBezTo>
                  <a:cubicBezTo>
                    <a:pt x="626" y="391"/>
                    <a:pt x="627" y="391"/>
                    <a:pt x="626" y="391"/>
                  </a:cubicBezTo>
                  <a:close/>
                  <a:moveTo>
                    <a:pt x="635" y="374"/>
                  </a:moveTo>
                  <a:cubicBezTo>
                    <a:pt x="635" y="376"/>
                    <a:pt x="635" y="376"/>
                    <a:pt x="635" y="376"/>
                  </a:cubicBezTo>
                  <a:cubicBezTo>
                    <a:pt x="638" y="375"/>
                    <a:pt x="638" y="374"/>
                    <a:pt x="635" y="374"/>
                  </a:cubicBezTo>
                  <a:close/>
                  <a:moveTo>
                    <a:pt x="611" y="353"/>
                  </a:moveTo>
                  <a:cubicBezTo>
                    <a:pt x="611" y="353"/>
                    <a:pt x="613" y="355"/>
                    <a:pt x="613" y="356"/>
                  </a:cubicBezTo>
                  <a:cubicBezTo>
                    <a:pt x="620" y="354"/>
                    <a:pt x="613" y="354"/>
                    <a:pt x="611" y="353"/>
                  </a:cubicBezTo>
                  <a:close/>
                  <a:moveTo>
                    <a:pt x="586" y="328"/>
                  </a:moveTo>
                  <a:cubicBezTo>
                    <a:pt x="585" y="328"/>
                    <a:pt x="587" y="330"/>
                    <a:pt x="587" y="330"/>
                  </a:cubicBezTo>
                  <a:cubicBezTo>
                    <a:pt x="587" y="330"/>
                    <a:pt x="589" y="326"/>
                    <a:pt x="586" y="328"/>
                  </a:cubicBezTo>
                  <a:close/>
                  <a:moveTo>
                    <a:pt x="657" y="320"/>
                  </a:moveTo>
                  <a:cubicBezTo>
                    <a:pt x="657" y="321"/>
                    <a:pt x="659" y="324"/>
                    <a:pt x="657" y="322"/>
                  </a:cubicBezTo>
                  <a:cubicBezTo>
                    <a:pt x="657" y="322"/>
                    <a:pt x="655" y="320"/>
                    <a:pt x="657" y="320"/>
                  </a:cubicBezTo>
                  <a:close/>
                  <a:moveTo>
                    <a:pt x="485" y="299"/>
                  </a:moveTo>
                  <a:cubicBezTo>
                    <a:pt x="486" y="300"/>
                    <a:pt x="487" y="303"/>
                    <a:pt x="488" y="303"/>
                  </a:cubicBezTo>
                  <a:cubicBezTo>
                    <a:pt x="490" y="303"/>
                    <a:pt x="490" y="302"/>
                    <a:pt x="489" y="302"/>
                  </a:cubicBezTo>
                  <a:cubicBezTo>
                    <a:pt x="489" y="302"/>
                    <a:pt x="489" y="300"/>
                    <a:pt x="489" y="300"/>
                  </a:cubicBezTo>
                  <a:cubicBezTo>
                    <a:pt x="488" y="300"/>
                    <a:pt x="486" y="300"/>
                    <a:pt x="485" y="299"/>
                  </a:cubicBezTo>
                  <a:close/>
                  <a:moveTo>
                    <a:pt x="494" y="289"/>
                  </a:moveTo>
                  <a:cubicBezTo>
                    <a:pt x="494" y="290"/>
                    <a:pt x="494" y="290"/>
                    <a:pt x="494" y="290"/>
                  </a:cubicBezTo>
                  <a:cubicBezTo>
                    <a:pt x="496" y="290"/>
                    <a:pt x="496" y="289"/>
                    <a:pt x="494" y="289"/>
                  </a:cubicBezTo>
                  <a:close/>
                  <a:moveTo>
                    <a:pt x="530" y="236"/>
                  </a:moveTo>
                  <a:cubicBezTo>
                    <a:pt x="531" y="237"/>
                    <a:pt x="531" y="237"/>
                    <a:pt x="531" y="237"/>
                  </a:cubicBezTo>
                  <a:cubicBezTo>
                    <a:pt x="531" y="236"/>
                    <a:pt x="532" y="236"/>
                    <a:pt x="530" y="236"/>
                  </a:cubicBezTo>
                  <a:close/>
                  <a:moveTo>
                    <a:pt x="434" y="231"/>
                  </a:moveTo>
                  <a:cubicBezTo>
                    <a:pt x="435" y="233"/>
                    <a:pt x="435" y="233"/>
                    <a:pt x="435" y="233"/>
                  </a:cubicBezTo>
                  <a:cubicBezTo>
                    <a:pt x="434" y="232"/>
                    <a:pt x="435" y="231"/>
                    <a:pt x="434" y="231"/>
                  </a:cubicBezTo>
                  <a:close/>
                  <a:moveTo>
                    <a:pt x="476" y="226"/>
                  </a:moveTo>
                  <a:cubicBezTo>
                    <a:pt x="477" y="226"/>
                    <a:pt x="478" y="228"/>
                    <a:pt x="478" y="228"/>
                  </a:cubicBezTo>
                  <a:cubicBezTo>
                    <a:pt x="478" y="228"/>
                    <a:pt x="482" y="227"/>
                    <a:pt x="480" y="227"/>
                  </a:cubicBezTo>
                  <a:cubicBezTo>
                    <a:pt x="479" y="226"/>
                    <a:pt x="478" y="227"/>
                    <a:pt x="476" y="226"/>
                  </a:cubicBezTo>
                  <a:close/>
                  <a:moveTo>
                    <a:pt x="597" y="205"/>
                  </a:moveTo>
                  <a:cubicBezTo>
                    <a:pt x="596" y="207"/>
                    <a:pt x="596" y="207"/>
                    <a:pt x="596" y="207"/>
                  </a:cubicBezTo>
                  <a:cubicBezTo>
                    <a:pt x="597" y="207"/>
                    <a:pt x="597" y="207"/>
                    <a:pt x="597" y="207"/>
                  </a:cubicBezTo>
                  <a:cubicBezTo>
                    <a:pt x="597" y="207"/>
                    <a:pt x="599" y="204"/>
                    <a:pt x="597" y="205"/>
                  </a:cubicBezTo>
                  <a:close/>
                  <a:moveTo>
                    <a:pt x="546" y="198"/>
                  </a:moveTo>
                  <a:cubicBezTo>
                    <a:pt x="547" y="199"/>
                    <a:pt x="545" y="199"/>
                    <a:pt x="545" y="199"/>
                  </a:cubicBezTo>
                  <a:cubicBezTo>
                    <a:pt x="545" y="199"/>
                    <a:pt x="545" y="198"/>
                    <a:pt x="546" y="198"/>
                  </a:cubicBezTo>
                  <a:close/>
                  <a:moveTo>
                    <a:pt x="545" y="195"/>
                  </a:moveTo>
                  <a:cubicBezTo>
                    <a:pt x="546" y="196"/>
                    <a:pt x="544" y="197"/>
                    <a:pt x="544" y="197"/>
                  </a:cubicBezTo>
                  <a:cubicBezTo>
                    <a:pt x="544" y="196"/>
                    <a:pt x="544" y="195"/>
                    <a:pt x="545" y="195"/>
                  </a:cubicBezTo>
                  <a:close/>
                  <a:moveTo>
                    <a:pt x="533" y="149"/>
                  </a:moveTo>
                  <a:cubicBezTo>
                    <a:pt x="534" y="152"/>
                    <a:pt x="534" y="152"/>
                    <a:pt x="534" y="152"/>
                  </a:cubicBezTo>
                  <a:cubicBezTo>
                    <a:pt x="537" y="149"/>
                    <a:pt x="537" y="150"/>
                    <a:pt x="533" y="149"/>
                  </a:cubicBezTo>
                  <a:close/>
                  <a:moveTo>
                    <a:pt x="448" y="132"/>
                  </a:moveTo>
                  <a:cubicBezTo>
                    <a:pt x="449" y="132"/>
                    <a:pt x="447" y="133"/>
                    <a:pt x="447" y="133"/>
                  </a:cubicBezTo>
                  <a:cubicBezTo>
                    <a:pt x="447" y="132"/>
                    <a:pt x="447" y="131"/>
                    <a:pt x="448" y="132"/>
                  </a:cubicBezTo>
                  <a:close/>
                  <a:moveTo>
                    <a:pt x="504" y="114"/>
                  </a:moveTo>
                  <a:cubicBezTo>
                    <a:pt x="506" y="115"/>
                    <a:pt x="511" y="121"/>
                    <a:pt x="506" y="120"/>
                  </a:cubicBezTo>
                  <a:cubicBezTo>
                    <a:pt x="506" y="120"/>
                    <a:pt x="501" y="113"/>
                    <a:pt x="504" y="114"/>
                  </a:cubicBezTo>
                  <a:close/>
                  <a:moveTo>
                    <a:pt x="449" y="92"/>
                  </a:moveTo>
                  <a:cubicBezTo>
                    <a:pt x="449" y="92"/>
                    <a:pt x="449" y="93"/>
                    <a:pt x="448" y="93"/>
                  </a:cubicBezTo>
                  <a:cubicBezTo>
                    <a:pt x="448" y="92"/>
                    <a:pt x="447" y="91"/>
                    <a:pt x="449" y="92"/>
                  </a:cubicBezTo>
                  <a:close/>
                  <a:moveTo>
                    <a:pt x="447" y="88"/>
                  </a:moveTo>
                  <a:cubicBezTo>
                    <a:pt x="447" y="89"/>
                    <a:pt x="446" y="90"/>
                    <a:pt x="446" y="90"/>
                  </a:cubicBezTo>
                  <a:cubicBezTo>
                    <a:pt x="446" y="90"/>
                    <a:pt x="445" y="88"/>
                    <a:pt x="447" y="88"/>
                  </a:cubicBezTo>
                  <a:close/>
                  <a:moveTo>
                    <a:pt x="577" y="72"/>
                  </a:moveTo>
                  <a:cubicBezTo>
                    <a:pt x="577" y="73"/>
                    <a:pt x="577" y="74"/>
                    <a:pt x="576" y="76"/>
                  </a:cubicBezTo>
                  <a:cubicBezTo>
                    <a:pt x="579" y="77"/>
                    <a:pt x="581" y="77"/>
                    <a:pt x="584" y="78"/>
                  </a:cubicBezTo>
                  <a:cubicBezTo>
                    <a:pt x="585" y="79"/>
                    <a:pt x="585" y="79"/>
                    <a:pt x="585" y="79"/>
                  </a:cubicBezTo>
                  <a:cubicBezTo>
                    <a:pt x="587" y="79"/>
                    <a:pt x="585" y="78"/>
                    <a:pt x="587" y="78"/>
                  </a:cubicBezTo>
                  <a:cubicBezTo>
                    <a:pt x="587" y="77"/>
                    <a:pt x="586" y="76"/>
                    <a:pt x="586" y="74"/>
                  </a:cubicBezTo>
                  <a:cubicBezTo>
                    <a:pt x="588" y="74"/>
                    <a:pt x="587" y="73"/>
                    <a:pt x="587" y="72"/>
                  </a:cubicBezTo>
                  <a:cubicBezTo>
                    <a:pt x="584" y="73"/>
                    <a:pt x="582" y="73"/>
                    <a:pt x="577" y="72"/>
                  </a:cubicBezTo>
                  <a:close/>
                  <a:moveTo>
                    <a:pt x="423" y="56"/>
                  </a:moveTo>
                  <a:cubicBezTo>
                    <a:pt x="426" y="55"/>
                    <a:pt x="423" y="58"/>
                    <a:pt x="421" y="58"/>
                  </a:cubicBezTo>
                  <a:cubicBezTo>
                    <a:pt x="420" y="59"/>
                    <a:pt x="422" y="56"/>
                    <a:pt x="423" y="56"/>
                  </a:cubicBezTo>
                  <a:close/>
                  <a:moveTo>
                    <a:pt x="484" y="29"/>
                  </a:moveTo>
                  <a:cubicBezTo>
                    <a:pt x="485" y="29"/>
                    <a:pt x="488" y="36"/>
                    <a:pt x="486" y="33"/>
                  </a:cubicBezTo>
                  <a:cubicBezTo>
                    <a:pt x="486" y="33"/>
                    <a:pt x="482" y="27"/>
                    <a:pt x="484" y="29"/>
                  </a:cubicBezTo>
                  <a:close/>
                  <a:moveTo>
                    <a:pt x="498" y="27"/>
                  </a:moveTo>
                  <a:cubicBezTo>
                    <a:pt x="499" y="27"/>
                    <a:pt x="499" y="28"/>
                    <a:pt x="498" y="29"/>
                  </a:cubicBezTo>
                  <a:cubicBezTo>
                    <a:pt x="498" y="28"/>
                    <a:pt x="497" y="27"/>
                    <a:pt x="498" y="27"/>
                  </a:cubicBezTo>
                  <a:close/>
                  <a:moveTo>
                    <a:pt x="537" y="21"/>
                  </a:moveTo>
                  <a:cubicBezTo>
                    <a:pt x="540" y="21"/>
                    <a:pt x="541" y="22"/>
                    <a:pt x="543" y="23"/>
                  </a:cubicBezTo>
                  <a:cubicBezTo>
                    <a:pt x="541" y="23"/>
                    <a:pt x="541" y="23"/>
                    <a:pt x="539" y="24"/>
                  </a:cubicBezTo>
                  <a:cubicBezTo>
                    <a:pt x="539" y="24"/>
                    <a:pt x="539" y="22"/>
                    <a:pt x="539" y="22"/>
                  </a:cubicBezTo>
                  <a:cubicBezTo>
                    <a:pt x="538" y="22"/>
                    <a:pt x="535" y="20"/>
                    <a:pt x="537" y="21"/>
                  </a:cubicBezTo>
                  <a:close/>
                  <a:moveTo>
                    <a:pt x="660" y="359"/>
                  </a:moveTo>
                  <a:cubicBezTo>
                    <a:pt x="660" y="362"/>
                    <a:pt x="660" y="362"/>
                    <a:pt x="660" y="362"/>
                  </a:cubicBezTo>
                  <a:cubicBezTo>
                    <a:pt x="660" y="361"/>
                    <a:pt x="662" y="362"/>
                    <a:pt x="663" y="362"/>
                  </a:cubicBezTo>
                  <a:cubicBezTo>
                    <a:pt x="663" y="361"/>
                    <a:pt x="664" y="359"/>
                    <a:pt x="664" y="359"/>
                  </a:cubicBezTo>
                  <a:cubicBezTo>
                    <a:pt x="663" y="359"/>
                    <a:pt x="661" y="359"/>
                    <a:pt x="660" y="359"/>
                  </a:cubicBezTo>
                  <a:close/>
                  <a:moveTo>
                    <a:pt x="537" y="349"/>
                  </a:moveTo>
                  <a:cubicBezTo>
                    <a:pt x="535" y="350"/>
                    <a:pt x="533" y="355"/>
                    <a:pt x="532" y="356"/>
                  </a:cubicBezTo>
                  <a:cubicBezTo>
                    <a:pt x="533" y="357"/>
                    <a:pt x="535" y="357"/>
                    <a:pt x="536" y="358"/>
                  </a:cubicBezTo>
                  <a:cubicBezTo>
                    <a:pt x="537" y="358"/>
                    <a:pt x="540" y="348"/>
                    <a:pt x="537" y="349"/>
                  </a:cubicBezTo>
                  <a:close/>
                  <a:moveTo>
                    <a:pt x="585" y="343"/>
                  </a:moveTo>
                  <a:cubicBezTo>
                    <a:pt x="584" y="343"/>
                    <a:pt x="584" y="344"/>
                    <a:pt x="585" y="344"/>
                  </a:cubicBezTo>
                  <a:cubicBezTo>
                    <a:pt x="585" y="344"/>
                    <a:pt x="586" y="343"/>
                    <a:pt x="585" y="343"/>
                  </a:cubicBezTo>
                  <a:close/>
                  <a:moveTo>
                    <a:pt x="552" y="342"/>
                  </a:moveTo>
                  <a:cubicBezTo>
                    <a:pt x="552" y="342"/>
                    <a:pt x="551" y="343"/>
                    <a:pt x="551" y="343"/>
                  </a:cubicBezTo>
                  <a:cubicBezTo>
                    <a:pt x="551" y="343"/>
                    <a:pt x="554" y="344"/>
                    <a:pt x="554" y="344"/>
                  </a:cubicBezTo>
                  <a:cubicBezTo>
                    <a:pt x="554" y="344"/>
                    <a:pt x="554" y="342"/>
                    <a:pt x="554" y="342"/>
                  </a:cubicBezTo>
                  <a:cubicBezTo>
                    <a:pt x="553" y="342"/>
                    <a:pt x="552" y="342"/>
                    <a:pt x="552" y="342"/>
                  </a:cubicBezTo>
                  <a:close/>
                  <a:moveTo>
                    <a:pt x="560" y="341"/>
                  </a:moveTo>
                  <a:cubicBezTo>
                    <a:pt x="561" y="342"/>
                    <a:pt x="559" y="343"/>
                    <a:pt x="562" y="344"/>
                  </a:cubicBezTo>
                  <a:cubicBezTo>
                    <a:pt x="563" y="344"/>
                    <a:pt x="562" y="341"/>
                    <a:pt x="562" y="341"/>
                  </a:cubicBezTo>
                  <a:cubicBezTo>
                    <a:pt x="561" y="341"/>
                    <a:pt x="560" y="341"/>
                    <a:pt x="560" y="341"/>
                  </a:cubicBezTo>
                  <a:close/>
                  <a:moveTo>
                    <a:pt x="508" y="340"/>
                  </a:moveTo>
                  <a:cubicBezTo>
                    <a:pt x="508" y="340"/>
                    <a:pt x="508" y="342"/>
                    <a:pt x="507" y="342"/>
                  </a:cubicBezTo>
                  <a:cubicBezTo>
                    <a:pt x="507" y="343"/>
                    <a:pt x="501" y="345"/>
                    <a:pt x="501" y="346"/>
                  </a:cubicBezTo>
                  <a:cubicBezTo>
                    <a:pt x="500" y="346"/>
                    <a:pt x="497" y="347"/>
                    <a:pt x="496" y="348"/>
                  </a:cubicBezTo>
                  <a:cubicBezTo>
                    <a:pt x="495" y="348"/>
                    <a:pt x="494" y="349"/>
                    <a:pt x="493" y="350"/>
                  </a:cubicBezTo>
                  <a:cubicBezTo>
                    <a:pt x="494" y="350"/>
                    <a:pt x="492" y="352"/>
                    <a:pt x="492" y="352"/>
                  </a:cubicBezTo>
                  <a:cubicBezTo>
                    <a:pt x="500" y="352"/>
                    <a:pt x="496" y="351"/>
                    <a:pt x="500" y="349"/>
                  </a:cubicBezTo>
                  <a:cubicBezTo>
                    <a:pt x="502" y="348"/>
                    <a:pt x="504" y="349"/>
                    <a:pt x="505" y="348"/>
                  </a:cubicBezTo>
                  <a:cubicBezTo>
                    <a:pt x="506" y="348"/>
                    <a:pt x="506" y="345"/>
                    <a:pt x="507" y="344"/>
                  </a:cubicBezTo>
                  <a:cubicBezTo>
                    <a:pt x="508" y="343"/>
                    <a:pt x="515" y="343"/>
                    <a:pt x="508" y="340"/>
                  </a:cubicBezTo>
                  <a:close/>
                  <a:moveTo>
                    <a:pt x="668" y="337"/>
                  </a:moveTo>
                  <a:cubicBezTo>
                    <a:pt x="668" y="338"/>
                    <a:pt x="668" y="338"/>
                    <a:pt x="668" y="338"/>
                  </a:cubicBezTo>
                  <a:cubicBezTo>
                    <a:pt x="665" y="337"/>
                    <a:pt x="666" y="340"/>
                    <a:pt x="668" y="340"/>
                  </a:cubicBezTo>
                  <a:cubicBezTo>
                    <a:pt x="668" y="341"/>
                    <a:pt x="668" y="342"/>
                    <a:pt x="668" y="343"/>
                  </a:cubicBezTo>
                  <a:cubicBezTo>
                    <a:pt x="669" y="343"/>
                    <a:pt x="671" y="343"/>
                    <a:pt x="671" y="343"/>
                  </a:cubicBezTo>
                  <a:cubicBezTo>
                    <a:pt x="672" y="342"/>
                    <a:pt x="673" y="342"/>
                    <a:pt x="674" y="341"/>
                  </a:cubicBezTo>
                  <a:cubicBezTo>
                    <a:pt x="674" y="341"/>
                    <a:pt x="673" y="335"/>
                    <a:pt x="673" y="338"/>
                  </a:cubicBezTo>
                  <a:cubicBezTo>
                    <a:pt x="672" y="338"/>
                    <a:pt x="670" y="338"/>
                    <a:pt x="669" y="338"/>
                  </a:cubicBezTo>
                  <a:cubicBezTo>
                    <a:pt x="669" y="338"/>
                    <a:pt x="669" y="337"/>
                    <a:pt x="668" y="337"/>
                  </a:cubicBezTo>
                  <a:close/>
                  <a:moveTo>
                    <a:pt x="552" y="337"/>
                  </a:moveTo>
                  <a:cubicBezTo>
                    <a:pt x="551" y="339"/>
                    <a:pt x="551" y="339"/>
                    <a:pt x="551" y="339"/>
                  </a:cubicBezTo>
                  <a:cubicBezTo>
                    <a:pt x="552" y="339"/>
                    <a:pt x="554" y="339"/>
                    <a:pt x="554" y="339"/>
                  </a:cubicBezTo>
                  <a:cubicBezTo>
                    <a:pt x="555" y="340"/>
                    <a:pt x="552" y="337"/>
                    <a:pt x="552" y="337"/>
                  </a:cubicBezTo>
                  <a:close/>
                  <a:moveTo>
                    <a:pt x="607" y="308"/>
                  </a:moveTo>
                  <a:cubicBezTo>
                    <a:pt x="609" y="307"/>
                    <a:pt x="609" y="309"/>
                    <a:pt x="610" y="309"/>
                  </a:cubicBezTo>
                  <a:cubicBezTo>
                    <a:pt x="612" y="309"/>
                    <a:pt x="613" y="309"/>
                    <a:pt x="614" y="308"/>
                  </a:cubicBezTo>
                  <a:cubicBezTo>
                    <a:pt x="614" y="310"/>
                    <a:pt x="614" y="309"/>
                    <a:pt x="615" y="309"/>
                  </a:cubicBezTo>
                  <a:cubicBezTo>
                    <a:pt x="616" y="314"/>
                    <a:pt x="617" y="316"/>
                    <a:pt x="617" y="321"/>
                  </a:cubicBezTo>
                  <a:cubicBezTo>
                    <a:pt x="617" y="321"/>
                    <a:pt x="616" y="321"/>
                    <a:pt x="615" y="321"/>
                  </a:cubicBezTo>
                  <a:cubicBezTo>
                    <a:pt x="615" y="321"/>
                    <a:pt x="615" y="319"/>
                    <a:pt x="615" y="319"/>
                  </a:cubicBezTo>
                  <a:cubicBezTo>
                    <a:pt x="613" y="318"/>
                    <a:pt x="613" y="321"/>
                    <a:pt x="612" y="321"/>
                  </a:cubicBezTo>
                  <a:cubicBezTo>
                    <a:pt x="611" y="321"/>
                    <a:pt x="608" y="321"/>
                    <a:pt x="607" y="320"/>
                  </a:cubicBezTo>
                  <a:cubicBezTo>
                    <a:pt x="606" y="318"/>
                    <a:pt x="606" y="318"/>
                    <a:pt x="606" y="318"/>
                  </a:cubicBezTo>
                  <a:cubicBezTo>
                    <a:pt x="607" y="317"/>
                    <a:pt x="608" y="317"/>
                    <a:pt x="609" y="316"/>
                  </a:cubicBezTo>
                  <a:cubicBezTo>
                    <a:pt x="608" y="314"/>
                    <a:pt x="606" y="308"/>
                    <a:pt x="607" y="310"/>
                  </a:cubicBezTo>
                  <a:cubicBezTo>
                    <a:pt x="606" y="309"/>
                    <a:pt x="606" y="308"/>
                    <a:pt x="607" y="308"/>
                  </a:cubicBezTo>
                  <a:close/>
                  <a:moveTo>
                    <a:pt x="484" y="303"/>
                  </a:moveTo>
                  <a:cubicBezTo>
                    <a:pt x="482" y="309"/>
                    <a:pt x="482" y="317"/>
                    <a:pt x="483" y="324"/>
                  </a:cubicBezTo>
                  <a:cubicBezTo>
                    <a:pt x="481" y="325"/>
                    <a:pt x="478" y="328"/>
                    <a:pt x="475" y="329"/>
                  </a:cubicBezTo>
                  <a:cubicBezTo>
                    <a:pt x="475" y="329"/>
                    <a:pt x="474" y="333"/>
                    <a:pt x="475" y="334"/>
                  </a:cubicBezTo>
                  <a:cubicBezTo>
                    <a:pt x="478" y="335"/>
                    <a:pt x="480" y="332"/>
                    <a:pt x="482" y="332"/>
                  </a:cubicBezTo>
                  <a:cubicBezTo>
                    <a:pt x="485" y="332"/>
                    <a:pt x="484" y="334"/>
                    <a:pt x="482" y="334"/>
                  </a:cubicBezTo>
                  <a:cubicBezTo>
                    <a:pt x="483" y="336"/>
                    <a:pt x="483" y="337"/>
                    <a:pt x="483" y="339"/>
                  </a:cubicBezTo>
                  <a:cubicBezTo>
                    <a:pt x="488" y="339"/>
                    <a:pt x="487" y="339"/>
                    <a:pt x="491" y="338"/>
                  </a:cubicBezTo>
                  <a:cubicBezTo>
                    <a:pt x="491" y="337"/>
                    <a:pt x="491" y="336"/>
                    <a:pt x="491" y="336"/>
                  </a:cubicBezTo>
                  <a:cubicBezTo>
                    <a:pt x="491" y="335"/>
                    <a:pt x="493" y="334"/>
                    <a:pt x="493" y="334"/>
                  </a:cubicBezTo>
                  <a:cubicBezTo>
                    <a:pt x="494" y="331"/>
                    <a:pt x="492" y="328"/>
                    <a:pt x="493" y="325"/>
                  </a:cubicBezTo>
                  <a:cubicBezTo>
                    <a:pt x="493" y="325"/>
                    <a:pt x="496" y="322"/>
                    <a:pt x="496" y="322"/>
                  </a:cubicBezTo>
                  <a:cubicBezTo>
                    <a:pt x="497" y="321"/>
                    <a:pt x="498" y="322"/>
                    <a:pt x="499" y="322"/>
                  </a:cubicBezTo>
                  <a:cubicBezTo>
                    <a:pt x="498" y="321"/>
                    <a:pt x="501" y="321"/>
                    <a:pt x="501" y="321"/>
                  </a:cubicBezTo>
                  <a:cubicBezTo>
                    <a:pt x="502" y="324"/>
                    <a:pt x="501" y="323"/>
                    <a:pt x="502" y="324"/>
                  </a:cubicBezTo>
                  <a:cubicBezTo>
                    <a:pt x="502" y="325"/>
                    <a:pt x="503" y="326"/>
                    <a:pt x="502" y="326"/>
                  </a:cubicBezTo>
                  <a:cubicBezTo>
                    <a:pt x="502" y="327"/>
                    <a:pt x="500" y="327"/>
                    <a:pt x="500" y="328"/>
                  </a:cubicBezTo>
                  <a:cubicBezTo>
                    <a:pt x="500" y="328"/>
                    <a:pt x="500" y="329"/>
                    <a:pt x="500" y="330"/>
                  </a:cubicBezTo>
                  <a:cubicBezTo>
                    <a:pt x="501" y="330"/>
                    <a:pt x="502" y="330"/>
                    <a:pt x="502" y="330"/>
                  </a:cubicBezTo>
                  <a:cubicBezTo>
                    <a:pt x="503" y="330"/>
                    <a:pt x="504" y="332"/>
                    <a:pt x="504" y="332"/>
                  </a:cubicBezTo>
                  <a:cubicBezTo>
                    <a:pt x="509" y="333"/>
                    <a:pt x="511" y="332"/>
                    <a:pt x="515" y="334"/>
                  </a:cubicBezTo>
                  <a:cubicBezTo>
                    <a:pt x="515" y="334"/>
                    <a:pt x="517" y="333"/>
                    <a:pt x="517" y="332"/>
                  </a:cubicBezTo>
                  <a:cubicBezTo>
                    <a:pt x="517" y="332"/>
                    <a:pt x="517" y="329"/>
                    <a:pt x="517" y="328"/>
                  </a:cubicBezTo>
                  <a:cubicBezTo>
                    <a:pt x="519" y="330"/>
                    <a:pt x="518" y="327"/>
                    <a:pt x="518" y="326"/>
                  </a:cubicBezTo>
                  <a:cubicBezTo>
                    <a:pt x="517" y="326"/>
                    <a:pt x="514" y="326"/>
                    <a:pt x="514" y="326"/>
                  </a:cubicBezTo>
                  <a:cubicBezTo>
                    <a:pt x="513" y="326"/>
                    <a:pt x="512" y="325"/>
                    <a:pt x="511" y="326"/>
                  </a:cubicBezTo>
                  <a:cubicBezTo>
                    <a:pt x="511" y="326"/>
                    <a:pt x="509" y="328"/>
                    <a:pt x="509" y="328"/>
                  </a:cubicBezTo>
                  <a:cubicBezTo>
                    <a:pt x="508" y="325"/>
                    <a:pt x="509" y="322"/>
                    <a:pt x="507" y="320"/>
                  </a:cubicBezTo>
                  <a:cubicBezTo>
                    <a:pt x="506" y="320"/>
                    <a:pt x="506" y="320"/>
                    <a:pt x="506" y="320"/>
                  </a:cubicBezTo>
                  <a:cubicBezTo>
                    <a:pt x="506" y="318"/>
                    <a:pt x="506" y="318"/>
                    <a:pt x="506" y="318"/>
                  </a:cubicBezTo>
                  <a:cubicBezTo>
                    <a:pt x="500" y="314"/>
                    <a:pt x="500" y="314"/>
                    <a:pt x="500" y="314"/>
                  </a:cubicBezTo>
                  <a:cubicBezTo>
                    <a:pt x="500" y="313"/>
                    <a:pt x="500" y="313"/>
                    <a:pt x="500" y="313"/>
                  </a:cubicBezTo>
                  <a:cubicBezTo>
                    <a:pt x="499" y="313"/>
                    <a:pt x="499" y="313"/>
                    <a:pt x="499" y="313"/>
                  </a:cubicBezTo>
                  <a:cubicBezTo>
                    <a:pt x="499" y="312"/>
                    <a:pt x="499" y="311"/>
                    <a:pt x="498" y="310"/>
                  </a:cubicBezTo>
                  <a:cubicBezTo>
                    <a:pt x="496" y="309"/>
                    <a:pt x="494" y="311"/>
                    <a:pt x="492" y="310"/>
                  </a:cubicBezTo>
                  <a:cubicBezTo>
                    <a:pt x="491" y="308"/>
                    <a:pt x="491" y="308"/>
                    <a:pt x="491" y="308"/>
                  </a:cubicBezTo>
                  <a:cubicBezTo>
                    <a:pt x="489" y="308"/>
                    <a:pt x="490" y="310"/>
                    <a:pt x="488" y="311"/>
                  </a:cubicBezTo>
                  <a:cubicBezTo>
                    <a:pt x="487" y="310"/>
                    <a:pt x="487" y="310"/>
                    <a:pt x="486" y="310"/>
                  </a:cubicBezTo>
                  <a:cubicBezTo>
                    <a:pt x="485" y="308"/>
                    <a:pt x="485" y="308"/>
                    <a:pt x="485" y="308"/>
                  </a:cubicBezTo>
                  <a:cubicBezTo>
                    <a:pt x="487" y="306"/>
                    <a:pt x="490" y="305"/>
                    <a:pt x="486" y="304"/>
                  </a:cubicBezTo>
                  <a:lnTo>
                    <a:pt x="484" y="303"/>
                  </a:lnTo>
                  <a:close/>
                  <a:moveTo>
                    <a:pt x="613" y="275"/>
                  </a:moveTo>
                  <a:cubicBezTo>
                    <a:pt x="613" y="276"/>
                    <a:pt x="617" y="281"/>
                    <a:pt x="617" y="281"/>
                  </a:cubicBezTo>
                  <a:cubicBezTo>
                    <a:pt x="619" y="282"/>
                    <a:pt x="620" y="280"/>
                    <a:pt x="622" y="281"/>
                  </a:cubicBezTo>
                  <a:cubicBezTo>
                    <a:pt x="623" y="282"/>
                    <a:pt x="623" y="282"/>
                    <a:pt x="623" y="282"/>
                  </a:cubicBezTo>
                  <a:cubicBezTo>
                    <a:pt x="624" y="283"/>
                    <a:pt x="627" y="283"/>
                    <a:pt x="629" y="284"/>
                  </a:cubicBezTo>
                  <a:cubicBezTo>
                    <a:pt x="629" y="284"/>
                    <a:pt x="629" y="286"/>
                    <a:pt x="629" y="286"/>
                  </a:cubicBezTo>
                  <a:cubicBezTo>
                    <a:pt x="629" y="286"/>
                    <a:pt x="630" y="286"/>
                    <a:pt x="631" y="286"/>
                  </a:cubicBezTo>
                  <a:cubicBezTo>
                    <a:pt x="631" y="287"/>
                    <a:pt x="631" y="289"/>
                    <a:pt x="632" y="289"/>
                  </a:cubicBezTo>
                  <a:cubicBezTo>
                    <a:pt x="631" y="289"/>
                    <a:pt x="632" y="289"/>
                    <a:pt x="631" y="290"/>
                  </a:cubicBezTo>
                  <a:cubicBezTo>
                    <a:pt x="630" y="290"/>
                    <a:pt x="629" y="291"/>
                    <a:pt x="627" y="290"/>
                  </a:cubicBezTo>
                  <a:cubicBezTo>
                    <a:pt x="627" y="290"/>
                    <a:pt x="627" y="289"/>
                    <a:pt x="626" y="289"/>
                  </a:cubicBezTo>
                  <a:cubicBezTo>
                    <a:pt x="626" y="289"/>
                    <a:pt x="625" y="291"/>
                    <a:pt x="625" y="291"/>
                  </a:cubicBezTo>
                  <a:cubicBezTo>
                    <a:pt x="624" y="292"/>
                    <a:pt x="623" y="291"/>
                    <a:pt x="622" y="292"/>
                  </a:cubicBezTo>
                  <a:cubicBezTo>
                    <a:pt x="623" y="292"/>
                    <a:pt x="619" y="291"/>
                    <a:pt x="620" y="291"/>
                  </a:cubicBezTo>
                  <a:cubicBezTo>
                    <a:pt x="620" y="292"/>
                    <a:pt x="619" y="293"/>
                    <a:pt x="618" y="293"/>
                  </a:cubicBezTo>
                  <a:cubicBezTo>
                    <a:pt x="617" y="294"/>
                    <a:pt x="617" y="295"/>
                    <a:pt x="617" y="296"/>
                  </a:cubicBezTo>
                  <a:cubicBezTo>
                    <a:pt x="615" y="295"/>
                    <a:pt x="615" y="295"/>
                    <a:pt x="614" y="294"/>
                  </a:cubicBezTo>
                  <a:cubicBezTo>
                    <a:pt x="612" y="291"/>
                    <a:pt x="614" y="293"/>
                    <a:pt x="613" y="289"/>
                  </a:cubicBezTo>
                  <a:cubicBezTo>
                    <a:pt x="613" y="288"/>
                    <a:pt x="611" y="287"/>
                    <a:pt x="611" y="286"/>
                  </a:cubicBezTo>
                  <a:cubicBezTo>
                    <a:pt x="610" y="285"/>
                    <a:pt x="610" y="283"/>
                    <a:pt x="610" y="283"/>
                  </a:cubicBezTo>
                  <a:cubicBezTo>
                    <a:pt x="611" y="284"/>
                    <a:pt x="611" y="277"/>
                    <a:pt x="611" y="276"/>
                  </a:cubicBezTo>
                  <a:lnTo>
                    <a:pt x="613" y="275"/>
                  </a:lnTo>
                  <a:close/>
                  <a:moveTo>
                    <a:pt x="474" y="270"/>
                  </a:moveTo>
                  <a:cubicBezTo>
                    <a:pt x="474" y="272"/>
                    <a:pt x="474" y="272"/>
                    <a:pt x="474" y="272"/>
                  </a:cubicBezTo>
                  <a:cubicBezTo>
                    <a:pt x="474" y="272"/>
                    <a:pt x="475" y="272"/>
                    <a:pt x="476" y="273"/>
                  </a:cubicBezTo>
                  <a:cubicBezTo>
                    <a:pt x="475" y="271"/>
                    <a:pt x="477" y="269"/>
                    <a:pt x="474" y="270"/>
                  </a:cubicBezTo>
                  <a:close/>
                  <a:moveTo>
                    <a:pt x="583" y="262"/>
                  </a:moveTo>
                  <a:cubicBezTo>
                    <a:pt x="583" y="262"/>
                    <a:pt x="582" y="265"/>
                    <a:pt x="581" y="266"/>
                  </a:cubicBezTo>
                  <a:cubicBezTo>
                    <a:pt x="582" y="266"/>
                    <a:pt x="584" y="266"/>
                    <a:pt x="585" y="267"/>
                  </a:cubicBezTo>
                  <a:cubicBezTo>
                    <a:pt x="587" y="265"/>
                    <a:pt x="587" y="265"/>
                    <a:pt x="587" y="265"/>
                  </a:cubicBezTo>
                  <a:cubicBezTo>
                    <a:pt x="587" y="264"/>
                    <a:pt x="587" y="263"/>
                    <a:pt x="587" y="263"/>
                  </a:cubicBezTo>
                  <a:cubicBezTo>
                    <a:pt x="586" y="262"/>
                    <a:pt x="584" y="262"/>
                    <a:pt x="583" y="262"/>
                  </a:cubicBezTo>
                  <a:close/>
                  <a:moveTo>
                    <a:pt x="570" y="259"/>
                  </a:moveTo>
                  <a:cubicBezTo>
                    <a:pt x="567" y="260"/>
                    <a:pt x="563" y="263"/>
                    <a:pt x="564" y="267"/>
                  </a:cubicBezTo>
                  <a:cubicBezTo>
                    <a:pt x="566" y="269"/>
                    <a:pt x="566" y="269"/>
                    <a:pt x="566" y="269"/>
                  </a:cubicBezTo>
                  <a:cubicBezTo>
                    <a:pt x="566" y="269"/>
                    <a:pt x="565" y="270"/>
                    <a:pt x="566" y="271"/>
                  </a:cubicBezTo>
                  <a:cubicBezTo>
                    <a:pt x="566" y="271"/>
                    <a:pt x="568" y="272"/>
                    <a:pt x="568" y="273"/>
                  </a:cubicBezTo>
                  <a:cubicBezTo>
                    <a:pt x="570" y="272"/>
                    <a:pt x="572" y="271"/>
                    <a:pt x="574" y="271"/>
                  </a:cubicBezTo>
                  <a:cubicBezTo>
                    <a:pt x="574" y="269"/>
                    <a:pt x="574" y="268"/>
                    <a:pt x="574" y="266"/>
                  </a:cubicBezTo>
                  <a:cubicBezTo>
                    <a:pt x="575" y="265"/>
                    <a:pt x="575" y="265"/>
                    <a:pt x="575" y="265"/>
                  </a:cubicBezTo>
                  <a:cubicBezTo>
                    <a:pt x="575" y="264"/>
                    <a:pt x="575" y="263"/>
                    <a:pt x="575" y="263"/>
                  </a:cubicBezTo>
                  <a:cubicBezTo>
                    <a:pt x="575" y="262"/>
                    <a:pt x="574" y="262"/>
                    <a:pt x="573" y="261"/>
                  </a:cubicBezTo>
                  <a:cubicBezTo>
                    <a:pt x="572" y="261"/>
                    <a:pt x="572" y="259"/>
                    <a:pt x="572" y="259"/>
                  </a:cubicBezTo>
                  <a:cubicBezTo>
                    <a:pt x="571" y="258"/>
                    <a:pt x="570" y="259"/>
                    <a:pt x="570" y="259"/>
                  </a:cubicBezTo>
                  <a:close/>
                  <a:moveTo>
                    <a:pt x="585" y="254"/>
                  </a:moveTo>
                  <a:cubicBezTo>
                    <a:pt x="586" y="255"/>
                    <a:pt x="585" y="256"/>
                    <a:pt x="585" y="257"/>
                  </a:cubicBezTo>
                  <a:cubicBezTo>
                    <a:pt x="586" y="257"/>
                    <a:pt x="585" y="258"/>
                    <a:pt x="585" y="259"/>
                  </a:cubicBezTo>
                  <a:cubicBezTo>
                    <a:pt x="586" y="259"/>
                    <a:pt x="587" y="258"/>
                    <a:pt x="587" y="259"/>
                  </a:cubicBezTo>
                  <a:cubicBezTo>
                    <a:pt x="587" y="258"/>
                    <a:pt x="587" y="256"/>
                    <a:pt x="587" y="256"/>
                  </a:cubicBezTo>
                  <a:cubicBezTo>
                    <a:pt x="587" y="255"/>
                    <a:pt x="586" y="254"/>
                    <a:pt x="585" y="254"/>
                  </a:cubicBezTo>
                  <a:close/>
                  <a:moveTo>
                    <a:pt x="538" y="251"/>
                  </a:moveTo>
                  <a:cubicBezTo>
                    <a:pt x="538" y="251"/>
                    <a:pt x="538" y="254"/>
                    <a:pt x="538" y="254"/>
                  </a:cubicBezTo>
                  <a:cubicBezTo>
                    <a:pt x="538" y="254"/>
                    <a:pt x="540" y="254"/>
                    <a:pt x="540" y="254"/>
                  </a:cubicBezTo>
                  <a:cubicBezTo>
                    <a:pt x="540" y="254"/>
                    <a:pt x="543" y="254"/>
                    <a:pt x="542" y="254"/>
                  </a:cubicBezTo>
                  <a:cubicBezTo>
                    <a:pt x="544" y="255"/>
                    <a:pt x="543" y="252"/>
                    <a:pt x="543" y="252"/>
                  </a:cubicBezTo>
                  <a:cubicBezTo>
                    <a:pt x="541" y="251"/>
                    <a:pt x="540" y="251"/>
                    <a:pt x="538" y="251"/>
                  </a:cubicBezTo>
                  <a:close/>
                  <a:moveTo>
                    <a:pt x="544" y="241"/>
                  </a:moveTo>
                  <a:cubicBezTo>
                    <a:pt x="544" y="241"/>
                    <a:pt x="544" y="243"/>
                    <a:pt x="545" y="243"/>
                  </a:cubicBezTo>
                  <a:cubicBezTo>
                    <a:pt x="546" y="244"/>
                    <a:pt x="545" y="241"/>
                    <a:pt x="545" y="241"/>
                  </a:cubicBezTo>
                  <a:lnTo>
                    <a:pt x="544" y="241"/>
                  </a:lnTo>
                  <a:close/>
                  <a:moveTo>
                    <a:pt x="567" y="239"/>
                  </a:moveTo>
                  <a:cubicBezTo>
                    <a:pt x="567" y="239"/>
                    <a:pt x="566" y="241"/>
                    <a:pt x="566" y="241"/>
                  </a:cubicBezTo>
                  <a:cubicBezTo>
                    <a:pt x="566" y="241"/>
                    <a:pt x="566" y="241"/>
                    <a:pt x="566" y="242"/>
                  </a:cubicBezTo>
                  <a:cubicBezTo>
                    <a:pt x="567" y="242"/>
                    <a:pt x="568" y="242"/>
                    <a:pt x="569" y="242"/>
                  </a:cubicBezTo>
                  <a:cubicBezTo>
                    <a:pt x="570" y="239"/>
                    <a:pt x="570" y="239"/>
                    <a:pt x="570" y="239"/>
                  </a:cubicBezTo>
                  <a:cubicBezTo>
                    <a:pt x="569" y="239"/>
                    <a:pt x="567" y="240"/>
                    <a:pt x="567" y="239"/>
                  </a:cubicBezTo>
                  <a:close/>
                  <a:moveTo>
                    <a:pt x="548" y="237"/>
                  </a:moveTo>
                  <a:cubicBezTo>
                    <a:pt x="548" y="237"/>
                    <a:pt x="548" y="240"/>
                    <a:pt x="548" y="240"/>
                  </a:cubicBezTo>
                  <a:cubicBezTo>
                    <a:pt x="550" y="239"/>
                    <a:pt x="550" y="239"/>
                    <a:pt x="550" y="239"/>
                  </a:cubicBezTo>
                  <a:cubicBezTo>
                    <a:pt x="550" y="238"/>
                    <a:pt x="550" y="237"/>
                    <a:pt x="550" y="237"/>
                  </a:cubicBezTo>
                  <a:cubicBezTo>
                    <a:pt x="550" y="237"/>
                    <a:pt x="548" y="237"/>
                    <a:pt x="548" y="237"/>
                  </a:cubicBezTo>
                  <a:close/>
                  <a:moveTo>
                    <a:pt x="542" y="233"/>
                  </a:moveTo>
                  <a:cubicBezTo>
                    <a:pt x="541" y="233"/>
                    <a:pt x="539" y="235"/>
                    <a:pt x="538" y="235"/>
                  </a:cubicBezTo>
                  <a:cubicBezTo>
                    <a:pt x="536" y="236"/>
                    <a:pt x="534" y="235"/>
                    <a:pt x="532" y="235"/>
                  </a:cubicBezTo>
                  <a:cubicBezTo>
                    <a:pt x="532" y="236"/>
                    <a:pt x="531" y="237"/>
                    <a:pt x="532" y="237"/>
                  </a:cubicBezTo>
                  <a:cubicBezTo>
                    <a:pt x="531" y="237"/>
                    <a:pt x="533" y="238"/>
                    <a:pt x="533" y="238"/>
                  </a:cubicBezTo>
                  <a:cubicBezTo>
                    <a:pt x="532" y="238"/>
                    <a:pt x="534" y="239"/>
                    <a:pt x="534" y="239"/>
                  </a:cubicBezTo>
                  <a:cubicBezTo>
                    <a:pt x="534" y="238"/>
                    <a:pt x="536" y="237"/>
                    <a:pt x="536" y="237"/>
                  </a:cubicBezTo>
                  <a:cubicBezTo>
                    <a:pt x="536" y="238"/>
                    <a:pt x="537" y="240"/>
                    <a:pt x="537" y="240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9" y="240"/>
                    <a:pt x="550" y="232"/>
                    <a:pt x="542" y="233"/>
                  </a:cubicBezTo>
                  <a:close/>
                  <a:moveTo>
                    <a:pt x="623" y="232"/>
                  </a:moveTo>
                  <a:cubicBezTo>
                    <a:pt x="629" y="232"/>
                    <a:pt x="627" y="233"/>
                    <a:pt x="629" y="234"/>
                  </a:cubicBezTo>
                  <a:cubicBezTo>
                    <a:pt x="628" y="234"/>
                    <a:pt x="618" y="232"/>
                    <a:pt x="623" y="232"/>
                  </a:cubicBezTo>
                  <a:close/>
                  <a:moveTo>
                    <a:pt x="474" y="229"/>
                  </a:moveTo>
                  <a:cubicBezTo>
                    <a:pt x="475" y="236"/>
                    <a:pt x="474" y="236"/>
                    <a:pt x="481" y="237"/>
                  </a:cubicBezTo>
                  <a:cubicBezTo>
                    <a:pt x="478" y="235"/>
                    <a:pt x="475" y="232"/>
                    <a:pt x="474" y="229"/>
                  </a:cubicBezTo>
                  <a:close/>
                  <a:moveTo>
                    <a:pt x="622" y="227"/>
                  </a:moveTo>
                  <a:cubicBezTo>
                    <a:pt x="622" y="227"/>
                    <a:pt x="622" y="229"/>
                    <a:pt x="622" y="229"/>
                  </a:cubicBezTo>
                  <a:cubicBezTo>
                    <a:pt x="619" y="230"/>
                    <a:pt x="621" y="227"/>
                    <a:pt x="622" y="227"/>
                  </a:cubicBezTo>
                  <a:close/>
                  <a:moveTo>
                    <a:pt x="615" y="220"/>
                  </a:moveTo>
                  <a:cubicBezTo>
                    <a:pt x="618" y="220"/>
                    <a:pt x="616" y="223"/>
                    <a:pt x="616" y="223"/>
                  </a:cubicBezTo>
                  <a:cubicBezTo>
                    <a:pt x="616" y="223"/>
                    <a:pt x="614" y="223"/>
                    <a:pt x="614" y="223"/>
                  </a:cubicBezTo>
                  <a:cubicBezTo>
                    <a:pt x="614" y="222"/>
                    <a:pt x="613" y="220"/>
                    <a:pt x="615" y="220"/>
                  </a:cubicBezTo>
                  <a:close/>
                  <a:moveTo>
                    <a:pt x="604" y="216"/>
                  </a:moveTo>
                  <a:cubicBezTo>
                    <a:pt x="604" y="216"/>
                    <a:pt x="604" y="218"/>
                    <a:pt x="604" y="218"/>
                  </a:cubicBezTo>
                  <a:cubicBezTo>
                    <a:pt x="602" y="219"/>
                    <a:pt x="603" y="216"/>
                    <a:pt x="604" y="216"/>
                  </a:cubicBezTo>
                  <a:close/>
                  <a:moveTo>
                    <a:pt x="387" y="173"/>
                  </a:moveTo>
                  <a:cubicBezTo>
                    <a:pt x="387" y="176"/>
                    <a:pt x="387" y="176"/>
                    <a:pt x="387" y="176"/>
                  </a:cubicBezTo>
                  <a:cubicBezTo>
                    <a:pt x="387" y="176"/>
                    <a:pt x="389" y="176"/>
                    <a:pt x="389" y="176"/>
                  </a:cubicBezTo>
                  <a:cubicBezTo>
                    <a:pt x="389" y="173"/>
                    <a:pt x="389" y="173"/>
                    <a:pt x="389" y="173"/>
                  </a:cubicBezTo>
                  <a:cubicBezTo>
                    <a:pt x="388" y="173"/>
                    <a:pt x="387" y="174"/>
                    <a:pt x="387" y="173"/>
                  </a:cubicBezTo>
                  <a:close/>
                  <a:moveTo>
                    <a:pt x="550" y="163"/>
                  </a:moveTo>
                  <a:cubicBezTo>
                    <a:pt x="547" y="163"/>
                    <a:pt x="544" y="165"/>
                    <a:pt x="542" y="166"/>
                  </a:cubicBezTo>
                  <a:cubicBezTo>
                    <a:pt x="542" y="166"/>
                    <a:pt x="542" y="166"/>
                    <a:pt x="542" y="166"/>
                  </a:cubicBezTo>
                  <a:cubicBezTo>
                    <a:pt x="539" y="166"/>
                    <a:pt x="537" y="164"/>
                    <a:pt x="535" y="164"/>
                  </a:cubicBezTo>
                  <a:cubicBezTo>
                    <a:pt x="532" y="163"/>
                    <a:pt x="532" y="165"/>
                    <a:pt x="530" y="166"/>
                  </a:cubicBezTo>
                  <a:cubicBezTo>
                    <a:pt x="529" y="166"/>
                    <a:pt x="528" y="166"/>
                    <a:pt x="527" y="166"/>
                  </a:cubicBezTo>
                  <a:cubicBezTo>
                    <a:pt x="522" y="169"/>
                    <a:pt x="523" y="175"/>
                    <a:pt x="522" y="179"/>
                  </a:cubicBezTo>
                  <a:cubicBezTo>
                    <a:pt x="521" y="176"/>
                    <a:pt x="521" y="185"/>
                    <a:pt x="525" y="186"/>
                  </a:cubicBezTo>
                  <a:cubicBezTo>
                    <a:pt x="529" y="187"/>
                    <a:pt x="530" y="184"/>
                    <a:pt x="532" y="184"/>
                  </a:cubicBezTo>
                  <a:cubicBezTo>
                    <a:pt x="535" y="184"/>
                    <a:pt x="537" y="186"/>
                    <a:pt x="540" y="185"/>
                  </a:cubicBezTo>
                  <a:cubicBezTo>
                    <a:pt x="544" y="185"/>
                    <a:pt x="545" y="181"/>
                    <a:pt x="548" y="180"/>
                  </a:cubicBezTo>
                  <a:cubicBezTo>
                    <a:pt x="549" y="180"/>
                    <a:pt x="550" y="181"/>
                    <a:pt x="552" y="180"/>
                  </a:cubicBezTo>
                  <a:cubicBezTo>
                    <a:pt x="552" y="180"/>
                    <a:pt x="553" y="178"/>
                    <a:pt x="553" y="178"/>
                  </a:cubicBezTo>
                  <a:cubicBezTo>
                    <a:pt x="554" y="178"/>
                    <a:pt x="555" y="179"/>
                    <a:pt x="558" y="179"/>
                  </a:cubicBezTo>
                  <a:cubicBezTo>
                    <a:pt x="558" y="179"/>
                    <a:pt x="559" y="177"/>
                    <a:pt x="560" y="177"/>
                  </a:cubicBezTo>
                  <a:cubicBezTo>
                    <a:pt x="559" y="176"/>
                    <a:pt x="560" y="176"/>
                    <a:pt x="560" y="175"/>
                  </a:cubicBezTo>
                  <a:cubicBezTo>
                    <a:pt x="558" y="174"/>
                    <a:pt x="558" y="174"/>
                    <a:pt x="558" y="174"/>
                  </a:cubicBezTo>
                  <a:cubicBezTo>
                    <a:pt x="557" y="172"/>
                    <a:pt x="556" y="169"/>
                    <a:pt x="556" y="168"/>
                  </a:cubicBezTo>
                  <a:cubicBezTo>
                    <a:pt x="555" y="166"/>
                    <a:pt x="555" y="166"/>
                    <a:pt x="555" y="164"/>
                  </a:cubicBezTo>
                  <a:cubicBezTo>
                    <a:pt x="554" y="164"/>
                    <a:pt x="552" y="165"/>
                    <a:pt x="552" y="165"/>
                  </a:cubicBezTo>
                  <a:cubicBezTo>
                    <a:pt x="551" y="165"/>
                    <a:pt x="551" y="163"/>
                    <a:pt x="550" y="163"/>
                  </a:cubicBezTo>
                  <a:close/>
                  <a:moveTo>
                    <a:pt x="397" y="156"/>
                  </a:moveTo>
                  <a:cubicBezTo>
                    <a:pt x="397" y="156"/>
                    <a:pt x="397" y="157"/>
                    <a:pt x="397" y="158"/>
                  </a:cubicBezTo>
                  <a:cubicBezTo>
                    <a:pt x="399" y="158"/>
                    <a:pt x="399" y="156"/>
                    <a:pt x="397" y="156"/>
                  </a:cubicBezTo>
                  <a:close/>
                  <a:moveTo>
                    <a:pt x="381" y="153"/>
                  </a:moveTo>
                  <a:cubicBezTo>
                    <a:pt x="380" y="153"/>
                    <a:pt x="378" y="156"/>
                    <a:pt x="381" y="156"/>
                  </a:cubicBezTo>
                  <a:cubicBezTo>
                    <a:pt x="381" y="156"/>
                    <a:pt x="383" y="152"/>
                    <a:pt x="381" y="153"/>
                  </a:cubicBezTo>
                  <a:close/>
                  <a:moveTo>
                    <a:pt x="399" y="135"/>
                  </a:moveTo>
                  <a:cubicBezTo>
                    <a:pt x="399" y="137"/>
                    <a:pt x="398" y="141"/>
                    <a:pt x="396" y="142"/>
                  </a:cubicBezTo>
                  <a:cubicBezTo>
                    <a:pt x="395" y="142"/>
                    <a:pt x="394" y="141"/>
                    <a:pt x="393" y="142"/>
                  </a:cubicBezTo>
                  <a:cubicBezTo>
                    <a:pt x="393" y="143"/>
                    <a:pt x="394" y="144"/>
                    <a:pt x="393" y="145"/>
                  </a:cubicBezTo>
                  <a:cubicBezTo>
                    <a:pt x="393" y="145"/>
                    <a:pt x="391" y="147"/>
                    <a:pt x="391" y="147"/>
                  </a:cubicBezTo>
                  <a:cubicBezTo>
                    <a:pt x="391" y="148"/>
                    <a:pt x="392" y="150"/>
                    <a:pt x="392" y="150"/>
                  </a:cubicBezTo>
                  <a:cubicBezTo>
                    <a:pt x="393" y="150"/>
                    <a:pt x="393" y="149"/>
                    <a:pt x="393" y="149"/>
                  </a:cubicBezTo>
                  <a:cubicBezTo>
                    <a:pt x="394" y="149"/>
                    <a:pt x="395" y="149"/>
                    <a:pt x="396" y="150"/>
                  </a:cubicBezTo>
                  <a:cubicBezTo>
                    <a:pt x="397" y="150"/>
                    <a:pt x="397" y="151"/>
                    <a:pt x="397" y="152"/>
                  </a:cubicBezTo>
                  <a:cubicBezTo>
                    <a:pt x="398" y="152"/>
                    <a:pt x="404" y="154"/>
                    <a:pt x="405" y="154"/>
                  </a:cubicBezTo>
                  <a:cubicBezTo>
                    <a:pt x="405" y="154"/>
                    <a:pt x="405" y="152"/>
                    <a:pt x="407" y="153"/>
                  </a:cubicBezTo>
                  <a:cubicBezTo>
                    <a:pt x="407" y="153"/>
                    <a:pt x="408" y="155"/>
                    <a:pt x="409" y="156"/>
                  </a:cubicBezTo>
                  <a:cubicBezTo>
                    <a:pt x="410" y="155"/>
                    <a:pt x="411" y="155"/>
                    <a:pt x="412" y="155"/>
                  </a:cubicBezTo>
                  <a:cubicBezTo>
                    <a:pt x="413" y="151"/>
                    <a:pt x="415" y="145"/>
                    <a:pt x="413" y="141"/>
                  </a:cubicBezTo>
                  <a:cubicBezTo>
                    <a:pt x="413" y="140"/>
                    <a:pt x="411" y="140"/>
                    <a:pt x="410" y="139"/>
                  </a:cubicBezTo>
                  <a:cubicBezTo>
                    <a:pt x="409" y="138"/>
                    <a:pt x="410" y="137"/>
                    <a:pt x="409" y="136"/>
                  </a:cubicBezTo>
                  <a:cubicBezTo>
                    <a:pt x="408" y="135"/>
                    <a:pt x="401" y="135"/>
                    <a:pt x="399" y="135"/>
                  </a:cubicBezTo>
                  <a:close/>
                  <a:moveTo>
                    <a:pt x="395" y="133"/>
                  </a:moveTo>
                  <a:cubicBezTo>
                    <a:pt x="395" y="133"/>
                    <a:pt x="394" y="135"/>
                    <a:pt x="393" y="136"/>
                  </a:cubicBezTo>
                  <a:cubicBezTo>
                    <a:pt x="392" y="137"/>
                    <a:pt x="390" y="136"/>
                    <a:pt x="388" y="137"/>
                  </a:cubicBezTo>
                  <a:cubicBezTo>
                    <a:pt x="388" y="139"/>
                    <a:pt x="388" y="140"/>
                    <a:pt x="389" y="140"/>
                  </a:cubicBezTo>
                  <a:cubicBezTo>
                    <a:pt x="389" y="139"/>
                    <a:pt x="390" y="140"/>
                    <a:pt x="391" y="140"/>
                  </a:cubicBezTo>
                  <a:cubicBezTo>
                    <a:pt x="391" y="140"/>
                    <a:pt x="392" y="137"/>
                    <a:pt x="392" y="137"/>
                  </a:cubicBezTo>
                  <a:cubicBezTo>
                    <a:pt x="393" y="137"/>
                    <a:pt x="394" y="137"/>
                    <a:pt x="395" y="137"/>
                  </a:cubicBezTo>
                  <a:cubicBezTo>
                    <a:pt x="395" y="137"/>
                    <a:pt x="397" y="132"/>
                    <a:pt x="395" y="133"/>
                  </a:cubicBezTo>
                  <a:close/>
                  <a:moveTo>
                    <a:pt x="389" y="132"/>
                  </a:moveTo>
                  <a:cubicBezTo>
                    <a:pt x="390" y="134"/>
                    <a:pt x="390" y="134"/>
                    <a:pt x="390" y="134"/>
                  </a:cubicBezTo>
                  <a:cubicBezTo>
                    <a:pt x="390" y="133"/>
                    <a:pt x="391" y="132"/>
                    <a:pt x="389" y="132"/>
                  </a:cubicBezTo>
                  <a:close/>
                  <a:moveTo>
                    <a:pt x="386" y="132"/>
                  </a:moveTo>
                  <a:cubicBezTo>
                    <a:pt x="386" y="132"/>
                    <a:pt x="386" y="134"/>
                    <a:pt x="386" y="134"/>
                  </a:cubicBezTo>
                  <a:cubicBezTo>
                    <a:pt x="388" y="135"/>
                    <a:pt x="387" y="133"/>
                    <a:pt x="386" y="132"/>
                  </a:cubicBezTo>
                  <a:close/>
                  <a:moveTo>
                    <a:pt x="404" y="131"/>
                  </a:moveTo>
                  <a:cubicBezTo>
                    <a:pt x="402" y="131"/>
                    <a:pt x="404" y="133"/>
                    <a:pt x="405" y="133"/>
                  </a:cubicBezTo>
                  <a:cubicBezTo>
                    <a:pt x="405" y="133"/>
                    <a:pt x="407" y="130"/>
                    <a:pt x="404" y="131"/>
                  </a:cubicBezTo>
                  <a:close/>
                  <a:moveTo>
                    <a:pt x="538" y="128"/>
                  </a:moveTo>
                  <a:cubicBezTo>
                    <a:pt x="537" y="128"/>
                    <a:pt x="535" y="129"/>
                    <a:pt x="535" y="130"/>
                  </a:cubicBezTo>
                  <a:cubicBezTo>
                    <a:pt x="535" y="130"/>
                    <a:pt x="533" y="130"/>
                    <a:pt x="533" y="130"/>
                  </a:cubicBezTo>
                  <a:cubicBezTo>
                    <a:pt x="534" y="130"/>
                    <a:pt x="532" y="130"/>
                    <a:pt x="532" y="130"/>
                  </a:cubicBezTo>
                  <a:cubicBezTo>
                    <a:pt x="533" y="132"/>
                    <a:pt x="533" y="132"/>
                    <a:pt x="533" y="132"/>
                  </a:cubicBezTo>
                  <a:cubicBezTo>
                    <a:pt x="534" y="132"/>
                    <a:pt x="535" y="131"/>
                    <a:pt x="536" y="132"/>
                  </a:cubicBezTo>
                  <a:cubicBezTo>
                    <a:pt x="536" y="132"/>
                    <a:pt x="537" y="133"/>
                    <a:pt x="538" y="134"/>
                  </a:cubicBezTo>
                  <a:cubicBezTo>
                    <a:pt x="538" y="133"/>
                    <a:pt x="537" y="132"/>
                    <a:pt x="538" y="131"/>
                  </a:cubicBezTo>
                  <a:cubicBezTo>
                    <a:pt x="538" y="130"/>
                    <a:pt x="544" y="127"/>
                    <a:pt x="538" y="128"/>
                  </a:cubicBezTo>
                  <a:close/>
                  <a:moveTo>
                    <a:pt x="443" y="114"/>
                  </a:moveTo>
                  <a:cubicBezTo>
                    <a:pt x="442" y="114"/>
                    <a:pt x="441" y="114"/>
                    <a:pt x="440" y="114"/>
                  </a:cubicBezTo>
                  <a:cubicBezTo>
                    <a:pt x="439" y="116"/>
                    <a:pt x="439" y="116"/>
                    <a:pt x="439" y="116"/>
                  </a:cubicBezTo>
                  <a:cubicBezTo>
                    <a:pt x="441" y="119"/>
                    <a:pt x="441" y="119"/>
                    <a:pt x="446" y="120"/>
                  </a:cubicBezTo>
                  <a:cubicBezTo>
                    <a:pt x="446" y="120"/>
                    <a:pt x="445" y="118"/>
                    <a:pt x="445" y="118"/>
                  </a:cubicBezTo>
                  <a:cubicBezTo>
                    <a:pt x="445" y="118"/>
                    <a:pt x="445" y="115"/>
                    <a:pt x="445" y="114"/>
                  </a:cubicBezTo>
                  <a:cubicBezTo>
                    <a:pt x="444" y="114"/>
                    <a:pt x="443" y="114"/>
                    <a:pt x="443" y="114"/>
                  </a:cubicBezTo>
                  <a:close/>
                  <a:moveTo>
                    <a:pt x="395" y="111"/>
                  </a:moveTo>
                  <a:cubicBezTo>
                    <a:pt x="394" y="112"/>
                    <a:pt x="394" y="114"/>
                    <a:pt x="393" y="115"/>
                  </a:cubicBezTo>
                  <a:cubicBezTo>
                    <a:pt x="392" y="114"/>
                    <a:pt x="392" y="117"/>
                    <a:pt x="391" y="117"/>
                  </a:cubicBezTo>
                  <a:cubicBezTo>
                    <a:pt x="392" y="118"/>
                    <a:pt x="394" y="118"/>
                    <a:pt x="395" y="119"/>
                  </a:cubicBezTo>
                  <a:cubicBezTo>
                    <a:pt x="397" y="120"/>
                    <a:pt x="396" y="123"/>
                    <a:pt x="398" y="124"/>
                  </a:cubicBezTo>
                  <a:cubicBezTo>
                    <a:pt x="400" y="125"/>
                    <a:pt x="402" y="124"/>
                    <a:pt x="405" y="124"/>
                  </a:cubicBezTo>
                  <a:cubicBezTo>
                    <a:pt x="408" y="125"/>
                    <a:pt x="410" y="127"/>
                    <a:pt x="412" y="128"/>
                  </a:cubicBezTo>
                  <a:cubicBezTo>
                    <a:pt x="413" y="128"/>
                    <a:pt x="413" y="127"/>
                    <a:pt x="414" y="128"/>
                  </a:cubicBezTo>
                  <a:cubicBezTo>
                    <a:pt x="416" y="126"/>
                    <a:pt x="414" y="124"/>
                    <a:pt x="418" y="124"/>
                  </a:cubicBezTo>
                  <a:cubicBezTo>
                    <a:pt x="418" y="126"/>
                    <a:pt x="418" y="126"/>
                    <a:pt x="418" y="126"/>
                  </a:cubicBezTo>
                  <a:cubicBezTo>
                    <a:pt x="421" y="127"/>
                    <a:pt x="428" y="128"/>
                    <a:pt x="429" y="130"/>
                  </a:cubicBezTo>
                  <a:cubicBezTo>
                    <a:pt x="429" y="131"/>
                    <a:pt x="428" y="132"/>
                    <a:pt x="429" y="132"/>
                  </a:cubicBezTo>
                  <a:cubicBezTo>
                    <a:pt x="429" y="133"/>
                    <a:pt x="431" y="133"/>
                    <a:pt x="431" y="134"/>
                  </a:cubicBezTo>
                  <a:cubicBezTo>
                    <a:pt x="433" y="138"/>
                    <a:pt x="430" y="139"/>
                    <a:pt x="430" y="142"/>
                  </a:cubicBezTo>
                  <a:cubicBezTo>
                    <a:pt x="430" y="143"/>
                    <a:pt x="431" y="144"/>
                    <a:pt x="431" y="144"/>
                  </a:cubicBezTo>
                  <a:cubicBezTo>
                    <a:pt x="431" y="146"/>
                    <a:pt x="429" y="147"/>
                    <a:pt x="429" y="148"/>
                  </a:cubicBezTo>
                  <a:cubicBezTo>
                    <a:pt x="429" y="149"/>
                    <a:pt x="430" y="151"/>
                    <a:pt x="431" y="152"/>
                  </a:cubicBezTo>
                  <a:cubicBezTo>
                    <a:pt x="431" y="153"/>
                    <a:pt x="431" y="155"/>
                    <a:pt x="431" y="154"/>
                  </a:cubicBezTo>
                  <a:cubicBezTo>
                    <a:pt x="431" y="155"/>
                    <a:pt x="431" y="158"/>
                    <a:pt x="431" y="158"/>
                  </a:cubicBezTo>
                  <a:cubicBezTo>
                    <a:pt x="433" y="158"/>
                    <a:pt x="434" y="158"/>
                    <a:pt x="435" y="158"/>
                  </a:cubicBezTo>
                  <a:cubicBezTo>
                    <a:pt x="436" y="156"/>
                    <a:pt x="436" y="156"/>
                    <a:pt x="436" y="156"/>
                  </a:cubicBezTo>
                  <a:cubicBezTo>
                    <a:pt x="440" y="155"/>
                    <a:pt x="439" y="157"/>
                    <a:pt x="439" y="158"/>
                  </a:cubicBezTo>
                  <a:cubicBezTo>
                    <a:pt x="439" y="158"/>
                    <a:pt x="439" y="158"/>
                    <a:pt x="439" y="158"/>
                  </a:cubicBezTo>
                  <a:cubicBezTo>
                    <a:pt x="439" y="158"/>
                    <a:pt x="451" y="156"/>
                    <a:pt x="451" y="156"/>
                  </a:cubicBezTo>
                  <a:cubicBezTo>
                    <a:pt x="452" y="155"/>
                    <a:pt x="451" y="153"/>
                    <a:pt x="452" y="152"/>
                  </a:cubicBezTo>
                  <a:cubicBezTo>
                    <a:pt x="455" y="150"/>
                    <a:pt x="455" y="150"/>
                    <a:pt x="455" y="150"/>
                  </a:cubicBezTo>
                  <a:cubicBezTo>
                    <a:pt x="456" y="152"/>
                    <a:pt x="457" y="155"/>
                    <a:pt x="457" y="157"/>
                  </a:cubicBezTo>
                  <a:cubicBezTo>
                    <a:pt x="459" y="157"/>
                    <a:pt x="460" y="158"/>
                    <a:pt x="462" y="158"/>
                  </a:cubicBezTo>
                  <a:cubicBezTo>
                    <a:pt x="462" y="157"/>
                    <a:pt x="465" y="155"/>
                    <a:pt x="466" y="156"/>
                  </a:cubicBezTo>
                  <a:cubicBezTo>
                    <a:pt x="466" y="156"/>
                    <a:pt x="468" y="158"/>
                    <a:pt x="470" y="157"/>
                  </a:cubicBezTo>
                  <a:cubicBezTo>
                    <a:pt x="471" y="154"/>
                    <a:pt x="471" y="154"/>
                    <a:pt x="471" y="154"/>
                  </a:cubicBezTo>
                  <a:cubicBezTo>
                    <a:pt x="473" y="154"/>
                    <a:pt x="473" y="154"/>
                    <a:pt x="474" y="154"/>
                  </a:cubicBezTo>
                  <a:cubicBezTo>
                    <a:pt x="475" y="154"/>
                    <a:pt x="475" y="155"/>
                    <a:pt x="475" y="157"/>
                  </a:cubicBezTo>
                  <a:cubicBezTo>
                    <a:pt x="478" y="157"/>
                    <a:pt x="480" y="156"/>
                    <a:pt x="482" y="156"/>
                  </a:cubicBezTo>
                  <a:cubicBezTo>
                    <a:pt x="482" y="154"/>
                    <a:pt x="482" y="154"/>
                    <a:pt x="482" y="154"/>
                  </a:cubicBezTo>
                  <a:cubicBezTo>
                    <a:pt x="484" y="155"/>
                    <a:pt x="483" y="156"/>
                    <a:pt x="484" y="157"/>
                  </a:cubicBezTo>
                  <a:cubicBezTo>
                    <a:pt x="485" y="157"/>
                    <a:pt x="485" y="156"/>
                    <a:pt x="486" y="156"/>
                  </a:cubicBezTo>
                  <a:cubicBezTo>
                    <a:pt x="487" y="155"/>
                    <a:pt x="489" y="156"/>
                    <a:pt x="491" y="156"/>
                  </a:cubicBezTo>
                  <a:cubicBezTo>
                    <a:pt x="495" y="156"/>
                    <a:pt x="498" y="156"/>
                    <a:pt x="502" y="156"/>
                  </a:cubicBezTo>
                  <a:cubicBezTo>
                    <a:pt x="502" y="154"/>
                    <a:pt x="502" y="155"/>
                    <a:pt x="503" y="155"/>
                  </a:cubicBezTo>
                  <a:cubicBezTo>
                    <a:pt x="503" y="153"/>
                    <a:pt x="503" y="151"/>
                    <a:pt x="502" y="151"/>
                  </a:cubicBezTo>
                  <a:cubicBezTo>
                    <a:pt x="503" y="151"/>
                    <a:pt x="504" y="151"/>
                    <a:pt x="504" y="151"/>
                  </a:cubicBezTo>
                  <a:cubicBezTo>
                    <a:pt x="505" y="151"/>
                    <a:pt x="505" y="154"/>
                    <a:pt x="505" y="154"/>
                  </a:cubicBezTo>
                  <a:cubicBezTo>
                    <a:pt x="506" y="154"/>
                    <a:pt x="507" y="155"/>
                    <a:pt x="508" y="156"/>
                  </a:cubicBezTo>
                  <a:cubicBezTo>
                    <a:pt x="509" y="156"/>
                    <a:pt x="509" y="155"/>
                    <a:pt x="510" y="155"/>
                  </a:cubicBezTo>
                  <a:cubicBezTo>
                    <a:pt x="511" y="154"/>
                    <a:pt x="510" y="154"/>
                    <a:pt x="511" y="154"/>
                  </a:cubicBezTo>
                  <a:cubicBezTo>
                    <a:pt x="511" y="154"/>
                    <a:pt x="512" y="155"/>
                    <a:pt x="512" y="156"/>
                  </a:cubicBezTo>
                  <a:cubicBezTo>
                    <a:pt x="514" y="156"/>
                    <a:pt x="526" y="155"/>
                    <a:pt x="529" y="154"/>
                  </a:cubicBezTo>
                  <a:cubicBezTo>
                    <a:pt x="529" y="154"/>
                    <a:pt x="529" y="152"/>
                    <a:pt x="530" y="152"/>
                  </a:cubicBezTo>
                  <a:cubicBezTo>
                    <a:pt x="531" y="156"/>
                    <a:pt x="530" y="150"/>
                    <a:pt x="530" y="148"/>
                  </a:cubicBezTo>
                  <a:cubicBezTo>
                    <a:pt x="531" y="147"/>
                    <a:pt x="530" y="149"/>
                    <a:pt x="530" y="149"/>
                  </a:cubicBezTo>
                  <a:cubicBezTo>
                    <a:pt x="532" y="148"/>
                    <a:pt x="534" y="147"/>
                    <a:pt x="535" y="146"/>
                  </a:cubicBezTo>
                  <a:cubicBezTo>
                    <a:pt x="537" y="143"/>
                    <a:pt x="536" y="142"/>
                    <a:pt x="535" y="139"/>
                  </a:cubicBezTo>
                  <a:cubicBezTo>
                    <a:pt x="535" y="139"/>
                    <a:pt x="533" y="139"/>
                    <a:pt x="533" y="139"/>
                  </a:cubicBezTo>
                  <a:cubicBezTo>
                    <a:pt x="531" y="138"/>
                    <a:pt x="527" y="135"/>
                    <a:pt x="524" y="135"/>
                  </a:cubicBezTo>
                  <a:cubicBezTo>
                    <a:pt x="523" y="135"/>
                    <a:pt x="521" y="137"/>
                    <a:pt x="520" y="136"/>
                  </a:cubicBezTo>
                  <a:cubicBezTo>
                    <a:pt x="517" y="134"/>
                    <a:pt x="517" y="134"/>
                    <a:pt x="517" y="134"/>
                  </a:cubicBezTo>
                  <a:cubicBezTo>
                    <a:pt x="517" y="134"/>
                    <a:pt x="517" y="132"/>
                    <a:pt x="517" y="132"/>
                  </a:cubicBezTo>
                  <a:cubicBezTo>
                    <a:pt x="516" y="132"/>
                    <a:pt x="508" y="131"/>
                    <a:pt x="506" y="132"/>
                  </a:cubicBezTo>
                  <a:cubicBezTo>
                    <a:pt x="506" y="132"/>
                    <a:pt x="505" y="133"/>
                    <a:pt x="503" y="133"/>
                  </a:cubicBezTo>
                  <a:cubicBezTo>
                    <a:pt x="502" y="133"/>
                    <a:pt x="501" y="131"/>
                    <a:pt x="497" y="131"/>
                  </a:cubicBezTo>
                  <a:cubicBezTo>
                    <a:pt x="496" y="132"/>
                    <a:pt x="496" y="132"/>
                    <a:pt x="496" y="132"/>
                  </a:cubicBezTo>
                  <a:cubicBezTo>
                    <a:pt x="494" y="133"/>
                    <a:pt x="493" y="132"/>
                    <a:pt x="492" y="132"/>
                  </a:cubicBezTo>
                  <a:cubicBezTo>
                    <a:pt x="491" y="134"/>
                    <a:pt x="491" y="134"/>
                    <a:pt x="491" y="134"/>
                  </a:cubicBezTo>
                  <a:cubicBezTo>
                    <a:pt x="489" y="135"/>
                    <a:pt x="485" y="133"/>
                    <a:pt x="482" y="134"/>
                  </a:cubicBezTo>
                  <a:cubicBezTo>
                    <a:pt x="482" y="135"/>
                    <a:pt x="480" y="135"/>
                    <a:pt x="479" y="136"/>
                  </a:cubicBezTo>
                  <a:cubicBezTo>
                    <a:pt x="479" y="136"/>
                    <a:pt x="479" y="138"/>
                    <a:pt x="479" y="138"/>
                  </a:cubicBezTo>
                  <a:cubicBezTo>
                    <a:pt x="477" y="138"/>
                    <a:pt x="470" y="136"/>
                    <a:pt x="468" y="135"/>
                  </a:cubicBezTo>
                  <a:cubicBezTo>
                    <a:pt x="468" y="138"/>
                    <a:pt x="468" y="138"/>
                    <a:pt x="468" y="138"/>
                  </a:cubicBezTo>
                  <a:cubicBezTo>
                    <a:pt x="467" y="138"/>
                    <a:pt x="465" y="136"/>
                    <a:pt x="463" y="136"/>
                  </a:cubicBezTo>
                  <a:cubicBezTo>
                    <a:pt x="463" y="136"/>
                    <a:pt x="463" y="138"/>
                    <a:pt x="461" y="138"/>
                  </a:cubicBezTo>
                  <a:cubicBezTo>
                    <a:pt x="461" y="136"/>
                    <a:pt x="461" y="136"/>
                    <a:pt x="461" y="136"/>
                  </a:cubicBezTo>
                  <a:cubicBezTo>
                    <a:pt x="458" y="135"/>
                    <a:pt x="456" y="135"/>
                    <a:pt x="453" y="134"/>
                  </a:cubicBezTo>
                  <a:cubicBezTo>
                    <a:pt x="452" y="134"/>
                    <a:pt x="452" y="135"/>
                    <a:pt x="451" y="136"/>
                  </a:cubicBezTo>
                  <a:cubicBezTo>
                    <a:pt x="451" y="134"/>
                    <a:pt x="451" y="133"/>
                    <a:pt x="451" y="132"/>
                  </a:cubicBezTo>
                  <a:cubicBezTo>
                    <a:pt x="448" y="131"/>
                    <a:pt x="447" y="130"/>
                    <a:pt x="444" y="131"/>
                  </a:cubicBezTo>
                  <a:cubicBezTo>
                    <a:pt x="443" y="131"/>
                    <a:pt x="443" y="133"/>
                    <a:pt x="443" y="133"/>
                  </a:cubicBezTo>
                  <a:cubicBezTo>
                    <a:pt x="439" y="135"/>
                    <a:pt x="442" y="131"/>
                    <a:pt x="443" y="130"/>
                  </a:cubicBezTo>
                  <a:cubicBezTo>
                    <a:pt x="442" y="130"/>
                    <a:pt x="440" y="130"/>
                    <a:pt x="439" y="130"/>
                  </a:cubicBezTo>
                  <a:cubicBezTo>
                    <a:pt x="440" y="128"/>
                    <a:pt x="440" y="128"/>
                    <a:pt x="440" y="128"/>
                  </a:cubicBezTo>
                  <a:cubicBezTo>
                    <a:pt x="444" y="129"/>
                    <a:pt x="445" y="129"/>
                    <a:pt x="449" y="127"/>
                  </a:cubicBezTo>
                  <a:cubicBezTo>
                    <a:pt x="449" y="127"/>
                    <a:pt x="449" y="125"/>
                    <a:pt x="449" y="125"/>
                  </a:cubicBezTo>
                  <a:cubicBezTo>
                    <a:pt x="447" y="124"/>
                    <a:pt x="445" y="124"/>
                    <a:pt x="443" y="123"/>
                  </a:cubicBezTo>
                  <a:cubicBezTo>
                    <a:pt x="442" y="123"/>
                    <a:pt x="441" y="121"/>
                    <a:pt x="441" y="121"/>
                  </a:cubicBezTo>
                  <a:cubicBezTo>
                    <a:pt x="439" y="120"/>
                    <a:pt x="437" y="121"/>
                    <a:pt x="436" y="120"/>
                  </a:cubicBezTo>
                  <a:cubicBezTo>
                    <a:pt x="435" y="120"/>
                    <a:pt x="435" y="118"/>
                    <a:pt x="435" y="117"/>
                  </a:cubicBezTo>
                  <a:cubicBezTo>
                    <a:pt x="431" y="118"/>
                    <a:pt x="420" y="120"/>
                    <a:pt x="419" y="119"/>
                  </a:cubicBezTo>
                  <a:cubicBezTo>
                    <a:pt x="418" y="119"/>
                    <a:pt x="419" y="117"/>
                    <a:pt x="419" y="117"/>
                  </a:cubicBezTo>
                  <a:cubicBezTo>
                    <a:pt x="419" y="117"/>
                    <a:pt x="415" y="114"/>
                    <a:pt x="415" y="114"/>
                  </a:cubicBezTo>
                  <a:cubicBezTo>
                    <a:pt x="413" y="113"/>
                    <a:pt x="412" y="114"/>
                    <a:pt x="409" y="114"/>
                  </a:cubicBezTo>
                  <a:cubicBezTo>
                    <a:pt x="408" y="114"/>
                    <a:pt x="404" y="113"/>
                    <a:pt x="403" y="113"/>
                  </a:cubicBezTo>
                  <a:cubicBezTo>
                    <a:pt x="402" y="113"/>
                    <a:pt x="402" y="112"/>
                    <a:pt x="402" y="112"/>
                  </a:cubicBezTo>
                  <a:cubicBezTo>
                    <a:pt x="401" y="111"/>
                    <a:pt x="399" y="112"/>
                    <a:pt x="399" y="112"/>
                  </a:cubicBezTo>
                  <a:cubicBezTo>
                    <a:pt x="399" y="112"/>
                    <a:pt x="397" y="111"/>
                    <a:pt x="395" y="111"/>
                  </a:cubicBezTo>
                  <a:close/>
                  <a:moveTo>
                    <a:pt x="523" y="102"/>
                  </a:moveTo>
                  <a:cubicBezTo>
                    <a:pt x="524" y="102"/>
                    <a:pt x="524" y="103"/>
                    <a:pt x="524" y="104"/>
                  </a:cubicBezTo>
                  <a:cubicBezTo>
                    <a:pt x="525" y="104"/>
                    <a:pt x="525" y="105"/>
                    <a:pt x="526" y="105"/>
                  </a:cubicBezTo>
                  <a:cubicBezTo>
                    <a:pt x="523" y="105"/>
                    <a:pt x="520" y="105"/>
                    <a:pt x="518" y="105"/>
                  </a:cubicBezTo>
                  <a:cubicBezTo>
                    <a:pt x="519" y="105"/>
                    <a:pt x="518" y="104"/>
                    <a:pt x="518" y="104"/>
                  </a:cubicBezTo>
                  <a:cubicBezTo>
                    <a:pt x="518" y="104"/>
                    <a:pt x="522" y="102"/>
                    <a:pt x="523" y="102"/>
                  </a:cubicBezTo>
                  <a:close/>
                  <a:moveTo>
                    <a:pt x="411" y="99"/>
                  </a:moveTo>
                  <a:cubicBezTo>
                    <a:pt x="411" y="100"/>
                    <a:pt x="411" y="100"/>
                    <a:pt x="411" y="100"/>
                  </a:cubicBezTo>
                  <a:cubicBezTo>
                    <a:pt x="409" y="101"/>
                    <a:pt x="407" y="101"/>
                    <a:pt x="405" y="102"/>
                  </a:cubicBezTo>
                  <a:cubicBezTo>
                    <a:pt x="405" y="102"/>
                    <a:pt x="405" y="102"/>
                    <a:pt x="405" y="102"/>
                  </a:cubicBezTo>
                  <a:cubicBezTo>
                    <a:pt x="402" y="103"/>
                    <a:pt x="399" y="102"/>
                    <a:pt x="397" y="102"/>
                  </a:cubicBezTo>
                  <a:cubicBezTo>
                    <a:pt x="397" y="102"/>
                    <a:pt x="394" y="104"/>
                    <a:pt x="393" y="104"/>
                  </a:cubicBezTo>
                  <a:cubicBezTo>
                    <a:pt x="394" y="105"/>
                    <a:pt x="394" y="105"/>
                    <a:pt x="394" y="106"/>
                  </a:cubicBezTo>
                  <a:cubicBezTo>
                    <a:pt x="404" y="105"/>
                    <a:pt x="414" y="111"/>
                    <a:pt x="421" y="106"/>
                  </a:cubicBezTo>
                  <a:cubicBezTo>
                    <a:pt x="422" y="105"/>
                    <a:pt x="422" y="105"/>
                    <a:pt x="423" y="105"/>
                  </a:cubicBezTo>
                  <a:cubicBezTo>
                    <a:pt x="424" y="102"/>
                    <a:pt x="424" y="102"/>
                    <a:pt x="424" y="102"/>
                  </a:cubicBezTo>
                  <a:cubicBezTo>
                    <a:pt x="429" y="101"/>
                    <a:pt x="420" y="100"/>
                    <a:pt x="420" y="100"/>
                  </a:cubicBezTo>
                  <a:cubicBezTo>
                    <a:pt x="420" y="99"/>
                    <a:pt x="420" y="99"/>
                    <a:pt x="420" y="99"/>
                  </a:cubicBezTo>
                  <a:cubicBezTo>
                    <a:pt x="418" y="99"/>
                    <a:pt x="417" y="101"/>
                    <a:pt x="414" y="100"/>
                  </a:cubicBezTo>
                  <a:cubicBezTo>
                    <a:pt x="413" y="100"/>
                    <a:pt x="413" y="99"/>
                    <a:pt x="411" y="99"/>
                  </a:cubicBezTo>
                  <a:close/>
                  <a:moveTo>
                    <a:pt x="442" y="96"/>
                  </a:moveTo>
                  <a:cubicBezTo>
                    <a:pt x="441" y="97"/>
                    <a:pt x="442" y="98"/>
                    <a:pt x="442" y="98"/>
                  </a:cubicBezTo>
                  <a:cubicBezTo>
                    <a:pt x="442" y="99"/>
                    <a:pt x="440" y="100"/>
                    <a:pt x="439" y="100"/>
                  </a:cubicBezTo>
                  <a:cubicBezTo>
                    <a:pt x="439" y="101"/>
                    <a:pt x="439" y="103"/>
                    <a:pt x="439" y="102"/>
                  </a:cubicBezTo>
                  <a:cubicBezTo>
                    <a:pt x="440" y="105"/>
                    <a:pt x="440" y="106"/>
                    <a:pt x="440" y="108"/>
                  </a:cubicBezTo>
                  <a:cubicBezTo>
                    <a:pt x="441" y="107"/>
                    <a:pt x="441" y="106"/>
                    <a:pt x="441" y="106"/>
                  </a:cubicBezTo>
                  <a:cubicBezTo>
                    <a:pt x="442" y="106"/>
                    <a:pt x="444" y="106"/>
                    <a:pt x="445" y="106"/>
                  </a:cubicBezTo>
                  <a:cubicBezTo>
                    <a:pt x="446" y="104"/>
                    <a:pt x="447" y="102"/>
                    <a:pt x="447" y="99"/>
                  </a:cubicBezTo>
                  <a:cubicBezTo>
                    <a:pt x="445" y="98"/>
                    <a:pt x="444" y="97"/>
                    <a:pt x="442" y="96"/>
                  </a:cubicBezTo>
                  <a:close/>
                  <a:moveTo>
                    <a:pt x="510" y="94"/>
                  </a:moveTo>
                  <a:cubicBezTo>
                    <a:pt x="511" y="93"/>
                    <a:pt x="510" y="96"/>
                    <a:pt x="510" y="96"/>
                  </a:cubicBezTo>
                  <a:cubicBezTo>
                    <a:pt x="508" y="96"/>
                    <a:pt x="509" y="94"/>
                    <a:pt x="510" y="94"/>
                  </a:cubicBezTo>
                  <a:close/>
                  <a:moveTo>
                    <a:pt x="377" y="79"/>
                  </a:moveTo>
                  <a:cubicBezTo>
                    <a:pt x="373" y="88"/>
                    <a:pt x="374" y="92"/>
                    <a:pt x="384" y="92"/>
                  </a:cubicBezTo>
                  <a:cubicBezTo>
                    <a:pt x="384" y="92"/>
                    <a:pt x="385" y="94"/>
                    <a:pt x="385" y="94"/>
                  </a:cubicBezTo>
                  <a:cubicBezTo>
                    <a:pt x="384" y="94"/>
                    <a:pt x="383" y="93"/>
                    <a:pt x="382" y="94"/>
                  </a:cubicBezTo>
                  <a:cubicBezTo>
                    <a:pt x="382" y="94"/>
                    <a:pt x="381" y="96"/>
                    <a:pt x="382" y="96"/>
                  </a:cubicBezTo>
                  <a:cubicBezTo>
                    <a:pt x="383" y="96"/>
                    <a:pt x="383" y="98"/>
                    <a:pt x="384" y="98"/>
                  </a:cubicBezTo>
                  <a:cubicBezTo>
                    <a:pt x="385" y="99"/>
                    <a:pt x="388" y="100"/>
                    <a:pt x="388" y="101"/>
                  </a:cubicBezTo>
                  <a:cubicBezTo>
                    <a:pt x="388" y="102"/>
                    <a:pt x="387" y="102"/>
                    <a:pt x="388" y="103"/>
                  </a:cubicBezTo>
                  <a:cubicBezTo>
                    <a:pt x="389" y="103"/>
                    <a:pt x="390" y="103"/>
                    <a:pt x="391" y="103"/>
                  </a:cubicBezTo>
                  <a:cubicBezTo>
                    <a:pt x="392" y="103"/>
                    <a:pt x="392" y="101"/>
                    <a:pt x="393" y="100"/>
                  </a:cubicBezTo>
                  <a:cubicBezTo>
                    <a:pt x="395" y="99"/>
                    <a:pt x="402" y="99"/>
                    <a:pt x="404" y="99"/>
                  </a:cubicBezTo>
                  <a:cubicBezTo>
                    <a:pt x="404" y="98"/>
                    <a:pt x="404" y="97"/>
                    <a:pt x="404" y="96"/>
                  </a:cubicBezTo>
                  <a:cubicBezTo>
                    <a:pt x="404" y="96"/>
                    <a:pt x="402" y="95"/>
                    <a:pt x="402" y="94"/>
                  </a:cubicBezTo>
                  <a:cubicBezTo>
                    <a:pt x="402" y="93"/>
                    <a:pt x="403" y="93"/>
                    <a:pt x="403" y="93"/>
                  </a:cubicBezTo>
                  <a:cubicBezTo>
                    <a:pt x="403" y="93"/>
                    <a:pt x="401" y="90"/>
                    <a:pt x="401" y="90"/>
                  </a:cubicBezTo>
                  <a:cubicBezTo>
                    <a:pt x="401" y="90"/>
                    <a:pt x="400" y="90"/>
                    <a:pt x="399" y="90"/>
                  </a:cubicBezTo>
                  <a:cubicBezTo>
                    <a:pt x="399" y="90"/>
                    <a:pt x="397" y="88"/>
                    <a:pt x="397" y="88"/>
                  </a:cubicBezTo>
                  <a:cubicBezTo>
                    <a:pt x="396" y="87"/>
                    <a:pt x="395" y="89"/>
                    <a:pt x="394" y="88"/>
                  </a:cubicBezTo>
                  <a:cubicBezTo>
                    <a:pt x="394" y="88"/>
                    <a:pt x="394" y="88"/>
                    <a:pt x="394" y="88"/>
                  </a:cubicBezTo>
                  <a:cubicBezTo>
                    <a:pt x="394" y="87"/>
                    <a:pt x="392" y="86"/>
                    <a:pt x="392" y="86"/>
                  </a:cubicBezTo>
                  <a:cubicBezTo>
                    <a:pt x="389" y="84"/>
                    <a:pt x="386" y="84"/>
                    <a:pt x="383" y="83"/>
                  </a:cubicBezTo>
                  <a:cubicBezTo>
                    <a:pt x="381" y="82"/>
                    <a:pt x="379" y="80"/>
                    <a:pt x="377" y="79"/>
                  </a:cubicBezTo>
                  <a:close/>
                  <a:moveTo>
                    <a:pt x="363" y="57"/>
                  </a:moveTo>
                  <a:cubicBezTo>
                    <a:pt x="364" y="60"/>
                    <a:pt x="364" y="63"/>
                    <a:pt x="365" y="65"/>
                  </a:cubicBezTo>
                  <a:cubicBezTo>
                    <a:pt x="365" y="65"/>
                    <a:pt x="367" y="64"/>
                    <a:pt x="367" y="64"/>
                  </a:cubicBezTo>
                  <a:cubicBezTo>
                    <a:pt x="368" y="65"/>
                    <a:pt x="368" y="67"/>
                    <a:pt x="369" y="68"/>
                  </a:cubicBezTo>
                  <a:cubicBezTo>
                    <a:pt x="369" y="68"/>
                    <a:pt x="370" y="67"/>
                    <a:pt x="371" y="68"/>
                  </a:cubicBezTo>
                  <a:cubicBezTo>
                    <a:pt x="370" y="66"/>
                    <a:pt x="371" y="65"/>
                    <a:pt x="370" y="63"/>
                  </a:cubicBezTo>
                  <a:cubicBezTo>
                    <a:pt x="370" y="62"/>
                    <a:pt x="367" y="61"/>
                    <a:pt x="367" y="60"/>
                  </a:cubicBezTo>
                  <a:cubicBezTo>
                    <a:pt x="366" y="59"/>
                    <a:pt x="367" y="58"/>
                    <a:pt x="367" y="57"/>
                  </a:cubicBezTo>
                  <a:cubicBezTo>
                    <a:pt x="366" y="57"/>
                    <a:pt x="364" y="58"/>
                    <a:pt x="363" y="57"/>
                  </a:cubicBezTo>
                  <a:close/>
                  <a:moveTo>
                    <a:pt x="578" y="40"/>
                  </a:moveTo>
                  <a:cubicBezTo>
                    <a:pt x="581" y="40"/>
                    <a:pt x="580" y="41"/>
                    <a:pt x="579" y="41"/>
                  </a:cubicBezTo>
                  <a:cubicBezTo>
                    <a:pt x="573" y="42"/>
                    <a:pt x="573" y="40"/>
                    <a:pt x="578" y="40"/>
                  </a:cubicBezTo>
                  <a:close/>
                  <a:moveTo>
                    <a:pt x="374" y="160"/>
                  </a:moveTo>
                  <a:cubicBezTo>
                    <a:pt x="374" y="160"/>
                    <a:pt x="372" y="163"/>
                    <a:pt x="371" y="164"/>
                  </a:cubicBezTo>
                  <a:cubicBezTo>
                    <a:pt x="369" y="164"/>
                    <a:pt x="358" y="165"/>
                    <a:pt x="365" y="167"/>
                  </a:cubicBezTo>
                  <a:cubicBezTo>
                    <a:pt x="365" y="167"/>
                    <a:pt x="364" y="169"/>
                    <a:pt x="364" y="169"/>
                  </a:cubicBezTo>
                  <a:cubicBezTo>
                    <a:pt x="362" y="168"/>
                    <a:pt x="360" y="169"/>
                    <a:pt x="357" y="168"/>
                  </a:cubicBezTo>
                  <a:cubicBezTo>
                    <a:pt x="357" y="167"/>
                    <a:pt x="356" y="165"/>
                    <a:pt x="355" y="165"/>
                  </a:cubicBezTo>
                  <a:cubicBezTo>
                    <a:pt x="353" y="166"/>
                    <a:pt x="347" y="171"/>
                    <a:pt x="348" y="174"/>
                  </a:cubicBezTo>
                  <a:cubicBezTo>
                    <a:pt x="348" y="175"/>
                    <a:pt x="349" y="175"/>
                    <a:pt x="349" y="176"/>
                  </a:cubicBezTo>
                  <a:cubicBezTo>
                    <a:pt x="351" y="176"/>
                    <a:pt x="353" y="177"/>
                    <a:pt x="353" y="177"/>
                  </a:cubicBezTo>
                  <a:cubicBezTo>
                    <a:pt x="355" y="177"/>
                    <a:pt x="357" y="177"/>
                    <a:pt x="357" y="178"/>
                  </a:cubicBezTo>
                  <a:cubicBezTo>
                    <a:pt x="358" y="179"/>
                    <a:pt x="358" y="181"/>
                    <a:pt x="357" y="181"/>
                  </a:cubicBezTo>
                  <a:cubicBezTo>
                    <a:pt x="357" y="182"/>
                    <a:pt x="358" y="184"/>
                    <a:pt x="357" y="185"/>
                  </a:cubicBezTo>
                  <a:cubicBezTo>
                    <a:pt x="356" y="187"/>
                    <a:pt x="347" y="186"/>
                    <a:pt x="344" y="186"/>
                  </a:cubicBezTo>
                  <a:cubicBezTo>
                    <a:pt x="342" y="184"/>
                    <a:pt x="341" y="182"/>
                    <a:pt x="340" y="180"/>
                  </a:cubicBezTo>
                  <a:cubicBezTo>
                    <a:pt x="340" y="180"/>
                    <a:pt x="339" y="181"/>
                    <a:pt x="338" y="181"/>
                  </a:cubicBezTo>
                  <a:cubicBezTo>
                    <a:pt x="337" y="182"/>
                    <a:pt x="337" y="181"/>
                    <a:pt x="336" y="181"/>
                  </a:cubicBezTo>
                  <a:cubicBezTo>
                    <a:pt x="336" y="182"/>
                    <a:pt x="335" y="182"/>
                    <a:pt x="335" y="184"/>
                  </a:cubicBezTo>
                  <a:cubicBezTo>
                    <a:pt x="335" y="184"/>
                    <a:pt x="336" y="186"/>
                    <a:pt x="336" y="186"/>
                  </a:cubicBezTo>
                  <a:cubicBezTo>
                    <a:pt x="336" y="187"/>
                    <a:pt x="335" y="188"/>
                    <a:pt x="336" y="188"/>
                  </a:cubicBezTo>
                  <a:cubicBezTo>
                    <a:pt x="336" y="189"/>
                    <a:pt x="338" y="190"/>
                    <a:pt x="338" y="191"/>
                  </a:cubicBezTo>
                  <a:cubicBezTo>
                    <a:pt x="339" y="191"/>
                    <a:pt x="341" y="194"/>
                    <a:pt x="341" y="194"/>
                  </a:cubicBezTo>
                  <a:cubicBezTo>
                    <a:pt x="342" y="194"/>
                    <a:pt x="343" y="194"/>
                    <a:pt x="344" y="194"/>
                  </a:cubicBezTo>
                  <a:cubicBezTo>
                    <a:pt x="344" y="194"/>
                    <a:pt x="346" y="196"/>
                    <a:pt x="346" y="196"/>
                  </a:cubicBezTo>
                  <a:cubicBezTo>
                    <a:pt x="348" y="196"/>
                    <a:pt x="348" y="196"/>
                    <a:pt x="348" y="196"/>
                  </a:cubicBezTo>
                  <a:cubicBezTo>
                    <a:pt x="348" y="196"/>
                    <a:pt x="348" y="194"/>
                    <a:pt x="348" y="193"/>
                  </a:cubicBezTo>
                  <a:cubicBezTo>
                    <a:pt x="349" y="193"/>
                    <a:pt x="350" y="193"/>
                    <a:pt x="352" y="193"/>
                  </a:cubicBezTo>
                  <a:cubicBezTo>
                    <a:pt x="352" y="194"/>
                    <a:pt x="353" y="195"/>
                    <a:pt x="354" y="196"/>
                  </a:cubicBezTo>
                  <a:cubicBezTo>
                    <a:pt x="355" y="197"/>
                    <a:pt x="356" y="199"/>
                    <a:pt x="357" y="199"/>
                  </a:cubicBezTo>
                  <a:cubicBezTo>
                    <a:pt x="357" y="200"/>
                    <a:pt x="359" y="199"/>
                    <a:pt x="359" y="199"/>
                  </a:cubicBezTo>
                  <a:cubicBezTo>
                    <a:pt x="360" y="200"/>
                    <a:pt x="364" y="203"/>
                    <a:pt x="364" y="203"/>
                  </a:cubicBezTo>
                  <a:cubicBezTo>
                    <a:pt x="364" y="204"/>
                    <a:pt x="364" y="205"/>
                    <a:pt x="364" y="206"/>
                  </a:cubicBezTo>
                  <a:cubicBezTo>
                    <a:pt x="364" y="207"/>
                    <a:pt x="366" y="209"/>
                    <a:pt x="367" y="211"/>
                  </a:cubicBezTo>
                  <a:cubicBezTo>
                    <a:pt x="369" y="211"/>
                    <a:pt x="370" y="212"/>
                    <a:pt x="372" y="211"/>
                  </a:cubicBezTo>
                  <a:cubicBezTo>
                    <a:pt x="374" y="210"/>
                    <a:pt x="375" y="206"/>
                    <a:pt x="377" y="205"/>
                  </a:cubicBezTo>
                  <a:cubicBezTo>
                    <a:pt x="378" y="204"/>
                    <a:pt x="380" y="205"/>
                    <a:pt x="381" y="205"/>
                  </a:cubicBezTo>
                  <a:cubicBezTo>
                    <a:pt x="381" y="205"/>
                    <a:pt x="382" y="203"/>
                    <a:pt x="383" y="203"/>
                  </a:cubicBezTo>
                  <a:cubicBezTo>
                    <a:pt x="386" y="201"/>
                    <a:pt x="388" y="202"/>
                    <a:pt x="391" y="201"/>
                  </a:cubicBezTo>
                  <a:cubicBezTo>
                    <a:pt x="391" y="198"/>
                    <a:pt x="391" y="199"/>
                    <a:pt x="391" y="197"/>
                  </a:cubicBezTo>
                  <a:cubicBezTo>
                    <a:pt x="393" y="197"/>
                    <a:pt x="393" y="197"/>
                    <a:pt x="393" y="197"/>
                  </a:cubicBezTo>
                  <a:cubicBezTo>
                    <a:pt x="393" y="196"/>
                    <a:pt x="394" y="192"/>
                    <a:pt x="393" y="191"/>
                  </a:cubicBezTo>
                  <a:cubicBezTo>
                    <a:pt x="392" y="189"/>
                    <a:pt x="392" y="189"/>
                    <a:pt x="392" y="189"/>
                  </a:cubicBezTo>
                  <a:cubicBezTo>
                    <a:pt x="392" y="187"/>
                    <a:pt x="393" y="187"/>
                    <a:pt x="393" y="185"/>
                  </a:cubicBezTo>
                  <a:cubicBezTo>
                    <a:pt x="393" y="185"/>
                    <a:pt x="390" y="183"/>
                    <a:pt x="390" y="183"/>
                  </a:cubicBezTo>
                  <a:cubicBezTo>
                    <a:pt x="387" y="186"/>
                    <a:pt x="388" y="185"/>
                    <a:pt x="385" y="187"/>
                  </a:cubicBezTo>
                  <a:cubicBezTo>
                    <a:pt x="384" y="184"/>
                    <a:pt x="384" y="183"/>
                    <a:pt x="383" y="179"/>
                  </a:cubicBezTo>
                  <a:cubicBezTo>
                    <a:pt x="377" y="182"/>
                    <a:pt x="379" y="182"/>
                    <a:pt x="377" y="177"/>
                  </a:cubicBezTo>
                  <a:cubicBezTo>
                    <a:pt x="375" y="177"/>
                    <a:pt x="375" y="177"/>
                    <a:pt x="375" y="177"/>
                  </a:cubicBezTo>
                  <a:cubicBezTo>
                    <a:pt x="376" y="175"/>
                    <a:pt x="376" y="175"/>
                    <a:pt x="376" y="175"/>
                  </a:cubicBezTo>
                  <a:cubicBezTo>
                    <a:pt x="379" y="174"/>
                    <a:pt x="381" y="175"/>
                    <a:pt x="384" y="174"/>
                  </a:cubicBezTo>
                  <a:cubicBezTo>
                    <a:pt x="384" y="174"/>
                    <a:pt x="385" y="171"/>
                    <a:pt x="383" y="171"/>
                  </a:cubicBezTo>
                  <a:cubicBezTo>
                    <a:pt x="384" y="171"/>
                    <a:pt x="384" y="169"/>
                    <a:pt x="384" y="168"/>
                  </a:cubicBezTo>
                  <a:cubicBezTo>
                    <a:pt x="384" y="168"/>
                    <a:pt x="382" y="168"/>
                    <a:pt x="382" y="168"/>
                  </a:cubicBezTo>
                  <a:cubicBezTo>
                    <a:pt x="382" y="168"/>
                    <a:pt x="381" y="166"/>
                    <a:pt x="381" y="166"/>
                  </a:cubicBezTo>
                  <a:cubicBezTo>
                    <a:pt x="379" y="165"/>
                    <a:pt x="375" y="165"/>
                    <a:pt x="373" y="166"/>
                  </a:cubicBezTo>
                  <a:cubicBezTo>
                    <a:pt x="372" y="168"/>
                    <a:pt x="372" y="168"/>
                    <a:pt x="372" y="168"/>
                  </a:cubicBezTo>
                  <a:cubicBezTo>
                    <a:pt x="371" y="168"/>
                    <a:pt x="369" y="167"/>
                    <a:pt x="368" y="168"/>
                  </a:cubicBezTo>
                  <a:cubicBezTo>
                    <a:pt x="369" y="167"/>
                    <a:pt x="370" y="167"/>
                    <a:pt x="371" y="166"/>
                  </a:cubicBezTo>
                  <a:cubicBezTo>
                    <a:pt x="372" y="166"/>
                    <a:pt x="374" y="164"/>
                    <a:pt x="374" y="164"/>
                  </a:cubicBezTo>
                  <a:cubicBezTo>
                    <a:pt x="375" y="164"/>
                    <a:pt x="376" y="164"/>
                    <a:pt x="377" y="164"/>
                  </a:cubicBezTo>
                  <a:cubicBezTo>
                    <a:pt x="379" y="162"/>
                    <a:pt x="378" y="158"/>
                    <a:pt x="374" y="160"/>
                  </a:cubicBezTo>
                  <a:close/>
                  <a:moveTo>
                    <a:pt x="294" y="131"/>
                  </a:moveTo>
                  <a:cubicBezTo>
                    <a:pt x="294" y="131"/>
                    <a:pt x="294" y="133"/>
                    <a:pt x="294" y="133"/>
                  </a:cubicBezTo>
                  <a:cubicBezTo>
                    <a:pt x="291" y="134"/>
                    <a:pt x="293" y="131"/>
                    <a:pt x="294" y="131"/>
                  </a:cubicBezTo>
                  <a:close/>
                  <a:moveTo>
                    <a:pt x="188" y="120"/>
                  </a:moveTo>
                  <a:cubicBezTo>
                    <a:pt x="189" y="121"/>
                    <a:pt x="187" y="122"/>
                    <a:pt x="187" y="122"/>
                  </a:cubicBezTo>
                  <a:cubicBezTo>
                    <a:pt x="187" y="121"/>
                    <a:pt x="187" y="120"/>
                    <a:pt x="188" y="120"/>
                  </a:cubicBezTo>
                  <a:close/>
                  <a:moveTo>
                    <a:pt x="335" y="119"/>
                  </a:moveTo>
                  <a:cubicBezTo>
                    <a:pt x="333" y="119"/>
                    <a:pt x="327" y="121"/>
                    <a:pt x="326" y="122"/>
                  </a:cubicBezTo>
                  <a:cubicBezTo>
                    <a:pt x="325" y="122"/>
                    <a:pt x="324" y="123"/>
                    <a:pt x="324" y="124"/>
                  </a:cubicBezTo>
                  <a:cubicBezTo>
                    <a:pt x="322" y="122"/>
                    <a:pt x="321" y="125"/>
                    <a:pt x="324" y="127"/>
                  </a:cubicBezTo>
                  <a:cubicBezTo>
                    <a:pt x="324" y="128"/>
                    <a:pt x="324" y="128"/>
                    <a:pt x="324" y="128"/>
                  </a:cubicBezTo>
                  <a:cubicBezTo>
                    <a:pt x="328" y="127"/>
                    <a:pt x="330" y="127"/>
                    <a:pt x="334" y="126"/>
                  </a:cubicBezTo>
                  <a:cubicBezTo>
                    <a:pt x="334" y="126"/>
                    <a:pt x="332" y="128"/>
                    <a:pt x="332" y="128"/>
                  </a:cubicBezTo>
                  <a:cubicBezTo>
                    <a:pt x="329" y="128"/>
                    <a:pt x="328" y="129"/>
                    <a:pt x="326" y="130"/>
                  </a:cubicBezTo>
                  <a:cubicBezTo>
                    <a:pt x="325" y="132"/>
                    <a:pt x="325" y="132"/>
                    <a:pt x="325" y="132"/>
                  </a:cubicBezTo>
                  <a:cubicBezTo>
                    <a:pt x="329" y="131"/>
                    <a:pt x="337" y="131"/>
                    <a:pt x="334" y="132"/>
                  </a:cubicBezTo>
                  <a:cubicBezTo>
                    <a:pt x="333" y="132"/>
                    <a:pt x="331" y="132"/>
                    <a:pt x="331" y="133"/>
                  </a:cubicBezTo>
                  <a:cubicBezTo>
                    <a:pt x="330" y="133"/>
                    <a:pt x="330" y="135"/>
                    <a:pt x="330" y="136"/>
                  </a:cubicBezTo>
                  <a:cubicBezTo>
                    <a:pt x="329" y="136"/>
                    <a:pt x="327" y="136"/>
                    <a:pt x="327" y="136"/>
                  </a:cubicBezTo>
                  <a:cubicBezTo>
                    <a:pt x="327" y="137"/>
                    <a:pt x="327" y="138"/>
                    <a:pt x="327" y="138"/>
                  </a:cubicBezTo>
                  <a:cubicBezTo>
                    <a:pt x="329" y="138"/>
                    <a:pt x="332" y="139"/>
                    <a:pt x="335" y="138"/>
                  </a:cubicBezTo>
                  <a:cubicBezTo>
                    <a:pt x="336" y="137"/>
                    <a:pt x="336" y="135"/>
                    <a:pt x="338" y="134"/>
                  </a:cubicBezTo>
                  <a:cubicBezTo>
                    <a:pt x="339" y="133"/>
                    <a:pt x="341" y="133"/>
                    <a:pt x="342" y="132"/>
                  </a:cubicBezTo>
                  <a:cubicBezTo>
                    <a:pt x="342" y="132"/>
                    <a:pt x="342" y="130"/>
                    <a:pt x="341" y="131"/>
                  </a:cubicBezTo>
                  <a:cubicBezTo>
                    <a:pt x="341" y="130"/>
                    <a:pt x="341" y="130"/>
                    <a:pt x="341" y="130"/>
                  </a:cubicBezTo>
                  <a:cubicBezTo>
                    <a:pt x="342" y="128"/>
                    <a:pt x="342" y="128"/>
                    <a:pt x="342" y="128"/>
                  </a:cubicBezTo>
                  <a:cubicBezTo>
                    <a:pt x="341" y="127"/>
                    <a:pt x="344" y="125"/>
                    <a:pt x="340" y="125"/>
                  </a:cubicBezTo>
                  <a:cubicBezTo>
                    <a:pt x="338" y="125"/>
                    <a:pt x="337" y="125"/>
                    <a:pt x="336" y="126"/>
                  </a:cubicBezTo>
                  <a:cubicBezTo>
                    <a:pt x="337" y="124"/>
                    <a:pt x="341" y="120"/>
                    <a:pt x="335" y="119"/>
                  </a:cubicBezTo>
                  <a:close/>
                  <a:moveTo>
                    <a:pt x="325" y="114"/>
                  </a:moveTo>
                  <a:cubicBezTo>
                    <a:pt x="324" y="116"/>
                    <a:pt x="323" y="118"/>
                    <a:pt x="322" y="120"/>
                  </a:cubicBezTo>
                  <a:cubicBezTo>
                    <a:pt x="330" y="118"/>
                    <a:pt x="337" y="117"/>
                    <a:pt x="325" y="114"/>
                  </a:cubicBezTo>
                  <a:close/>
                  <a:moveTo>
                    <a:pt x="361" y="112"/>
                  </a:moveTo>
                  <a:cubicBezTo>
                    <a:pt x="361" y="114"/>
                    <a:pt x="361" y="114"/>
                    <a:pt x="361" y="114"/>
                  </a:cubicBezTo>
                  <a:cubicBezTo>
                    <a:pt x="359" y="114"/>
                    <a:pt x="358" y="114"/>
                    <a:pt x="357" y="114"/>
                  </a:cubicBezTo>
                  <a:cubicBezTo>
                    <a:pt x="358" y="115"/>
                    <a:pt x="356" y="116"/>
                    <a:pt x="356" y="116"/>
                  </a:cubicBezTo>
                  <a:cubicBezTo>
                    <a:pt x="357" y="118"/>
                    <a:pt x="357" y="118"/>
                    <a:pt x="357" y="118"/>
                  </a:cubicBezTo>
                  <a:cubicBezTo>
                    <a:pt x="359" y="118"/>
                    <a:pt x="361" y="119"/>
                    <a:pt x="363" y="119"/>
                  </a:cubicBezTo>
                  <a:cubicBezTo>
                    <a:pt x="362" y="119"/>
                    <a:pt x="362" y="119"/>
                    <a:pt x="362" y="120"/>
                  </a:cubicBezTo>
                  <a:cubicBezTo>
                    <a:pt x="360" y="120"/>
                    <a:pt x="357" y="121"/>
                    <a:pt x="355" y="121"/>
                  </a:cubicBezTo>
                  <a:cubicBezTo>
                    <a:pt x="356" y="122"/>
                    <a:pt x="355" y="122"/>
                    <a:pt x="355" y="123"/>
                  </a:cubicBezTo>
                  <a:cubicBezTo>
                    <a:pt x="356" y="124"/>
                    <a:pt x="359" y="125"/>
                    <a:pt x="360" y="126"/>
                  </a:cubicBezTo>
                  <a:cubicBezTo>
                    <a:pt x="360" y="127"/>
                    <a:pt x="360" y="129"/>
                    <a:pt x="359" y="131"/>
                  </a:cubicBezTo>
                  <a:cubicBezTo>
                    <a:pt x="363" y="131"/>
                    <a:pt x="361" y="134"/>
                    <a:pt x="360" y="134"/>
                  </a:cubicBezTo>
                  <a:cubicBezTo>
                    <a:pt x="360" y="134"/>
                    <a:pt x="358" y="133"/>
                    <a:pt x="357" y="134"/>
                  </a:cubicBezTo>
                  <a:cubicBezTo>
                    <a:pt x="357" y="133"/>
                    <a:pt x="358" y="131"/>
                    <a:pt x="357" y="130"/>
                  </a:cubicBezTo>
                  <a:cubicBezTo>
                    <a:pt x="357" y="130"/>
                    <a:pt x="352" y="126"/>
                    <a:pt x="351" y="125"/>
                  </a:cubicBezTo>
                  <a:cubicBezTo>
                    <a:pt x="350" y="124"/>
                    <a:pt x="350" y="120"/>
                    <a:pt x="350" y="120"/>
                  </a:cubicBezTo>
                  <a:cubicBezTo>
                    <a:pt x="345" y="116"/>
                    <a:pt x="345" y="121"/>
                    <a:pt x="344" y="121"/>
                  </a:cubicBezTo>
                  <a:cubicBezTo>
                    <a:pt x="344" y="120"/>
                    <a:pt x="344" y="123"/>
                    <a:pt x="344" y="123"/>
                  </a:cubicBezTo>
                  <a:cubicBezTo>
                    <a:pt x="344" y="123"/>
                    <a:pt x="345" y="123"/>
                    <a:pt x="346" y="123"/>
                  </a:cubicBezTo>
                  <a:cubicBezTo>
                    <a:pt x="344" y="127"/>
                    <a:pt x="345" y="127"/>
                    <a:pt x="346" y="130"/>
                  </a:cubicBezTo>
                  <a:cubicBezTo>
                    <a:pt x="346" y="130"/>
                    <a:pt x="348" y="130"/>
                    <a:pt x="348" y="130"/>
                  </a:cubicBezTo>
                  <a:cubicBezTo>
                    <a:pt x="348" y="130"/>
                    <a:pt x="349" y="135"/>
                    <a:pt x="350" y="135"/>
                  </a:cubicBezTo>
                  <a:cubicBezTo>
                    <a:pt x="349" y="135"/>
                    <a:pt x="348" y="136"/>
                    <a:pt x="347" y="136"/>
                  </a:cubicBezTo>
                  <a:cubicBezTo>
                    <a:pt x="347" y="136"/>
                    <a:pt x="346" y="134"/>
                    <a:pt x="346" y="134"/>
                  </a:cubicBezTo>
                  <a:cubicBezTo>
                    <a:pt x="343" y="135"/>
                    <a:pt x="343" y="135"/>
                    <a:pt x="340" y="136"/>
                  </a:cubicBezTo>
                  <a:cubicBezTo>
                    <a:pt x="341" y="136"/>
                    <a:pt x="339" y="136"/>
                    <a:pt x="342" y="137"/>
                  </a:cubicBezTo>
                  <a:cubicBezTo>
                    <a:pt x="341" y="139"/>
                    <a:pt x="341" y="139"/>
                    <a:pt x="341" y="139"/>
                  </a:cubicBezTo>
                  <a:cubicBezTo>
                    <a:pt x="340" y="139"/>
                    <a:pt x="339" y="139"/>
                    <a:pt x="338" y="139"/>
                  </a:cubicBezTo>
                  <a:cubicBezTo>
                    <a:pt x="338" y="139"/>
                    <a:pt x="339" y="142"/>
                    <a:pt x="338" y="142"/>
                  </a:cubicBezTo>
                  <a:cubicBezTo>
                    <a:pt x="340" y="143"/>
                    <a:pt x="339" y="144"/>
                    <a:pt x="342" y="144"/>
                  </a:cubicBezTo>
                  <a:cubicBezTo>
                    <a:pt x="344" y="143"/>
                    <a:pt x="346" y="140"/>
                    <a:pt x="348" y="140"/>
                  </a:cubicBezTo>
                  <a:cubicBezTo>
                    <a:pt x="351" y="138"/>
                    <a:pt x="353" y="140"/>
                    <a:pt x="357" y="140"/>
                  </a:cubicBezTo>
                  <a:cubicBezTo>
                    <a:pt x="358" y="139"/>
                    <a:pt x="360" y="138"/>
                    <a:pt x="361" y="138"/>
                  </a:cubicBezTo>
                  <a:cubicBezTo>
                    <a:pt x="361" y="138"/>
                    <a:pt x="362" y="139"/>
                    <a:pt x="361" y="140"/>
                  </a:cubicBezTo>
                  <a:cubicBezTo>
                    <a:pt x="360" y="140"/>
                    <a:pt x="360" y="140"/>
                    <a:pt x="360" y="140"/>
                  </a:cubicBezTo>
                  <a:cubicBezTo>
                    <a:pt x="360" y="140"/>
                    <a:pt x="359" y="141"/>
                    <a:pt x="359" y="142"/>
                  </a:cubicBezTo>
                  <a:cubicBezTo>
                    <a:pt x="358" y="142"/>
                    <a:pt x="356" y="143"/>
                    <a:pt x="355" y="144"/>
                  </a:cubicBezTo>
                  <a:cubicBezTo>
                    <a:pt x="355" y="151"/>
                    <a:pt x="357" y="149"/>
                    <a:pt x="364" y="149"/>
                  </a:cubicBezTo>
                  <a:cubicBezTo>
                    <a:pt x="365" y="149"/>
                    <a:pt x="368" y="150"/>
                    <a:pt x="368" y="150"/>
                  </a:cubicBezTo>
                  <a:cubicBezTo>
                    <a:pt x="373" y="149"/>
                    <a:pt x="376" y="149"/>
                    <a:pt x="383" y="149"/>
                  </a:cubicBezTo>
                  <a:cubicBezTo>
                    <a:pt x="383" y="148"/>
                    <a:pt x="383" y="148"/>
                    <a:pt x="384" y="148"/>
                  </a:cubicBezTo>
                  <a:cubicBezTo>
                    <a:pt x="384" y="147"/>
                    <a:pt x="383" y="146"/>
                    <a:pt x="383" y="146"/>
                  </a:cubicBezTo>
                  <a:cubicBezTo>
                    <a:pt x="383" y="145"/>
                    <a:pt x="383" y="145"/>
                    <a:pt x="383" y="145"/>
                  </a:cubicBezTo>
                  <a:cubicBezTo>
                    <a:pt x="383" y="145"/>
                    <a:pt x="384" y="145"/>
                    <a:pt x="385" y="145"/>
                  </a:cubicBezTo>
                  <a:cubicBezTo>
                    <a:pt x="384" y="144"/>
                    <a:pt x="386" y="144"/>
                    <a:pt x="385" y="142"/>
                  </a:cubicBezTo>
                  <a:cubicBezTo>
                    <a:pt x="384" y="142"/>
                    <a:pt x="382" y="142"/>
                    <a:pt x="382" y="141"/>
                  </a:cubicBezTo>
                  <a:cubicBezTo>
                    <a:pt x="382" y="140"/>
                    <a:pt x="382" y="139"/>
                    <a:pt x="382" y="138"/>
                  </a:cubicBezTo>
                  <a:cubicBezTo>
                    <a:pt x="384" y="139"/>
                    <a:pt x="383" y="135"/>
                    <a:pt x="383" y="135"/>
                  </a:cubicBezTo>
                  <a:cubicBezTo>
                    <a:pt x="381" y="135"/>
                    <a:pt x="380" y="135"/>
                    <a:pt x="379" y="134"/>
                  </a:cubicBezTo>
                  <a:cubicBezTo>
                    <a:pt x="380" y="133"/>
                    <a:pt x="381" y="131"/>
                    <a:pt x="380" y="129"/>
                  </a:cubicBezTo>
                  <a:cubicBezTo>
                    <a:pt x="379" y="127"/>
                    <a:pt x="379" y="127"/>
                    <a:pt x="379" y="127"/>
                  </a:cubicBezTo>
                  <a:cubicBezTo>
                    <a:pt x="379" y="126"/>
                    <a:pt x="378" y="121"/>
                    <a:pt x="379" y="121"/>
                  </a:cubicBezTo>
                  <a:cubicBezTo>
                    <a:pt x="377" y="120"/>
                    <a:pt x="374" y="119"/>
                    <a:pt x="373" y="118"/>
                  </a:cubicBezTo>
                  <a:cubicBezTo>
                    <a:pt x="373" y="118"/>
                    <a:pt x="375" y="118"/>
                    <a:pt x="374" y="117"/>
                  </a:cubicBezTo>
                  <a:cubicBezTo>
                    <a:pt x="373" y="115"/>
                    <a:pt x="370" y="115"/>
                    <a:pt x="369" y="114"/>
                  </a:cubicBezTo>
                  <a:cubicBezTo>
                    <a:pt x="368" y="115"/>
                    <a:pt x="368" y="117"/>
                    <a:pt x="367" y="118"/>
                  </a:cubicBezTo>
                  <a:cubicBezTo>
                    <a:pt x="369" y="118"/>
                    <a:pt x="368" y="119"/>
                    <a:pt x="369" y="120"/>
                  </a:cubicBezTo>
                  <a:cubicBezTo>
                    <a:pt x="370" y="121"/>
                    <a:pt x="366" y="121"/>
                    <a:pt x="364" y="121"/>
                  </a:cubicBezTo>
                  <a:cubicBezTo>
                    <a:pt x="364" y="120"/>
                    <a:pt x="364" y="119"/>
                    <a:pt x="363" y="119"/>
                  </a:cubicBezTo>
                  <a:cubicBezTo>
                    <a:pt x="364" y="120"/>
                    <a:pt x="365" y="118"/>
                    <a:pt x="365" y="118"/>
                  </a:cubicBezTo>
                  <a:cubicBezTo>
                    <a:pt x="364" y="116"/>
                    <a:pt x="362" y="114"/>
                    <a:pt x="361" y="112"/>
                  </a:cubicBezTo>
                  <a:close/>
                  <a:moveTo>
                    <a:pt x="346" y="97"/>
                  </a:moveTo>
                  <a:cubicBezTo>
                    <a:pt x="345" y="98"/>
                    <a:pt x="344" y="100"/>
                    <a:pt x="344" y="100"/>
                  </a:cubicBezTo>
                  <a:cubicBezTo>
                    <a:pt x="344" y="100"/>
                    <a:pt x="344" y="101"/>
                    <a:pt x="345" y="100"/>
                  </a:cubicBezTo>
                  <a:cubicBezTo>
                    <a:pt x="345" y="100"/>
                    <a:pt x="346" y="103"/>
                    <a:pt x="346" y="103"/>
                  </a:cubicBezTo>
                  <a:cubicBezTo>
                    <a:pt x="349" y="102"/>
                    <a:pt x="354" y="102"/>
                    <a:pt x="350" y="99"/>
                  </a:cubicBezTo>
                  <a:cubicBezTo>
                    <a:pt x="349" y="98"/>
                    <a:pt x="347" y="98"/>
                    <a:pt x="346" y="97"/>
                  </a:cubicBezTo>
                  <a:close/>
                  <a:moveTo>
                    <a:pt x="316" y="97"/>
                  </a:moveTo>
                  <a:cubicBezTo>
                    <a:pt x="316" y="98"/>
                    <a:pt x="316" y="97"/>
                    <a:pt x="315" y="98"/>
                  </a:cubicBezTo>
                  <a:cubicBezTo>
                    <a:pt x="315" y="99"/>
                    <a:pt x="314" y="101"/>
                    <a:pt x="315" y="102"/>
                  </a:cubicBezTo>
                  <a:cubicBezTo>
                    <a:pt x="315" y="103"/>
                    <a:pt x="317" y="103"/>
                    <a:pt x="318" y="104"/>
                  </a:cubicBezTo>
                  <a:cubicBezTo>
                    <a:pt x="318" y="105"/>
                    <a:pt x="318" y="107"/>
                    <a:pt x="319" y="108"/>
                  </a:cubicBezTo>
                  <a:cubicBezTo>
                    <a:pt x="319" y="107"/>
                    <a:pt x="321" y="106"/>
                    <a:pt x="321" y="106"/>
                  </a:cubicBezTo>
                  <a:cubicBezTo>
                    <a:pt x="321" y="104"/>
                    <a:pt x="321" y="104"/>
                    <a:pt x="321" y="102"/>
                  </a:cubicBezTo>
                  <a:cubicBezTo>
                    <a:pt x="321" y="102"/>
                    <a:pt x="319" y="101"/>
                    <a:pt x="319" y="100"/>
                  </a:cubicBezTo>
                  <a:cubicBezTo>
                    <a:pt x="319" y="100"/>
                    <a:pt x="319" y="99"/>
                    <a:pt x="319" y="98"/>
                  </a:cubicBezTo>
                  <a:cubicBezTo>
                    <a:pt x="319" y="98"/>
                    <a:pt x="317" y="97"/>
                    <a:pt x="316" y="97"/>
                  </a:cubicBezTo>
                  <a:close/>
                  <a:moveTo>
                    <a:pt x="273" y="80"/>
                  </a:moveTo>
                  <a:cubicBezTo>
                    <a:pt x="273" y="80"/>
                    <a:pt x="271" y="82"/>
                    <a:pt x="271" y="82"/>
                  </a:cubicBezTo>
                  <a:cubicBezTo>
                    <a:pt x="270" y="82"/>
                    <a:pt x="269" y="81"/>
                    <a:pt x="268" y="82"/>
                  </a:cubicBezTo>
                  <a:cubicBezTo>
                    <a:pt x="267" y="82"/>
                    <a:pt x="267" y="83"/>
                    <a:pt x="266" y="84"/>
                  </a:cubicBezTo>
                  <a:cubicBezTo>
                    <a:pt x="263" y="86"/>
                    <a:pt x="264" y="85"/>
                    <a:pt x="262" y="88"/>
                  </a:cubicBezTo>
                  <a:cubicBezTo>
                    <a:pt x="265" y="89"/>
                    <a:pt x="270" y="91"/>
                    <a:pt x="274" y="91"/>
                  </a:cubicBezTo>
                  <a:cubicBezTo>
                    <a:pt x="275" y="90"/>
                    <a:pt x="275" y="90"/>
                    <a:pt x="275" y="90"/>
                  </a:cubicBezTo>
                  <a:cubicBezTo>
                    <a:pt x="276" y="89"/>
                    <a:pt x="278" y="90"/>
                    <a:pt x="280" y="90"/>
                  </a:cubicBezTo>
                  <a:cubicBezTo>
                    <a:pt x="280" y="88"/>
                    <a:pt x="282" y="86"/>
                    <a:pt x="281" y="83"/>
                  </a:cubicBezTo>
                  <a:cubicBezTo>
                    <a:pt x="281" y="83"/>
                    <a:pt x="280" y="82"/>
                    <a:pt x="280" y="82"/>
                  </a:cubicBezTo>
                  <a:cubicBezTo>
                    <a:pt x="279" y="82"/>
                    <a:pt x="278" y="82"/>
                    <a:pt x="277" y="82"/>
                  </a:cubicBezTo>
                  <a:cubicBezTo>
                    <a:pt x="276" y="81"/>
                    <a:pt x="276" y="80"/>
                    <a:pt x="273" y="80"/>
                  </a:cubicBezTo>
                  <a:close/>
                  <a:moveTo>
                    <a:pt x="310" y="73"/>
                  </a:moveTo>
                  <a:cubicBezTo>
                    <a:pt x="306" y="77"/>
                    <a:pt x="307" y="76"/>
                    <a:pt x="308" y="81"/>
                  </a:cubicBezTo>
                  <a:cubicBezTo>
                    <a:pt x="309" y="81"/>
                    <a:pt x="311" y="80"/>
                    <a:pt x="312" y="80"/>
                  </a:cubicBezTo>
                  <a:cubicBezTo>
                    <a:pt x="312" y="80"/>
                    <a:pt x="311" y="83"/>
                    <a:pt x="312" y="84"/>
                  </a:cubicBezTo>
                  <a:cubicBezTo>
                    <a:pt x="314" y="83"/>
                    <a:pt x="313" y="81"/>
                    <a:pt x="316" y="82"/>
                  </a:cubicBezTo>
                  <a:cubicBezTo>
                    <a:pt x="316" y="83"/>
                    <a:pt x="315" y="86"/>
                    <a:pt x="315" y="86"/>
                  </a:cubicBezTo>
                  <a:cubicBezTo>
                    <a:pt x="316" y="86"/>
                    <a:pt x="317" y="86"/>
                    <a:pt x="318" y="86"/>
                  </a:cubicBezTo>
                  <a:cubicBezTo>
                    <a:pt x="318" y="85"/>
                    <a:pt x="318" y="85"/>
                    <a:pt x="318" y="85"/>
                  </a:cubicBezTo>
                  <a:cubicBezTo>
                    <a:pt x="318" y="85"/>
                    <a:pt x="320" y="86"/>
                    <a:pt x="320" y="86"/>
                  </a:cubicBezTo>
                  <a:cubicBezTo>
                    <a:pt x="320" y="86"/>
                    <a:pt x="321" y="87"/>
                    <a:pt x="320" y="87"/>
                  </a:cubicBezTo>
                  <a:cubicBezTo>
                    <a:pt x="317" y="88"/>
                    <a:pt x="320" y="89"/>
                    <a:pt x="321" y="90"/>
                  </a:cubicBezTo>
                  <a:cubicBezTo>
                    <a:pt x="320" y="90"/>
                    <a:pt x="318" y="90"/>
                    <a:pt x="316" y="90"/>
                  </a:cubicBezTo>
                  <a:cubicBezTo>
                    <a:pt x="316" y="90"/>
                    <a:pt x="316" y="92"/>
                    <a:pt x="316" y="92"/>
                  </a:cubicBezTo>
                  <a:cubicBezTo>
                    <a:pt x="317" y="93"/>
                    <a:pt x="317" y="92"/>
                    <a:pt x="318" y="93"/>
                  </a:cubicBezTo>
                  <a:cubicBezTo>
                    <a:pt x="318" y="93"/>
                    <a:pt x="320" y="93"/>
                    <a:pt x="321" y="92"/>
                  </a:cubicBezTo>
                  <a:cubicBezTo>
                    <a:pt x="322" y="92"/>
                    <a:pt x="323" y="90"/>
                    <a:pt x="324" y="90"/>
                  </a:cubicBezTo>
                  <a:cubicBezTo>
                    <a:pt x="325" y="89"/>
                    <a:pt x="326" y="90"/>
                    <a:pt x="328" y="90"/>
                  </a:cubicBezTo>
                  <a:cubicBezTo>
                    <a:pt x="329" y="88"/>
                    <a:pt x="329" y="88"/>
                    <a:pt x="329" y="88"/>
                  </a:cubicBezTo>
                  <a:cubicBezTo>
                    <a:pt x="332" y="88"/>
                    <a:pt x="330" y="91"/>
                    <a:pt x="334" y="90"/>
                  </a:cubicBezTo>
                  <a:cubicBezTo>
                    <a:pt x="334" y="90"/>
                    <a:pt x="334" y="88"/>
                    <a:pt x="334" y="88"/>
                  </a:cubicBezTo>
                  <a:cubicBezTo>
                    <a:pt x="335" y="88"/>
                    <a:pt x="336" y="89"/>
                    <a:pt x="336" y="89"/>
                  </a:cubicBezTo>
                  <a:cubicBezTo>
                    <a:pt x="338" y="90"/>
                    <a:pt x="340" y="89"/>
                    <a:pt x="342" y="89"/>
                  </a:cubicBezTo>
                  <a:cubicBezTo>
                    <a:pt x="342" y="89"/>
                    <a:pt x="344" y="91"/>
                    <a:pt x="344" y="92"/>
                  </a:cubicBezTo>
                  <a:cubicBezTo>
                    <a:pt x="345" y="92"/>
                    <a:pt x="346" y="92"/>
                    <a:pt x="348" y="92"/>
                  </a:cubicBezTo>
                  <a:cubicBezTo>
                    <a:pt x="349" y="93"/>
                    <a:pt x="351" y="96"/>
                    <a:pt x="353" y="97"/>
                  </a:cubicBezTo>
                  <a:cubicBezTo>
                    <a:pt x="354" y="98"/>
                    <a:pt x="355" y="97"/>
                    <a:pt x="357" y="98"/>
                  </a:cubicBezTo>
                  <a:cubicBezTo>
                    <a:pt x="359" y="100"/>
                    <a:pt x="360" y="104"/>
                    <a:pt x="363" y="104"/>
                  </a:cubicBezTo>
                  <a:cubicBezTo>
                    <a:pt x="371" y="104"/>
                    <a:pt x="368" y="94"/>
                    <a:pt x="365" y="91"/>
                  </a:cubicBezTo>
                  <a:cubicBezTo>
                    <a:pt x="363" y="88"/>
                    <a:pt x="360" y="86"/>
                    <a:pt x="355" y="86"/>
                  </a:cubicBezTo>
                  <a:cubicBezTo>
                    <a:pt x="355" y="86"/>
                    <a:pt x="354" y="88"/>
                    <a:pt x="353" y="87"/>
                  </a:cubicBezTo>
                  <a:cubicBezTo>
                    <a:pt x="353" y="87"/>
                    <a:pt x="351" y="83"/>
                    <a:pt x="351" y="83"/>
                  </a:cubicBezTo>
                  <a:cubicBezTo>
                    <a:pt x="348" y="81"/>
                    <a:pt x="346" y="82"/>
                    <a:pt x="344" y="82"/>
                  </a:cubicBezTo>
                  <a:cubicBezTo>
                    <a:pt x="344" y="82"/>
                    <a:pt x="343" y="79"/>
                    <a:pt x="343" y="79"/>
                  </a:cubicBezTo>
                  <a:cubicBezTo>
                    <a:pt x="339" y="77"/>
                    <a:pt x="338" y="80"/>
                    <a:pt x="336" y="81"/>
                  </a:cubicBezTo>
                  <a:cubicBezTo>
                    <a:pt x="335" y="81"/>
                    <a:pt x="335" y="81"/>
                    <a:pt x="334" y="81"/>
                  </a:cubicBezTo>
                  <a:cubicBezTo>
                    <a:pt x="334" y="80"/>
                    <a:pt x="334" y="79"/>
                    <a:pt x="334" y="78"/>
                  </a:cubicBezTo>
                  <a:cubicBezTo>
                    <a:pt x="332" y="77"/>
                    <a:pt x="329" y="76"/>
                    <a:pt x="327" y="75"/>
                  </a:cubicBezTo>
                  <a:cubicBezTo>
                    <a:pt x="327" y="76"/>
                    <a:pt x="326" y="76"/>
                    <a:pt x="326" y="76"/>
                  </a:cubicBezTo>
                  <a:cubicBezTo>
                    <a:pt x="325" y="78"/>
                    <a:pt x="326" y="79"/>
                    <a:pt x="326" y="80"/>
                  </a:cubicBezTo>
                  <a:cubicBezTo>
                    <a:pt x="323" y="81"/>
                    <a:pt x="323" y="81"/>
                    <a:pt x="323" y="81"/>
                  </a:cubicBezTo>
                  <a:cubicBezTo>
                    <a:pt x="322" y="80"/>
                    <a:pt x="320" y="75"/>
                    <a:pt x="320" y="75"/>
                  </a:cubicBezTo>
                  <a:cubicBezTo>
                    <a:pt x="318" y="74"/>
                    <a:pt x="316" y="75"/>
                    <a:pt x="315" y="75"/>
                  </a:cubicBezTo>
                  <a:cubicBezTo>
                    <a:pt x="314" y="75"/>
                    <a:pt x="312" y="74"/>
                    <a:pt x="310" y="73"/>
                  </a:cubicBezTo>
                  <a:close/>
                  <a:moveTo>
                    <a:pt x="83" y="478"/>
                  </a:moveTo>
                  <a:cubicBezTo>
                    <a:pt x="82" y="478"/>
                    <a:pt x="80" y="479"/>
                    <a:pt x="79" y="480"/>
                  </a:cubicBezTo>
                  <a:cubicBezTo>
                    <a:pt x="80" y="482"/>
                    <a:pt x="78" y="481"/>
                    <a:pt x="80" y="482"/>
                  </a:cubicBezTo>
                  <a:cubicBezTo>
                    <a:pt x="80" y="483"/>
                    <a:pt x="80" y="483"/>
                    <a:pt x="80" y="483"/>
                  </a:cubicBezTo>
                  <a:cubicBezTo>
                    <a:pt x="80" y="481"/>
                    <a:pt x="79" y="485"/>
                    <a:pt x="80" y="487"/>
                  </a:cubicBezTo>
                  <a:cubicBezTo>
                    <a:pt x="81" y="489"/>
                    <a:pt x="87" y="491"/>
                    <a:pt x="88" y="493"/>
                  </a:cubicBezTo>
                  <a:cubicBezTo>
                    <a:pt x="88" y="492"/>
                    <a:pt x="88" y="491"/>
                    <a:pt x="88" y="491"/>
                  </a:cubicBezTo>
                  <a:cubicBezTo>
                    <a:pt x="87" y="488"/>
                    <a:pt x="86" y="489"/>
                    <a:pt x="86" y="489"/>
                  </a:cubicBezTo>
                  <a:cubicBezTo>
                    <a:pt x="86" y="489"/>
                    <a:pt x="87" y="488"/>
                    <a:pt x="89" y="487"/>
                  </a:cubicBezTo>
                  <a:cubicBezTo>
                    <a:pt x="88" y="486"/>
                    <a:pt x="88" y="486"/>
                    <a:pt x="86" y="485"/>
                  </a:cubicBezTo>
                  <a:cubicBezTo>
                    <a:pt x="86" y="485"/>
                    <a:pt x="88" y="483"/>
                    <a:pt x="87" y="482"/>
                  </a:cubicBezTo>
                  <a:cubicBezTo>
                    <a:pt x="86" y="481"/>
                    <a:pt x="85" y="482"/>
                    <a:pt x="85" y="481"/>
                  </a:cubicBezTo>
                  <a:cubicBezTo>
                    <a:pt x="85" y="481"/>
                    <a:pt x="86" y="480"/>
                    <a:pt x="86" y="479"/>
                  </a:cubicBezTo>
                  <a:cubicBezTo>
                    <a:pt x="85" y="478"/>
                    <a:pt x="84" y="479"/>
                    <a:pt x="83" y="478"/>
                  </a:cubicBezTo>
                  <a:close/>
                  <a:moveTo>
                    <a:pt x="96" y="469"/>
                  </a:moveTo>
                  <a:cubicBezTo>
                    <a:pt x="96" y="470"/>
                    <a:pt x="96" y="470"/>
                    <a:pt x="96" y="470"/>
                  </a:cubicBezTo>
                  <a:cubicBezTo>
                    <a:pt x="94" y="470"/>
                    <a:pt x="96" y="470"/>
                    <a:pt x="97" y="471"/>
                  </a:cubicBezTo>
                  <a:cubicBezTo>
                    <a:pt x="97" y="471"/>
                    <a:pt x="98" y="468"/>
                    <a:pt x="96" y="469"/>
                  </a:cubicBezTo>
                  <a:close/>
                  <a:moveTo>
                    <a:pt x="74" y="467"/>
                  </a:moveTo>
                  <a:cubicBezTo>
                    <a:pt x="74" y="469"/>
                    <a:pt x="75" y="474"/>
                    <a:pt x="75" y="475"/>
                  </a:cubicBezTo>
                  <a:cubicBezTo>
                    <a:pt x="75" y="475"/>
                    <a:pt x="74" y="475"/>
                    <a:pt x="74" y="477"/>
                  </a:cubicBezTo>
                  <a:cubicBezTo>
                    <a:pt x="76" y="477"/>
                    <a:pt x="76" y="477"/>
                    <a:pt x="76" y="477"/>
                  </a:cubicBezTo>
                  <a:cubicBezTo>
                    <a:pt x="76" y="477"/>
                    <a:pt x="76" y="479"/>
                    <a:pt x="76" y="478"/>
                  </a:cubicBezTo>
                  <a:cubicBezTo>
                    <a:pt x="76" y="478"/>
                    <a:pt x="76" y="480"/>
                    <a:pt x="76" y="480"/>
                  </a:cubicBezTo>
                  <a:cubicBezTo>
                    <a:pt x="77" y="481"/>
                    <a:pt x="79" y="479"/>
                    <a:pt x="79" y="479"/>
                  </a:cubicBezTo>
                  <a:cubicBezTo>
                    <a:pt x="80" y="478"/>
                    <a:pt x="82" y="478"/>
                    <a:pt x="82" y="477"/>
                  </a:cubicBezTo>
                  <a:cubicBezTo>
                    <a:pt x="83" y="476"/>
                    <a:pt x="82" y="474"/>
                    <a:pt x="82" y="473"/>
                  </a:cubicBezTo>
                  <a:cubicBezTo>
                    <a:pt x="83" y="471"/>
                    <a:pt x="84" y="469"/>
                    <a:pt x="84" y="467"/>
                  </a:cubicBezTo>
                  <a:cubicBezTo>
                    <a:pt x="79" y="468"/>
                    <a:pt x="78" y="470"/>
                    <a:pt x="74" y="467"/>
                  </a:cubicBezTo>
                  <a:close/>
                  <a:moveTo>
                    <a:pt x="278" y="385"/>
                  </a:moveTo>
                  <a:cubicBezTo>
                    <a:pt x="279" y="385"/>
                    <a:pt x="280" y="385"/>
                    <a:pt x="281" y="385"/>
                  </a:cubicBezTo>
                  <a:cubicBezTo>
                    <a:pt x="282" y="385"/>
                    <a:pt x="282" y="387"/>
                    <a:pt x="283" y="388"/>
                  </a:cubicBezTo>
                  <a:cubicBezTo>
                    <a:pt x="283" y="388"/>
                    <a:pt x="287" y="387"/>
                    <a:pt x="288" y="387"/>
                  </a:cubicBezTo>
                  <a:cubicBezTo>
                    <a:pt x="288" y="386"/>
                    <a:pt x="288" y="386"/>
                    <a:pt x="288" y="386"/>
                  </a:cubicBezTo>
                  <a:cubicBezTo>
                    <a:pt x="290" y="385"/>
                    <a:pt x="295" y="385"/>
                    <a:pt x="296" y="386"/>
                  </a:cubicBezTo>
                  <a:cubicBezTo>
                    <a:pt x="297" y="386"/>
                    <a:pt x="304" y="389"/>
                    <a:pt x="299" y="388"/>
                  </a:cubicBezTo>
                  <a:cubicBezTo>
                    <a:pt x="299" y="388"/>
                    <a:pt x="297" y="388"/>
                    <a:pt x="296" y="388"/>
                  </a:cubicBezTo>
                  <a:cubicBezTo>
                    <a:pt x="296" y="388"/>
                    <a:pt x="293" y="387"/>
                    <a:pt x="291" y="388"/>
                  </a:cubicBezTo>
                  <a:cubicBezTo>
                    <a:pt x="291" y="388"/>
                    <a:pt x="291" y="389"/>
                    <a:pt x="290" y="390"/>
                  </a:cubicBezTo>
                  <a:cubicBezTo>
                    <a:pt x="289" y="391"/>
                    <a:pt x="288" y="390"/>
                    <a:pt x="286" y="390"/>
                  </a:cubicBezTo>
                  <a:cubicBezTo>
                    <a:pt x="284" y="391"/>
                    <a:pt x="283" y="393"/>
                    <a:pt x="282" y="394"/>
                  </a:cubicBezTo>
                  <a:cubicBezTo>
                    <a:pt x="278" y="395"/>
                    <a:pt x="276" y="396"/>
                    <a:pt x="273" y="399"/>
                  </a:cubicBezTo>
                  <a:cubicBezTo>
                    <a:pt x="272" y="400"/>
                    <a:pt x="269" y="402"/>
                    <a:pt x="269" y="403"/>
                  </a:cubicBezTo>
                  <a:cubicBezTo>
                    <a:pt x="269" y="404"/>
                    <a:pt x="269" y="405"/>
                    <a:pt x="269" y="405"/>
                  </a:cubicBezTo>
                  <a:cubicBezTo>
                    <a:pt x="267" y="405"/>
                    <a:pt x="265" y="406"/>
                    <a:pt x="264" y="405"/>
                  </a:cubicBezTo>
                  <a:cubicBezTo>
                    <a:pt x="264" y="405"/>
                    <a:pt x="263" y="404"/>
                    <a:pt x="263" y="404"/>
                  </a:cubicBezTo>
                  <a:cubicBezTo>
                    <a:pt x="261" y="405"/>
                    <a:pt x="262" y="402"/>
                    <a:pt x="262" y="402"/>
                  </a:cubicBezTo>
                  <a:cubicBezTo>
                    <a:pt x="263" y="401"/>
                    <a:pt x="263" y="402"/>
                    <a:pt x="264" y="401"/>
                  </a:cubicBezTo>
                  <a:cubicBezTo>
                    <a:pt x="266" y="400"/>
                    <a:pt x="267" y="397"/>
                    <a:pt x="268" y="396"/>
                  </a:cubicBezTo>
                  <a:cubicBezTo>
                    <a:pt x="270" y="394"/>
                    <a:pt x="274" y="393"/>
                    <a:pt x="275" y="391"/>
                  </a:cubicBezTo>
                  <a:cubicBezTo>
                    <a:pt x="275" y="390"/>
                    <a:pt x="275" y="389"/>
                    <a:pt x="275" y="388"/>
                  </a:cubicBezTo>
                  <a:cubicBezTo>
                    <a:pt x="275" y="387"/>
                    <a:pt x="278" y="386"/>
                    <a:pt x="278" y="385"/>
                  </a:cubicBezTo>
                  <a:close/>
                  <a:moveTo>
                    <a:pt x="274" y="332"/>
                  </a:moveTo>
                  <a:cubicBezTo>
                    <a:pt x="277" y="332"/>
                    <a:pt x="278" y="333"/>
                    <a:pt x="280" y="334"/>
                  </a:cubicBezTo>
                  <a:cubicBezTo>
                    <a:pt x="280" y="335"/>
                    <a:pt x="280" y="335"/>
                    <a:pt x="280" y="335"/>
                  </a:cubicBezTo>
                  <a:cubicBezTo>
                    <a:pt x="278" y="335"/>
                    <a:pt x="277" y="334"/>
                    <a:pt x="275" y="334"/>
                  </a:cubicBezTo>
                  <a:cubicBezTo>
                    <a:pt x="276" y="335"/>
                    <a:pt x="275" y="336"/>
                    <a:pt x="276" y="336"/>
                  </a:cubicBezTo>
                  <a:cubicBezTo>
                    <a:pt x="276" y="336"/>
                    <a:pt x="277" y="337"/>
                    <a:pt x="277" y="338"/>
                  </a:cubicBezTo>
                  <a:cubicBezTo>
                    <a:pt x="276" y="338"/>
                    <a:pt x="274" y="337"/>
                    <a:pt x="273" y="338"/>
                  </a:cubicBezTo>
                  <a:cubicBezTo>
                    <a:pt x="272" y="338"/>
                    <a:pt x="273" y="340"/>
                    <a:pt x="272" y="341"/>
                  </a:cubicBezTo>
                  <a:cubicBezTo>
                    <a:pt x="272" y="341"/>
                    <a:pt x="270" y="341"/>
                    <a:pt x="270" y="341"/>
                  </a:cubicBezTo>
                  <a:cubicBezTo>
                    <a:pt x="269" y="343"/>
                    <a:pt x="268" y="346"/>
                    <a:pt x="266" y="347"/>
                  </a:cubicBezTo>
                  <a:cubicBezTo>
                    <a:pt x="264" y="348"/>
                    <a:pt x="264" y="346"/>
                    <a:pt x="262" y="347"/>
                  </a:cubicBezTo>
                  <a:cubicBezTo>
                    <a:pt x="262" y="347"/>
                    <a:pt x="254" y="355"/>
                    <a:pt x="254" y="355"/>
                  </a:cubicBezTo>
                  <a:cubicBezTo>
                    <a:pt x="253" y="356"/>
                    <a:pt x="254" y="357"/>
                    <a:pt x="253" y="358"/>
                  </a:cubicBezTo>
                  <a:cubicBezTo>
                    <a:pt x="252" y="359"/>
                    <a:pt x="250" y="359"/>
                    <a:pt x="248" y="360"/>
                  </a:cubicBezTo>
                  <a:cubicBezTo>
                    <a:pt x="248" y="359"/>
                    <a:pt x="247" y="358"/>
                    <a:pt x="246" y="358"/>
                  </a:cubicBezTo>
                  <a:cubicBezTo>
                    <a:pt x="245" y="357"/>
                    <a:pt x="244" y="358"/>
                    <a:pt x="243" y="358"/>
                  </a:cubicBezTo>
                  <a:cubicBezTo>
                    <a:pt x="242" y="360"/>
                    <a:pt x="239" y="365"/>
                    <a:pt x="237" y="366"/>
                  </a:cubicBezTo>
                  <a:cubicBezTo>
                    <a:pt x="237" y="366"/>
                    <a:pt x="234" y="365"/>
                    <a:pt x="233" y="365"/>
                  </a:cubicBezTo>
                  <a:cubicBezTo>
                    <a:pt x="229" y="365"/>
                    <a:pt x="226" y="366"/>
                    <a:pt x="223" y="368"/>
                  </a:cubicBezTo>
                  <a:cubicBezTo>
                    <a:pt x="222" y="367"/>
                    <a:pt x="221" y="367"/>
                    <a:pt x="220" y="366"/>
                  </a:cubicBezTo>
                  <a:cubicBezTo>
                    <a:pt x="219" y="365"/>
                    <a:pt x="219" y="362"/>
                    <a:pt x="218" y="362"/>
                  </a:cubicBezTo>
                  <a:cubicBezTo>
                    <a:pt x="216" y="361"/>
                    <a:pt x="214" y="362"/>
                    <a:pt x="212" y="361"/>
                  </a:cubicBezTo>
                  <a:cubicBezTo>
                    <a:pt x="212" y="361"/>
                    <a:pt x="210" y="359"/>
                    <a:pt x="209" y="359"/>
                  </a:cubicBezTo>
                  <a:cubicBezTo>
                    <a:pt x="205" y="354"/>
                    <a:pt x="214" y="359"/>
                    <a:pt x="218" y="358"/>
                  </a:cubicBezTo>
                  <a:cubicBezTo>
                    <a:pt x="218" y="358"/>
                    <a:pt x="220" y="356"/>
                    <a:pt x="220" y="356"/>
                  </a:cubicBezTo>
                  <a:cubicBezTo>
                    <a:pt x="222" y="355"/>
                    <a:pt x="224" y="354"/>
                    <a:pt x="227" y="352"/>
                  </a:cubicBezTo>
                  <a:cubicBezTo>
                    <a:pt x="227" y="352"/>
                    <a:pt x="228" y="350"/>
                    <a:pt x="229" y="350"/>
                  </a:cubicBezTo>
                  <a:cubicBezTo>
                    <a:pt x="231" y="349"/>
                    <a:pt x="232" y="350"/>
                    <a:pt x="234" y="350"/>
                  </a:cubicBezTo>
                  <a:cubicBezTo>
                    <a:pt x="233" y="349"/>
                    <a:pt x="234" y="349"/>
                    <a:pt x="235" y="348"/>
                  </a:cubicBezTo>
                  <a:cubicBezTo>
                    <a:pt x="231" y="345"/>
                    <a:pt x="229" y="344"/>
                    <a:pt x="228" y="340"/>
                  </a:cubicBezTo>
                  <a:cubicBezTo>
                    <a:pt x="228" y="339"/>
                    <a:pt x="228" y="338"/>
                    <a:pt x="228" y="337"/>
                  </a:cubicBezTo>
                  <a:cubicBezTo>
                    <a:pt x="228" y="336"/>
                    <a:pt x="226" y="335"/>
                    <a:pt x="225" y="335"/>
                  </a:cubicBezTo>
                  <a:cubicBezTo>
                    <a:pt x="225" y="333"/>
                    <a:pt x="225" y="333"/>
                    <a:pt x="225" y="333"/>
                  </a:cubicBezTo>
                  <a:cubicBezTo>
                    <a:pt x="227" y="334"/>
                    <a:pt x="229" y="333"/>
                    <a:pt x="231" y="334"/>
                  </a:cubicBezTo>
                  <a:cubicBezTo>
                    <a:pt x="231" y="334"/>
                    <a:pt x="233" y="337"/>
                    <a:pt x="233" y="337"/>
                  </a:cubicBezTo>
                  <a:cubicBezTo>
                    <a:pt x="234" y="338"/>
                    <a:pt x="234" y="336"/>
                    <a:pt x="236" y="336"/>
                  </a:cubicBezTo>
                  <a:cubicBezTo>
                    <a:pt x="236" y="340"/>
                    <a:pt x="237" y="342"/>
                    <a:pt x="238" y="346"/>
                  </a:cubicBezTo>
                  <a:cubicBezTo>
                    <a:pt x="242" y="346"/>
                    <a:pt x="250" y="347"/>
                    <a:pt x="253" y="346"/>
                  </a:cubicBezTo>
                  <a:cubicBezTo>
                    <a:pt x="256" y="346"/>
                    <a:pt x="258" y="341"/>
                    <a:pt x="260" y="340"/>
                  </a:cubicBezTo>
                  <a:cubicBezTo>
                    <a:pt x="261" y="339"/>
                    <a:pt x="262" y="339"/>
                    <a:pt x="264" y="338"/>
                  </a:cubicBezTo>
                  <a:cubicBezTo>
                    <a:pt x="265" y="337"/>
                    <a:pt x="266" y="334"/>
                    <a:pt x="268" y="334"/>
                  </a:cubicBezTo>
                  <a:cubicBezTo>
                    <a:pt x="270" y="333"/>
                    <a:pt x="271" y="334"/>
                    <a:pt x="272" y="334"/>
                  </a:cubicBezTo>
                  <a:cubicBezTo>
                    <a:pt x="273" y="334"/>
                    <a:pt x="274" y="332"/>
                    <a:pt x="274" y="332"/>
                  </a:cubicBezTo>
                  <a:close/>
                  <a:moveTo>
                    <a:pt x="189" y="328"/>
                  </a:moveTo>
                  <a:cubicBezTo>
                    <a:pt x="190" y="328"/>
                    <a:pt x="194" y="329"/>
                    <a:pt x="197" y="330"/>
                  </a:cubicBezTo>
                  <a:cubicBezTo>
                    <a:pt x="197" y="330"/>
                    <a:pt x="197" y="332"/>
                    <a:pt x="197" y="332"/>
                  </a:cubicBezTo>
                  <a:cubicBezTo>
                    <a:pt x="199" y="332"/>
                    <a:pt x="202" y="332"/>
                    <a:pt x="206" y="332"/>
                  </a:cubicBezTo>
                  <a:cubicBezTo>
                    <a:pt x="205" y="334"/>
                    <a:pt x="205" y="334"/>
                    <a:pt x="205" y="334"/>
                  </a:cubicBezTo>
                  <a:cubicBezTo>
                    <a:pt x="202" y="334"/>
                    <a:pt x="199" y="335"/>
                    <a:pt x="197" y="336"/>
                  </a:cubicBezTo>
                  <a:cubicBezTo>
                    <a:pt x="193" y="336"/>
                    <a:pt x="191" y="334"/>
                    <a:pt x="188" y="334"/>
                  </a:cubicBezTo>
                  <a:cubicBezTo>
                    <a:pt x="186" y="334"/>
                    <a:pt x="186" y="335"/>
                    <a:pt x="184" y="334"/>
                  </a:cubicBezTo>
                  <a:cubicBezTo>
                    <a:pt x="183" y="334"/>
                    <a:pt x="182" y="333"/>
                    <a:pt x="181" y="332"/>
                  </a:cubicBezTo>
                  <a:cubicBezTo>
                    <a:pt x="183" y="332"/>
                    <a:pt x="184" y="332"/>
                    <a:pt x="185" y="331"/>
                  </a:cubicBezTo>
                  <a:cubicBezTo>
                    <a:pt x="185" y="331"/>
                    <a:pt x="187" y="331"/>
                    <a:pt x="188" y="330"/>
                  </a:cubicBezTo>
                  <a:cubicBezTo>
                    <a:pt x="189" y="330"/>
                    <a:pt x="188" y="329"/>
                    <a:pt x="189" y="328"/>
                  </a:cubicBezTo>
                  <a:close/>
                  <a:moveTo>
                    <a:pt x="185" y="279"/>
                  </a:moveTo>
                  <a:cubicBezTo>
                    <a:pt x="188" y="278"/>
                    <a:pt x="190" y="280"/>
                    <a:pt x="193" y="281"/>
                  </a:cubicBezTo>
                  <a:cubicBezTo>
                    <a:pt x="194" y="281"/>
                    <a:pt x="196" y="281"/>
                    <a:pt x="197" y="282"/>
                  </a:cubicBezTo>
                  <a:cubicBezTo>
                    <a:pt x="197" y="282"/>
                    <a:pt x="198" y="282"/>
                    <a:pt x="199" y="282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3" y="283"/>
                    <a:pt x="182" y="285"/>
                    <a:pt x="189" y="287"/>
                  </a:cubicBezTo>
                  <a:cubicBezTo>
                    <a:pt x="190" y="288"/>
                    <a:pt x="191" y="287"/>
                    <a:pt x="192" y="287"/>
                  </a:cubicBezTo>
                  <a:cubicBezTo>
                    <a:pt x="194" y="287"/>
                    <a:pt x="197" y="290"/>
                    <a:pt x="198" y="290"/>
                  </a:cubicBezTo>
                  <a:cubicBezTo>
                    <a:pt x="202" y="291"/>
                    <a:pt x="205" y="289"/>
                    <a:pt x="208" y="288"/>
                  </a:cubicBezTo>
                  <a:cubicBezTo>
                    <a:pt x="208" y="290"/>
                    <a:pt x="209" y="290"/>
                    <a:pt x="209" y="292"/>
                  </a:cubicBezTo>
                  <a:cubicBezTo>
                    <a:pt x="209" y="294"/>
                    <a:pt x="206" y="297"/>
                    <a:pt x="205" y="298"/>
                  </a:cubicBezTo>
                  <a:cubicBezTo>
                    <a:pt x="206" y="299"/>
                    <a:pt x="206" y="299"/>
                    <a:pt x="207" y="299"/>
                  </a:cubicBezTo>
                  <a:cubicBezTo>
                    <a:pt x="207" y="299"/>
                    <a:pt x="207" y="301"/>
                    <a:pt x="207" y="301"/>
                  </a:cubicBezTo>
                  <a:cubicBezTo>
                    <a:pt x="205" y="302"/>
                    <a:pt x="202" y="303"/>
                    <a:pt x="198" y="302"/>
                  </a:cubicBezTo>
                  <a:cubicBezTo>
                    <a:pt x="198" y="302"/>
                    <a:pt x="196" y="300"/>
                    <a:pt x="196" y="300"/>
                  </a:cubicBezTo>
                  <a:cubicBezTo>
                    <a:pt x="194" y="300"/>
                    <a:pt x="194" y="301"/>
                    <a:pt x="192" y="301"/>
                  </a:cubicBezTo>
                  <a:cubicBezTo>
                    <a:pt x="192" y="301"/>
                    <a:pt x="191" y="303"/>
                    <a:pt x="191" y="304"/>
                  </a:cubicBezTo>
                  <a:cubicBezTo>
                    <a:pt x="192" y="305"/>
                    <a:pt x="203" y="310"/>
                    <a:pt x="199" y="309"/>
                  </a:cubicBezTo>
                  <a:cubicBezTo>
                    <a:pt x="198" y="309"/>
                    <a:pt x="196" y="308"/>
                    <a:pt x="195" y="308"/>
                  </a:cubicBezTo>
                  <a:cubicBezTo>
                    <a:pt x="194" y="308"/>
                    <a:pt x="191" y="308"/>
                    <a:pt x="191" y="308"/>
                  </a:cubicBezTo>
                  <a:cubicBezTo>
                    <a:pt x="188" y="309"/>
                    <a:pt x="185" y="309"/>
                    <a:pt x="182" y="311"/>
                  </a:cubicBezTo>
                  <a:cubicBezTo>
                    <a:pt x="181" y="312"/>
                    <a:pt x="179" y="315"/>
                    <a:pt x="177" y="316"/>
                  </a:cubicBezTo>
                  <a:cubicBezTo>
                    <a:pt x="176" y="316"/>
                    <a:pt x="177" y="313"/>
                    <a:pt x="177" y="312"/>
                  </a:cubicBezTo>
                  <a:cubicBezTo>
                    <a:pt x="178" y="311"/>
                    <a:pt x="178" y="313"/>
                    <a:pt x="180" y="312"/>
                  </a:cubicBezTo>
                  <a:cubicBezTo>
                    <a:pt x="181" y="311"/>
                    <a:pt x="180" y="310"/>
                    <a:pt x="181" y="310"/>
                  </a:cubicBezTo>
                  <a:cubicBezTo>
                    <a:pt x="182" y="307"/>
                    <a:pt x="185" y="307"/>
                    <a:pt x="189" y="306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3" y="303"/>
                    <a:pt x="183" y="303"/>
                    <a:pt x="179" y="306"/>
                  </a:cubicBezTo>
                  <a:cubicBezTo>
                    <a:pt x="178" y="307"/>
                    <a:pt x="176" y="308"/>
                    <a:pt x="175" y="309"/>
                  </a:cubicBezTo>
                  <a:cubicBezTo>
                    <a:pt x="175" y="310"/>
                    <a:pt x="176" y="311"/>
                    <a:pt x="175" y="312"/>
                  </a:cubicBezTo>
                  <a:cubicBezTo>
                    <a:pt x="175" y="313"/>
                    <a:pt x="174" y="314"/>
                    <a:pt x="173" y="314"/>
                  </a:cubicBezTo>
                  <a:cubicBezTo>
                    <a:pt x="168" y="313"/>
                    <a:pt x="165" y="313"/>
                    <a:pt x="161" y="310"/>
                  </a:cubicBezTo>
                  <a:cubicBezTo>
                    <a:pt x="161" y="308"/>
                    <a:pt x="161" y="308"/>
                    <a:pt x="161" y="308"/>
                  </a:cubicBezTo>
                  <a:cubicBezTo>
                    <a:pt x="165" y="307"/>
                    <a:pt x="163" y="307"/>
                    <a:pt x="163" y="304"/>
                  </a:cubicBezTo>
                  <a:cubicBezTo>
                    <a:pt x="165" y="303"/>
                    <a:pt x="166" y="301"/>
                    <a:pt x="168" y="300"/>
                  </a:cubicBezTo>
                  <a:cubicBezTo>
                    <a:pt x="168" y="299"/>
                    <a:pt x="168" y="299"/>
                    <a:pt x="168" y="298"/>
                  </a:cubicBezTo>
                  <a:cubicBezTo>
                    <a:pt x="168" y="297"/>
                    <a:pt x="165" y="295"/>
                    <a:pt x="165" y="294"/>
                  </a:cubicBezTo>
                  <a:cubicBezTo>
                    <a:pt x="161" y="292"/>
                    <a:pt x="168" y="294"/>
                    <a:pt x="169" y="294"/>
                  </a:cubicBezTo>
                  <a:cubicBezTo>
                    <a:pt x="171" y="295"/>
                    <a:pt x="173" y="295"/>
                    <a:pt x="175" y="295"/>
                  </a:cubicBezTo>
                  <a:cubicBezTo>
                    <a:pt x="174" y="294"/>
                    <a:pt x="177" y="292"/>
                    <a:pt x="173" y="292"/>
                  </a:cubicBezTo>
                  <a:cubicBezTo>
                    <a:pt x="173" y="292"/>
                    <a:pt x="173" y="291"/>
                    <a:pt x="173" y="290"/>
                  </a:cubicBezTo>
                  <a:cubicBezTo>
                    <a:pt x="169" y="287"/>
                    <a:pt x="157" y="287"/>
                    <a:pt x="153" y="288"/>
                  </a:cubicBezTo>
                  <a:cubicBezTo>
                    <a:pt x="153" y="287"/>
                    <a:pt x="152" y="284"/>
                    <a:pt x="154" y="284"/>
                  </a:cubicBezTo>
                  <a:cubicBezTo>
                    <a:pt x="154" y="284"/>
                    <a:pt x="156" y="285"/>
                    <a:pt x="157" y="285"/>
                  </a:cubicBezTo>
                  <a:cubicBezTo>
                    <a:pt x="159" y="284"/>
                    <a:pt x="159" y="284"/>
                    <a:pt x="159" y="284"/>
                  </a:cubicBezTo>
                  <a:cubicBezTo>
                    <a:pt x="161" y="283"/>
                    <a:pt x="160" y="284"/>
                    <a:pt x="160" y="283"/>
                  </a:cubicBezTo>
                  <a:cubicBezTo>
                    <a:pt x="163" y="283"/>
                    <a:pt x="164" y="284"/>
                    <a:pt x="167" y="284"/>
                  </a:cubicBezTo>
                  <a:cubicBezTo>
                    <a:pt x="169" y="283"/>
                    <a:pt x="169" y="283"/>
                    <a:pt x="169" y="283"/>
                  </a:cubicBezTo>
                  <a:cubicBezTo>
                    <a:pt x="170" y="282"/>
                    <a:pt x="172" y="283"/>
                    <a:pt x="174" y="283"/>
                  </a:cubicBezTo>
                  <a:cubicBezTo>
                    <a:pt x="175" y="281"/>
                    <a:pt x="175" y="281"/>
                    <a:pt x="175" y="281"/>
                  </a:cubicBezTo>
                  <a:cubicBezTo>
                    <a:pt x="177" y="280"/>
                    <a:pt x="179" y="281"/>
                    <a:pt x="181" y="281"/>
                  </a:cubicBezTo>
                  <a:cubicBezTo>
                    <a:pt x="182" y="280"/>
                    <a:pt x="184" y="279"/>
                    <a:pt x="185" y="279"/>
                  </a:cubicBezTo>
                  <a:close/>
                  <a:moveTo>
                    <a:pt x="365" y="263"/>
                  </a:moveTo>
                  <a:cubicBezTo>
                    <a:pt x="365" y="263"/>
                    <a:pt x="366" y="264"/>
                    <a:pt x="366" y="265"/>
                  </a:cubicBezTo>
                  <a:cubicBezTo>
                    <a:pt x="367" y="265"/>
                    <a:pt x="366" y="264"/>
                    <a:pt x="367" y="264"/>
                  </a:cubicBezTo>
                  <a:cubicBezTo>
                    <a:pt x="366" y="264"/>
                    <a:pt x="366" y="263"/>
                    <a:pt x="365" y="263"/>
                  </a:cubicBezTo>
                  <a:close/>
                  <a:moveTo>
                    <a:pt x="361" y="259"/>
                  </a:moveTo>
                  <a:cubicBezTo>
                    <a:pt x="363" y="262"/>
                    <a:pt x="363" y="265"/>
                    <a:pt x="362" y="259"/>
                  </a:cubicBezTo>
                  <a:lnTo>
                    <a:pt x="361" y="259"/>
                  </a:lnTo>
                  <a:close/>
                  <a:moveTo>
                    <a:pt x="318" y="253"/>
                  </a:moveTo>
                  <a:cubicBezTo>
                    <a:pt x="318" y="254"/>
                    <a:pt x="318" y="254"/>
                    <a:pt x="318" y="254"/>
                  </a:cubicBezTo>
                  <a:cubicBezTo>
                    <a:pt x="316" y="255"/>
                    <a:pt x="313" y="253"/>
                    <a:pt x="316" y="255"/>
                  </a:cubicBezTo>
                  <a:cubicBezTo>
                    <a:pt x="316" y="255"/>
                    <a:pt x="317" y="256"/>
                    <a:pt x="318" y="257"/>
                  </a:cubicBezTo>
                  <a:cubicBezTo>
                    <a:pt x="319" y="256"/>
                    <a:pt x="322" y="256"/>
                    <a:pt x="320" y="254"/>
                  </a:cubicBezTo>
                  <a:cubicBezTo>
                    <a:pt x="319" y="253"/>
                    <a:pt x="320" y="253"/>
                    <a:pt x="318" y="253"/>
                  </a:cubicBezTo>
                  <a:close/>
                  <a:moveTo>
                    <a:pt x="346" y="249"/>
                  </a:moveTo>
                  <a:cubicBezTo>
                    <a:pt x="343" y="249"/>
                    <a:pt x="341" y="253"/>
                    <a:pt x="344" y="253"/>
                  </a:cubicBezTo>
                  <a:cubicBezTo>
                    <a:pt x="345" y="252"/>
                    <a:pt x="349" y="248"/>
                    <a:pt x="346" y="249"/>
                  </a:cubicBezTo>
                  <a:close/>
                  <a:moveTo>
                    <a:pt x="357" y="245"/>
                  </a:moveTo>
                  <a:cubicBezTo>
                    <a:pt x="357" y="247"/>
                    <a:pt x="357" y="247"/>
                    <a:pt x="357" y="247"/>
                  </a:cubicBezTo>
                  <a:cubicBezTo>
                    <a:pt x="356" y="247"/>
                    <a:pt x="355" y="246"/>
                    <a:pt x="353" y="246"/>
                  </a:cubicBezTo>
                  <a:cubicBezTo>
                    <a:pt x="353" y="248"/>
                    <a:pt x="353" y="248"/>
                    <a:pt x="353" y="248"/>
                  </a:cubicBezTo>
                  <a:cubicBezTo>
                    <a:pt x="354" y="248"/>
                    <a:pt x="356" y="249"/>
                    <a:pt x="358" y="249"/>
                  </a:cubicBezTo>
                  <a:cubicBezTo>
                    <a:pt x="360" y="248"/>
                    <a:pt x="358" y="244"/>
                    <a:pt x="357" y="245"/>
                  </a:cubicBezTo>
                  <a:close/>
                  <a:moveTo>
                    <a:pt x="352" y="241"/>
                  </a:moveTo>
                  <a:cubicBezTo>
                    <a:pt x="352" y="241"/>
                    <a:pt x="353" y="243"/>
                    <a:pt x="353" y="243"/>
                  </a:cubicBezTo>
                  <a:cubicBezTo>
                    <a:pt x="355" y="243"/>
                    <a:pt x="354" y="241"/>
                    <a:pt x="352" y="241"/>
                  </a:cubicBezTo>
                  <a:close/>
                  <a:moveTo>
                    <a:pt x="377" y="233"/>
                  </a:moveTo>
                  <a:cubicBezTo>
                    <a:pt x="377" y="233"/>
                    <a:pt x="376" y="234"/>
                    <a:pt x="376" y="234"/>
                  </a:cubicBezTo>
                  <a:cubicBezTo>
                    <a:pt x="376" y="235"/>
                    <a:pt x="376" y="236"/>
                    <a:pt x="376" y="237"/>
                  </a:cubicBezTo>
                  <a:cubicBezTo>
                    <a:pt x="375" y="237"/>
                    <a:pt x="375" y="236"/>
                    <a:pt x="375" y="236"/>
                  </a:cubicBezTo>
                  <a:cubicBezTo>
                    <a:pt x="373" y="235"/>
                    <a:pt x="373" y="237"/>
                    <a:pt x="372" y="237"/>
                  </a:cubicBezTo>
                  <a:cubicBezTo>
                    <a:pt x="372" y="240"/>
                    <a:pt x="371" y="244"/>
                    <a:pt x="368" y="245"/>
                  </a:cubicBezTo>
                  <a:cubicBezTo>
                    <a:pt x="368" y="245"/>
                    <a:pt x="367" y="245"/>
                    <a:pt x="366" y="245"/>
                  </a:cubicBezTo>
                  <a:cubicBezTo>
                    <a:pt x="366" y="246"/>
                    <a:pt x="366" y="247"/>
                    <a:pt x="365" y="247"/>
                  </a:cubicBezTo>
                  <a:cubicBezTo>
                    <a:pt x="367" y="248"/>
                    <a:pt x="366" y="248"/>
                    <a:pt x="367" y="249"/>
                  </a:cubicBezTo>
                  <a:cubicBezTo>
                    <a:pt x="368" y="249"/>
                    <a:pt x="368" y="248"/>
                    <a:pt x="369" y="248"/>
                  </a:cubicBezTo>
                  <a:cubicBezTo>
                    <a:pt x="369" y="250"/>
                    <a:pt x="369" y="250"/>
                    <a:pt x="369" y="250"/>
                  </a:cubicBezTo>
                  <a:cubicBezTo>
                    <a:pt x="370" y="250"/>
                    <a:pt x="371" y="250"/>
                    <a:pt x="371" y="251"/>
                  </a:cubicBezTo>
                  <a:cubicBezTo>
                    <a:pt x="372" y="250"/>
                    <a:pt x="373" y="247"/>
                    <a:pt x="375" y="248"/>
                  </a:cubicBezTo>
                  <a:cubicBezTo>
                    <a:pt x="376" y="248"/>
                    <a:pt x="375" y="251"/>
                    <a:pt x="375" y="251"/>
                  </a:cubicBezTo>
                  <a:cubicBezTo>
                    <a:pt x="375" y="252"/>
                    <a:pt x="375" y="252"/>
                    <a:pt x="375" y="252"/>
                  </a:cubicBezTo>
                  <a:cubicBezTo>
                    <a:pt x="379" y="254"/>
                    <a:pt x="377" y="253"/>
                    <a:pt x="379" y="257"/>
                  </a:cubicBezTo>
                  <a:cubicBezTo>
                    <a:pt x="380" y="257"/>
                    <a:pt x="382" y="257"/>
                    <a:pt x="381" y="256"/>
                  </a:cubicBezTo>
                  <a:cubicBezTo>
                    <a:pt x="382" y="256"/>
                    <a:pt x="383" y="257"/>
                    <a:pt x="384" y="257"/>
                  </a:cubicBezTo>
                  <a:cubicBezTo>
                    <a:pt x="385" y="256"/>
                    <a:pt x="387" y="254"/>
                    <a:pt x="385" y="255"/>
                  </a:cubicBezTo>
                  <a:cubicBezTo>
                    <a:pt x="385" y="254"/>
                    <a:pt x="385" y="253"/>
                    <a:pt x="385" y="253"/>
                  </a:cubicBezTo>
                  <a:cubicBezTo>
                    <a:pt x="390" y="254"/>
                    <a:pt x="389" y="254"/>
                    <a:pt x="393" y="253"/>
                  </a:cubicBezTo>
                  <a:cubicBezTo>
                    <a:pt x="393" y="252"/>
                    <a:pt x="396" y="252"/>
                    <a:pt x="397" y="252"/>
                  </a:cubicBezTo>
                  <a:cubicBezTo>
                    <a:pt x="397" y="252"/>
                    <a:pt x="399" y="250"/>
                    <a:pt x="399" y="250"/>
                  </a:cubicBezTo>
                  <a:cubicBezTo>
                    <a:pt x="397" y="250"/>
                    <a:pt x="396" y="250"/>
                    <a:pt x="395" y="249"/>
                  </a:cubicBezTo>
                  <a:cubicBezTo>
                    <a:pt x="395" y="247"/>
                    <a:pt x="396" y="243"/>
                    <a:pt x="395" y="241"/>
                  </a:cubicBezTo>
                  <a:cubicBezTo>
                    <a:pt x="388" y="235"/>
                    <a:pt x="388" y="235"/>
                    <a:pt x="388" y="235"/>
                  </a:cubicBezTo>
                  <a:cubicBezTo>
                    <a:pt x="387" y="235"/>
                    <a:pt x="385" y="236"/>
                    <a:pt x="384" y="235"/>
                  </a:cubicBezTo>
                  <a:cubicBezTo>
                    <a:pt x="383" y="234"/>
                    <a:pt x="383" y="234"/>
                    <a:pt x="383" y="234"/>
                  </a:cubicBezTo>
                  <a:cubicBezTo>
                    <a:pt x="381" y="234"/>
                    <a:pt x="381" y="235"/>
                    <a:pt x="380" y="235"/>
                  </a:cubicBezTo>
                  <a:cubicBezTo>
                    <a:pt x="380" y="235"/>
                    <a:pt x="380" y="233"/>
                    <a:pt x="380" y="233"/>
                  </a:cubicBezTo>
                  <a:cubicBezTo>
                    <a:pt x="379" y="232"/>
                    <a:pt x="378" y="233"/>
                    <a:pt x="377" y="233"/>
                  </a:cubicBezTo>
                  <a:close/>
                  <a:moveTo>
                    <a:pt x="355" y="218"/>
                  </a:moveTo>
                  <a:cubicBezTo>
                    <a:pt x="355" y="219"/>
                    <a:pt x="355" y="219"/>
                    <a:pt x="355" y="219"/>
                  </a:cubicBezTo>
                  <a:cubicBezTo>
                    <a:pt x="351" y="222"/>
                    <a:pt x="353" y="221"/>
                    <a:pt x="353" y="224"/>
                  </a:cubicBezTo>
                  <a:cubicBezTo>
                    <a:pt x="353" y="224"/>
                    <a:pt x="354" y="223"/>
                    <a:pt x="355" y="223"/>
                  </a:cubicBezTo>
                  <a:cubicBezTo>
                    <a:pt x="355" y="222"/>
                    <a:pt x="357" y="217"/>
                    <a:pt x="355" y="218"/>
                  </a:cubicBezTo>
                  <a:close/>
                  <a:moveTo>
                    <a:pt x="295" y="171"/>
                  </a:moveTo>
                  <a:cubicBezTo>
                    <a:pt x="294" y="178"/>
                    <a:pt x="294" y="182"/>
                    <a:pt x="296" y="188"/>
                  </a:cubicBezTo>
                  <a:cubicBezTo>
                    <a:pt x="297" y="188"/>
                    <a:pt x="301" y="188"/>
                    <a:pt x="303" y="189"/>
                  </a:cubicBezTo>
                  <a:cubicBezTo>
                    <a:pt x="304" y="189"/>
                    <a:pt x="305" y="191"/>
                    <a:pt x="305" y="191"/>
                  </a:cubicBezTo>
                  <a:cubicBezTo>
                    <a:pt x="307" y="192"/>
                    <a:pt x="308" y="191"/>
                    <a:pt x="310" y="191"/>
                  </a:cubicBezTo>
                  <a:cubicBezTo>
                    <a:pt x="310" y="191"/>
                    <a:pt x="310" y="190"/>
                    <a:pt x="310" y="190"/>
                  </a:cubicBezTo>
                  <a:cubicBezTo>
                    <a:pt x="310" y="188"/>
                    <a:pt x="310" y="187"/>
                    <a:pt x="310" y="185"/>
                  </a:cubicBezTo>
                  <a:cubicBezTo>
                    <a:pt x="309" y="184"/>
                    <a:pt x="306" y="183"/>
                    <a:pt x="306" y="182"/>
                  </a:cubicBezTo>
                  <a:cubicBezTo>
                    <a:pt x="304" y="181"/>
                    <a:pt x="305" y="179"/>
                    <a:pt x="304" y="177"/>
                  </a:cubicBezTo>
                  <a:cubicBezTo>
                    <a:pt x="298" y="171"/>
                    <a:pt x="298" y="171"/>
                    <a:pt x="298" y="171"/>
                  </a:cubicBezTo>
                  <a:cubicBezTo>
                    <a:pt x="297" y="171"/>
                    <a:pt x="296" y="172"/>
                    <a:pt x="295" y="171"/>
                  </a:cubicBezTo>
                  <a:close/>
                  <a:moveTo>
                    <a:pt x="177" y="153"/>
                  </a:moveTo>
                  <a:cubicBezTo>
                    <a:pt x="176" y="153"/>
                    <a:pt x="173" y="155"/>
                    <a:pt x="172" y="156"/>
                  </a:cubicBezTo>
                  <a:cubicBezTo>
                    <a:pt x="169" y="157"/>
                    <a:pt x="166" y="156"/>
                    <a:pt x="163" y="157"/>
                  </a:cubicBezTo>
                  <a:cubicBezTo>
                    <a:pt x="161" y="158"/>
                    <a:pt x="161" y="158"/>
                    <a:pt x="161" y="158"/>
                  </a:cubicBezTo>
                  <a:cubicBezTo>
                    <a:pt x="160" y="159"/>
                    <a:pt x="159" y="158"/>
                    <a:pt x="157" y="159"/>
                  </a:cubicBezTo>
                  <a:cubicBezTo>
                    <a:pt x="155" y="160"/>
                    <a:pt x="152" y="161"/>
                    <a:pt x="150" y="162"/>
                  </a:cubicBezTo>
                  <a:cubicBezTo>
                    <a:pt x="151" y="164"/>
                    <a:pt x="153" y="168"/>
                    <a:pt x="153" y="169"/>
                  </a:cubicBezTo>
                  <a:cubicBezTo>
                    <a:pt x="151" y="172"/>
                    <a:pt x="151" y="172"/>
                    <a:pt x="151" y="172"/>
                  </a:cubicBezTo>
                  <a:cubicBezTo>
                    <a:pt x="151" y="176"/>
                    <a:pt x="152" y="177"/>
                    <a:pt x="151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3" y="180"/>
                    <a:pt x="152" y="181"/>
                    <a:pt x="153" y="181"/>
                  </a:cubicBezTo>
                  <a:cubicBezTo>
                    <a:pt x="152" y="181"/>
                    <a:pt x="150" y="181"/>
                    <a:pt x="149" y="181"/>
                  </a:cubicBezTo>
                  <a:cubicBezTo>
                    <a:pt x="150" y="184"/>
                    <a:pt x="152" y="188"/>
                    <a:pt x="151" y="191"/>
                  </a:cubicBezTo>
                  <a:cubicBezTo>
                    <a:pt x="150" y="192"/>
                    <a:pt x="148" y="193"/>
                    <a:pt x="148" y="193"/>
                  </a:cubicBezTo>
                  <a:cubicBezTo>
                    <a:pt x="147" y="196"/>
                    <a:pt x="148" y="197"/>
                    <a:pt x="147" y="199"/>
                  </a:cubicBezTo>
                  <a:cubicBezTo>
                    <a:pt x="147" y="200"/>
                    <a:pt x="149" y="200"/>
                    <a:pt x="149" y="200"/>
                  </a:cubicBezTo>
                  <a:cubicBezTo>
                    <a:pt x="151" y="201"/>
                    <a:pt x="151" y="203"/>
                    <a:pt x="153" y="203"/>
                  </a:cubicBezTo>
                  <a:cubicBezTo>
                    <a:pt x="153" y="204"/>
                    <a:pt x="153" y="204"/>
                    <a:pt x="153" y="204"/>
                  </a:cubicBezTo>
                  <a:cubicBezTo>
                    <a:pt x="154" y="204"/>
                    <a:pt x="154" y="204"/>
                    <a:pt x="154" y="204"/>
                  </a:cubicBezTo>
                  <a:cubicBezTo>
                    <a:pt x="156" y="206"/>
                    <a:pt x="156" y="211"/>
                    <a:pt x="159" y="212"/>
                  </a:cubicBezTo>
                  <a:cubicBezTo>
                    <a:pt x="166" y="215"/>
                    <a:pt x="170" y="206"/>
                    <a:pt x="172" y="203"/>
                  </a:cubicBezTo>
                  <a:cubicBezTo>
                    <a:pt x="173" y="204"/>
                    <a:pt x="173" y="203"/>
                    <a:pt x="174" y="203"/>
                  </a:cubicBezTo>
                  <a:cubicBezTo>
                    <a:pt x="175" y="205"/>
                    <a:pt x="175" y="205"/>
                    <a:pt x="175" y="205"/>
                  </a:cubicBezTo>
                  <a:cubicBezTo>
                    <a:pt x="179" y="206"/>
                    <a:pt x="181" y="205"/>
                    <a:pt x="185" y="204"/>
                  </a:cubicBezTo>
                  <a:cubicBezTo>
                    <a:pt x="186" y="204"/>
                    <a:pt x="187" y="204"/>
                    <a:pt x="187" y="203"/>
                  </a:cubicBezTo>
                  <a:cubicBezTo>
                    <a:pt x="188" y="203"/>
                    <a:pt x="187" y="201"/>
                    <a:pt x="188" y="200"/>
                  </a:cubicBezTo>
                  <a:cubicBezTo>
                    <a:pt x="188" y="200"/>
                    <a:pt x="190" y="199"/>
                    <a:pt x="190" y="199"/>
                  </a:cubicBezTo>
                  <a:cubicBezTo>
                    <a:pt x="191" y="197"/>
                    <a:pt x="190" y="195"/>
                    <a:pt x="190" y="195"/>
                  </a:cubicBezTo>
                  <a:cubicBezTo>
                    <a:pt x="190" y="195"/>
                    <a:pt x="190" y="193"/>
                    <a:pt x="190" y="193"/>
                  </a:cubicBezTo>
                  <a:cubicBezTo>
                    <a:pt x="191" y="192"/>
                    <a:pt x="192" y="193"/>
                    <a:pt x="193" y="192"/>
                  </a:cubicBezTo>
                  <a:cubicBezTo>
                    <a:pt x="194" y="191"/>
                    <a:pt x="194" y="189"/>
                    <a:pt x="195" y="188"/>
                  </a:cubicBezTo>
                  <a:cubicBezTo>
                    <a:pt x="196" y="187"/>
                    <a:pt x="198" y="187"/>
                    <a:pt x="199" y="186"/>
                  </a:cubicBezTo>
                  <a:cubicBezTo>
                    <a:pt x="199" y="185"/>
                    <a:pt x="199" y="185"/>
                    <a:pt x="199" y="185"/>
                  </a:cubicBezTo>
                  <a:cubicBezTo>
                    <a:pt x="204" y="180"/>
                    <a:pt x="204" y="180"/>
                    <a:pt x="204" y="180"/>
                  </a:cubicBezTo>
                  <a:cubicBezTo>
                    <a:pt x="206" y="179"/>
                    <a:pt x="207" y="180"/>
                    <a:pt x="209" y="179"/>
                  </a:cubicBezTo>
                  <a:cubicBezTo>
                    <a:pt x="211" y="178"/>
                    <a:pt x="213" y="175"/>
                    <a:pt x="215" y="175"/>
                  </a:cubicBezTo>
                  <a:cubicBezTo>
                    <a:pt x="217" y="174"/>
                    <a:pt x="218" y="176"/>
                    <a:pt x="219" y="175"/>
                  </a:cubicBezTo>
                  <a:cubicBezTo>
                    <a:pt x="221" y="174"/>
                    <a:pt x="221" y="174"/>
                    <a:pt x="221" y="174"/>
                  </a:cubicBezTo>
                  <a:cubicBezTo>
                    <a:pt x="222" y="174"/>
                    <a:pt x="224" y="175"/>
                    <a:pt x="226" y="174"/>
                  </a:cubicBezTo>
                  <a:cubicBezTo>
                    <a:pt x="226" y="174"/>
                    <a:pt x="228" y="172"/>
                    <a:pt x="229" y="172"/>
                  </a:cubicBezTo>
                  <a:cubicBezTo>
                    <a:pt x="228" y="172"/>
                    <a:pt x="229" y="170"/>
                    <a:pt x="229" y="169"/>
                  </a:cubicBezTo>
                  <a:cubicBezTo>
                    <a:pt x="227" y="169"/>
                    <a:pt x="225" y="169"/>
                    <a:pt x="223" y="168"/>
                  </a:cubicBezTo>
                  <a:cubicBezTo>
                    <a:pt x="222" y="167"/>
                    <a:pt x="222" y="164"/>
                    <a:pt x="221" y="164"/>
                  </a:cubicBezTo>
                  <a:cubicBezTo>
                    <a:pt x="219" y="162"/>
                    <a:pt x="207" y="160"/>
                    <a:pt x="203" y="160"/>
                  </a:cubicBezTo>
                  <a:cubicBezTo>
                    <a:pt x="203" y="160"/>
                    <a:pt x="202" y="162"/>
                    <a:pt x="202" y="162"/>
                  </a:cubicBezTo>
                  <a:cubicBezTo>
                    <a:pt x="196" y="161"/>
                    <a:pt x="189" y="160"/>
                    <a:pt x="183" y="157"/>
                  </a:cubicBezTo>
                  <a:cubicBezTo>
                    <a:pt x="181" y="156"/>
                    <a:pt x="178" y="153"/>
                    <a:pt x="177" y="153"/>
                  </a:cubicBezTo>
                  <a:close/>
                  <a:moveTo>
                    <a:pt x="277" y="149"/>
                  </a:moveTo>
                  <a:cubicBezTo>
                    <a:pt x="276" y="149"/>
                    <a:pt x="275" y="152"/>
                    <a:pt x="278" y="151"/>
                  </a:cubicBezTo>
                  <a:cubicBezTo>
                    <a:pt x="279" y="151"/>
                    <a:pt x="280" y="148"/>
                    <a:pt x="277" y="149"/>
                  </a:cubicBezTo>
                  <a:close/>
                  <a:moveTo>
                    <a:pt x="325" y="141"/>
                  </a:moveTo>
                  <a:cubicBezTo>
                    <a:pt x="325" y="142"/>
                    <a:pt x="324" y="145"/>
                    <a:pt x="324" y="146"/>
                  </a:cubicBezTo>
                  <a:cubicBezTo>
                    <a:pt x="326" y="146"/>
                    <a:pt x="326" y="146"/>
                    <a:pt x="326" y="146"/>
                  </a:cubicBezTo>
                  <a:cubicBezTo>
                    <a:pt x="324" y="148"/>
                    <a:pt x="328" y="146"/>
                    <a:pt x="327" y="146"/>
                  </a:cubicBezTo>
                  <a:cubicBezTo>
                    <a:pt x="327" y="146"/>
                    <a:pt x="328" y="144"/>
                    <a:pt x="327" y="142"/>
                  </a:cubicBezTo>
                  <a:cubicBezTo>
                    <a:pt x="327" y="142"/>
                    <a:pt x="325" y="141"/>
                    <a:pt x="325" y="141"/>
                  </a:cubicBezTo>
                  <a:close/>
                  <a:moveTo>
                    <a:pt x="206" y="126"/>
                  </a:moveTo>
                  <a:cubicBezTo>
                    <a:pt x="206" y="127"/>
                    <a:pt x="204" y="128"/>
                    <a:pt x="204" y="128"/>
                  </a:cubicBezTo>
                  <a:cubicBezTo>
                    <a:pt x="204" y="129"/>
                    <a:pt x="204" y="130"/>
                    <a:pt x="204" y="131"/>
                  </a:cubicBezTo>
                  <a:cubicBezTo>
                    <a:pt x="203" y="132"/>
                    <a:pt x="200" y="133"/>
                    <a:pt x="199" y="134"/>
                  </a:cubicBezTo>
                  <a:cubicBezTo>
                    <a:pt x="198" y="134"/>
                    <a:pt x="198" y="136"/>
                    <a:pt x="197" y="137"/>
                  </a:cubicBezTo>
                  <a:cubicBezTo>
                    <a:pt x="196" y="136"/>
                    <a:pt x="197" y="140"/>
                    <a:pt x="197" y="140"/>
                  </a:cubicBezTo>
                  <a:cubicBezTo>
                    <a:pt x="200" y="141"/>
                    <a:pt x="201" y="140"/>
                    <a:pt x="204" y="141"/>
                  </a:cubicBezTo>
                  <a:cubicBezTo>
                    <a:pt x="205" y="138"/>
                    <a:pt x="204" y="136"/>
                    <a:pt x="205" y="134"/>
                  </a:cubicBezTo>
                  <a:cubicBezTo>
                    <a:pt x="206" y="133"/>
                    <a:pt x="207" y="133"/>
                    <a:pt x="207" y="133"/>
                  </a:cubicBezTo>
                  <a:cubicBezTo>
                    <a:pt x="208" y="132"/>
                    <a:pt x="208" y="129"/>
                    <a:pt x="209" y="127"/>
                  </a:cubicBezTo>
                  <a:cubicBezTo>
                    <a:pt x="208" y="127"/>
                    <a:pt x="206" y="126"/>
                    <a:pt x="206" y="126"/>
                  </a:cubicBezTo>
                  <a:close/>
                  <a:moveTo>
                    <a:pt x="223" y="120"/>
                  </a:moveTo>
                  <a:cubicBezTo>
                    <a:pt x="220" y="123"/>
                    <a:pt x="223" y="123"/>
                    <a:pt x="225" y="124"/>
                  </a:cubicBezTo>
                  <a:cubicBezTo>
                    <a:pt x="225" y="121"/>
                    <a:pt x="225" y="121"/>
                    <a:pt x="225" y="121"/>
                  </a:cubicBezTo>
                  <a:lnTo>
                    <a:pt x="223" y="120"/>
                  </a:lnTo>
                  <a:close/>
                  <a:moveTo>
                    <a:pt x="230" y="112"/>
                  </a:moveTo>
                  <a:cubicBezTo>
                    <a:pt x="230" y="112"/>
                    <a:pt x="230" y="114"/>
                    <a:pt x="230" y="114"/>
                  </a:cubicBezTo>
                  <a:cubicBezTo>
                    <a:pt x="229" y="114"/>
                    <a:pt x="229" y="116"/>
                    <a:pt x="229" y="117"/>
                  </a:cubicBezTo>
                  <a:cubicBezTo>
                    <a:pt x="231" y="117"/>
                    <a:pt x="231" y="116"/>
                    <a:pt x="233" y="116"/>
                  </a:cubicBezTo>
                  <a:cubicBezTo>
                    <a:pt x="233" y="115"/>
                    <a:pt x="235" y="111"/>
                    <a:pt x="230" y="112"/>
                  </a:cubicBezTo>
                  <a:close/>
                  <a:moveTo>
                    <a:pt x="276" y="110"/>
                  </a:moveTo>
                  <a:cubicBezTo>
                    <a:pt x="276" y="112"/>
                    <a:pt x="276" y="112"/>
                    <a:pt x="276" y="112"/>
                  </a:cubicBezTo>
                  <a:cubicBezTo>
                    <a:pt x="274" y="112"/>
                    <a:pt x="274" y="112"/>
                    <a:pt x="274" y="112"/>
                  </a:cubicBezTo>
                  <a:cubicBezTo>
                    <a:pt x="275" y="112"/>
                    <a:pt x="272" y="112"/>
                    <a:pt x="272" y="112"/>
                  </a:cubicBezTo>
                  <a:cubicBezTo>
                    <a:pt x="274" y="114"/>
                    <a:pt x="273" y="115"/>
                    <a:pt x="274" y="118"/>
                  </a:cubicBezTo>
                  <a:cubicBezTo>
                    <a:pt x="272" y="118"/>
                    <a:pt x="273" y="117"/>
                    <a:pt x="272" y="119"/>
                  </a:cubicBezTo>
                  <a:cubicBezTo>
                    <a:pt x="274" y="119"/>
                    <a:pt x="273" y="124"/>
                    <a:pt x="272" y="126"/>
                  </a:cubicBezTo>
                  <a:cubicBezTo>
                    <a:pt x="274" y="126"/>
                    <a:pt x="277" y="127"/>
                    <a:pt x="278" y="128"/>
                  </a:cubicBezTo>
                  <a:cubicBezTo>
                    <a:pt x="277" y="130"/>
                    <a:pt x="277" y="131"/>
                    <a:pt x="276" y="133"/>
                  </a:cubicBezTo>
                  <a:cubicBezTo>
                    <a:pt x="277" y="133"/>
                    <a:pt x="278" y="133"/>
                    <a:pt x="279" y="133"/>
                  </a:cubicBezTo>
                  <a:cubicBezTo>
                    <a:pt x="279" y="133"/>
                    <a:pt x="280" y="134"/>
                    <a:pt x="280" y="134"/>
                  </a:cubicBezTo>
                  <a:cubicBezTo>
                    <a:pt x="280" y="134"/>
                    <a:pt x="280" y="137"/>
                    <a:pt x="280" y="137"/>
                  </a:cubicBezTo>
                  <a:cubicBezTo>
                    <a:pt x="276" y="136"/>
                    <a:pt x="270" y="136"/>
                    <a:pt x="268" y="136"/>
                  </a:cubicBezTo>
                  <a:cubicBezTo>
                    <a:pt x="266" y="135"/>
                    <a:pt x="262" y="136"/>
                    <a:pt x="260" y="136"/>
                  </a:cubicBezTo>
                  <a:cubicBezTo>
                    <a:pt x="260" y="136"/>
                    <a:pt x="260" y="133"/>
                    <a:pt x="260" y="133"/>
                  </a:cubicBezTo>
                  <a:cubicBezTo>
                    <a:pt x="259" y="132"/>
                    <a:pt x="257" y="133"/>
                    <a:pt x="256" y="133"/>
                  </a:cubicBezTo>
                  <a:cubicBezTo>
                    <a:pt x="256" y="133"/>
                    <a:pt x="255" y="131"/>
                    <a:pt x="254" y="131"/>
                  </a:cubicBezTo>
                  <a:cubicBezTo>
                    <a:pt x="254" y="130"/>
                    <a:pt x="254" y="130"/>
                    <a:pt x="254" y="130"/>
                  </a:cubicBezTo>
                  <a:cubicBezTo>
                    <a:pt x="252" y="129"/>
                    <a:pt x="250" y="130"/>
                    <a:pt x="247" y="130"/>
                  </a:cubicBezTo>
                  <a:cubicBezTo>
                    <a:pt x="246" y="129"/>
                    <a:pt x="244" y="127"/>
                    <a:pt x="243" y="126"/>
                  </a:cubicBezTo>
                  <a:cubicBezTo>
                    <a:pt x="240" y="125"/>
                    <a:pt x="236" y="127"/>
                    <a:pt x="234" y="126"/>
                  </a:cubicBezTo>
                  <a:cubicBezTo>
                    <a:pt x="234" y="126"/>
                    <a:pt x="233" y="124"/>
                    <a:pt x="233" y="124"/>
                  </a:cubicBezTo>
                  <a:cubicBezTo>
                    <a:pt x="231" y="124"/>
                    <a:pt x="229" y="124"/>
                    <a:pt x="227" y="124"/>
                  </a:cubicBezTo>
                  <a:cubicBezTo>
                    <a:pt x="227" y="126"/>
                    <a:pt x="227" y="126"/>
                    <a:pt x="227" y="126"/>
                  </a:cubicBezTo>
                  <a:cubicBezTo>
                    <a:pt x="225" y="127"/>
                    <a:pt x="223" y="126"/>
                    <a:pt x="221" y="126"/>
                  </a:cubicBezTo>
                  <a:cubicBezTo>
                    <a:pt x="220" y="131"/>
                    <a:pt x="218" y="132"/>
                    <a:pt x="225" y="133"/>
                  </a:cubicBezTo>
                  <a:cubicBezTo>
                    <a:pt x="223" y="133"/>
                    <a:pt x="221" y="135"/>
                    <a:pt x="220" y="135"/>
                  </a:cubicBezTo>
                  <a:cubicBezTo>
                    <a:pt x="218" y="135"/>
                    <a:pt x="217" y="134"/>
                    <a:pt x="217" y="134"/>
                  </a:cubicBezTo>
                  <a:cubicBezTo>
                    <a:pt x="216" y="134"/>
                    <a:pt x="216" y="136"/>
                    <a:pt x="215" y="136"/>
                  </a:cubicBezTo>
                  <a:cubicBezTo>
                    <a:pt x="216" y="138"/>
                    <a:pt x="216" y="138"/>
                    <a:pt x="216" y="138"/>
                  </a:cubicBezTo>
                  <a:cubicBezTo>
                    <a:pt x="219" y="138"/>
                    <a:pt x="226" y="137"/>
                    <a:pt x="221" y="139"/>
                  </a:cubicBezTo>
                  <a:cubicBezTo>
                    <a:pt x="220" y="140"/>
                    <a:pt x="220" y="140"/>
                    <a:pt x="220" y="140"/>
                  </a:cubicBezTo>
                  <a:cubicBezTo>
                    <a:pt x="218" y="141"/>
                    <a:pt x="216" y="140"/>
                    <a:pt x="215" y="141"/>
                  </a:cubicBezTo>
                  <a:cubicBezTo>
                    <a:pt x="214" y="142"/>
                    <a:pt x="214" y="142"/>
                    <a:pt x="213" y="142"/>
                  </a:cubicBezTo>
                  <a:cubicBezTo>
                    <a:pt x="214" y="142"/>
                    <a:pt x="214" y="144"/>
                    <a:pt x="214" y="144"/>
                  </a:cubicBezTo>
                  <a:cubicBezTo>
                    <a:pt x="217" y="146"/>
                    <a:pt x="221" y="145"/>
                    <a:pt x="224" y="144"/>
                  </a:cubicBezTo>
                  <a:cubicBezTo>
                    <a:pt x="224" y="145"/>
                    <a:pt x="224" y="144"/>
                    <a:pt x="225" y="144"/>
                  </a:cubicBezTo>
                  <a:cubicBezTo>
                    <a:pt x="225" y="145"/>
                    <a:pt x="225" y="147"/>
                    <a:pt x="225" y="147"/>
                  </a:cubicBezTo>
                  <a:cubicBezTo>
                    <a:pt x="226" y="147"/>
                    <a:pt x="227" y="147"/>
                    <a:pt x="227" y="147"/>
                  </a:cubicBezTo>
                  <a:cubicBezTo>
                    <a:pt x="227" y="146"/>
                    <a:pt x="227" y="143"/>
                    <a:pt x="227" y="143"/>
                  </a:cubicBezTo>
                  <a:cubicBezTo>
                    <a:pt x="228" y="143"/>
                    <a:pt x="229" y="143"/>
                    <a:pt x="230" y="143"/>
                  </a:cubicBezTo>
                  <a:cubicBezTo>
                    <a:pt x="229" y="143"/>
                    <a:pt x="230" y="148"/>
                    <a:pt x="230" y="148"/>
                  </a:cubicBezTo>
                  <a:cubicBezTo>
                    <a:pt x="230" y="148"/>
                    <a:pt x="232" y="147"/>
                    <a:pt x="232" y="148"/>
                  </a:cubicBezTo>
                  <a:cubicBezTo>
                    <a:pt x="232" y="147"/>
                    <a:pt x="233" y="145"/>
                    <a:pt x="233" y="145"/>
                  </a:cubicBezTo>
                  <a:cubicBezTo>
                    <a:pt x="235" y="145"/>
                    <a:pt x="235" y="145"/>
                    <a:pt x="235" y="145"/>
                  </a:cubicBezTo>
                  <a:cubicBezTo>
                    <a:pt x="235" y="143"/>
                    <a:pt x="232" y="140"/>
                    <a:pt x="235" y="140"/>
                  </a:cubicBezTo>
                  <a:cubicBezTo>
                    <a:pt x="235" y="140"/>
                    <a:pt x="235" y="136"/>
                    <a:pt x="235" y="138"/>
                  </a:cubicBezTo>
                  <a:cubicBezTo>
                    <a:pt x="235" y="138"/>
                    <a:pt x="235" y="135"/>
                    <a:pt x="235" y="135"/>
                  </a:cubicBezTo>
                  <a:cubicBezTo>
                    <a:pt x="235" y="135"/>
                    <a:pt x="237" y="135"/>
                    <a:pt x="237" y="135"/>
                  </a:cubicBezTo>
                  <a:cubicBezTo>
                    <a:pt x="237" y="137"/>
                    <a:pt x="237" y="141"/>
                    <a:pt x="237" y="144"/>
                  </a:cubicBezTo>
                  <a:cubicBezTo>
                    <a:pt x="242" y="143"/>
                    <a:pt x="245" y="145"/>
                    <a:pt x="250" y="142"/>
                  </a:cubicBezTo>
                  <a:cubicBezTo>
                    <a:pt x="250" y="142"/>
                    <a:pt x="251" y="140"/>
                    <a:pt x="251" y="140"/>
                  </a:cubicBezTo>
                  <a:cubicBezTo>
                    <a:pt x="252" y="140"/>
                    <a:pt x="253" y="140"/>
                    <a:pt x="254" y="140"/>
                  </a:cubicBezTo>
                  <a:cubicBezTo>
                    <a:pt x="255" y="140"/>
                    <a:pt x="256" y="142"/>
                    <a:pt x="256" y="142"/>
                  </a:cubicBezTo>
                  <a:cubicBezTo>
                    <a:pt x="256" y="142"/>
                    <a:pt x="259" y="142"/>
                    <a:pt x="258" y="142"/>
                  </a:cubicBezTo>
                  <a:cubicBezTo>
                    <a:pt x="262" y="143"/>
                    <a:pt x="262" y="142"/>
                    <a:pt x="265" y="141"/>
                  </a:cubicBezTo>
                  <a:cubicBezTo>
                    <a:pt x="265" y="141"/>
                    <a:pt x="265" y="139"/>
                    <a:pt x="265" y="139"/>
                  </a:cubicBezTo>
                  <a:cubicBezTo>
                    <a:pt x="265" y="138"/>
                    <a:pt x="267" y="139"/>
                    <a:pt x="267" y="138"/>
                  </a:cubicBezTo>
                  <a:cubicBezTo>
                    <a:pt x="267" y="139"/>
                    <a:pt x="267" y="140"/>
                    <a:pt x="267" y="141"/>
                  </a:cubicBezTo>
                  <a:cubicBezTo>
                    <a:pt x="267" y="142"/>
                    <a:pt x="263" y="146"/>
                    <a:pt x="261" y="147"/>
                  </a:cubicBezTo>
                  <a:cubicBezTo>
                    <a:pt x="257" y="148"/>
                    <a:pt x="255" y="146"/>
                    <a:pt x="250" y="148"/>
                  </a:cubicBezTo>
                  <a:cubicBezTo>
                    <a:pt x="250" y="148"/>
                    <a:pt x="247" y="148"/>
                    <a:pt x="246" y="149"/>
                  </a:cubicBezTo>
                  <a:cubicBezTo>
                    <a:pt x="246" y="149"/>
                    <a:pt x="246" y="151"/>
                    <a:pt x="245" y="151"/>
                  </a:cubicBezTo>
                  <a:cubicBezTo>
                    <a:pt x="244" y="151"/>
                    <a:pt x="243" y="151"/>
                    <a:pt x="242" y="151"/>
                  </a:cubicBezTo>
                  <a:cubicBezTo>
                    <a:pt x="239" y="152"/>
                    <a:pt x="237" y="155"/>
                    <a:pt x="240" y="158"/>
                  </a:cubicBezTo>
                  <a:cubicBezTo>
                    <a:pt x="240" y="158"/>
                    <a:pt x="242" y="159"/>
                    <a:pt x="242" y="160"/>
                  </a:cubicBezTo>
                  <a:cubicBezTo>
                    <a:pt x="245" y="160"/>
                    <a:pt x="251" y="159"/>
                    <a:pt x="253" y="158"/>
                  </a:cubicBezTo>
                  <a:cubicBezTo>
                    <a:pt x="254" y="158"/>
                    <a:pt x="254" y="156"/>
                    <a:pt x="255" y="156"/>
                  </a:cubicBezTo>
                  <a:cubicBezTo>
                    <a:pt x="257" y="154"/>
                    <a:pt x="258" y="155"/>
                    <a:pt x="260" y="154"/>
                  </a:cubicBezTo>
                  <a:cubicBezTo>
                    <a:pt x="261" y="153"/>
                    <a:pt x="262" y="149"/>
                    <a:pt x="264" y="149"/>
                  </a:cubicBezTo>
                  <a:cubicBezTo>
                    <a:pt x="266" y="148"/>
                    <a:pt x="267" y="150"/>
                    <a:pt x="269" y="150"/>
                  </a:cubicBezTo>
                  <a:cubicBezTo>
                    <a:pt x="269" y="149"/>
                    <a:pt x="271" y="148"/>
                    <a:pt x="272" y="148"/>
                  </a:cubicBezTo>
                  <a:cubicBezTo>
                    <a:pt x="275" y="147"/>
                    <a:pt x="277" y="148"/>
                    <a:pt x="279" y="147"/>
                  </a:cubicBezTo>
                  <a:cubicBezTo>
                    <a:pt x="279" y="147"/>
                    <a:pt x="280" y="145"/>
                    <a:pt x="280" y="145"/>
                  </a:cubicBezTo>
                  <a:cubicBezTo>
                    <a:pt x="281" y="145"/>
                    <a:pt x="282" y="145"/>
                    <a:pt x="283" y="145"/>
                  </a:cubicBezTo>
                  <a:cubicBezTo>
                    <a:pt x="285" y="147"/>
                    <a:pt x="282" y="149"/>
                    <a:pt x="288" y="148"/>
                  </a:cubicBezTo>
                  <a:cubicBezTo>
                    <a:pt x="291" y="148"/>
                    <a:pt x="292" y="144"/>
                    <a:pt x="292" y="144"/>
                  </a:cubicBezTo>
                  <a:cubicBezTo>
                    <a:pt x="293" y="144"/>
                    <a:pt x="295" y="145"/>
                    <a:pt x="296" y="146"/>
                  </a:cubicBezTo>
                  <a:cubicBezTo>
                    <a:pt x="300" y="146"/>
                    <a:pt x="303" y="144"/>
                    <a:pt x="305" y="146"/>
                  </a:cubicBezTo>
                  <a:cubicBezTo>
                    <a:pt x="306" y="146"/>
                    <a:pt x="306" y="146"/>
                    <a:pt x="306" y="146"/>
                  </a:cubicBezTo>
                  <a:cubicBezTo>
                    <a:pt x="306" y="145"/>
                    <a:pt x="307" y="143"/>
                    <a:pt x="308" y="143"/>
                  </a:cubicBezTo>
                  <a:cubicBezTo>
                    <a:pt x="308" y="142"/>
                    <a:pt x="309" y="143"/>
                    <a:pt x="310" y="142"/>
                  </a:cubicBezTo>
                  <a:cubicBezTo>
                    <a:pt x="309" y="137"/>
                    <a:pt x="309" y="130"/>
                    <a:pt x="306" y="126"/>
                  </a:cubicBezTo>
                  <a:cubicBezTo>
                    <a:pt x="306" y="125"/>
                    <a:pt x="304" y="125"/>
                    <a:pt x="303" y="124"/>
                  </a:cubicBezTo>
                  <a:cubicBezTo>
                    <a:pt x="304" y="123"/>
                    <a:pt x="301" y="124"/>
                    <a:pt x="301" y="124"/>
                  </a:cubicBezTo>
                  <a:cubicBezTo>
                    <a:pt x="301" y="126"/>
                    <a:pt x="301" y="127"/>
                    <a:pt x="301" y="128"/>
                  </a:cubicBezTo>
                  <a:cubicBezTo>
                    <a:pt x="302" y="129"/>
                    <a:pt x="302" y="129"/>
                    <a:pt x="302" y="129"/>
                  </a:cubicBezTo>
                  <a:cubicBezTo>
                    <a:pt x="302" y="131"/>
                    <a:pt x="301" y="130"/>
                    <a:pt x="300" y="132"/>
                  </a:cubicBezTo>
                  <a:cubicBezTo>
                    <a:pt x="300" y="132"/>
                    <a:pt x="300" y="134"/>
                    <a:pt x="300" y="134"/>
                  </a:cubicBezTo>
                  <a:cubicBezTo>
                    <a:pt x="300" y="134"/>
                    <a:pt x="299" y="136"/>
                    <a:pt x="299" y="136"/>
                  </a:cubicBezTo>
                  <a:cubicBezTo>
                    <a:pt x="298" y="133"/>
                    <a:pt x="298" y="132"/>
                    <a:pt x="298" y="130"/>
                  </a:cubicBezTo>
                  <a:cubicBezTo>
                    <a:pt x="296" y="130"/>
                    <a:pt x="295" y="131"/>
                    <a:pt x="294" y="131"/>
                  </a:cubicBezTo>
                  <a:cubicBezTo>
                    <a:pt x="294" y="129"/>
                    <a:pt x="295" y="126"/>
                    <a:pt x="294" y="124"/>
                  </a:cubicBezTo>
                  <a:cubicBezTo>
                    <a:pt x="294" y="123"/>
                    <a:pt x="294" y="123"/>
                    <a:pt x="294" y="123"/>
                  </a:cubicBezTo>
                  <a:cubicBezTo>
                    <a:pt x="293" y="123"/>
                    <a:pt x="292" y="123"/>
                    <a:pt x="291" y="123"/>
                  </a:cubicBezTo>
                  <a:cubicBezTo>
                    <a:pt x="291" y="123"/>
                    <a:pt x="291" y="125"/>
                    <a:pt x="290" y="125"/>
                  </a:cubicBezTo>
                  <a:cubicBezTo>
                    <a:pt x="289" y="126"/>
                    <a:pt x="289" y="125"/>
                    <a:pt x="288" y="126"/>
                  </a:cubicBezTo>
                  <a:cubicBezTo>
                    <a:pt x="286" y="124"/>
                    <a:pt x="285" y="122"/>
                    <a:pt x="284" y="121"/>
                  </a:cubicBezTo>
                  <a:cubicBezTo>
                    <a:pt x="282" y="120"/>
                    <a:pt x="281" y="120"/>
                    <a:pt x="280" y="119"/>
                  </a:cubicBezTo>
                  <a:cubicBezTo>
                    <a:pt x="278" y="117"/>
                    <a:pt x="280" y="111"/>
                    <a:pt x="276" y="110"/>
                  </a:cubicBezTo>
                  <a:close/>
                  <a:moveTo>
                    <a:pt x="213" y="94"/>
                  </a:moveTo>
                  <a:cubicBezTo>
                    <a:pt x="213" y="94"/>
                    <a:pt x="212" y="96"/>
                    <a:pt x="212" y="96"/>
                  </a:cubicBezTo>
                  <a:cubicBezTo>
                    <a:pt x="211" y="97"/>
                    <a:pt x="210" y="96"/>
                    <a:pt x="208" y="97"/>
                  </a:cubicBezTo>
                  <a:cubicBezTo>
                    <a:pt x="211" y="99"/>
                    <a:pt x="209" y="100"/>
                    <a:pt x="207" y="102"/>
                  </a:cubicBezTo>
                  <a:cubicBezTo>
                    <a:pt x="202" y="100"/>
                    <a:pt x="195" y="99"/>
                    <a:pt x="189" y="101"/>
                  </a:cubicBezTo>
                  <a:cubicBezTo>
                    <a:pt x="185" y="102"/>
                    <a:pt x="182" y="107"/>
                    <a:pt x="179" y="109"/>
                  </a:cubicBezTo>
                  <a:cubicBezTo>
                    <a:pt x="175" y="111"/>
                    <a:pt x="174" y="111"/>
                    <a:pt x="171" y="111"/>
                  </a:cubicBezTo>
                  <a:cubicBezTo>
                    <a:pt x="170" y="112"/>
                    <a:pt x="171" y="114"/>
                    <a:pt x="169" y="114"/>
                  </a:cubicBezTo>
                  <a:cubicBezTo>
                    <a:pt x="169" y="115"/>
                    <a:pt x="167" y="114"/>
                    <a:pt x="167" y="114"/>
                  </a:cubicBezTo>
                  <a:cubicBezTo>
                    <a:pt x="165" y="116"/>
                    <a:pt x="165" y="118"/>
                    <a:pt x="165" y="120"/>
                  </a:cubicBezTo>
                  <a:cubicBezTo>
                    <a:pt x="162" y="120"/>
                    <a:pt x="161" y="119"/>
                    <a:pt x="159" y="120"/>
                  </a:cubicBezTo>
                  <a:cubicBezTo>
                    <a:pt x="158" y="121"/>
                    <a:pt x="157" y="122"/>
                    <a:pt x="157" y="122"/>
                  </a:cubicBezTo>
                  <a:cubicBezTo>
                    <a:pt x="155" y="123"/>
                    <a:pt x="154" y="122"/>
                    <a:pt x="153" y="123"/>
                  </a:cubicBezTo>
                  <a:cubicBezTo>
                    <a:pt x="152" y="123"/>
                    <a:pt x="152" y="125"/>
                    <a:pt x="152" y="125"/>
                  </a:cubicBezTo>
                  <a:cubicBezTo>
                    <a:pt x="153" y="125"/>
                    <a:pt x="155" y="125"/>
                    <a:pt x="156" y="126"/>
                  </a:cubicBezTo>
                  <a:cubicBezTo>
                    <a:pt x="157" y="126"/>
                    <a:pt x="160" y="133"/>
                    <a:pt x="161" y="134"/>
                  </a:cubicBezTo>
                  <a:cubicBezTo>
                    <a:pt x="161" y="133"/>
                    <a:pt x="163" y="134"/>
                    <a:pt x="163" y="134"/>
                  </a:cubicBezTo>
                  <a:cubicBezTo>
                    <a:pt x="164" y="133"/>
                    <a:pt x="165" y="131"/>
                    <a:pt x="165" y="131"/>
                  </a:cubicBezTo>
                  <a:cubicBezTo>
                    <a:pt x="170" y="130"/>
                    <a:pt x="169" y="132"/>
                    <a:pt x="170" y="133"/>
                  </a:cubicBezTo>
                  <a:cubicBezTo>
                    <a:pt x="170" y="133"/>
                    <a:pt x="173" y="133"/>
                    <a:pt x="172" y="132"/>
                  </a:cubicBezTo>
                  <a:cubicBezTo>
                    <a:pt x="172" y="132"/>
                    <a:pt x="174" y="132"/>
                    <a:pt x="174" y="132"/>
                  </a:cubicBezTo>
                  <a:cubicBezTo>
                    <a:pt x="175" y="130"/>
                    <a:pt x="174" y="131"/>
                    <a:pt x="176" y="130"/>
                  </a:cubicBezTo>
                  <a:cubicBezTo>
                    <a:pt x="177" y="131"/>
                    <a:pt x="176" y="131"/>
                    <a:pt x="177" y="132"/>
                  </a:cubicBezTo>
                  <a:cubicBezTo>
                    <a:pt x="177" y="128"/>
                    <a:pt x="177" y="128"/>
                    <a:pt x="177" y="128"/>
                  </a:cubicBezTo>
                  <a:cubicBezTo>
                    <a:pt x="176" y="128"/>
                    <a:pt x="176" y="124"/>
                    <a:pt x="178" y="126"/>
                  </a:cubicBezTo>
                  <a:cubicBezTo>
                    <a:pt x="179" y="126"/>
                    <a:pt x="180" y="132"/>
                    <a:pt x="181" y="133"/>
                  </a:cubicBezTo>
                  <a:cubicBezTo>
                    <a:pt x="182" y="134"/>
                    <a:pt x="182" y="134"/>
                    <a:pt x="182" y="134"/>
                  </a:cubicBezTo>
                  <a:cubicBezTo>
                    <a:pt x="187" y="131"/>
                    <a:pt x="188" y="128"/>
                    <a:pt x="188" y="122"/>
                  </a:cubicBezTo>
                  <a:cubicBezTo>
                    <a:pt x="188" y="123"/>
                    <a:pt x="190" y="125"/>
                    <a:pt x="190" y="126"/>
                  </a:cubicBezTo>
                  <a:cubicBezTo>
                    <a:pt x="189" y="127"/>
                    <a:pt x="192" y="126"/>
                    <a:pt x="192" y="126"/>
                  </a:cubicBezTo>
                  <a:cubicBezTo>
                    <a:pt x="192" y="125"/>
                    <a:pt x="192" y="124"/>
                    <a:pt x="192" y="124"/>
                  </a:cubicBezTo>
                  <a:cubicBezTo>
                    <a:pt x="193" y="123"/>
                    <a:pt x="194" y="123"/>
                    <a:pt x="195" y="123"/>
                  </a:cubicBezTo>
                  <a:cubicBezTo>
                    <a:pt x="194" y="120"/>
                    <a:pt x="195" y="120"/>
                    <a:pt x="194" y="117"/>
                  </a:cubicBezTo>
                  <a:cubicBezTo>
                    <a:pt x="194" y="117"/>
                    <a:pt x="195" y="116"/>
                    <a:pt x="195" y="116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7" y="115"/>
                    <a:pt x="196" y="116"/>
                    <a:pt x="197" y="117"/>
                  </a:cubicBezTo>
                  <a:cubicBezTo>
                    <a:pt x="197" y="117"/>
                    <a:pt x="199" y="116"/>
                    <a:pt x="199" y="116"/>
                  </a:cubicBezTo>
                  <a:cubicBezTo>
                    <a:pt x="199" y="116"/>
                    <a:pt x="199" y="114"/>
                    <a:pt x="199" y="113"/>
                  </a:cubicBezTo>
                  <a:cubicBezTo>
                    <a:pt x="200" y="112"/>
                    <a:pt x="201" y="113"/>
                    <a:pt x="201" y="112"/>
                  </a:cubicBezTo>
                  <a:cubicBezTo>
                    <a:pt x="202" y="112"/>
                    <a:pt x="203" y="112"/>
                    <a:pt x="203" y="112"/>
                  </a:cubicBezTo>
                  <a:cubicBezTo>
                    <a:pt x="202" y="115"/>
                    <a:pt x="201" y="117"/>
                    <a:pt x="200" y="120"/>
                  </a:cubicBezTo>
                  <a:cubicBezTo>
                    <a:pt x="201" y="121"/>
                    <a:pt x="203" y="122"/>
                    <a:pt x="205" y="123"/>
                  </a:cubicBezTo>
                  <a:cubicBezTo>
                    <a:pt x="208" y="117"/>
                    <a:pt x="206" y="121"/>
                    <a:pt x="211" y="119"/>
                  </a:cubicBezTo>
                  <a:cubicBezTo>
                    <a:pt x="215" y="117"/>
                    <a:pt x="212" y="109"/>
                    <a:pt x="215" y="109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21" y="110"/>
                    <a:pt x="220" y="110"/>
                    <a:pt x="220" y="110"/>
                  </a:cubicBezTo>
                  <a:cubicBezTo>
                    <a:pt x="220" y="109"/>
                    <a:pt x="220" y="108"/>
                    <a:pt x="220" y="108"/>
                  </a:cubicBezTo>
                  <a:cubicBezTo>
                    <a:pt x="220" y="107"/>
                    <a:pt x="221" y="107"/>
                    <a:pt x="222" y="107"/>
                  </a:cubicBezTo>
                  <a:cubicBezTo>
                    <a:pt x="223" y="106"/>
                    <a:pt x="223" y="103"/>
                    <a:pt x="224" y="102"/>
                  </a:cubicBezTo>
                  <a:cubicBezTo>
                    <a:pt x="222" y="99"/>
                    <a:pt x="218" y="93"/>
                    <a:pt x="213" y="94"/>
                  </a:cubicBezTo>
                  <a:close/>
                  <a:moveTo>
                    <a:pt x="269" y="92"/>
                  </a:moveTo>
                  <a:cubicBezTo>
                    <a:pt x="268" y="92"/>
                    <a:pt x="267" y="94"/>
                    <a:pt x="266" y="94"/>
                  </a:cubicBezTo>
                  <a:cubicBezTo>
                    <a:pt x="264" y="95"/>
                    <a:pt x="264" y="93"/>
                    <a:pt x="262" y="94"/>
                  </a:cubicBezTo>
                  <a:cubicBezTo>
                    <a:pt x="260" y="95"/>
                    <a:pt x="260" y="95"/>
                    <a:pt x="260" y="95"/>
                  </a:cubicBezTo>
                  <a:cubicBezTo>
                    <a:pt x="259" y="96"/>
                    <a:pt x="258" y="95"/>
                    <a:pt x="256" y="96"/>
                  </a:cubicBezTo>
                  <a:cubicBezTo>
                    <a:pt x="256" y="96"/>
                    <a:pt x="256" y="97"/>
                    <a:pt x="256" y="97"/>
                  </a:cubicBezTo>
                  <a:cubicBezTo>
                    <a:pt x="253" y="99"/>
                    <a:pt x="250" y="99"/>
                    <a:pt x="245" y="100"/>
                  </a:cubicBezTo>
                  <a:cubicBezTo>
                    <a:pt x="245" y="103"/>
                    <a:pt x="245" y="107"/>
                    <a:pt x="245" y="110"/>
                  </a:cubicBezTo>
                  <a:cubicBezTo>
                    <a:pt x="246" y="110"/>
                    <a:pt x="247" y="110"/>
                    <a:pt x="248" y="110"/>
                  </a:cubicBezTo>
                  <a:cubicBezTo>
                    <a:pt x="249" y="111"/>
                    <a:pt x="253" y="114"/>
                    <a:pt x="255" y="114"/>
                  </a:cubicBezTo>
                  <a:cubicBezTo>
                    <a:pt x="258" y="114"/>
                    <a:pt x="261" y="111"/>
                    <a:pt x="263" y="110"/>
                  </a:cubicBezTo>
                  <a:cubicBezTo>
                    <a:pt x="265" y="110"/>
                    <a:pt x="266" y="111"/>
                    <a:pt x="268" y="110"/>
                  </a:cubicBezTo>
                  <a:cubicBezTo>
                    <a:pt x="268" y="110"/>
                    <a:pt x="270" y="108"/>
                    <a:pt x="271" y="107"/>
                  </a:cubicBezTo>
                  <a:cubicBezTo>
                    <a:pt x="271" y="106"/>
                    <a:pt x="271" y="105"/>
                    <a:pt x="271" y="104"/>
                  </a:cubicBezTo>
                  <a:cubicBezTo>
                    <a:pt x="271" y="103"/>
                    <a:pt x="266" y="101"/>
                    <a:pt x="268" y="100"/>
                  </a:cubicBezTo>
                  <a:cubicBezTo>
                    <a:pt x="269" y="100"/>
                    <a:pt x="273" y="100"/>
                    <a:pt x="274" y="100"/>
                  </a:cubicBezTo>
                  <a:cubicBezTo>
                    <a:pt x="275" y="99"/>
                    <a:pt x="276" y="96"/>
                    <a:pt x="276" y="94"/>
                  </a:cubicBezTo>
                  <a:cubicBezTo>
                    <a:pt x="275" y="93"/>
                    <a:pt x="274" y="94"/>
                    <a:pt x="272" y="94"/>
                  </a:cubicBezTo>
                  <a:cubicBezTo>
                    <a:pt x="272" y="93"/>
                    <a:pt x="271" y="92"/>
                    <a:pt x="269" y="92"/>
                  </a:cubicBezTo>
                  <a:close/>
                  <a:moveTo>
                    <a:pt x="231" y="90"/>
                  </a:moveTo>
                  <a:cubicBezTo>
                    <a:pt x="226" y="90"/>
                    <a:pt x="224" y="97"/>
                    <a:pt x="229" y="100"/>
                  </a:cubicBezTo>
                  <a:cubicBezTo>
                    <a:pt x="230" y="101"/>
                    <a:pt x="232" y="100"/>
                    <a:pt x="235" y="100"/>
                  </a:cubicBezTo>
                  <a:cubicBezTo>
                    <a:pt x="235" y="100"/>
                    <a:pt x="237" y="97"/>
                    <a:pt x="237" y="97"/>
                  </a:cubicBezTo>
                  <a:cubicBezTo>
                    <a:pt x="238" y="94"/>
                    <a:pt x="234" y="90"/>
                    <a:pt x="231" y="90"/>
                  </a:cubicBezTo>
                  <a:close/>
                  <a:moveTo>
                    <a:pt x="250" y="84"/>
                  </a:moveTo>
                  <a:cubicBezTo>
                    <a:pt x="250" y="85"/>
                    <a:pt x="250" y="85"/>
                    <a:pt x="250" y="85"/>
                  </a:cubicBezTo>
                  <a:cubicBezTo>
                    <a:pt x="245" y="85"/>
                    <a:pt x="245" y="85"/>
                    <a:pt x="242" y="87"/>
                  </a:cubicBezTo>
                  <a:cubicBezTo>
                    <a:pt x="242" y="88"/>
                    <a:pt x="242" y="88"/>
                    <a:pt x="241" y="89"/>
                  </a:cubicBezTo>
                  <a:cubicBezTo>
                    <a:pt x="242" y="89"/>
                    <a:pt x="242" y="90"/>
                    <a:pt x="244" y="90"/>
                  </a:cubicBezTo>
                  <a:cubicBezTo>
                    <a:pt x="246" y="89"/>
                    <a:pt x="246" y="89"/>
                    <a:pt x="246" y="89"/>
                  </a:cubicBezTo>
                  <a:cubicBezTo>
                    <a:pt x="246" y="89"/>
                    <a:pt x="252" y="89"/>
                    <a:pt x="253" y="89"/>
                  </a:cubicBezTo>
                  <a:cubicBezTo>
                    <a:pt x="254" y="89"/>
                    <a:pt x="254" y="91"/>
                    <a:pt x="254" y="92"/>
                  </a:cubicBezTo>
                  <a:cubicBezTo>
                    <a:pt x="256" y="92"/>
                    <a:pt x="257" y="92"/>
                    <a:pt x="258" y="92"/>
                  </a:cubicBezTo>
                  <a:cubicBezTo>
                    <a:pt x="258" y="92"/>
                    <a:pt x="258" y="91"/>
                    <a:pt x="258" y="90"/>
                  </a:cubicBezTo>
                  <a:cubicBezTo>
                    <a:pt x="258" y="89"/>
                    <a:pt x="260" y="89"/>
                    <a:pt x="261" y="88"/>
                  </a:cubicBezTo>
                  <a:cubicBezTo>
                    <a:pt x="261" y="88"/>
                    <a:pt x="262" y="87"/>
                    <a:pt x="260" y="88"/>
                  </a:cubicBezTo>
                  <a:cubicBezTo>
                    <a:pt x="260" y="86"/>
                    <a:pt x="260" y="87"/>
                    <a:pt x="260" y="85"/>
                  </a:cubicBezTo>
                  <a:cubicBezTo>
                    <a:pt x="259" y="85"/>
                    <a:pt x="257" y="85"/>
                    <a:pt x="256" y="85"/>
                  </a:cubicBezTo>
                  <a:cubicBezTo>
                    <a:pt x="254" y="85"/>
                    <a:pt x="253" y="83"/>
                    <a:pt x="250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3" name="Google Shape;748;p9">
              <a:extLst>
                <a:ext uri="{FF2B5EF4-FFF2-40B4-BE49-F238E27FC236}">
                  <a16:creationId xmlns:a16="http://schemas.microsoft.com/office/drawing/2014/main" id="{E8BAC674-7D0A-594A-B1D7-08120D251F5C}"/>
                </a:ext>
              </a:extLst>
            </p:cNvPr>
            <p:cNvSpPr/>
            <p:nvPr/>
          </p:nvSpPr>
          <p:spPr>
            <a:xfrm>
              <a:off x="1666273" y="376908"/>
              <a:ext cx="2748500" cy="2191615"/>
            </a:xfrm>
            <a:custGeom>
              <a:avLst/>
              <a:gdLst/>
              <a:ahLst/>
              <a:cxnLst/>
              <a:rect l="l" t="t" r="r" b="b"/>
              <a:pathLst>
                <a:path w="780" h="622" extrusionOk="0">
                  <a:moveTo>
                    <a:pt x="204" y="193"/>
                  </a:moveTo>
                  <a:cubicBezTo>
                    <a:pt x="204" y="194"/>
                    <a:pt x="201" y="194"/>
                    <a:pt x="200" y="194"/>
                  </a:cubicBezTo>
                  <a:cubicBezTo>
                    <a:pt x="199" y="195"/>
                    <a:pt x="200" y="196"/>
                    <a:pt x="199" y="197"/>
                  </a:cubicBezTo>
                  <a:cubicBezTo>
                    <a:pt x="198" y="199"/>
                    <a:pt x="196" y="199"/>
                    <a:pt x="195" y="201"/>
                  </a:cubicBezTo>
                  <a:cubicBezTo>
                    <a:pt x="195" y="202"/>
                    <a:pt x="194" y="202"/>
                    <a:pt x="193" y="202"/>
                  </a:cubicBezTo>
                  <a:cubicBezTo>
                    <a:pt x="195" y="203"/>
                    <a:pt x="192" y="206"/>
                    <a:pt x="199" y="206"/>
                  </a:cubicBezTo>
                  <a:cubicBezTo>
                    <a:pt x="204" y="206"/>
                    <a:pt x="201" y="204"/>
                    <a:pt x="203" y="203"/>
                  </a:cubicBezTo>
                  <a:cubicBezTo>
                    <a:pt x="206" y="202"/>
                    <a:pt x="207" y="205"/>
                    <a:pt x="205" y="205"/>
                  </a:cubicBezTo>
                  <a:cubicBezTo>
                    <a:pt x="205" y="205"/>
                    <a:pt x="205" y="206"/>
                    <a:pt x="205" y="206"/>
                  </a:cubicBezTo>
                  <a:cubicBezTo>
                    <a:pt x="208" y="206"/>
                    <a:pt x="207" y="207"/>
                    <a:pt x="207" y="207"/>
                  </a:cubicBezTo>
                  <a:cubicBezTo>
                    <a:pt x="206" y="207"/>
                    <a:pt x="204" y="207"/>
                    <a:pt x="203" y="207"/>
                  </a:cubicBezTo>
                  <a:cubicBezTo>
                    <a:pt x="203" y="210"/>
                    <a:pt x="203" y="210"/>
                    <a:pt x="203" y="210"/>
                  </a:cubicBezTo>
                  <a:cubicBezTo>
                    <a:pt x="210" y="210"/>
                    <a:pt x="210" y="210"/>
                    <a:pt x="210" y="210"/>
                  </a:cubicBezTo>
                  <a:cubicBezTo>
                    <a:pt x="210" y="209"/>
                    <a:pt x="211" y="207"/>
                    <a:pt x="211" y="206"/>
                  </a:cubicBezTo>
                  <a:cubicBezTo>
                    <a:pt x="212" y="206"/>
                    <a:pt x="217" y="208"/>
                    <a:pt x="219" y="208"/>
                  </a:cubicBezTo>
                  <a:cubicBezTo>
                    <a:pt x="220" y="208"/>
                    <a:pt x="221" y="206"/>
                    <a:pt x="222" y="205"/>
                  </a:cubicBezTo>
                  <a:cubicBezTo>
                    <a:pt x="225" y="204"/>
                    <a:pt x="230" y="205"/>
                    <a:pt x="233" y="205"/>
                  </a:cubicBezTo>
                  <a:cubicBezTo>
                    <a:pt x="233" y="205"/>
                    <a:pt x="233" y="207"/>
                    <a:pt x="233" y="207"/>
                  </a:cubicBezTo>
                  <a:cubicBezTo>
                    <a:pt x="227" y="207"/>
                    <a:pt x="226" y="207"/>
                    <a:pt x="222" y="209"/>
                  </a:cubicBezTo>
                  <a:cubicBezTo>
                    <a:pt x="222" y="209"/>
                    <a:pt x="222" y="211"/>
                    <a:pt x="222" y="211"/>
                  </a:cubicBezTo>
                  <a:cubicBezTo>
                    <a:pt x="221" y="211"/>
                    <a:pt x="219" y="210"/>
                    <a:pt x="219" y="210"/>
                  </a:cubicBezTo>
                  <a:cubicBezTo>
                    <a:pt x="217" y="210"/>
                    <a:pt x="217" y="211"/>
                    <a:pt x="215" y="211"/>
                  </a:cubicBezTo>
                  <a:cubicBezTo>
                    <a:pt x="211" y="212"/>
                    <a:pt x="201" y="213"/>
                    <a:pt x="207" y="217"/>
                  </a:cubicBezTo>
                  <a:cubicBezTo>
                    <a:pt x="208" y="219"/>
                    <a:pt x="210" y="219"/>
                    <a:pt x="213" y="219"/>
                  </a:cubicBezTo>
                  <a:cubicBezTo>
                    <a:pt x="213" y="219"/>
                    <a:pt x="213" y="217"/>
                    <a:pt x="214" y="217"/>
                  </a:cubicBezTo>
                  <a:cubicBezTo>
                    <a:pt x="214" y="217"/>
                    <a:pt x="217" y="220"/>
                    <a:pt x="218" y="220"/>
                  </a:cubicBezTo>
                  <a:cubicBezTo>
                    <a:pt x="219" y="220"/>
                    <a:pt x="221" y="218"/>
                    <a:pt x="223" y="218"/>
                  </a:cubicBezTo>
                  <a:cubicBezTo>
                    <a:pt x="223" y="218"/>
                    <a:pt x="230" y="218"/>
                    <a:pt x="231" y="218"/>
                  </a:cubicBezTo>
                  <a:cubicBezTo>
                    <a:pt x="231" y="218"/>
                    <a:pt x="232" y="219"/>
                    <a:pt x="234" y="219"/>
                  </a:cubicBezTo>
                  <a:cubicBezTo>
                    <a:pt x="235" y="219"/>
                    <a:pt x="239" y="217"/>
                    <a:pt x="241" y="217"/>
                  </a:cubicBezTo>
                  <a:cubicBezTo>
                    <a:pt x="242" y="218"/>
                    <a:pt x="242" y="220"/>
                    <a:pt x="244" y="219"/>
                  </a:cubicBezTo>
                  <a:cubicBezTo>
                    <a:pt x="244" y="219"/>
                    <a:pt x="248" y="218"/>
                    <a:pt x="248" y="218"/>
                  </a:cubicBezTo>
                  <a:cubicBezTo>
                    <a:pt x="248" y="216"/>
                    <a:pt x="248" y="216"/>
                    <a:pt x="248" y="216"/>
                  </a:cubicBezTo>
                  <a:cubicBezTo>
                    <a:pt x="250" y="216"/>
                    <a:pt x="252" y="217"/>
                    <a:pt x="253" y="218"/>
                  </a:cubicBezTo>
                  <a:cubicBezTo>
                    <a:pt x="253" y="218"/>
                    <a:pt x="253" y="220"/>
                    <a:pt x="253" y="220"/>
                  </a:cubicBezTo>
                  <a:cubicBezTo>
                    <a:pt x="254" y="220"/>
                    <a:pt x="255" y="220"/>
                    <a:pt x="256" y="220"/>
                  </a:cubicBezTo>
                  <a:cubicBezTo>
                    <a:pt x="257" y="220"/>
                    <a:pt x="258" y="217"/>
                    <a:pt x="260" y="217"/>
                  </a:cubicBezTo>
                  <a:cubicBezTo>
                    <a:pt x="261" y="217"/>
                    <a:pt x="261" y="218"/>
                    <a:pt x="262" y="218"/>
                  </a:cubicBezTo>
                  <a:cubicBezTo>
                    <a:pt x="262" y="218"/>
                    <a:pt x="262" y="220"/>
                    <a:pt x="262" y="220"/>
                  </a:cubicBezTo>
                  <a:cubicBezTo>
                    <a:pt x="261" y="220"/>
                    <a:pt x="260" y="220"/>
                    <a:pt x="259" y="220"/>
                  </a:cubicBezTo>
                  <a:cubicBezTo>
                    <a:pt x="258" y="225"/>
                    <a:pt x="260" y="222"/>
                    <a:pt x="256" y="224"/>
                  </a:cubicBezTo>
                  <a:cubicBezTo>
                    <a:pt x="256" y="224"/>
                    <a:pt x="255" y="226"/>
                    <a:pt x="255" y="226"/>
                  </a:cubicBezTo>
                  <a:cubicBezTo>
                    <a:pt x="253" y="227"/>
                    <a:pt x="246" y="227"/>
                    <a:pt x="244" y="226"/>
                  </a:cubicBezTo>
                  <a:cubicBezTo>
                    <a:pt x="243" y="226"/>
                    <a:pt x="242" y="224"/>
                    <a:pt x="241" y="224"/>
                  </a:cubicBezTo>
                  <a:cubicBezTo>
                    <a:pt x="240" y="224"/>
                    <a:pt x="232" y="225"/>
                    <a:pt x="231" y="226"/>
                  </a:cubicBezTo>
                  <a:cubicBezTo>
                    <a:pt x="230" y="226"/>
                    <a:pt x="230" y="228"/>
                    <a:pt x="230" y="228"/>
                  </a:cubicBezTo>
                  <a:cubicBezTo>
                    <a:pt x="226" y="229"/>
                    <a:pt x="218" y="228"/>
                    <a:pt x="214" y="228"/>
                  </a:cubicBezTo>
                  <a:cubicBezTo>
                    <a:pt x="216" y="229"/>
                    <a:pt x="213" y="233"/>
                    <a:pt x="213" y="233"/>
                  </a:cubicBezTo>
                  <a:cubicBezTo>
                    <a:pt x="213" y="237"/>
                    <a:pt x="214" y="234"/>
                    <a:pt x="215" y="235"/>
                  </a:cubicBezTo>
                  <a:cubicBezTo>
                    <a:pt x="215" y="236"/>
                    <a:pt x="215" y="237"/>
                    <a:pt x="215" y="237"/>
                  </a:cubicBezTo>
                  <a:cubicBezTo>
                    <a:pt x="216" y="238"/>
                    <a:pt x="218" y="238"/>
                    <a:pt x="219" y="239"/>
                  </a:cubicBezTo>
                  <a:cubicBezTo>
                    <a:pt x="219" y="239"/>
                    <a:pt x="219" y="241"/>
                    <a:pt x="219" y="241"/>
                  </a:cubicBezTo>
                  <a:cubicBezTo>
                    <a:pt x="221" y="242"/>
                    <a:pt x="225" y="244"/>
                    <a:pt x="228" y="245"/>
                  </a:cubicBezTo>
                  <a:cubicBezTo>
                    <a:pt x="229" y="245"/>
                    <a:pt x="231" y="244"/>
                    <a:pt x="231" y="244"/>
                  </a:cubicBezTo>
                  <a:cubicBezTo>
                    <a:pt x="233" y="244"/>
                    <a:pt x="237" y="245"/>
                    <a:pt x="239" y="246"/>
                  </a:cubicBezTo>
                  <a:cubicBezTo>
                    <a:pt x="240" y="247"/>
                    <a:pt x="240" y="252"/>
                    <a:pt x="241" y="254"/>
                  </a:cubicBezTo>
                  <a:cubicBezTo>
                    <a:pt x="242" y="254"/>
                    <a:pt x="243" y="253"/>
                    <a:pt x="245" y="253"/>
                  </a:cubicBezTo>
                  <a:cubicBezTo>
                    <a:pt x="246" y="255"/>
                    <a:pt x="246" y="255"/>
                    <a:pt x="246" y="255"/>
                  </a:cubicBezTo>
                  <a:cubicBezTo>
                    <a:pt x="246" y="255"/>
                    <a:pt x="247" y="255"/>
                    <a:pt x="248" y="255"/>
                  </a:cubicBezTo>
                  <a:cubicBezTo>
                    <a:pt x="248" y="256"/>
                    <a:pt x="248" y="256"/>
                    <a:pt x="248" y="256"/>
                  </a:cubicBezTo>
                  <a:cubicBezTo>
                    <a:pt x="250" y="256"/>
                    <a:pt x="254" y="256"/>
                    <a:pt x="256" y="255"/>
                  </a:cubicBezTo>
                  <a:cubicBezTo>
                    <a:pt x="256" y="255"/>
                    <a:pt x="256" y="253"/>
                    <a:pt x="256" y="253"/>
                  </a:cubicBezTo>
                  <a:cubicBezTo>
                    <a:pt x="257" y="253"/>
                    <a:pt x="258" y="253"/>
                    <a:pt x="258" y="253"/>
                  </a:cubicBezTo>
                  <a:cubicBezTo>
                    <a:pt x="260" y="252"/>
                    <a:pt x="260" y="253"/>
                    <a:pt x="262" y="253"/>
                  </a:cubicBezTo>
                  <a:cubicBezTo>
                    <a:pt x="263" y="253"/>
                    <a:pt x="268" y="254"/>
                    <a:pt x="270" y="253"/>
                  </a:cubicBezTo>
                  <a:cubicBezTo>
                    <a:pt x="270" y="253"/>
                    <a:pt x="270" y="253"/>
                    <a:pt x="270" y="253"/>
                  </a:cubicBezTo>
                  <a:cubicBezTo>
                    <a:pt x="272" y="252"/>
                    <a:pt x="275" y="251"/>
                    <a:pt x="276" y="251"/>
                  </a:cubicBezTo>
                  <a:cubicBezTo>
                    <a:pt x="277" y="250"/>
                    <a:pt x="279" y="251"/>
                    <a:pt x="280" y="251"/>
                  </a:cubicBezTo>
                  <a:cubicBezTo>
                    <a:pt x="280" y="248"/>
                    <a:pt x="280" y="248"/>
                    <a:pt x="280" y="248"/>
                  </a:cubicBezTo>
                  <a:cubicBezTo>
                    <a:pt x="281" y="248"/>
                    <a:pt x="282" y="249"/>
                    <a:pt x="283" y="249"/>
                  </a:cubicBezTo>
                  <a:cubicBezTo>
                    <a:pt x="285" y="248"/>
                    <a:pt x="289" y="245"/>
                    <a:pt x="291" y="245"/>
                  </a:cubicBezTo>
                  <a:cubicBezTo>
                    <a:pt x="294" y="244"/>
                    <a:pt x="295" y="245"/>
                    <a:pt x="298" y="243"/>
                  </a:cubicBezTo>
                  <a:cubicBezTo>
                    <a:pt x="298" y="243"/>
                    <a:pt x="300" y="240"/>
                    <a:pt x="300" y="239"/>
                  </a:cubicBezTo>
                  <a:cubicBezTo>
                    <a:pt x="301" y="239"/>
                    <a:pt x="303" y="239"/>
                    <a:pt x="304" y="239"/>
                  </a:cubicBezTo>
                  <a:cubicBezTo>
                    <a:pt x="305" y="238"/>
                    <a:pt x="307" y="236"/>
                    <a:pt x="308" y="235"/>
                  </a:cubicBezTo>
                  <a:cubicBezTo>
                    <a:pt x="308" y="235"/>
                    <a:pt x="308" y="235"/>
                    <a:pt x="308" y="235"/>
                  </a:cubicBezTo>
                  <a:cubicBezTo>
                    <a:pt x="310" y="234"/>
                    <a:pt x="311" y="235"/>
                    <a:pt x="312" y="235"/>
                  </a:cubicBezTo>
                  <a:cubicBezTo>
                    <a:pt x="311" y="237"/>
                    <a:pt x="310" y="239"/>
                    <a:pt x="309" y="241"/>
                  </a:cubicBezTo>
                  <a:cubicBezTo>
                    <a:pt x="310" y="241"/>
                    <a:pt x="310" y="243"/>
                    <a:pt x="310" y="243"/>
                  </a:cubicBezTo>
                  <a:cubicBezTo>
                    <a:pt x="313" y="244"/>
                    <a:pt x="315" y="243"/>
                    <a:pt x="318" y="244"/>
                  </a:cubicBezTo>
                  <a:cubicBezTo>
                    <a:pt x="318" y="244"/>
                    <a:pt x="317" y="247"/>
                    <a:pt x="318" y="247"/>
                  </a:cubicBezTo>
                  <a:cubicBezTo>
                    <a:pt x="318" y="247"/>
                    <a:pt x="320" y="248"/>
                    <a:pt x="320" y="247"/>
                  </a:cubicBezTo>
                  <a:cubicBezTo>
                    <a:pt x="321" y="247"/>
                    <a:pt x="321" y="246"/>
                    <a:pt x="322" y="245"/>
                  </a:cubicBezTo>
                  <a:cubicBezTo>
                    <a:pt x="323" y="246"/>
                    <a:pt x="325" y="249"/>
                    <a:pt x="327" y="249"/>
                  </a:cubicBezTo>
                  <a:cubicBezTo>
                    <a:pt x="328" y="249"/>
                    <a:pt x="329" y="247"/>
                    <a:pt x="330" y="247"/>
                  </a:cubicBezTo>
                  <a:cubicBezTo>
                    <a:pt x="331" y="248"/>
                    <a:pt x="331" y="250"/>
                    <a:pt x="334" y="250"/>
                  </a:cubicBezTo>
                  <a:cubicBezTo>
                    <a:pt x="335" y="250"/>
                    <a:pt x="335" y="248"/>
                    <a:pt x="335" y="247"/>
                  </a:cubicBezTo>
                  <a:cubicBezTo>
                    <a:pt x="337" y="248"/>
                    <a:pt x="339" y="248"/>
                    <a:pt x="341" y="248"/>
                  </a:cubicBezTo>
                  <a:cubicBezTo>
                    <a:pt x="342" y="246"/>
                    <a:pt x="342" y="246"/>
                    <a:pt x="342" y="246"/>
                  </a:cubicBezTo>
                  <a:cubicBezTo>
                    <a:pt x="344" y="245"/>
                    <a:pt x="344" y="246"/>
                    <a:pt x="346" y="245"/>
                  </a:cubicBezTo>
                  <a:cubicBezTo>
                    <a:pt x="347" y="244"/>
                    <a:pt x="346" y="243"/>
                    <a:pt x="347" y="242"/>
                  </a:cubicBezTo>
                  <a:cubicBezTo>
                    <a:pt x="346" y="242"/>
                    <a:pt x="345" y="242"/>
                    <a:pt x="345" y="242"/>
                  </a:cubicBezTo>
                  <a:cubicBezTo>
                    <a:pt x="345" y="241"/>
                    <a:pt x="345" y="240"/>
                    <a:pt x="345" y="239"/>
                  </a:cubicBezTo>
                  <a:cubicBezTo>
                    <a:pt x="343" y="240"/>
                    <a:pt x="342" y="239"/>
                    <a:pt x="340" y="239"/>
                  </a:cubicBezTo>
                  <a:cubicBezTo>
                    <a:pt x="338" y="240"/>
                    <a:pt x="341" y="243"/>
                    <a:pt x="336" y="241"/>
                  </a:cubicBezTo>
                  <a:cubicBezTo>
                    <a:pt x="334" y="241"/>
                    <a:pt x="335" y="239"/>
                    <a:pt x="334" y="238"/>
                  </a:cubicBezTo>
                  <a:cubicBezTo>
                    <a:pt x="333" y="238"/>
                    <a:pt x="331" y="237"/>
                    <a:pt x="331" y="237"/>
                  </a:cubicBezTo>
                  <a:cubicBezTo>
                    <a:pt x="332" y="234"/>
                    <a:pt x="332" y="234"/>
                    <a:pt x="332" y="234"/>
                  </a:cubicBezTo>
                  <a:cubicBezTo>
                    <a:pt x="333" y="235"/>
                    <a:pt x="334" y="234"/>
                    <a:pt x="336" y="235"/>
                  </a:cubicBezTo>
                  <a:cubicBezTo>
                    <a:pt x="336" y="235"/>
                    <a:pt x="337" y="237"/>
                    <a:pt x="338" y="237"/>
                  </a:cubicBezTo>
                  <a:cubicBezTo>
                    <a:pt x="340" y="238"/>
                    <a:pt x="343" y="238"/>
                    <a:pt x="346" y="238"/>
                  </a:cubicBezTo>
                  <a:cubicBezTo>
                    <a:pt x="346" y="238"/>
                    <a:pt x="346" y="236"/>
                    <a:pt x="346" y="236"/>
                  </a:cubicBezTo>
                  <a:cubicBezTo>
                    <a:pt x="344" y="236"/>
                    <a:pt x="344" y="236"/>
                    <a:pt x="343" y="235"/>
                  </a:cubicBezTo>
                  <a:cubicBezTo>
                    <a:pt x="340" y="234"/>
                    <a:pt x="344" y="234"/>
                    <a:pt x="345" y="233"/>
                  </a:cubicBezTo>
                  <a:cubicBezTo>
                    <a:pt x="344" y="233"/>
                    <a:pt x="346" y="232"/>
                    <a:pt x="346" y="232"/>
                  </a:cubicBezTo>
                  <a:cubicBezTo>
                    <a:pt x="348" y="233"/>
                    <a:pt x="349" y="234"/>
                    <a:pt x="352" y="235"/>
                  </a:cubicBezTo>
                  <a:cubicBezTo>
                    <a:pt x="352" y="236"/>
                    <a:pt x="351" y="238"/>
                    <a:pt x="352" y="238"/>
                  </a:cubicBezTo>
                  <a:cubicBezTo>
                    <a:pt x="352" y="239"/>
                    <a:pt x="354" y="238"/>
                    <a:pt x="355" y="239"/>
                  </a:cubicBezTo>
                  <a:cubicBezTo>
                    <a:pt x="356" y="238"/>
                    <a:pt x="355" y="237"/>
                    <a:pt x="356" y="237"/>
                  </a:cubicBezTo>
                  <a:cubicBezTo>
                    <a:pt x="356" y="237"/>
                    <a:pt x="356" y="236"/>
                    <a:pt x="356" y="235"/>
                  </a:cubicBezTo>
                  <a:cubicBezTo>
                    <a:pt x="356" y="235"/>
                    <a:pt x="354" y="234"/>
                    <a:pt x="354" y="234"/>
                  </a:cubicBezTo>
                  <a:cubicBezTo>
                    <a:pt x="355" y="231"/>
                    <a:pt x="355" y="231"/>
                    <a:pt x="355" y="227"/>
                  </a:cubicBezTo>
                  <a:cubicBezTo>
                    <a:pt x="354" y="227"/>
                    <a:pt x="353" y="226"/>
                    <a:pt x="353" y="226"/>
                  </a:cubicBezTo>
                  <a:cubicBezTo>
                    <a:pt x="351" y="226"/>
                    <a:pt x="350" y="227"/>
                    <a:pt x="349" y="227"/>
                  </a:cubicBezTo>
                  <a:cubicBezTo>
                    <a:pt x="341" y="228"/>
                    <a:pt x="337" y="223"/>
                    <a:pt x="335" y="217"/>
                  </a:cubicBezTo>
                  <a:cubicBezTo>
                    <a:pt x="334" y="217"/>
                    <a:pt x="334" y="217"/>
                    <a:pt x="334" y="217"/>
                  </a:cubicBezTo>
                  <a:cubicBezTo>
                    <a:pt x="333" y="219"/>
                    <a:pt x="334" y="221"/>
                    <a:pt x="334" y="223"/>
                  </a:cubicBezTo>
                  <a:cubicBezTo>
                    <a:pt x="333" y="223"/>
                    <a:pt x="332" y="221"/>
                    <a:pt x="332" y="221"/>
                  </a:cubicBezTo>
                  <a:cubicBezTo>
                    <a:pt x="330" y="221"/>
                    <a:pt x="328" y="221"/>
                    <a:pt x="327" y="221"/>
                  </a:cubicBezTo>
                  <a:cubicBezTo>
                    <a:pt x="327" y="220"/>
                    <a:pt x="326" y="218"/>
                    <a:pt x="326" y="218"/>
                  </a:cubicBezTo>
                  <a:cubicBezTo>
                    <a:pt x="325" y="216"/>
                    <a:pt x="323" y="215"/>
                    <a:pt x="322" y="213"/>
                  </a:cubicBezTo>
                  <a:cubicBezTo>
                    <a:pt x="321" y="211"/>
                    <a:pt x="321" y="208"/>
                    <a:pt x="320" y="206"/>
                  </a:cubicBezTo>
                  <a:cubicBezTo>
                    <a:pt x="320" y="205"/>
                    <a:pt x="317" y="205"/>
                    <a:pt x="316" y="204"/>
                  </a:cubicBezTo>
                  <a:cubicBezTo>
                    <a:pt x="315" y="202"/>
                    <a:pt x="317" y="200"/>
                    <a:pt x="316" y="199"/>
                  </a:cubicBezTo>
                  <a:cubicBezTo>
                    <a:pt x="316" y="198"/>
                    <a:pt x="314" y="196"/>
                    <a:pt x="314" y="195"/>
                  </a:cubicBezTo>
                  <a:cubicBezTo>
                    <a:pt x="313" y="195"/>
                    <a:pt x="314" y="194"/>
                    <a:pt x="313" y="193"/>
                  </a:cubicBezTo>
                  <a:cubicBezTo>
                    <a:pt x="312" y="193"/>
                    <a:pt x="309" y="194"/>
                    <a:pt x="308" y="193"/>
                  </a:cubicBezTo>
                  <a:cubicBezTo>
                    <a:pt x="307" y="193"/>
                    <a:pt x="304" y="192"/>
                    <a:pt x="302" y="192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0" y="193"/>
                    <a:pt x="300" y="195"/>
                    <a:pt x="298" y="194"/>
                  </a:cubicBezTo>
                  <a:cubicBezTo>
                    <a:pt x="297" y="191"/>
                    <a:pt x="297" y="191"/>
                    <a:pt x="297" y="191"/>
                  </a:cubicBezTo>
                  <a:cubicBezTo>
                    <a:pt x="296" y="191"/>
                    <a:pt x="296" y="191"/>
                    <a:pt x="296" y="191"/>
                  </a:cubicBezTo>
                  <a:cubicBezTo>
                    <a:pt x="295" y="192"/>
                    <a:pt x="292" y="197"/>
                    <a:pt x="292" y="197"/>
                  </a:cubicBezTo>
                  <a:cubicBezTo>
                    <a:pt x="292" y="198"/>
                    <a:pt x="293" y="199"/>
                    <a:pt x="292" y="200"/>
                  </a:cubicBezTo>
                  <a:cubicBezTo>
                    <a:pt x="292" y="201"/>
                    <a:pt x="288" y="202"/>
                    <a:pt x="287" y="203"/>
                  </a:cubicBezTo>
                  <a:cubicBezTo>
                    <a:pt x="285" y="197"/>
                    <a:pt x="288" y="194"/>
                    <a:pt x="290" y="188"/>
                  </a:cubicBezTo>
                  <a:cubicBezTo>
                    <a:pt x="290" y="188"/>
                    <a:pt x="289" y="188"/>
                    <a:pt x="288" y="188"/>
                  </a:cubicBezTo>
                  <a:cubicBezTo>
                    <a:pt x="284" y="183"/>
                    <a:pt x="284" y="183"/>
                    <a:pt x="284" y="183"/>
                  </a:cubicBezTo>
                  <a:cubicBezTo>
                    <a:pt x="284" y="182"/>
                    <a:pt x="285" y="181"/>
                    <a:pt x="284" y="181"/>
                  </a:cubicBezTo>
                  <a:cubicBezTo>
                    <a:pt x="284" y="180"/>
                    <a:pt x="282" y="180"/>
                    <a:pt x="282" y="181"/>
                  </a:cubicBezTo>
                  <a:cubicBezTo>
                    <a:pt x="281" y="180"/>
                    <a:pt x="280" y="179"/>
                    <a:pt x="279" y="178"/>
                  </a:cubicBezTo>
                  <a:cubicBezTo>
                    <a:pt x="279" y="178"/>
                    <a:pt x="277" y="178"/>
                    <a:pt x="276" y="178"/>
                  </a:cubicBezTo>
                  <a:cubicBezTo>
                    <a:pt x="276" y="179"/>
                    <a:pt x="277" y="181"/>
                    <a:pt x="276" y="181"/>
                  </a:cubicBezTo>
                  <a:cubicBezTo>
                    <a:pt x="276" y="182"/>
                    <a:pt x="273" y="183"/>
                    <a:pt x="272" y="184"/>
                  </a:cubicBezTo>
                  <a:cubicBezTo>
                    <a:pt x="272" y="185"/>
                    <a:pt x="273" y="187"/>
                    <a:pt x="272" y="187"/>
                  </a:cubicBezTo>
                  <a:cubicBezTo>
                    <a:pt x="272" y="187"/>
                    <a:pt x="270" y="187"/>
                    <a:pt x="270" y="187"/>
                  </a:cubicBezTo>
                  <a:cubicBezTo>
                    <a:pt x="269" y="186"/>
                    <a:pt x="269" y="187"/>
                    <a:pt x="268" y="187"/>
                  </a:cubicBezTo>
                  <a:cubicBezTo>
                    <a:pt x="267" y="186"/>
                    <a:pt x="268" y="184"/>
                    <a:pt x="268" y="183"/>
                  </a:cubicBezTo>
                  <a:cubicBezTo>
                    <a:pt x="267" y="182"/>
                    <a:pt x="263" y="180"/>
                    <a:pt x="261" y="179"/>
                  </a:cubicBezTo>
                  <a:cubicBezTo>
                    <a:pt x="259" y="178"/>
                    <a:pt x="258" y="178"/>
                    <a:pt x="255" y="177"/>
                  </a:cubicBezTo>
                  <a:cubicBezTo>
                    <a:pt x="255" y="179"/>
                    <a:pt x="254" y="183"/>
                    <a:pt x="254" y="185"/>
                  </a:cubicBezTo>
                  <a:cubicBezTo>
                    <a:pt x="254" y="187"/>
                    <a:pt x="255" y="187"/>
                    <a:pt x="255" y="188"/>
                  </a:cubicBezTo>
                  <a:cubicBezTo>
                    <a:pt x="255" y="190"/>
                    <a:pt x="255" y="191"/>
                    <a:pt x="255" y="193"/>
                  </a:cubicBezTo>
                  <a:cubicBezTo>
                    <a:pt x="255" y="194"/>
                    <a:pt x="252" y="195"/>
                    <a:pt x="252" y="195"/>
                  </a:cubicBezTo>
                  <a:cubicBezTo>
                    <a:pt x="252" y="194"/>
                    <a:pt x="252" y="193"/>
                    <a:pt x="251" y="193"/>
                  </a:cubicBezTo>
                  <a:cubicBezTo>
                    <a:pt x="250" y="192"/>
                    <a:pt x="249" y="193"/>
                    <a:pt x="248" y="192"/>
                  </a:cubicBezTo>
                  <a:cubicBezTo>
                    <a:pt x="247" y="192"/>
                    <a:pt x="241" y="187"/>
                    <a:pt x="241" y="187"/>
                  </a:cubicBezTo>
                  <a:cubicBezTo>
                    <a:pt x="240" y="184"/>
                    <a:pt x="242" y="183"/>
                    <a:pt x="242" y="181"/>
                  </a:cubicBezTo>
                  <a:cubicBezTo>
                    <a:pt x="242" y="177"/>
                    <a:pt x="241" y="174"/>
                    <a:pt x="241" y="171"/>
                  </a:cubicBezTo>
                  <a:cubicBezTo>
                    <a:pt x="238" y="171"/>
                    <a:pt x="237" y="171"/>
                    <a:pt x="235" y="171"/>
                  </a:cubicBezTo>
                  <a:cubicBezTo>
                    <a:pt x="232" y="175"/>
                    <a:pt x="229" y="176"/>
                    <a:pt x="225" y="178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21" y="180"/>
                    <a:pt x="218" y="179"/>
                    <a:pt x="216" y="179"/>
                  </a:cubicBezTo>
                  <a:cubicBezTo>
                    <a:pt x="214" y="180"/>
                    <a:pt x="212" y="182"/>
                    <a:pt x="211" y="183"/>
                  </a:cubicBezTo>
                  <a:cubicBezTo>
                    <a:pt x="209" y="183"/>
                    <a:pt x="208" y="183"/>
                    <a:pt x="207" y="183"/>
                  </a:cubicBezTo>
                  <a:cubicBezTo>
                    <a:pt x="203" y="186"/>
                    <a:pt x="204" y="190"/>
                    <a:pt x="204" y="193"/>
                  </a:cubicBezTo>
                  <a:close/>
                  <a:moveTo>
                    <a:pt x="566" y="186"/>
                  </a:moveTo>
                  <a:cubicBezTo>
                    <a:pt x="563" y="185"/>
                    <a:pt x="561" y="186"/>
                    <a:pt x="559" y="185"/>
                  </a:cubicBezTo>
                  <a:cubicBezTo>
                    <a:pt x="558" y="185"/>
                    <a:pt x="558" y="183"/>
                    <a:pt x="558" y="183"/>
                  </a:cubicBezTo>
                  <a:cubicBezTo>
                    <a:pt x="556" y="182"/>
                    <a:pt x="552" y="182"/>
                    <a:pt x="549" y="182"/>
                  </a:cubicBezTo>
                  <a:cubicBezTo>
                    <a:pt x="543" y="183"/>
                    <a:pt x="544" y="187"/>
                    <a:pt x="548" y="189"/>
                  </a:cubicBezTo>
                  <a:cubicBezTo>
                    <a:pt x="548" y="189"/>
                    <a:pt x="559" y="193"/>
                    <a:pt x="555" y="193"/>
                  </a:cubicBezTo>
                  <a:cubicBezTo>
                    <a:pt x="554" y="194"/>
                    <a:pt x="555" y="193"/>
                    <a:pt x="554" y="193"/>
                  </a:cubicBezTo>
                  <a:cubicBezTo>
                    <a:pt x="554" y="193"/>
                    <a:pt x="551" y="193"/>
                    <a:pt x="551" y="193"/>
                  </a:cubicBezTo>
                  <a:cubicBezTo>
                    <a:pt x="548" y="192"/>
                    <a:pt x="548" y="191"/>
                    <a:pt x="546" y="190"/>
                  </a:cubicBezTo>
                  <a:cubicBezTo>
                    <a:pt x="545" y="190"/>
                    <a:pt x="544" y="190"/>
                    <a:pt x="544" y="190"/>
                  </a:cubicBezTo>
                  <a:cubicBezTo>
                    <a:pt x="543" y="193"/>
                    <a:pt x="543" y="193"/>
                    <a:pt x="543" y="193"/>
                  </a:cubicBezTo>
                  <a:cubicBezTo>
                    <a:pt x="545" y="193"/>
                    <a:pt x="544" y="194"/>
                    <a:pt x="544" y="195"/>
                  </a:cubicBezTo>
                  <a:cubicBezTo>
                    <a:pt x="544" y="195"/>
                    <a:pt x="543" y="195"/>
                    <a:pt x="542" y="195"/>
                  </a:cubicBezTo>
                  <a:cubicBezTo>
                    <a:pt x="542" y="195"/>
                    <a:pt x="541" y="197"/>
                    <a:pt x="541" y="197"/>
                  </a:cubicBezTo>
                  <a:cubicBezTo>
                    <a:pt x="540" y="196"/>
                    <a:pt x="540" y="199"/>
                    <a:pt x="540" y="199"/>
                  </a:cubicBezTo>
                  <a:cubicBezTo>
                    <a:pt x="542" y="200"/>
                    <a:pt x="542" y="199"/>
                    <a:pt x="542" y="201"/>
                  </a:cubicBezTo>
                  <a:cubicBezTo>
                    <a:pt x="542" y="201"/>
                    <a:pt x="540" y="201"/>
                    <a:pt x="540" y="201"/>
                  </a:cubicBezTo>
                  <a:cubicBezTo>
                    <a:pt x="540" y="201"/>
                    <a:pt x="538" y="200"/>
                    <a:pt x="540" y="200"/>
                  </a:cubicBezTo>
                  <a:cubicBezTo>
                    <a:pt x="538" y="200"/>
                    <a:pt x="540" y="197"/>
                    <a:pt x="540" y="197"/>
                  </a:cubicBezTo>
                  <a:cubicBezTo>
                    <a:pt x="541" y="188"/>
                    <a:pt x="539" y="191"/>
                    <a:pt x="534" y="193"/>
                  </a:cubicBezTo>
                  <a:cubicBezTo>
                    <a:pt x="533" y="191"/>
                    <a:pt x="533" y="191"/>
                    <a:pt x="533" y="191"/>
                  </a:cubicBezTo>
                  <a:cubicBezTo>
                    <a:pt x="535" y="193"/>
                    <a:pt x="534" y="189"/>
                    <a:pt x="531" y="189"/>
                  </a:cubicBezTo>
                  <a:cubicBezTo>
                    <a:pt x="530" y="191"/>
                    <a:pt x="530" y="191"/>
                    <a:pt x="530" y="191"/>
                  </a:cubicBezTo>
                  <a:cubicBezTo>
                    <a:pt x="527" y="192"/>
                    <a:pt x="527" y="193"/>
                    <a:pt x="524" y="195"/>
                  </a:cubicBezTo>
                  <a:cubicBezTo>
                    <a:pt x="525" y="196"/>
                    <a:pt x="526" y="197"/>
                    <a:pt x="527" y="197"/>
                  </a:cubicBezTo>
                  <a:cubicBezTo>
                    <a:pt x="527" y="198"/>
                    <a:pt x="526" y="199"/>
                    <a:pt x="526" y="200"/>
                  </a:cubicBezTo>
                  <a:cubicBezTo>
                    <a:pt x="522" y="200"/>
                    <a:pt x="522" y="200"/>
                    <a:pt x="519" y="199"/>
                  </a:cubicBezTo>
                  <a:cubicBezTo>
                    <a:pt x="519" y="198"/>
                    <a:pt x="519" y="198"/>
                    <a:pt x="519" y="198"/>
                  </a:cubicBezTo>
                  <a:cubicBezTo>
                    <a:pt x="520" y="198"/>
                    <a:pt x="521" y="198"/>
                    <a:pt x="522" y="198"/>
                  </a:cubicBezTo>
                  <a:cubicBezTo>
                    <a:pt x="523" y="196"/>
                    <a:pt x="521" y="195"/>
                    <a:pt x="523" y="193"/>
                  </a:cubicBezTo>
                  <a:cubicBezTo>
                    <a:pt x="525" y="192"/>
                    <a:pt x="523" y="192"/>
                    <a:pt x="522" y="191"/>
                  </a:cubicBezTo>
                  <a:cubicBezTo>
                    <a:pt x="522" y="190"/>
                    <a:pt x="522" y="190"/>
                    <a:pt x="522" y="190"/>
                  </a:cubicBezTo>
                  <a:cubicBezTo>
                    <a:pt x="522" y="190"/>
                    <a:pt x="523" y="188"/>
                    <a:pt x="522" y="187"/>
                  </a:cubicBezTo>
                  <a:cubicBezTo>
                    <a:pt x="522" y="187"/>
                    <a:pt x="522" y="187"/>
                    <a:pt x="522" y="187"/>
                  </a:cubicBezTo>
                  <a:cubicBezTo>
                    <a:pt x="521" y="186"/>
                    <a:pt x="521" y="184"/>
                    <a:pt x="520" y="183"/>
                  </a:cubicBezTo>
                  <a:cubicBezTo>
                    <a:pt x="518" y="183"/>
                    <a:pt x="518" y="183"/>
                    <a:pt x="518" y="183"/>
                  </a:cubicBezTo>
                  <a:cubicBezTo>
                    <a:pt x="517" y="178"/>
                    <a:pt x="521" y="178"/>
                    <a:pt x="521" y="177"/>
                  </a:cubicBezTo>
                  <a:cubicBezTo>
                    <a:pt x="521" y="177"/>
                    <a:pt x="521" y="176"/>
                    <a:pt x="521" y="175"/>
                  </a:cubicBezTo>
                  <a:cubicBezTo>
                    <a:pt x="521" y="176"/>
                    <a:pt x="520" y="175"/>
                    <a:pt x="520" y="175"/>
                  </a:cubicBezTo>
                  <a:cubicBezTo>
                    <a:pt x="521" y="170"/>
                    <a:pt x="525" y="169"/>
                    <a:pt x="518" y="167"/>
                  </a:cubicBezTo>
                  <a:cubicBezTo>
                    <a:pt x="517" y="166"/>
                    <a:pt x="513" y="165"/>
                    <a:pt x="510" y="166"/>
                  </a:cubicBezTo>
                  <a:cubicBezTo>
                    <a:pt x="510" y="166"/>
                    <a:pt x="510" y="166"/>
                    <a:pt x="510" y="166"/>
                  </a:cubicBezTo>
                  <a:cubicBezTo>
                    <a:pt x="510" y="166"/>
                    <a:pt x="508" y="168"/>
                    <a:pt x="508" y="168"/>
                  </a:cubicBezTo>
                  <a:cubicBezTo>
                    <a:pt x="507" y="168"/>
                    <a:pt x="505" y="168"/>
                    <a:pt x="504" y="168"/>
                  </a:cubicBezTo>
                  <a:cubicBezTo>
                    <a:pt x="504" y="169"/>
                    <a:pt x="504" y="170"/>
                    <a:pt x="504" y="171"/>
                  </a:cubicBezTo>
                  <a:cubicBezTo>
                    <a:pt x="498" y="171"/>
                    <a:pt x="498" y="171"/>
                    <a:pt x="498" y="171"/>
                  </a:cubicBezTo>
                  <a:cubicBezTo>
                    <a:pt x="498" y="172"/>
                    <a:pt x="498" y="173"/>
                    <a:pt x="498" y="173"/>
                  </a:cubicBezTo>
                  <a:cubicBezTo>
                    <a:pt x="497" y="174"/>
                    <a:pt x="495" y="173"/>
                    <a:pt x="493" y="174"/>
                  </a:cubicBezTo>
                  <a:cubicBezTo>
                    <a:pt x="492" y="175"/>
                    <a:pt x="494" y="175"/>
                    <a:pt x="494" y="175"/>
                  </a:cubicBezTo>
                  <a:cubicBezTo>
                    <a:pt x="493" y="175"/>
                    <a:pt x="494" y="176"/>
                    <a:pt x="494" y="176"/>
                  </a:cubicBezTo>
                  <a:cubicBezTo>
                    <a:pt x="494" y="177"/>
                    <a:pt x="493" y="177"/>
                    <a:pt x="492" y="179"/>
                  </a:cubicBezTo>
                  <a:cubicBezTo>
                    <a:pt x="492" y="179"/>
                    <a:pt x="495" y="179"/>
                    <a:pt x="494" y="179"/>
                  </a:cubicBezTo>
                  <a:cubicBezTo>
                    <a:pt x="492" y="180"/>
                    <a:pt x="492" y="179"/>
                    <a:pt x="490" y="179"/>
                  </a:cubicBezTo>
                  <a:cubicBezTo>
                    <a:pt x="488" y="179"/>
                    <a:pt x="487" y="181"/>
                    <a:pt x="487" y="181"/>
                  </a:cubicBezTo>
                  <a:cubicBezTo>
                    <a:pt x="487" y="181"/>
                    <a:pt x="487" y="186"/>
                    <a:pt x="487" y="188"/>
                  </a:cubicBezTo>
                  <a:cubicBezTo>
                    <a:pt x="488" y="188"/>
                    <a:pt x="489" y="189"/>
                    <a:pt x="489" y="189"/>
                  </a:cubicBezTo>
                  <a:cubicBezTo>
                    <a:pt x="490" y="190"/>
                    <a:pt x="494" y="188"/>
                    <a:pt x="496" y="189"/>
                  </a:cubicBezTo>
                  <a:cubicBezTo>
                    <a:pt x="496" y="189"/>
                    <a:pt x="495" y="194"/>
                    <a:pt x="496" y="195"/>
                  </a:cubicBezTo>
                  <a:cubicBezTo>
                    <a:pt x="493" y="193"/>
                    <a:pt x="492" y="192"/>
                    <a:pt x="486" y="192"/>
                  </a:cubicBezTo>
                  <a:cubicBezTo>
                    <a:pt x="486" y="194"/>
                    <a:pt x="486" y="195"/>
                    <a:pt x="486" y="196"/>
                  </a:cubicBezTo>
                  <a:cubicBezTo>
                    <a:pt x="491" y="200"/>
                    <a:pt x="495" y="197"/>
                    <a:pt x="490" y="203"/>
                  </a:cubicBezTo>
                  <a:cubicBezTo>
                    <a:pt x="490" y="201"/>
                    <a:pt x="491" y="208"/>
                    <a:pt x="492" y="210"/>
                  </a:cubicBezTo>
                  <a:cubicBezTo>
                    <a:pt x="486" y="207"/>
                    <a:pt x="485" y="208"/>
                    <a:pt x="478" y="209"/>
                  </a:cubicBezTo>
                  <a:cubicBezTo>
                    <a:pt x="480" y="208"/>
                    <a:pt x="482" y="206"/>
                    <a:pt x="484" y="205"/>
                  </a:cubicBezTo>
                  <a:cubicBezTo>
                    <a:pt x="484" y="205"/>
                    <a:pt x="485" y="206"/>
                    <a:pt x="486" y="205"/>
                  </a:cubicBezTo>
                  <a:cubicBezTo>
                    <a:pt x="485" y="204"/>
                    <a:pt x="486" y="203"/>
                    <a:pt x="485" y="202"/>
                  </a:cubicBezTo>
                  <a:cubicBezTo>
                    <a:pt x="484" y="201"/>
                    <a:pt x="481" y="201"/>
                    <a:pt x="480" y="199"/>
                  </a:cubicBezTo>
                  <a:cubicBezTo>
                    <a:pt x="478" y="196"/>
                    <a:pt x="479" y="183"/>
                    <a:pt x="480" y="179"/>
                  </a:cubicBezTo>
                  <a:cubicBezTo>
                    <a:pt x="482" y="172"/>
                    <a:pt x="491" y="170"/>
                    <a:pt x="500" y="169"/>
                  </a:cubicBezTo>
                  <a:cubicBezTo>
                    <a:pt x="499" y="169"/>
                    <a:pt x="501" y="169"/>
                    <a:pt x="501" y="169"/>
                  </a:cubicBezTo>
                  <a:cubicBezTo>
                    <a:pt x="501" y="169"/>
                    <a:pt x="501" y="167"/>
                    <a:pt x="501" y="167"/>
                  </a:cubicBezTo>
                  <a:cubicBezTo>
                    <a:pt x="500" y="167"/>
                    <a:pt x="497" y="166"/>
                    <a:pt x="496" y="166"/>
                  </a:cubicBezTo>
                  <a:cubicBezTo>
                    <a:pt x="493" y="165"/>
                    <a:pt x="486" y="165"/>
                    <a:pt x="482" y="166"/>
                  </a:cubicBezTo>
                  <a:cubicBezTo>
                    <a:pt x="480" y="168"/>
                    <a:pt x="480" y="168"/>
                    <a:pt x="480" y="168"/>
                  </a:cubicBezTo>
                  <a:cubicBezTo>
                    <a:pt x="478" y="168"/>
                    <a:pt x="477" y="166"/>
                    <a:pt x="474" y="166"/>
                  </a:cubicBezTo>
                  <a:cubicBezTo>
                    <a:pt x="473" y="166"/>
                    <a:pt x="471" y="168"/>
                    <a:pt x="470" y="168"/>
                  </a:cubicBezTo>
                  <a:cubicBezTo>
                    <a:pt x="467" y="168"/>
                    <a:pt x="467" y="167"/>
                    <a:pt x="464" y="168"/>
                  </a:cubicBezTo>
                  <a:cubicBezTo>
                    <a:pt x="464" y="168"/>
                    <a:pt x="464" y="168"/>
                    <a:pt x="464" y="168"/>
                  </a:cubicBezTo>
                  <a:cubicBezTo>
                    <a:pt x="463" y="169"/>
                    <a:pt x="461" y="171"/>
                    <a:pt x="460" y="172"/>
                  </a:cubicBezTo>
                  <a:cubicBezTo>
                    <a:pt x="460" y="173"/>
                    <a:pt x="461" y="175"/>
                    <a:pt x="461" y="175"/>
                  </a:cubicBezTo>
                  <a:cubicBezTo>
                    <a:pt x="461" y="175"/>
                    <a:pt x="456" y="178"/>
                    <a:pt x="456" y="178"/>
                  </a:cubicBezTo>
                  <a:cubicBezTo>
                    <a:pt x="457" y="181"/>
                    <a:pt x="457" y="181"/>
                    <a:pt x="457" y="181"/>
                  </a:cubicBezTo>
                  <a:cubicBezTo>
                    <a:pt x="456" y="183"/>
                    <a:pt x="449" y="189"/>
                    <a:pt x="449" y="190"/>
                  </a:cubicBezTo>
                  <a:cubicBezTo>
                    <a:pt x="448" y="191"/>
                    <a:pt x="450" y="192"/>
                    <a:pt x="450" y="194"/>
                  </a:cubicBezTo>
                  <a:cubicBezTo>
                    <a:pt x="450" y="195"/>
                    <a:pt x="447" y="197"/>
                    <a:pt x="447" y="197"/>
                  </a:cubicBezTo>
                  <a:cubicBezTo>
                    <a:pt x="446" y="199"/>
                    <a:pt x="446" y="199"/>
                    <a:pt x="446" y="201"/>
                  </a:cubicBezTo>
                  <a:cubicBezTo>
                    <a:pt x="448" y="202"/>
                    <a:pt x="450" y="203"/>
                    <a:pt x="453" y="204"/>
                  </a:cubicBezTo>
                  <a:cubicBezTo>
                    <a:pt x="453" y="205"/>
                    <a:pt x="453" y="205"/>
                    <a:pt x="453" y="205"/>
                  </a:cubicBezTo>
                  <a:cubicBezTo>
                    <a:pt x="452" y="205"/>
                    <a:pt x="452" y="205"/>
                    <a:pt x="452" y="205"/>
                  </a:cubicBezTo>
                  <a:cubicBezTo>
                    <a:pt x="450" y="205"/>
                    <a:pt x="454" y="209"/>
                    <a:pt x="455" y="209"/>
                  </a:cubicBezTo>
                  <a:cubicBezTo>
                    <a:pt x="455" y="210"/>
                    <a:pt x="455" y="210"/>
                    <a:pt x="455" y="210"/>
                  </a:cubicBezTo>
                  <a:cubicBezTo>
                    <a:pt x="458" y="211"/>
                    <a:pt x="463" y="210"/>
                    <a:pt x="466" y="210"/>
                  </a:cubicBezTo>
                  <a:cubicBezTo>
                    <a:pt x="467" y="213"/>
                    <a:pt x="467" y="213"/>
                    <a:pt x="467" y="213"/>
                  </a:cubicBezTo>
                  <a:cubicBezTo>
                    <a:pt x="465" y="212"/>
                    <a:pt x="463" y="213"/>
                    <a:pt x="461" y="213"/>
                  </a:cubicBezTo>
                  <a:cubicBezTo>
                    <a:pt x="461" y="213"/>
                    <a:pt x="461" y="215"/>
                    <a:pt x="461" y="215"/>
                  </a:cubicBezTo>
                  <a:cubicBezTo>
                    <a:pt x="461" y="215"/>
                    <a:pt x="464" y="218"/>
                    <a:pt x="464" y="218"/>
                  </a:cubicBezTo>
                  <a:cubicBezTo>
                    <a:pt x="464" y="219"/>
                    <a:pt x="464" y="219"/>
                    <a:pt x="464" y="219"/>
                  </a:cubicBezTo>
                  <a:cubicBezTo>
                    <a:pt x="464" y="219"/>
                    <a:pt x="464" y="218"/>
                    <a:pt x="466" y="218"/>
                  </a:cubicBezTo>
                  <a:cubicBezTo>
                    <a:pt x="466" y="218"/>
                    <a:pt x="469" y="220"/>
                    <a:pt x="470" y="221"/>
                  </a:cubicBezTo>
                  <a:cubicBezTo>
                    <a:pt x="469" y="221"/>
                    <a:pt x="468" y="221"/>
                    <a:pt x="468" y="221"/>
                  </a:cubicBezTo>
                  <a:cubicBezTo>
                    <a:pt x="468" y="223"/>
                    <a:pt x="468" y="223"/>
                    <a:pt x="468" y="223"/>
                  </a:cubicBezTo>
                  <a:cubicBezTo>
                    <a:pt x="469" y="223"/>
                    <a:pt x="471" y="223"/>
                    <a:pt x="472" y="223"/>
                  </a:cubicBezTo>
                  <a:cubicBezTo>
                    <a:pt x="474" y="221"/>
                    <a:pt x="475" y="219"/>
                    <a:pt x="478" y="221"/>
                  </a:cubicBezTo>
                  <a:cubicBezTo>
                    <a:pt x="479" y="221"/>
                    <a:pt x="478" y="222"/>
                    <a:pt x="478" y="223"/>
                  </a:cubicBezTo>
                  <a:cubicBezTo>
                    <a:pt x="479" y="223"/>
                    <a:pt x="483" y="226"/>
                    <a:pt x="484" y="227"/>
                  </a:cubicBezTo>
                  <a:cubicBezTo>
                    <a:pt x="484" y="227"/>
                    <a:pt x="483" y="227"/>
                    <a:pt x="483" y="229"/>
                  </a:cubicBezTo>
                  <a:cubicBezTo>
                    <a:pt x="483" y="229"/>
                    <a:pt x="484" y="229"/>
                    <a:pt x="484" y="229"/>
                  </a:cubicBezTo>
                  <a:cubicBezTo>
                    <a:pt x="487" y="229"/>
                    <a:pt x="488" y="229"/>
                    <a:pt x="490" y="229"/>
                  </a:cubicBezTo>
                  <a:cubicBezTo>
                    <a:pt x="490" y="229"/>
                    <a:pt x="488" y="226"/>
                    <a:pt x="489" y="226"/>
                  </a:cubicBezTo>
                  <a:cubicBezTo>
                    <a:pt x="490" y="226"/>
                    <a:pt x="490" y="226"/>
                    <a:pt x="490" y="226"/>
                  </a:cubicBezTo>
                  <a:cubicBezTo>
                    <a:pt x="491" y="226"/>
                    <a:pt x="493" y="229"/>
                    <a:pt x="493" y="229"/>
                  </a:cubicBezTo>
                  <a:cubicBezTo>
                    <a:pt x="495" y="230"/>
                    <a:pt x="497" y="229"/>
                    <a:pt x="499" y="229"/>
                  </a:cubicBezTo>
                  <a:cubicBezTo>
                    <a:pt x="500" y="231"/>
                    <a:pt x="500" y="231"/>
                    <a:pt x="500" y="231"/>
                  </a:cubicBezTo>
                  <a:cubicBezTo>
                    <a:pt x="501" y="231"/>
                    <a:pt x="502" y="231"/>
                    <a:pt x="504" y="231"/>
                  </a:cubicBezTo>
                  <a:cubicBezTo>
                    <a:pt x="505" y="231"/>
                    <a:pt x="509" y="229"/>
                    <a:pt x="510" y="229"/>
                  </a:cubicBezTo>
                  <a:cubicBezTo>
                    <a:pt x="511" y="229"/>
                    <a:pt x="511" y="231"/>
                    <a:pt x="512" y="231"/>
                  </a:cubicBezTo>
                  <a:cubicBezTo>
                    <a:pt x="513" y="232"/>
                    <a:pt x="517" y="233"/>
                    <a:pt x="518" y="233"/>
                  </a:cubicBezTo>
                  <a:cubicBezTo>
                    <a:pt x="524" y="233"/>
                    <a:pt x="520" y="231"/>
                    <a:pt x="518" y="229"/>
                  </a:cubicBezTo>
                  <a:cubicBezTo>
                    <a:pt x="518" y="229"/>
                    <a:pt x="518" y="228"/>
                    <a:pt x="518" y="227"/>
                  </a:cubicBezTo>
                  <a:cubicBezTo>
                    <a:pt x="516" y="226"/>
                    <a:pt x="515" y="225"/>
                    <a:pt x="514" y="224"/>
                  </a:cubicBezTo>
                  <a:cubicBezTo>
                    <a:pt x="512" y="223"/>
                    <a:pt x="513" y="222"/>
                    <a:pt x="516" y="223"/>
                  </a:cubicBezTo>
                  <a:cubicBezTo>
                    <a:pt x="517" y="223"/>
                    <a:pt x="520" y="228"/>
                    <a:pt x="521" y="229"/>
                  </a:cubicBezTo>
                  <a:cubicBezTo>
                    <a:pt x="521" y="230"/>
                    <a:pt x="522" y="229"/>
                    <a:pt x="523" y="229"/>
                  </a:cubicBezTo>
                  <a:cubicBezTo>
                    <a:pt x="525" y="230"/>
                    <a:pt x="526" y="233"/>
                    <a:pt x="528" y="235"/>
                  </a:cubicBezTo>
                  <a:cubicBezTo>
                    <a:pt x="528" y="235"/>
                    <a:pt x="529" y="235"/>
                    <a:pt x="530" y="235"/>
                  </a:cubicBezTo>
                  <a:cubicBezTo>
                    <a:pt x="529" y="234"/>
                    <a:pt x="531" y="233"/>
                    <a:pt x="530" y="231"/>
                  </a:cubicBezTo>
                  <a:cubicBezTo>
                    <a:pt x="530" y="231"/>
                    <a:pt x="527" y="230"/>
                    <a:pt x="527" y="229"/>
                  </a:cubicBezTo>
                  <a:cubicBezTo>
                    <a:pt x="527" y="229"/>
                    <a:pt x="527" y="228"/>
                    <a:pt x="527" y="227"/>
                  </a:cubicBezTo>
                  <a:cubicBezTo>
                    <a:pt x="527" y="227"/>
                    <a:pt x="525" y="226"/>
                    <a:pt x="525" y="226"/>
                  </a:cubicBezTo>
                  <a:cubicBezTo>
                    <a:pt x="525" y="224"/>
                    <a:pt x="526" y="225"/>
                    <a:pt x="526" y="224"/>
                  </a:cubicBezTo>
                  <a:cubicBezTo>
                    <a:pt x="527" y="224"/>
                    <a:pt x="529" y="224"/>
                    <a:pt x="531" y="224"/>
                  </a:cubicBezTo>
                  <a:cubicBezTo>
                    <a:pt x="531" y="223"/>
                    <a:pt x="531" y="223"/>
                    <a:pt x="531" y="223"/>
                  </a:cubicBezTo>
                  <a:cubicBezTo>
                    <a:pt x="531" y="223"/>
                    <a:pt x="534" y="223"/>
                    <a:pt x="534" y="223"/>
                  </a:cubicBezTo>
                  <a:cubicBezTo>
                    <a:pt x="534" y="224"/>
                    <a:pt x="535" y="223"/>
                    <a:pt x="536" y="223"/>
                  </a:cubicBezTo>
                  <a:cubicBezTo>
                    <a:pt x="537" y="224"/>
                    <a:pt x="537" y="226"/>
                    <a:pt x="538" y="227"/>
                  </a:cubicBezTo>
                  <a:cubicBezTo>
                    <a:pt x="542" y="230"/>
                    <a:pt x="542" y="228"/>
                    <a:pt x="545" y="227"/>
                  </a:cubicBezTo>
                  <a:cubicBezTo>
                    <a:pt x="546" y="227"/>
                    <a:pt x="546" y="228"/>
                    <a:pt x="548" y="228"/>
                  </a:cubicBezTo>
                  <a:cubicBezTo>
                    <a:pt x="548" y="228"/>
                    <a:pt x="548" y="227"/>
                    <a:pt x="549" y="227"/>
                  </a:cubicBezTo>
                  <a:cubicBezTo>
                    <a:pt x="548" y="224"/>
                    <a:pt x="548" y="223"/>
                    <a:pt x="548" y="221"/>
                  </a:cubicBezTo>
                  <a:cubicBezTo>
                    <a:pt x="546" y="221"/>
                    <a:pt x="546" y="221"/>
                    <a:pt x="546" y="221"/>
                  </a:cubicBezTo>
                  <a:cubicBezTo>
                    <a:pt x="546" y="222"/>
                    <a:pt x="545" y="223"/>
                    <a:pt x="545" y="223"/>
                  </a:cubicBezTo>
                  <a:cubicBezTo>
                    <a:pt x="544" y="224"/>
                    <a:pt x="544" y="223"/>
                    <a:pt x="543" y="223"/>
                  </a:cubicBezTo>
                  <a:cubicBezTo>
                    <a:pt x="543" y="223"/>
                    <a:pt x="543" y="221"/>
                    <a:pt x="543" y="221"/>
                  </a:cubicBezTo>
                  <a:cubicBezTo>
                    <a:pt x="545" y="220"/>
                    <a:pt x="546" y="220"/>
                    <a:pt x="548" y="219"/>
                  </a:cubicBezTo>
                  <a:cubicBezTo>
                    <a:pt x="549" y="220"/>
                    <a:pt x="550" y="222"/>
                    <a:pt x="550" y="224"/>
                  </a:cubicBezTo>
                  <a:cubicBezTo>
                    <a:pt x="551" y="224"/>
                    <a:pt x="552" y="224"/>
                    <a:pt x="553" y="225"/>
                  </a:cubicBezTo>
                  <a:cubicBezTo>
                    <a:pt x="553" y="223"/>
                    <a:pt x="553" y="223"/>
                    <a:pt x="553" y="223"/>
                  </a:cubicBezTo>
                  <a:cubicBezTo>
                    <a:pt x="553" y="223"/>
                    <a:pt x="555" y="223"/>
                    <a:pt x="556" y="223"/>
                  </a:cubicBezTo>
                  <a:cubicBezTo>
                    <a:pt x="557" y="226"/>
                    <a:pt x="557" y="230"/>
                    <a:pt x="558" y="233"/>
                  </a:cubicBezTo>
                  <a:cubicBezTo>
                    <a:pt x="560" y="233"/>
                    <a:pt x="560" y="233"/>
                    <a:pt x="560" y="233"/>
                  </a:cubicBezTo>
                  <a:cubicBezTo>
                    <a:pt x="560" y="232"/>
                    <a:pt x="560" y="230"/>
                    <a:pt x="560" y="229"/>
                  </a:cubicBezTo>
                  <a:cubicBezTo>
                    <a:pt x="561" y="229"/>
                    <a:pt x="560" y="229"/>
                    <a:pt x="562" y="229"/>
                  </a:cubicBezTo>
                  <a:cubicBezTo>
                    <a:pt x="562" y="229"/>
                    <a:pt x="563" y="228"/>
                    <a:pt x="563" y="228"/>
                  </a:cubicBezTo>
                  <a:cubicBezTo>
                    <a:pt x="564" y="228"/>
                    <a:pt x="564" y="229"/>
                    <a:pt x="566" y="229"/>
                  </a:cubicBezTo>
                  <a:cubicBezTo>
                    <a:pt x="566" y="230"/>
                    <a:pt x="565" y="231"/>
                    <a:pt x="566" y="231"/>
                  </a:cubicBezTo>
                  <a:cubicBezTo>
                    <a:pt x="567" y="232"/>
                    <a:pt x="568" y="231"/>
                    <a:pt x="568" y="231"/>
                  </a:cubicBezTo>
                  <a:cubicBezTo>
                    <a:pt x="568" y="233"/>
                    <a:pt x="567" y="233"/>
                    <a:pt x="567" y="235"/>
                  </a:cubicBezTo>
                  <a:cubicBezTo>
                    <a:pt x="568" y="235"/>
                    <a:pt x="569" y="235"/>
                    <a:pt x="570" y="235"/>
                  </a:cubicBezTo>
                  <a:cubicBezTo>
                    <a:pt x="572" y="231"/>
                    <a:pt x="571" y="232"/>
                    <a:pt x="575" y="232"/>
                  </a:cubicBezTo>
                  <a:cubicBezTo>
                    <a:pt x="576" y="235"/>
                    <a:pt x="576" y="235"/>
                    <a:pt x="576" y="235"/>
                  </a:cubicBezTo>
                  <a:cubicBezTo>
                    <a:pt x="575" y="235"/>
                    <a:pt x="574" y="234"/>
                    <a:pt x="573" y="234"/>
                  </a:cubicBezTo>
                  <a:cubicBezTo>
                    <a:pt x="573" y="235"/>
                    <a:pt x="573" y="235"/>
                    <a:pt x="572" y="235"/>
                  </a:cubicBezTo>
                  <a:cubicBezTo>
                    <a:pt x="572" y="236"/>
                    <a:pt x="572" y="238"/>
                    <a:pt x="572" y="239"/>
                  </a:cubicBezTo>
                  <a:cubicBezTo>
                    <a:pt x="573" y="239"/>
                    <a:pt x="573" y="240"/>
                    <a:pt x="574" y="241"/>
                  </a:cubicBezTo>
                  <a:cubicBezTo>
                    <a:pt x="575" y="241"/>
                    <a:pt x="577" y="241"/>
                    <a:pt x="578" y="241"/>
                  </a:cubicBezTo>
                  <a:cubicBezTo>
                    <a:pt x="579" y="242"/>
                    <a:pt x="579" y="245"/>
                    <a:pt x="578" y="244"/>
                  </a:cubicBezTo>
                  <a:cubicBezTo>
                    <a:pt x="578" y="244"/>
                    <a:pt x="578" y="243"/>
                    <a:pt x="577" y="243"/>
                  </a:cubicBezTo>
                  <a:cubicBezTo>
                    <a:pt x="577" y="243"/>
                    <a:pt x="576" y="243"/>
                    <a:pt x="575" y="243"/>
                  </a:cubicBezTo>
                  <a:cubicBezTo>
                    <a:pt x="575" y="243"/>
                    <a:pt x="575" y="244"/>
                    <a:pt x="575" y="245"/>
                  </a:cubicBezTo>
                  <a:cubicBezTo>
                    <a:pt x="574" y="246"/>
                    <a:pt x="575" y="246"/>
                    <a:pt x="574" y="247"/>
                  </a:cubicBezTo>
                  <a:cubicBezTo>
                    <a:pt x="572" y="246"/>
                    <a:pt x="574" y="251"/>
                    <a:pt x="574" y="251"/>
                  </a:cubicBezTo>
                  <a:cubicBezTo>
                    <a:pt x="574" y="251"/>
                    <a:pt x="576" y="250"/>
                    <a:pt x="576" y="251"/>
                  </a:cubicBezTo>
                  <a:cubicBezTo>
                    <a:pt x="577" y="251"/>
                    <a:pt x="575" y="254"/>
                    <a:pt x="576" y="255"/>
                  </a:cubicBezTo>
                  <a:cubicBezTo>
                    <a:pt x="577" y="254"/>
                    <a:pt x="577" y="255"/>
                    <a:pt x="578" y="255"/>
                  </a:cubicBezTo>
                  <a:cubicBezTo>
                    <a:pt x="580" y="254"/>
                    <a:pt x="584" y="249"/>
                    <a:pt x="585" y="247"/>
                  </a:cubicBezTo>
                  <a:cubicBezTo>
                    <a:pt x="586" y="248"/>
                    <a:pt x="587" y="248"/>
                    <a:pt x="588" y="248"/>
                  </a:cubicBezTo>
                  <a:cubicBezTo>
                    <a:pt x="589" y="248"/>
                    <a:pt x="589" y="245"/>
                    <a:pt x="590" y="245"/>
                  </a:cubicBezTo>
                  <a:cubicBezTo>
                    <a:pt x="591" y="245"/>
                    <a:pt x="591" y="249"/>
                    <a:pt x="591" y="250"/>
                  </a:cubicBezTo>
                  <a:cubicBezTo>
                    <a:pt x="591" y="250"/>
                    <a:pt x="589" y="251"/>
                    <a:pt x="588" y="251"/>
                  </a:cubicBezTo>
                  <a:cubicBezTo>
                    <a:pt x="588" y="252"/>
                    <a:pt x="588" y="253"/>
                    <a:pt x="589" y="253"/>
                  </a:cubicBezTo>
                  <a:cubicBezTo>
                    <a:pt x="589" y="254"/>
                    <a:pt x="589" y="254"/>
                    <a:pt x="589" y="255"/>
                  </a:cubicBezTo>
                  <a:cubicBezTo>
                    <a:pt x="589" y="256"/>
                    <a:pt x="589" y="256"/>
                    <a:pt x="589" y="256"/>
                  </a:cubicBezTo>
                  <a:cubicBezTo>
                    <a:pt x="591" y="256"/>
                    <a:pt x="592" y="256"/>
                    <a:pt x="593" y="256"/>
                  </a:cubicBezTo>
                  <a:cubicBezTo>
                    <a:pt x="593" y="256"/>
                    <a:pt x="595" y="258"/>
                    <a:pt x="593" y="257"/>
                  </a:cubicBezTo>
                  <a:cubicBezTo>
                    <a:pt x="594" y="257"/>
                    <a:pt x="594" y="259"/>
                    <a:pt x="594" y="259"/>
                  </a:cubicBezTo>
                  <a:cubicBezTo>
                    <a:pt x="595" y="260"/>
                    <a:pt x="596" y="259"/>
                    <a:pt x="597" y="260"/>
                  </a:cubicBezTo>
                  <a:cubicBezTo>
                    <a:pt x="597" y="263"/>
                    <a:pt x="596" y="263"/>
                    <a:pt x="597" y="267"/>
                  </a:cubicBezTo>
                  <a:cubicBezTo>
                    <a:pt x="599" y="267"/>
                    <a:pt x="599" y="267"/>
                    <a:pt x="599" y="267"/>
                  </a:cubicBezTo>
                  <a:cubicBezTo>
                    <a:pt x="599" y="268"/>
                    <a:pt x="598" y="269"/>
                    <a:pt x="598" y="271"/>
                  </a:cubicBezTo>
                  <a:cubicBezTo>
                    <a:pt x="598" y="271"/>
                    <a:pt x="600" y="271"/>
                    <a:pt x="601" y="271"/>
                  </a:cubicBezTo>
                  <a:cubicBezTo>
                    <a:pt x="601" y="271"/>
                    <a:pt x="600" y="273"/>
                    <a:pt x="601" y="273"/>
                  </a:cubicBezTo>
                  <a:cubicBezTo>
                    <a:pt x="600" y="273"/>
                    <a:pt x="600" y="273"/>
                    <a:pt x="600" y="275"/>
                  </a:cubicBezTo>
                  <a:cubicBezTo>
                    <a:pt x="598" y="275"/>
                    <a:pt x="599" y="274"/>
                    <a:pt x="597" y="274"/>
                  </a:cubicBezTo>
                  <a:cubicBezTo>
                    <a:pt x="597" y="275"/>
                    <a:pt x="596" y="274"/>
                    <a:pt x="595" y="275"/>
                  </a:cubicBezTo>
                  <a:cubicBezTo>
                    <a:pt x="593" y="280"/>
                    <a:pt x="596" y="282"/>
                    <a:pt x="599" y="283"/>
                  </a:cubicBezTo>
                  <a:cubicBezTo>
                    <a:pt x="595" y="283"/>
                    <a:pt x="593" y="285"/>
                    <a:pt x="591" y="288"/>
                  </a:cubicBezTo>
                  <a:cubicBezTo>
                    <a:pt x="590" y="289"/>
                    <a:pt x="590" y="291"/>
                    <a:pt x="589" y="292"/>
                  </a:cubicBezTo>
                  <a:cubicBezTo>
                    <a:pt x="587" y="293"/>
                    <a:pt x="586" y="293"/>
                    <a:pt x="584" y="294"/>
                  </a:cubicBezTo>
                  <a:cubicBezTo>
                    <a:pt x="584" y="294"/>
                    <a:pt x="584" y="296"/>
                    <a:pt x="584" y="296"/>
                  </a:cubicBezTo>
                  <a:cubicBezTo>
                    <a:pt x="585" y="297"/>
                    <a:pt x="587" y="300"/>
                    <a:pt x="587" y="300"/>
                  </a:cubicBezTo>
                  <a:cubicBezTo>
                    <a:pt x="588" y="300"/>
                    <a:pt x="589" y="299"/>
                    <a:pt x="589" y="300"/>
                  </a:cubicBezTo>
                  <a:cubicBezTo>
                    <a:pt x="590" y="301"/>
                    <a:pt x="590" y="302"/>
                    <a:pt x="590" y="303"/>
                  </a:cubicBezTo>
                  <a:cubicBezTo>
                    <a:pt x="591" y="304"/>
                    <a:pt x="593" y="305"/>
                    <a:pt x="594" y="306"/>
                  </a:cubicBezTo>
                  <a:cubicBezTo>
                    <a:pt x="595" y="308"/>
                    <a:pt x="595" y="309"/>
                    <a:pt x="595" y="310"/>
                  </a:cubicBezTo>
                  <a:cubicBezTo>
                    <a:pt x="593" y="310"/>
                    <a:pt x="589" y="310"/>
                    <a:pt x="585" y="311"/>
                  </a:cubicBezTo>
                  <a:cubicBezTo>
                    <a:pt x="584" y="311"/>
                    <a:pt x="582" y="313"/>
                    <a:pt x="582" y="313"/>
                  </a:cubicBezTo>
                  <a:cubicBezTo>
                    <a:pt x="580" y="313"/>
                    <a:pt x="580" y="312"/>
                    <a:pt x="577" y="312"/>
                  </a:cubicBezTo>
                  <a:cubicBezTo>
                    <a:pt x="577" y="312"/>
                    <a:pt x="576" y="312"/>
                    <a:pt x="575" y="312"/>
                  </a:cubicBezTo>
                  <a:cubicBezTo>
                    <a:pt x="575" y="314"/>
                    <a:pt x="575" y="314"/>
                    <a:pt x="575" y="314"/>
                  </a:cubicBezTo>
                  <a:cubicBezTo>
                    <a:pt x="574" y="314"/>
                    <a:pt x="573" y="312"/>
                    <a:pt x="572" y="312"/>
                  </a:cubicBezTo>
                  <a:cubicBezTo>
                    <a:pt x="572" y="313"/>
                    <a:pt x="572" y="313"/>
                    <a:pt x="572" y="313"/>
                  </a:cubicBezTo>
                  <a:cubicBezTo>
                    <a:pt x="571" y="313"/>
                    <a:pt x="571" y="314"/>
                    <a:pt x="571" y="314"/>
                  </a:cubicBezTo>
                  <a:cubicBezTo>
                    <a:pt x="570" y="315"/>
                    <a:pt x="569" y="314"/>
                    <a:pt x="568" y="314"/>
                  </a:cubicBezTo>
                  <a:cubicBezTo>
                    <a:pt x="567" y="316"/>
                    <a:pt x="567" y="316"/>
                    <a:pt x="567" y="316"/>
                  </a:cubicBezTo>
                  <a:cubicBezTo>
                    <a:pt x="565" y="316"/>
                    <a:pt x="564" y="315"/>
                    <a:pt x="563" y="314"/>
                  </a:cubicBezTo>
                  <a:cubicBezTo>
                    <a:pt x="561" y="314"/>
                    <a:pt x="557" y="314"/>
                    <a:pt x="555" y="314"/>
                  </a:cubicBezTo>
                  <a:cubicBezTo>
                    <a:pt x="554" y="316"/>
                    <a:pt x="552" y="320"/>
                    <a:pt x="552" y="321"/>
                  </a:cubicBezTo>
                  <a:cubicBezTo>
                    <a:pt x="552" y="323"/>
                    <a:pt x="553" y="322"/>
                    <a:pt x="554" y="323"/>
                  </a:cubicBezTo>
                  <a:cubicBezTo>
                    <a:pt x="552" y="325"/>
                    <a:pt x="552" y="327"/>
                    <a:pt x="550" y="328"/>
                  </a:cubicBezTo>
                  <a:cubicBezTo>
                    <a:pt x="550" y="328"/>
                    <a:pt x="551" y="331"/>
                    <a:pt x="552" y="332"/>
                  </a:cubicBezTo>
                  <a:cubicBezTo>
                    <a:pt x="553" y="333"/>
                    <a:pt x="554" y="332"/>
                    <a:pt x="556" y="333"/>
                  </a:cubicBezTo>
                  <a:cubicBezTo>
                    <a:pt x="556" y="334"/>
                    <a:pt x="556" y="334"/>
                    <a:pt x="556" y="334"/>
                  </a:cubicBezTo>
                  <a:cubicBezTo>
                    <a:pt x="558" y="335"/>
                    <a:pt x="557" y="333"/>
                    <a:pt x="559" y="334"/>
                  </a:cubicBezTo>
                  <a:cubicBezTo>
                    <a:pt x="560" y="335"/>
                    <a:pt x="560" y="335"/>
                    <a:pt x="560" y="335"/>
                  </a:cubicBezTo>
                  <a:cubicBezTo>
                    <a:pt x="562" y="335"/>
                    <a:pt x="563" y="335"/>
                    <a:pt x="566" y="334"/>
                  </a:cubicBezTo>
                  <a:cubicBezTo>
                    <a:pt x="566" y="332"/>
                    <a:pt x="566" y="332"/>
                    <a:pt x="566" y="332"/>
                  </a:cubicBezTo>
                  <a:cubicBezTo>
                    <a:pt x="567" y="332"/>
                    <a:pt x="568" y="333"/>
                    <a:pt x="570" y="332"/>
                  </a:cubicBezTo>
                  <a:cubicBezTo>
                    <a:pt x="570" y="331"/>
                    <a:pt x="569" y="330"/>
                    <a:pt x="570" y="330"/>
                  </a:cubicBezTo>
                  <a:cubicBezTo>
                    <a:pt x="570" y="330"/>
                    <a:pt x="571" y="329"/>
                    <a:pt x="572" y="329"/>
                  </a:cubicBezTo>
                  <a:cubicBezTo>
                    <a:pt x="572" y="328"/>
                    <a:pt x="572" y="327"/>
                    <a:pt x="573" y="326"/>
                  </a:cubicBezTo>
                  <a:cubicBezTo>
                    <a:pt x="574" y="329"/>
                    <a:pt x="574" y="329"/>
                    <a:pt x="574" y="329"/>
                  </a:cubicBezTo>
                  <a:cubicBezTo>
                    <a:pt x="575" y="329"/>
                    <a:pt x="578" y="331"/>
                    <a:pt x="579" y="330"/>
                  </a:cubicBezTo>
                  <a:cubicBezTo>
                    <a:pt x="579" y="330"/>
                    <a:pt x="579" y="329"/>
                    <a:pt x="580" y="329"/>
                  </a:cubicBezTo>
                  <a:cubicBezTo>
                    <a:pt x="580" y="329"/>
                    <a:pt x="580" y="327"/>
                    <a:pt x="580" y="327"/>
                  </a:cubicBezTo>
                  <a:cubicBezTo>
                    <a:pt x="579" y="326"/>
                    <a:pt x="577" y="325"/>
                    <a:pt x="576" y="324"/>
                  </a:cubicBezTo>
                  <a:cubicBezTo>
                    <a:pt x="576" y="323"/>
                    <a:pt x="576" y="323"/>
                    <a:pt x="576" y="323"/>
                  </a:cubicBezTo>
                  <a:cubicBezTo>
                    <a:pt x="578" y="322"/>
                    <a:pt x="577" y="322"/>
                    <a:pt x="578" y="321"/>
                  </a:cubicBezTo>
                  <a:cubicBezTo>
                    <a:pt x="579" y="321"/>
                    <a:pt x="579" y="321"/>
                    <a:pt x="579" y="321"/>
                  </a:cubicBezTo>
                  <a:cubicBezTo>
                    <a:pt x="580" y="322"/>
                    <a:pt x="579" y="323"/>
                    <a:pt x="579" y="324"/>
                  </a:cubicBezTo>
                  <a:cubicBezTo>
                    <a:pt x="580" y="324"/>
                    <a:pt x="581" y="326"/>
                    <a:pt x="581" y="326"/>
                  </a:cubicBezTo>
                  <a:cubicBezTo>
                    <a:pt x="583" y="326"/>
                    <a:pt x="583" y="326"/>
                    <a:pt x="584" y="326"/>
                  </a:cubicBezTo>
                  <a:cubicBezTo>
                    <a:pt x="585" y="326"/>
                    <a:pt x="585" y="323"/>
                    <a:pt x="584" y="323"/>
                  </a:cubicBezTo>
                  <a:cubicBezTo>
                    <a:pt x="585" y="323"/>
                    <a:pt x="586" y="324"/>
                    <a:pt x="586" y="324"/>
                  </a:cubicBezTo>
                  <a:cubicBezTo>
                    <a:pt x="586" y="324"/>
                    <a:pt x="586" y="326"/>
                    <a:pt x="586" y="326"/>
                  </a:cubicBezTo>
                  <a:cubicBezTo>
                    <a:pt x="587" y="326"/>
                    <a:pt x="588" y="326"/>
                    <a:pt x="589" y="327"/>
                  </a:cubicBezTo>
                  <a:cubicBezTo>
                    <a:pt x="589" y="327"/>
                    <a:pt x="589" y="329"/>
                    <a:pt x="589" y="330"/>
                  </a:cubicBezTo>
                  <a:cubicBezTo>
                    <a:pt x="589" y="329"/>
                    <a:pt x="590" y="327"/>
                    <a:pt x="591" y="327"/>
                  </a:cubicBezTo>
                  <a:cubicBezTo>
                    <a:pt x="591" y="327"/>
                    <a:pt x="593" y="327"/>
                    <a:pt x="593" y="327"/>
                  </a:cubicBezTo>
                  <a:cubicBezTo>
                    <a:pt x="594" y="328"/>
                    <a:pt x="595" y="334"/>
                    <a:pt x="596" y="335"/>
                  </a:cubicBezTo>
                  <a:cubicBezTo>
                    <a:pt x="596" y="335"/>
                    <a:pt x="598" y="335"/>
                    <a:pt x="599" y="335"/>
                  </a:cubicBezTo>
                  <a:cubicBezTo>
                    <a:pt x="599" y="337"/>
                    <a:pt x="600" y="340"/>
                    <a:pt x="600" y="342"/>
                  </a:cubicBezTo>
                  <a:cubicBezTo>
                    <a:pt x="602" y="342"/>
                    <a:pt x="602" y="342"/>
                    <a:pt x="603" y="341"/>
                  </a:cubicBezTo>
                  <a:cubicBezTo>
                    <a:pt x="603" y="343"/>
                    <a:pt x="603" y="343"/>
                    <a:pt x="603" y="343"/>
                  </a:cubicBezTo>
                  <a:cubicBezTo>
                    <a:pt x="605" y="344"/>
                    <a:pt x="605" y="344"/>
                    <a:pt x="605" y="344"/>
                  </a:cubicBezTo>
                  <a:cubicBezTo>
                    <a:pt x="605" y="343"/>
                    <a:pt x="605" y="344"/>
                    <a:pt x="606" y="344"/>
                  </a:cubicBezTo>
                  <a:cubicBezTo>
                    <a:pt x="606" y="343"/>
                    <a:pt x="606" y="341"/>
                    <a:pt x="606" y="341"/>
                  </a:cubicBezTo>
                  <a:cubicBezTo>
                    <a:pt x="607" y="341"/>
                    <a:pt x="608" y="342"/>
                    <a:pt x="608" y="342"/>
                  </a:cubicBezTo>
                  <a:cubicBezTo>
                    <a:pt x="608" y="342"/>
                    <a:pt x="610" y="342"/>
                    <a:pt x="610" y="342"/>
                  </a:cubicBezTo>
                  <a:cubicBezTo>
                    <a:pt x="610" y="343"/>
                    <a:pt x="611" y="343"/>
                    <a:pt x="611" y="344"/>
                  </a:cubicBezTo>
                  <a:cubicBezTo>
                    <a:pt x="610" y="344"/>
                    <a:pt x="610" y="344"/>
                    <a:pt x="610" y="346"/>
                  </a:cubicBezTo>
                  <a:cubicBezTo>
                    <a:pt x="608" y="346"/>
                    <a:pt x="606" y="347"/>
                    <a:pt x="604" y="347"/>
                  </a:cubicBezTo>
                  <a:cubicBezTo>
                    <a:pt x="604" y="348"/>
                    <a:pt x="604" y="348"/>
                    <a:pt x="604" y="348"/>
                  </a:cubicBezTo>
                  <a:cubicBezTo>
                    <a:pt x="605" y="349"/>
                    <a:pt x="606" y="348"/>
                    <a:pt x="607" y="348"/>
                  </a:cubicBezTo>
                  <a:cubicBezTo>
                    <a:pt x="608" y="349"/>
                    <a:pt x="610" y="351"/>
                    <a:pt x="610" y="351"/>
                  </a:cubicBezTo>
                  <a:cubicBezTo>
                    <a:pt x="612" y="351"/>
                    <a:pt x="612" y="349"/>
                    <a:pt x="613" y="349"/>
                  </a:cubicBezTo>
                  <a:cubicBezTo>
                    <a:pt x="614" y="349"/>
                    <a:pt x="614" y="350"/>
                    <a:pt x="615" y="351"/>
                  </a:cubicBezTo>
                  <a:cubicBezTo>
                    <a:pt x="617" y="351"/>
                    <a:pt x="619" y="351"/>
                    <a:pt x="621" y="351"/>
                  </a:cubicBezTo>
                  <a:cubicBezTo>
                    <a:pt x="621" y="350"/>
                    <a:pt x="622" y="348"/>
                    <a:pt x="622" y="348"/>
                  </a:cubicBezTo>
                  <a:cubicBezTo>
                    <a:pt x="623" y="348"/>
                    <a:pt x="623" y="349"/>
                    <a:pt x="624" y="350"/>
                  </a:cubicBezTo>
                  <a:cubicBezTo>
                    <a:pt x="625" y="350"/>
                    <a:pt x="625" y="349"/>
                    <a:pt x="626" y="349"/>
                  </a:cubicBezTo>
                  <a:cubicBezTo>
                    <a:pt x="628" y="349"/>
                    <a:pt x="631" y="350"/>
                    <a:pt x="633" y="351"/>
                  </a:cubicBezTo>
                  <a:cubicBezTo>
                    <a:pt x="634" y="350"/>
                    <a:pt x="634" y="349"/>
                    <a:pt x="635" y="349"/>
                  </a:cubicBezTo>
                  <a:cubicBezTo>
                    <a:pt x="635" y="349"/>
                    <a:pt x="637" y="351"/>
                    <a:pt x="637" y="351"/>
                  </a:cubicBezTo>
                  <a:cubicBezTo>
                    <a:pt x="640" y="352"/>
                    <a:pt x="642" y="350"/>
                    <a:pt x="644" y="350"/>
                  </a:cubicBezTo>
                  <a:cubicBezTo>
                    <a:pt x="645" y="350"/>
                    <a:pt x="647" y="353"/>
                    <a:pt x="649" y="353"/>
                  </a:cubicBezTo>
                  <a:cubicBezTo>
                    <a:pt x="650" y="353"/>
                    <a:pt x="649" y="352"/>
                    <a:pt x="651" y="352"/>
                  </a:cubicBezTo>
                  <a:cubicBezTo>
                    <a:pt x="651" y="352"/>
                    <a:pt x="654" y="354"/>
                    <a:pt x="655" y="354"/>
                  </a:cubicBezTo>
                  <a:cubicBezTo>
                    <a:pt x="657" y="353"/>
                    <a:pt x="656" y="352"/>
                    <a:pt x="657" y="350"/>
                  </a:cubicBezTo>
                  <a:cubicBezTo>
                    <a:pt x="657" y="348"/>
                    <a:pt x="657" y="348"/>
                    <a:pt x="657" y="348"/>
                  </a:cubicBezTo>
                  <a:cubicBezTo>
                    <a:pt x="658" y="349"/>
                    <a:pt x="657" y="347"/>
                    <a:pt x="657" y="347"/>
                  </a:cubicBezTo>
                  <a:cubicBezTo>
                    <a:pt x="654" y="346"/>
                    <a:pt x="652" y="347"/>
                    <a:pt x="649" y="346"/>
                  </a:cubicBezTo>
                  <a:cubicBezTo>
                    <a:pt x="648" y="345"/>
                    <a:pt x="649" y="344"/>
                    <a:pt x="649" y="343"/>
                  </a:cubicBezTo>
                  <a:cubicBezTo>
                    <a:pt x="647" y="343"/>
                    <a:pt x="647" y="343"/>
                    <a:pt x="647" y="343"/>
                  </a:cubicBezTo>
                  <a:cubicBezTo>
                    <a:pt x="647" y="343"/>
                    <a:pt x="645" y="341"/>
                    <a:pt x="645" y="340"/>
                  </a:cubicBezTo>
                  <a:cubicBezTo>
                    <a:pt x="643" y="340"/>
                    <a:pt x="640" y="341"/>
                    <a:pt x="639" y="340"/>
                  </a:cubicBezTo>
                  <a:cubicBezTo>
                    <a:pt x="639" y="340"/>
                    <a:pt x="639" y="338"/>
                    <a:pt x="639" y="338"/>
                  </a:cubicBezTo>
                  <a:cubicBezTo>
                    <a:pt x="638" y="338"/>
                    <a:pt x="638" y="338"/>
                    <a:pt x="638" y="338"/>
                  </a:cubicBezTo>
                  <a:cubicBezTo>
                    <a:pt x="634" y="336"/>
                    <a:pt x="631" y="333"/>
                    <a:pt x="627" y="330"/>
                  </a:cubicBezTo>
                  <a:cubicBezTo>
                    <a:pt x="627" y="330"/>
                    <a:pt x="627" y="328"/>
                    <a:pt x="627" y="329"/>
                  </a:cubicBezTo>
                  <a:cubicBezTo>
                    <a:pt x="627" y="329"/>
                    <a:pt x="629" y="327"/>
                    <a:pt x="629" y="327"/>
                  </a:cubicBezTo>
                  <a:cubicBezTo>
                    <a:pt x="632" y="326"/>
                    <a:pt x="637" y="331"/>
                    <a:pt x="639" y="331"/>
                  </a:cubicBezTo>
                  <a:cubicBezTo>
                    <a:pt x="639" y="331"/>
                    <a:pt x="639" y="329"/>
                    <a:pt x="639" y="328"/>
                  </a:cubicBezTo>
                  <a:cubicBezTo>
                    <a:pt x="641" y="328"/>
                    <a:pt x="641" y="328"/>
                    <a:pt x="641" y="328"/>
                  </a:cubicBezTo>
                  <a:cubicBezTo>
                    <a:pt x="643" y="329"/>
                    <a:pt x="644" y="332"/>
                    <a:pt x="646" y="332"/>
                  </a:cubicBezTo>
                  <a:cubicBezTo>
                    <a:pt x="647" y="332"/>
                    <a:pt x="647" y="330"/>
                    <a:pt x="647" y="330"/>
                  </a:cubicBezTo>
                  <a:cubicBezTo>
                    <a:pt x="650" y="330"/>
                    <a:pt x="652" y="330"/>
                    <a:pt x="654" y="330"/>
                  </a:cubicBezTo>
                  <a:cubicBezTo>
                    <a:pt x="655" y="331"/>
                    <a:pt x="655" y="332"/>
                    <a:pt x="655" y="333"/>
                  </a:cubicBezTo>
                  <a:cubicBezTo>
                    <a:pt x="656" y="333"/>
                    <a:pt x="656" y="332"/>
                    <a:pt x="657" y="332"/>
                  </a:cubicBezTo>
                  <a:cubicBezTo>
                    <a:pt x="659" y="333"/>
                    <a:pt x="660" y="334"/>
                    <a:pt x="661" y="337"/>
                  </a:cubicBezTo>
                  <a:cubicBezTo>
                    <a:pt x="662" y="337"/>
                    <a:pt x="664" y="336"/>
                    <a:pt x="665" y="336"/>
                  </a:cubicBezTo>
                  <a:cubicBezTo>
                    <a:pt x="664" y="335"/>
                    <a:pt x="664" y="335"/>
                    <a:pt x="664" y="335"/>
                  </a:cubicBezTo>
                  <a:cubicBezTo>
                    <a:pt x="664" y="335"/>
                    <a:pt x="663" y="335"/>
                    <a:pt x="662" y="336"/>
                  </a:cubicBezTo>
                  <a:cubicBezTo>
                    <a:pt x="661" y="334"/>
                    <a:pt x="660" y="332"/>
                    <a:pt x="660" y="330"/>
                  </a:cubicBezTo>
                  <a:cubicBezTo>
                    <a:pt x="659" y="330"/>
                    <a:pt x="658" y="331"/>
                    <a:pt x="657" y="330"/>
                  </a:cubicBezTo>
                  <a:cubicBezTo>
                    <a:pt x="657" y="330"/>
                    <a:pt x="657" y="328"/>
                    <a:pt x="657" y="328"/>
                  </a:cubicBezTo>
                  <a:cubicBezTo>
                    <a:pt x="663" y="328"/>
                    <a:pt x="662" y="330"/>
                    <a:pt x="661" y="324"/>
                  </a:cubicBezTo>
                  <a:cubicBezTo>
                    <a:pt x="660" y="324"/>
                    <a:pt x="659" y="323"/>
                    <a:pt x="661" y="323"/>
                  </a:cubicBezTo>
                  <a:cubicBezTo>
                    <a:pt x="661" y="323"/>
                    <a:pt x="662" y="324"/>
                    <a:pt x="663" y="324"/>
                  </a:cubicBezTo>
                  <a:cubicBezTo>
                    <a:pt x="664" y="324"/>
                    <a:pt x="664" y="323"/>
                    <a:pt x="665" y="322"/>
                  </a:cubicBezTo>
                  <a:cubicBezTo>
                    <a:pt x="663" y="320"/>
                    <a:pt x="663" y="318"/>
                    <a:pt x="661" y="315"/>
                  </a:cubicBezTo>
                  <a:cubicBezTo>
                    <a:pt x="659" y="316"/>
                    <a:pt x="660" y="314"/>
                    <a:pt x="659" y="314"/>
                  </a:cubicBezTo>
                  <a:cubicBezTo>
                    <a:pt x="659" y="314"/>
                    <a:pt x="657" y="316"/>
                    <a:pt x="659" y="316"/>
                  </a:cubicBezTo>
                  <a:cubicBezTo>
                    <a:pt x="659" y="317"/>
                    <a:pt x="659" y="318"/>
                    <a:pt x="660" y="318"/>
                  </a:cubicBezTo>
                  <a:cubicBezTo>
                    <a:pt x="660" y="318"/>
                    <a:pt x="660" y="319"/>
                    <a:pt x="659" y="318"/>
                  </a:cubicBezTo>
                  <a:cubicBezTo>
                    <a:pt x="657" y="318"/>
                    <a:pt x="658" y="317"/>
                    <a:pt x="657" y="315"/>
                  </a:cubicBezTo>
                  <a:cubicBezTo>
                    <a:pt x="656" y="315"/>
                    <a:pt x="656" y="316"/>
                    <a:pt x="655" y="316"/>
                  </a:cubicBezTo>
                  <a:cubicBezTo>
                    <a:pt x="654" y="316"/>
                    <a:pt x="655" y="314"/>
                    <a:pt x="655" y="314"/>
                  </a:cubicBezTo>
                  <a:cubicBezTo>
                    <a:pt x="654" y="313"/>
                    <a:pt x="652" y="312"/>
                    <a:pt x="652" y="312"/>
                  </a:cubicBezTo>
                  <a:cubicBezTo>
                    <a:pt x="651" y="311"/>
                    <a:pt x="649" y="312"/>
                    <a:pt x="649" y="312"/>
                  </a:cubicBezTo>
                  <a:cubicBezTo>
                    <a:pt x="648" y="311"/>
                    <a:pt x="648" y="310"/>
                    <a:pt x="648" y="309"/>
                  </a:cubicBezTo>
                  <a:cubicBezTo>
                    <a:pt x="648" y="308"/>
                    <a:pt x="646" y="308"/>
                    <a:pt x="645" y="308"/>
                  </a:cubicBezTo>
                  <a:cubicBezTo>
                    <a:pt x="644" y="306"/>
                    <a:pt x="644" y="304"/>
                    <a:pt x="643" y="301"/>
                  </a:cubicBezTo>
                  <a:cubicBezTo>
                    <a:pt x="638" y="302"/>
                    <a:pt x="638" y="300"/>
                    <a:pt x="636" y="294"/>
                  </a:cubicBezTo>
                  <a:cubicBezTo>
                    <a:pt x="637" y="295"/>
                    <a:pt x="637" y="294"/>
                    <a:pt x="639" y="294"/>
                  </a:cubicBezTo>
                  <a:cubicBezTo>
                    <a:pt x="639" y="296"/>
                    <a:pt x="639" y="296"/>
                    <a:pt x="639" y="296"/>
                  </a:cubicBezTo>
                  <a:cubicBezTo>
                    <a:pt x="640" y="296"/>
                    <a:pt x="642" y="296"/>
                    <a:pt x="643" y="296"/>
                  </a:cubicBezTo>
                  <a:cubicBezTo>
                    <a:pt x="643" y="296"/>
                    <a:pt x="643" y="294"/>
                    <a:pt x="643" y="294"/>
                  </a:cubicBezTo>
                  <a:cubicBezTo>
                    <a:pt x="643" y="294"/>
                    <a:pt x="641" y="294"/>
                    <a:pt x="642" y="293"/>
                  </a:cubicBezTo>
                  <a:cubicBezTo>
                    <a:pt x="641" y="293"/>
                    <a:pt x="641" y="293"/>
                    <a:pt x="641" y="293"/>
                  </a:cubicBezTo>
                  <a:cubicBezTo>
                    <a:pt x="640" y="291"/>
                    <a:pt x="639" y="290"/>
                    <a:pt x="639" y="286"/>
                  </a:cubicBezTo>
                  <a:cubicBezTo>
                    <a:pt x="639" y="287"/>
                    <a:pt x="640" y="287"/>
                    <a:pt x="641" y="287"/>
                  </a:cubicBezTo>
                  <a:cubicBezTo>
                    <a:pt x="641" y="289"/>
                    <a:pt x="641" y="290"/>
                    <a:pt x="642" y="291"/>
                  </a:cubicBezTo>
                  <a:cubicBezTo>
                    <a:pt x="644" y="290"/>
                    <a:pt x="644" y="290"/>
                    <a:pt x="644" y="290"/>
                  </a:cubicBezTo>
                  <a:cubicBezTo>
                    <a:pt x="644" y="289"/>
                    <a:pt x="644" y="289"/>
                    <a:pt x="644" y="289"/>
                  </a:cubicBezTo>
                  <a:cubicBezTo>
                    <a:pt x="644" y="289"/>
                    <a:pt x="644" y="288"/>
                    <a:pt x="644" y="286"/>
                  </a:cubicBezTo>
                  <a:cubicBezTo>
                    <a:pt x="643" y="285"/>
                    <a:pt x="641" y="284"/>
                    <a:pt x="643" y="284"/>
                  </a:cubicBezTo>
                  <a:cubicBezTo>
                    <a:pt x="645" y="286"/>
                    <a:pt x="645" y="286"/>
                    <a:pt x="645" y="286"/>
                  </a:cubicBezTo>
                  <a:cubicBezTo>
                    <a:pt x="645" y="286"/>
                    <a:pt x="646" y="284"/>
                    <a:pt x="647" y="285"/>
                  </a:cubicBezTo>
                  <a:cubicBezTo>
                    <a:pt x="648" y="286"/>
                    <a:pt x="646" y="287"/>
                    <a:pt x="647" y="288"/>
                  </a:cubicBezTo>
                  <a:cubicBezTo>
                    <a:pt x="647" y="289"/>
                    <a:pt x="648" y="289"/>
                    <a:pt x="649" y="289"/>
                  </a:cubicBezTo>
                  <a:cubicBezTo>
                    <a:pt x="650" y="290"/>
                    <a:pt x="649" y="293"/>
                    <a:pt x="650" y="294"/>
                  </a:cubicBezTo>
                  <a:cubicBezTo>
                    <a:pt x="651" y="295"/>
                    <a:pt x="651" y="294"/>
                    <a:pt x="653" y="294"/>
                  </a:cubicBezTo>
                  <a:cubicBezTo>
                    <a:pt x="653" y="295"/>
                    <a:pt x="655" y="296"/>
                    <a:pt x="655" y="296"/>
                  </a:cubicBezTo>
                  <a:cubicBezTo>
                    <a:pt x="658" y="297"/>
                    <a:pt x="661" y="295"/>
                    <a:pt x="663" y="294"/>
                  </a:cubicBezTo>
                  <a:cubicBezTo>
                    <a:pt x="662" y="295"/>
                    <a:pt x="662" y="297"/>
                    <a:pt x="661" y="297"/>
                  </a:cubicBezTo>
                  <a:cubicBezTo>
                    <a:pt x="660" y="298"/>
                    <a:pt x="660" y="297"/>
                    <a:pt x="659" y="298"/>
                  </a:cubicBezTo>
                  <a:cubicBezTo>
                    <a:pt x="659" y="299"/>
                    <a:pt x="659" y="299"/>
                    <a:pt x="659" y="299"/>
                  </a:cubicBezTo>
                  <a:cubicBezTo>
                    <a:pt x="660" y="299"/>
                    <a:pt x="663" y="298"/>
                    <a:pt x="663" y="298"/>
                  </a:cubicBezTo>
                  <a:cubicBezTo>
                    <a:pt x="663" y="301"/>
                    <a:pt x="663" y="301"/>
                    <a:pt x="663" y="301"/>
                  </a:cubicBezTo>
                  <a:cubicBezTo>
                    <a:pt x="663" y="301"/>
                    <a:pt x="664" y="301"/>
                    <a:pt x="665" y="301"/>
                  </a:cubicBezTo>
                  <a:cubicBezTo>
                    <a:pt x="664" y="301"/>
                    <a:pt x="667" y="300"/>
                    <a:pt x="667" y="300"/>
                  </a:cubicBezTo>
                  <a:cubicBezTo>
                    <a:pt x="666" y="301"/>
                    <a:pt x="666" y="303"/>
                    <a:pt x="665" y="303"/>
                  </a:cubicBezTo>
                  <a:cubicBezTo>
                    <a:pt x="664" y="303"/>
                    <a:pt x="665" y="304"/>
                    <a:pt x="665" y="304"/>
                  </a:cubicBezTo>
                  <a:cubicBezTo>
                    <a:pt x="666" y="304"/>
                    <a:pt x="675" y="302"/>
                    <a:pt x="669" y="306"/>
                  </a:cubicBezTo>
                  <a:cubicBezTo>
                    <a:pt x="667" y="307"/>
                    <a:pt x="668" y="307"/>
                    <a:pt x="670" y="308"/>
                  </a:cubicBezTo>
                  <a:cubicBezTo>
                    <a:pt x="671" y="308"/>
                    <a:pt x="671" y="307"/>
                    <a:pt x="672" y="306"/>
                  </a:cubicBezTo>
                  <a:cubicBezTo>
                    <a:pt x="672" y="307"/>
                    <a:pt x="672" y="308"/>
                    <a:pt x="672" y="308"/>
                  </a:cubicBezTo>
                  <a:cubicBezTo>
                    <a:pt x="673" y="309"/>
                    <a:pt x="673" y="310"/>
                    <a:pt x="674" y="310"/>
                  </a:cubicBezTo>
                  <a:cubicBezTo>
                    <a:pt x="675" y="311"/>
                    <a:pt x="675" y="309"/>
                    <a:pt x="677" y="310"/>
                  </a:cubicBezTo>
                  <a:cubicBezTo>
                    <a:pt x="677" y="311"/>
                    <a:pt x="677" y="311"/>
                    <a:pt x="677" y="311"/>
                  </a:cubicBezTo>
                  <a:cubicBezTo>
                    <a:pt x="681" y="311"/>
                    <a:pt x="678" y="311"/>
                    <a:pt x="679" y="310"/>
                  </a:cubicBezTo>
                  <a:cubicBezTo>
                    <a:pt x="683" y="307"/>
                    <a:pt x="680" y="308"/>
                    <a:pt x="679" y="305"/>
                  </a:cubicBezTo>
                  <a:cubicBezTo>
                    <a:pt x="679" y="304"/>
                    <a:pt x="679" y="303"/>
                    <a:pt x="679" y="302"/>
                  </a:cubicBezTo>
                  <a:cubicBezTo>
                    <a:pt x="679" y="302"/>
                    <a:pt x="677" y="302"/>
                    <a:pt x="677" y="302"/>
                  </a:cubicBezTo>
                  <a:cubicBezTo>
                    <a:pt x="677" y="301"/>
                    <a:pt x="679" y="298"/>
                    <a:pt x="679" y="299"/>
                  </a:cubicBezTo>
                  <a:cubicBezTo>
                    <a:pt x="679" y="299"/>
                    <a:pt x="679" y="300"/>
                    <a:pt x="680" y="301"/>
                  </a:cubicBezTo>
                  <a:cubicBezTo>
                    <a:pt x="680" y="301"/>
                    <a:pt x="684" y="300"/>
                    <a:pt x="683" y="300"/>
                  </a:cubicBezTo>
                  <a:cubicBezTo>
                    <a:pt x="684" y="300"/>
                    <a:pt x="684" y="300"/>
                    <a:pt x="686" y="300"/>
                  </a:cubicBezTo>
                  <a:cubicBezTo>
                    <a:pt x="685" y="300"/>
                    <a:pt x="686" y="299"/>
                    <a:pt x="686" y="298"/>
                  </a:cubicBezTo>
                  <a:cubicBezTo>
                    <a:pt x="686" y="298"/>
                    <a:pt x="685" y="298"/>
                    <a:pt x="684" y="298"/>
                  </a:cubicBezTo>
                  <a:cubicBezTo>
                    <a:pt x="684" y="296"/>
                    <a:pt x="684" y="296"/>
                    <a:pt x="684" y="296"/>
                  </a:cubicBezTo>
                  <a:cubicBezTo>
                    <a:pt x="682" y="295"/>
                    <a:pt x="684" y="296"/>
                    <a:pt x="686" y="296"/>
                  </a:cubicBezTo>
                  <a:cubicBezTo>
                    <a:pt x="686" y="294"/>
                    <a:pt x="686" y="294"/>
                    <a:pt x="686" y="294"/>
                  </a:cubicBezTo>
                  <a:cubicBezTo>
                    <a:pt x="685" y="294"/>
                    <a:pt x="685" y="294"/>
                    <a:pt x="685" y="294"/>
                  </a:cubicBezTo>
                  <a:cubicBezTo>
                    <a:pt x="685" y="294"/>
                    <a:pt x="685" y="291"/>
                    <a:pt x="685" y="291"/>
                  </a:cubicBezTo>
                  <a:cubicBezTo>
                    <a:pt x="686" y="291"/>
                    <a:pt x="687" y="291"/>
                    <a:pt x="688" y="290"/>
                  </a:cubicBezTo>
                  <a:cubicBezTo>
                    <a:pt x="688" y="290"/>
                    <a:pt x="690" y="286"/>
                    <a:pt x="688" y="288"/>
                  </a:cubicBezTo>
                  <a:cubicBezTo>
                    <a:pt x="688" y="287"/>
                    <a:pt x="689" y="286"/>
                    <a:pt x="688" y="286"/>
                  </a:cubicBezTo>
                  <a:cubicBezTo>
                    <a:pt x="689" y="286"/>
                    <a:pt x="691" y="286"/>
                    <a:pt x="691" y="286"/>
                  </a:cubicBezTo>
                  <a:cubicBezTo>
                    <a:pt x="692" y="288"/>
                    <a:pt x="692" y="288"/>
                    <a:pt x="692" y="288"/>
                  </a:cubicBezTo>
                  <a:cubicBezTo>
                    <a:pt x="693" y="289"/>
                    <a:pt x="695" y="289"/>
                    <a:pt x="695" y="288"/>
                  </a:cubicBezTo>
                  <a:cubicBezTo>
                    <a:pt x="695" y="290"/>
                    <a:pt x="696" y="288"/>
                    <a:pt x="696" y="288"/>
                  </a:cubicBezTo>
                  <a:cubicBezTo>
                    <a:pt x="693" y="287"/>
                    <a:pt x="696" y="286"/>
                    <a:pt x="695" y="284"/>
                  </a:cubicBezTo>
                  <a:cubicBezTo>
                    <a:pt x="695" y="283"/>
                    <a:pt x="694" y="283"/>
                    <a:pt x="694" y="283"/>
                  </a:cubicBezTo>
                  <a:cubicBezTo>
                    <a:pt x="695" y="283"/>
                    <a:pt x="695" y="283"/>
                    <a:pt x="696" y="283"/>
                  </a:cubicBezTo>
                  <a:cubicBezTo>
                    <a:pt x="695" y="284"/>
                    <a:pt x="698" y="284"/>
                    <a:pt x="698" y="284"/>
                  </a:cubicBezTo>
                  <a:cubicBezTo>
                    <a:pt x="698" y="283"/>
                    <a:pt x="697" y="282"/>
                    <a:pt x="698" y="282"/>
                  </a:cubicBezTo>
                  <a:cubicBezTo>
                    <a:pt x="698" y="281"/>
                    <a:pt x="698" y="281"/>
                    <a:pt x="698" y="281"/>
                  </a:cubicBezTo>
                  <a:cubicBezTo>
                    <a:pt x="696" y="280"/>
                    <a:pt x="696" y="280"/>
                    <a:pt x="696" y="280"/>
                  </a:cubicBezTo>
                  <a:cubicBezTo>
                    <a:pt x="696" y="279"/>
                    <a:pt x="696" y="276"/>
                    <a:pt x="695" y="276"/>
                  </a:cubicBezTo>
                  <a:cubicBezTo>
                    <a:pt x="694" y="275"/>
                    <a:pt x="692" y="275"/>
                    <a:pt x="691" y="275"/>
                  </a:cubicBezTo>
                  <a:cubicBezTo>
                    <a:pt x="691" y="274"/>
                    <a:pt x="691" y="273"/>
                    <a:pt x="690" y="273"/>
                  </a:cubicBezTo>
                  <a:cubicBezTo>
                    <a:pt x="689" y="272"/>
                    <a:pt x="690" y="277"/>
                    <a:pt x="690" y="278"/>
                  </a:cubicBezTo>
                  <a:cubicBezTo>
                    <a:pt x="689" y="278"/>
                    <a:pt x="690" y="277"/>
                    <a:pt x="689" y="277"/>
                  </a:cubicBezTo>
                  <a:cubicBezTo>
                    <a:pt x="688" y="277"/>
                    <a:pt x="687" y="278"/>
                    <a:pt x="686" y="279"/>
                  </a:cubicBezTo>
                  <a:cubicBezTo>
                    <a:pt x="686" y="277"/>
                    <a:pt x="686" y="277"/>
                    <a:pt x="686" y="277"/>
                  </a:cubicBezTo>
                  <a:cubicBezTo>
                    <a:pt x="685" y="277"/>
                    <a:pt x="685" y="277"/>
                    <a:pt x="685" y="277"/>
                  </a:cubicBezTo>
                  <a:cubicBezTo>
                    <a:pt x="687" y="276"/>
                    <a:pt x="682" y="278"/>
                    <a:pt x="684" y="278"/>
                  </a:cubicBezTo>
                  <a:cubicBezTo>
                    <a:pt x="684" y="278"/>
                    <a:pt x="683" y="281"/>
                    <a:pt x="683" y="281"/>
                  </a:cubicBezTo>
                  <a:cubicBezTo>
                    <a:pt x="683" y="281"/>
                    <a:pt x="681" y="281"/>
                    <a:pt x="681" y="281"/>
                  </a:cubicBezTo>
                  <a:cubicBezTo>
                    <a:pt x="681" y="280"/>
                    <a:pt x="681" y="278"/>
                    <a:pt x="681" y="277"/>
                  </a:cubicBezTo>
                  <a:cubicBezTo>
                    <a:pt x="681" y="277"/>
                    <a:pt x="683" y="275"/>
                    <a:pt x="683" y="275"/>
                  </a:cubicBezTo>
                  <a:cubicBezTo>
                    <a:pt x="683" y="274"/>
                    <a:pt x="684" y="273"/>
                    <a:pt x="683" y="274"/>
                  </a:cubicBezTo>
                  <a:cubicBezTo>
                    <a:pt x="683" y="275"/>
                    <a:pt x="683" y="275"/>
                    <a:pt x="683" y="275"/>
                  </a:cubicBezTo>
                  <a:cubicBezTo>
                    <a:pt x="682" y="275"/>
                    <a:pt x="680" y="274"/>
                    <a:pt x="680" y="273"/>
                  </a:cubicBezTo>
                  <a:cubicBezTo>
                    <a:pt x="680" y="275"/>
                    <a:pt x="680" y="275"/>
                    <a:pt x="680" y="275"/>
                  </a:cubicBezTo>
                  <a:cubicBezTo>
                    <a:pt x="679" y="275"/>
                    <a:pt x="679" y="275"/>
                    <a:pt x="679" y="275"/>
                  </a:cubicBezTo>
                  <a:cubicBezTo>
                    <a:pt x="679" y="276"/>
                    <a:pt x="679" y="277"/>
                    <a:pt x="679" y="279"/>
                  </a:cubicBezTo>
                  <a:cubicBezTo>
                    <a:pt x="674" y="275"/>
                    <a:pt x="678" y="277"/>
                    <a:pt x="672" y="277"/>
                  </a:cubicBezTo>
                  <a:cubicBezTo>
                    <a:pt x="672" y="275"/>
                    <a:pt x="672" y="275"/>
                    <a:pt x="672" y="275"/>
                  </a:cubicBezTo>
                  <a:cubicBezTo>
                    <a:pt x="671" y="275"/>
                    <a:pt x="670" y="275"/>
                    <a:pt x="669" y="276"/>
                  </a:cubicBezTo>
                  <a:cubicBezTo>
                    <a:pt x="669" y="275"/>
                    <a:pt x="669" y="275"/>
                    <a:pt x="669" y="275"/>
                  </a:cubicBezTo>
                  <a:cubicBezTo>
                    <a:pt x="669" y="274"/>
                    <a:pt x="671" y="274"/>
                    <a:pt x="672" y="273"/>
                  </a:cubicBezTo>
                  <a:cubicBezTo>
                    <a:pt x="672" y="273"/>
                    <a:pt x="671" y="272"/>
                    <a:pt x="671" y="272"/>
                  </a:cubicBezTo>
                  <a:cubicBezTo>
                    <a:pt x="671" y="272"/>
                    <a:pt x="671" y="270"/>
                    <a:pt x="671" y="269"/>
                  </a:cubicBezTo>
                  <a:cubicBezTo>
                    <a:pt x="669" y="269"/>
                    <a:pt x="668" y="268"/>
                    <a:pt x="666" y="267"/>
                  </a:cubicBezTo>
                  <a:cubicBezTo>
                    <a:pt x="666" y="267"/>
                    <a:pt x="666" y="269"/>
                    <a:pt x="666" y="270"/>
                  </a:cubicBezTo>
                  <a:cubicBezTo>
                    <a:pt x="666" y="270"/>
                    <a:pt x="663" y="270"/>
                    <a:pt x="663" y="271"/>
                  </a:cubicBezTo>
                  <a:cubicBezTo>
                    <a:pt x="663" y="271"/>
                    <a:pt x="664" y="265"/>
                    <a:pt x="665" y="263"/>
                  </a:cubicBezTo>
                  <a:cubicBezTo>
                    <a:pt x="663" y="264"/>
                    <a:pt x="664" y="262"/>
                    <a:pt x="663" y="263"/>
                  </a:cubicBezTo>
                  <a:cubicBezTo>
                    <a:pt x="662" y="263"/>
                    <a:pt x="660" y="266"/>
                    <a:pt x="661" y="265"/>
                  </a:cubicBezTo>
                  <a:cubicBezTo>
                    <a:pt x="660" y="266"/>
                    <a:pt x="660" y="267"/>
                    <a:pt x="660" y="268"/>
                  </a:cubicBezTo>
                  <a:cubicBezTo>
                    <a:pt x="660" y="268"/>
                    <a:pt x="659" y="268"/>
                    <a:pt x="659" y="269"/>
                  </a:cubicBezTo>
                  <a:cubicBezTo>
                    <a:pt x="658" y="268"/>
                    <a:pt x="659" y="266"/>
                    <a:pt x="659" y="265"/>
                  </a:cubicBezTo>
                  <a:cubicBezTo>
                    <a:pt x="658" y="265"/>
                    <a:pt x="658" y="265"/>
                    <a:pt x="657" y="265"/>
                  </a:cubicBezTo>
                  <a:cubicBezTo>
                    <a:pt x="657" y="265"/>
                    <a:pt x="657" y="266"/>
                    <a:pt x="656" y="267"/>
                  </a:cubicBezTo>
                  <a:cubicBezTo>
                    <a:pt x="657" y="267"/>
                    <a:pt x="655" y="269"/>
                    <a:pt x="655" y="269"/>
                  </a:cubicBezTo>
                  <a:cubicBezTo>
                    <a:pt x="655" y="269"/>
                    <a:pt x="655" y="267"/>
                    <a:pt x="655" y="267"/>
                  </a:cubicBezTo>
                  <a:cubicBezTo>
                    <a:pt x="653" y="267"/>
                    <a:pt x="653" y="267"/>
                    <a:pt x="653" y="267"/>
                  </a:cubicBezTo>
                  <a:cubicBezTo>
                    <a:pt x="652" y="268"/>
                    <a:pt x="653" y="268"/>
                    <a:pt x="652" y="270"/>
                  </a:cubicBezTo>
                  <a:cubicBezTo>
                    <a:pt x="651" y="270"/>
                    <a:pt x="650" y="270"/>
                    <a:pt x="650" y="270"/>
                  </a:cubicBezTo>
                  <a:cubicBezTo>
                    <a:pt x="651" y="268"/>
                    <a:pt x="651" y="266"/>
                    <a:pt x="651" y="265"/>
                  </a:cubicBezTo>
                  <a:cubicBezTo>
                    <a:pt x="653" y="264"/>
                    <a:pt x="650" y="263"/>
                    <a:pt x="650" y="263"/>
                  </a:cubicBezTo>
                  <a:cubicBezTo>
                    <a:pt x="650" y="264"/>
                    <a:pt x="651" y="265"/>
                    <a:pt x="649" y="265"/>
                  </a:cubicBezTo>
                  <a:cubicBezTo>
                    <a:pt x="649" y="265"/>
                    <a:pt x="649" y="263"/>
                    <a:pt x="649" y="263"/>
                  </a:cubicBezTo>
                  <a:cubicBezTo>
                    <a:pt x="649" y="263"/>
                    <a:pt x="648" y="264"/>
                    <a:pt x="647" y="263"/>
                  </a:cubicBezTo>
                  <a:cubicBezTo>
                    <a:pt x="647" y="263"/>
                    <a:pt x="647" y="261"/>
                    <a:pt x="647" y="261"/>
                  </a:cubicBezTo>
                  <a:cubicBezTo>
                    <a:pt x="646" y="262"/>
                    <a:pt x="644" y="262"/>
                    <a:pt x="643" y="262"/>
                  </a:cubicBezTo>
                  <a:cubicBezTo>
                    <a:pt x="647" y="258"/>
                    <a:pt x="646" y="260"/>
                    <a:pt x="643" y="257"/>
                  </a:cubicBezTo>
                  <a:cubicBezTo>
                    <a:pt x="642" y="258"/>
                    <a:pt x="642" y="259"/>
                    <a:pt x="641" y="259"/>
                  </a:cubicBezTo>
                  <a:cubicBezTo>
                    <a:pt x="641" y="258"/>
                    <a:pt x="641" y="257"/>
                    <a:pt x="641" y="256"/>
                  </a:cubicBezTo>
                  <a:cubicBezTo>
                    <a:pt x="640" y="256"/>
                    <a:pt x="636" y="256"/>
                    <a:pt x="634" y="255"/>
                  </a:cubicBezTo>
                  <a:cubicBezTo>
                    <a:pt x="633" y="255"/>
                    <a:pt x="634" y="253"/>
                    <a:pt x="634" y="253"/>
                  </a:cubicBezTo>
                  <a:cubicBezTo>
                    <a:pt x="633" y="252"/>
                    <a:pt x="632" y="253"/>
                    <a:pt x="631" y="253"/>
                  </a:cubicBezTo>
                  <a:cubicBezTo>
                    <a:pt x="631" y="251"/>
                    <a:pt x="631" y="251"/>
                    <a:pt x="631" y="251"/>
                  </a:cubicBezTo>
                  <a:cubicBezTo>
                    <a:pt x="633" y="251"/>
                    <a:pt x="636" y="251"/>
                    <a:pt x="637" y="251"/>
                  </a:cubicBezTo>
                  <a:cubicBezTo>
                    <a:pt x="637" y="250"/>
                    <a:pt x="637" y="249"/>
                    <a:pt x="637" y="249"/>
                  </a:cubicBezTo>
                  <a:cubicBezTo>
                    <a:pt x="638" y="248"/>
                    <a:pt x="639" y="248"/>
                    <a:pt x="639" y="248"/>
                  </a:cubicBezTo>
                  <a:cubicBezTo>
                    <a:pt x="639" y="247"/>
                    <a:pt x="639" y="247"/>
                    <a:pt x="639" y="247"/>
                  </a:cubicBezTo>
                  <a:cubicBezTo>
                    <a:pt x="639" y="246"/>
                    <a:pt x="636" y="244"/>
                    <a:pt x="635" y="244"/>
                  </a:cubicBezTo>
                  <a:cubicBezTo>
                    <a:pt x="635" y="242"/>
                    <a:pt x="635" y="242"/>
                    <a:pt x="635" y="242"/>
                  </a:cubicBezTo>
                  <a:cubicBezTo>
                    <a:pt x="634" y="242"/>
                    <a:pt x="635" y="241"/>
                    <a:pt x="636" y="241"/>
                  </a:cubicBezTo>
                  <a:cubicBezTo>
                    <a:pt x="637" y="243"/>
                    <a:pt x="637" y="243"/>
                    <a:pt x="637" y="243"/>
                  </a:cubicBezTo>
                  <a:cubicBezTo>
                    <a:pt x="639" y="243"/>
                    <a:pt x="642" y="243"/>
                    <a:pt x="644" y="243"/>
                  </a:cubicBezTo>
                  <a:cubicBezTo>
                    <a:pt x="648" y="242"/>
                    <a:pt x="640" y="238"/>
                    <a:pt x="638" y="237"/>
                  </a:cubicBezTo>
                  <a:cubicBezTo>
                    <a:pt x="637" y="237"/>
                    <a:pt x="634" y="238"/>
                    <a:pt x="634" y="238"/>
                  </a:cubicBezTo>
                  <a:cubicBezTo>
                    <a:pt x="634" y="237"/>
                    <a:pt x="634" y="237"/>
                    <a:pt x="634" y="237"/>
                  </a:cubicBezTo>
                  <a:cubicBezTo>
                    <a:pt x="634" y="236"/>
                    <a:pt x="631" y="234"/>
                    <a:pt x="631" y="234"/>
                  </a:cubicBezTo>
                  <a:cubicBezTo>
                    <a:pt x="632" y="234"/>
                    <a:pt x="634" y="234"/>
                    <a:pt x="636" y="234"/>
                  </a:cubicBezTo>
                  <a:cubicBezTo>
                    <a:pt x="636" y="234"/>
                    <a:pt x="637" y="232"/>
                    <a:pt x="637" y="232"/>
                  </a:cubicBezTo>
                  <a:cubicBezTo>
                    <a:pt x="638" y="232"/>
                    <a:pt x="640" y="232"/>
                    <a:pt x="641" y="232"/>
                  </a:cubicBezTo>
                  <a:cubicBezTo>
                    <a:pt x="641" y="230"/>
                    <a:pt x="642" y="229"/>
                    <a:pt x="641" y="227"/>
                  </a:cubicBezTo>
                  <a:cubicBezTo>
                    <a:pt x="641" y="226"/>
                    <a:pt x="639" y="225"/>
                    <a:pt x="639" y="225"/>
                  </a:cubicBezTo>
                  <a:cubicBezTo>
                    <a:pt x="638" y="224"/>
                    <a:pt x="638" y="223"/>
                    <a:pt x="637" y="223"/>
                  </a:cubicBezTo>
                  <a:cubicBezTo>
                    <a:pt x="637" y="223"/>
                    <a:pt x="635" y="223"/>
                    <a:pt x="636" y="223"/>
                  </a:cubicBezTo>
                  <a:cubicBezTo>
                    <a:pt x="636" y="224"/>
                    <a:pt x="633" y="228"/>
                    <a:pt x="632" y="228"/>
                  </a:cubicBezTo>
                  <a:cubicBezTo>
                    <a:pt x="629" y="229"/>
                    <a:pt x="632" y="227"/>
                    <a:pt x="630" y="225"/>
                  </a:cubicBezTo>
                  <a:cubicBezTo>
                    <a:pt x="629" y="225"/>
                    <a:pt x="627" y="225"/>
                    <a:pt x="626" y="225"/>
                  </a:cubicBezTo>
                  <a:cubicBezTo>
                    <a:pt x="626" y="225"/>
                    <a:pt x="627" y="224"/>
                    <a:pt x="627" y="224"/>
                  </a:cubicBezTo>
                  <a:cubicBezTo>
                    <a:pt x="628" y="224"/>
                    <a:pt x="628" y="224"/>
                    <a:pt x="629" y="223"/>
                  </a:cubicBezTo>
                  <a:cubicBezTo>
                    <a:pt x="630" y="223"/>
                    <a:pt x="630" y="222"/>
                    <a:pt x="630" y="221"/>
                  </a:cubicBezTo>
                  <a:cubicBezTo>
                    <a:pt x="631" y="221"/>
                    <a:pt x="632" y="222"/>
                    <a:pt x="633" y="222"/>
                  </a:cubicBezTo>
                  <a:cubicBezTo>
                    <a:pt x="633" y="222"/>
                    <a:pt x="633" y="220"/>
                    <a:pt x="633" y="220"/>
                  </a:cubicBezTo>
                  <a:cubicBezTo>
                    <a:pt x="631" y="219"/>
                    <a:pt x="630" y="220"/>
                    <a:pt x="629" y="219"/>
                  </a:cubicBezTo>
                  <a:cubicBezTo>
                    <a:pt x="628" y="219"/>
                    <a:pt x="627" y="216"/>
                    <a:pt x="627" y="216"/>
                  </a:cubicBezTo>
                  <a:cubicBezTo>
                    <a:pt x="626" y="216"/>
                    <a:pt x="624" y="216"/>
                    <a:pt x="623" y="216"/>
                  </a:cubicBezTo>
                  <a:cubicBezTo>
                    <a:pt x="622" y="217"/>
                    <a:pt x="621" y="218"/>
                    <a:pt x="621" y="219"/>
                  </a:cubicBezTo>
                  <a:cubicBezTo>
                    <a:pt x="620" y="219"/>
                    <a:pt x="619" y="218"/>
                    <a:pt x="620" y="218"/>
                  </a:cubicBezTo>
                  <a:cubicBezTo>
                    <a:pt x="620" y="218"/>
                    <a:pt x="621" y="216"/>
                    <a:pt x="621" y="216"/>
                  </a:cubicBezTo>
                  <a:cubicBezTo>
                    <a:pt x="619" y="216"/>
                    <a:pt x="616" y="215"/>
                    <a:pt x="615" y="218"/>
                  </a:cubicBezTo>
                  <a:cubicBezTo>
                    <a:pt x="615" y="219"/>
                    <a:pt x="615" y="219"/>
                    <a:pt x="615" y="219"/>
                  </a:cubicBezTo>
                  <a:cubicBezTo>
                    <a:pt x="613" y="219"/>
                    <a:pt x="613" y="219"/>
                    <a:pt x="613" y="219"/>
                  </a:cubicBezTo>
                  <a:cubicBezTo>
                    <a:pt x="614" y="219"/>
                    <a:pt x="613" y="216"/>
                    <a:pt x="613" y="216"/>
                  </a:cubicBezTo>
                  <a:cubicBezTo>
                    <a:pt x="614" y="216"/>
                    <a:pt x="615" y="216"/>
                    <a:pt x="615" y="216"/>
                  </a:cubicBezTo>
                  <a:cubicBezTo>
                    <a:pt x="616" y="216"/>
                    <a:pt x="617" y="214"/>
                    <a:pt x="617" y="214"/>
                  </a:cubicBezTo>
                  <a:cubicBezTo>
                    <a:pt x="617" y="211"/>
                    <a:pt x="617" y="211"/>
                    <a:pt x="617" y="211"/>
                  </a:cubicBezTo>
                  <a:cubicBezTo>
                    <a:pt x="617" y="211"/>
                    <a:pt x="614" y="213"/>
                    <a:pt x="615" y="213"/>
                  </a:cubicBezTo>
                  <a:cubicBezTo>
                    <a:pt x="614" y="212"/>
                    <a:pt x="613" y="213"/>
                    <a:pt x="613" y="213"/>
                  </a:cubicBezTo>
                  <a:cubicBezTo>
                    <a:pt x="613" y="213"/>
                    <a:pt x="613" y="211"/>
                    <a:pt x="613" y="211"/>
                  </a:cubicBezTo>
                  <a:cubicBezTo>
                    <a:pt x="613" y="211"/>
                    <a:pt x="611" y="211"/>
                    <a:pt x="612" y="211"/>
                  </a:cubicBezTo>
                  <a:cubicBezTo>
                    <a:pt x="611" y="211"/>
                    <a:pt x="611" y="211"/>
                    <a:pt x="611" y="211"/>
                  </a:cubicBezTo>
                  <a:cubicBezTo>
                    <a:pt x="612" y="212"/>
                    <a:pt x="612" y="213"/>
                    <a:pt x="612" y="213"/>
                  </a:cubicBezTo>
                  <a:cubicBezTo>
                    <a:pt x="612" y="214"/>
                    <a:pt x="610" y="214"/>
                    <a:pt x="610" y="215"/>
                  </a:cubicBezTo>
                  <a:cubicBezTo>
                    <a:pt x="606" y="214"/>
                    <a:pt x="605" y="215"/>
                    <a:pt x="608" y="212"/>
                  </a:cubicBezTo>
                  <a:cubicBezTo>
                    <a:pt x="609" y="211"/>
                    <a:pt x="610" y="211"/>
                    <a:pt x="611" y="211"/>
                  </a:cubicBezTo>
                  <a:cubicBezTo>
                    <a:pt x="611" y="210"/>
                    <a:pt x="611" y="209"/>
                    <a:pt x="610" y="209"/>
                  </a:cubicBezTo>
                  <a:cubicBezTo>
                    <a:pt x="610" y="209"/>
                    <a:pt x="606" y="209"/>
                    <a:pt x="606" y="209"/>
                  </a:cubicBezTo>
                  <a:cubicBezTo>
                    <a:pt x="605" y="208"/>
                    <a:pt x="605" y="206"/>
                    <a:pt x="604" y="205"/>
                  </a:cubicBezTo>
                  <a:cubicBezTo>
                    <a:pt x="603" y="205"/>
                    <a:pt x="603" y="204"/>
                    <a:pt x="602" y="204"/>
                  </a:cubicBezTo>
                  <a:cubicBezTo>
                    <a:pt x="598" y="204"/>
                    <a:pt x="599" y="208"/>
                    <a:pt x="599" y="211"/>
                  </a:cubicBezTo>
                  <a:cubicBezTo>
                    <a:pt x="599" y="211"/>
                    <a:pt x="599" y="211"/>
                    <a:pt x="598" y="211"/>
                  </a:cubicBezTo>
                  <a:cubicBezTo>
                    <a:pt x="598" y="211"/>
                    <a:pt x="598" y="209"/>
                    <a:pt x="598" y="209"/>
                  </a:cubicBezTo>
                  <a:cubicBezTo>
                    <a:pt x="596" y="210"/>
                    <a:pt x="597" y="209"/>
                    <a:pt x="596" y="209"/>
                  </a:cubicBezTo>
                  <a:cubicBezTo>
                    <a:pt x="596" y="209"/>
                    <a:pt x="595" y="211"/>
                    <a:pt x="594" y="211"/>
                  </a:cubicBezTo>
                  <a:cubicBezTo>
                    <a:pt x="593" y="208"/>
                    <a:pt x="593" y="199"/>
                    <a:pt x="590" y="206"/>
                  </a:cubicBezTo>
                  <a:cubicBezTo>
                    <a:pt x="590" y="207"/>
                    <a:pt x="590" y="208"/>
                    <a:pt x="589" y="209"/>
                  </a:cubicBezTo>
                  <a:cubicBezTo>
                    <a:pt x="589" y="210"/>
                    <a:pt x="588" y="210"/>
                    <a:pt x="587" y="210"/>
                  </a:cubicBezTo>
                  <a:cubicBezTo>
                    <a:pt x="588" y="210"/>
                    <a:pt x="586" y="209"/>
                    <a:pt x="586" y="209"/>
                  </a:cubicBezTo>
                  <a:cubicBezTo>
                    <a:pt x="587" y="209"/>
                    <a:pt x="587" y="207"/>
                    <a:pt x="587" y="207"/>
                  </a:cubicBezTo>
                  <a:cubicBezTo>
                    <a:pt x="588" y="207"/>
                    <a:pt x="587" y="205"/>
                    <a:pt x="587" y="205"/>
                  </a:cubicBezTo>
                  <a:cubicBezTo>
                    <a:pt x="586" y="205"/>
                    <a:pt x="586" y="206"/>
                    <a:pt x="585" y="205"/>
                  </a:cubicBezTo>
                  <a:cubicBezTo>
                    <a:pt x="585" y="205"/>
                    <a:pt x="584" y="203"/>
                    <a:pt x="584" y="203"/>
                  </a:cubicBezTo>
                  <a:cubicBezTo>
                    <a:pt x="586" y="203"/>
                    <a:pt x="588" y="203"/>
                    <a:pt x="589" y="202"/>
                  </a:cubicBezTo>
                  <a:cubicBezTo>
                    <a:pt x="589" y="196"/>
                    <a:pt x="589" y="194"/>
                    <a:pt x="583" y="194"/>
                  </a:cubicBezTo>
                  <a:cubicBezTo>
                    <a:pt x="584" y="194"/>
                    <a:pt x="585" y="194"/>
                    <a:pt x="586" y="193"/>
                  </a:cubicBezTo>
                  <a:cubicBezTo>
                    <a:pt x="586" y="193"/>
                    <a:pt x="586" y="191"/>
                    <a:pt x="586" y="191"/>
                  </a:cubicBezTo>
                  <a:cubicBezTo>
                    <a:pt x="585" y="191"/>
                    <a:pt x="585" y="191"/>
                    <a:pt x="585" y="191"/>
                  </a:cubicBezTo>
                  <a:cubicBezTo>
                    <a:pt x="585" y="191"/>
                    <a:pt x="583" y="187"/>
                    <a:pt x="583" y="186"/>
                  </a:cubicBezTo>
                  <a:cubicBezTo>
                    <a:pt x="582" y="187"/>
                    <a:pt x="579" y="187"/>
                    <a:pt x="578" y="187"/>
                  </a:cubicBezTo>
                  <a:cubicBezTo>
                    <a:pt x="576" y="187"/>
                    <a:pt x="576" y="186"/>
                    <a:pt x="575" y="187"/>
                  </a:cubicBezTo>
                  <a:cubicBezTo>
                    <a:pt x="574" y="187"/>
                    <a:pt x="573" y="189"/>
                    <a:pt x="570" y="189"/>
                  </a:cubicBezTo>
                  <a:cubicBezTo>
                    <a:pt x="569" y="189"/>
                    <a:pt x="567" y="187"/>
                    <a:pt x="566" y="186"/>
                  </a:cubicBezTo>
                  <a:close/>
                  <a:moveTo>
                    <a:pt x="474" y="30"/>
                  </a:moveTo>
                  <a:cubicBezTo>
                    <a:pt x="471" y="29"/>
                    <a:pt x="467" y="22"/>
                    <a:pt x="464" y="22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2" y="23"/>
                    <a:pt x="460" y="23"/>
                    <a:pt x="459" y="24"/>
                  </a:cubicBezTo>
                  <a:cubicBezTo>
                    <a:pt x="456" y="25"/>
                    <a:pt x="453" y="29"/>
                    <a:pt x="451" y="31"/>
                  </a:cubicBezTo>
                  <a:cubicBezTo>
                    <a:pt x="449" y="30"/>
                    <a:pt x="443" y="27"/>
                    <a:pt x="439" y="28"/>
                  </a:cubicBezTo>
                  <a:cubicBezTo>
                    <a:pt x="439" y="28"/>
                    <a:pt x="437" y="30"/>
                    <a:pt x="437" y="30"/>
                  </a:cubicBezTo>
                  <a:cubicBezTo>
                    <a:pt x="436" y="30"/>
                    <a:pt x="434" y="29"/>
                    <a:pt x="433" y="30"/>
                  </a:cubicBezTo>
                  <a:cubicBezTo>
                    <a:pt x="433" y="30"/>
                    <a:pt x="433" y="32"/>
                    <a:pt x="433" y="33"/>
                  </a:cubicBezTo>
                  <a:cubicBezTo>
                    <a:pt x="436" y="32"/>
                    <a:pt x="439" y="31"/>
                    <a:pt x="444" y="31"/>
                  </a:cubicBezTo>
                  <a:cubicBezTo>
                    <a:pt x="443" y="32"/>
                    <a:pt x="440" y="33"/>
                    <a:pt x="438" y="33"/>
                  </a:cubicBezTo>
                  <a:cubicBezTo>
                    <a:pt x="438" y="33"/>
                    <a:pt x="437" y="36"/>
                    <a:pt x="439" y="36"/>
                  </a:cubicBezTo>
                  <a:cubicBezTo>
                    <a:pt x="441" y="36"/>
                    <a:pt x="446" y="34"/>
                    <a:pt x="449" y="34"/>
                  </a:cubicBezTo>
                  <a:cubicBezTo>
                    <a:pt x="452" y="34"/>
                    <a:pt x="455" y="35"/>
                    <a:pt x="457" y="35"/>
                  </a:cubicBezTo>
                  <a:cubicBezTo>
                    <a:pt x="451" y="36"/>
                    <a:pt x="446" y="37"/>
                    <a:pt x="439" y="39"/>
                  </a:cubicBezTo>
                  <a:cubicBezTo>
                    <a:pt x="439" y="39"/>
                    <a:pt x="439" y="41"/>
                    <a:pt x="439" y="43"/>
                  </a:cubicBezTo>
                  <a:cubicBezTo>
                    <a:pt x="440" y="42"/>
                    <a:pt x="441" y="43"/>
                    <a:pt x="441" y="42"/>
                  </a:cubicBezTo>
                  <a:cubicBezTo>
                    <a:pt x="442" y="41"/>
                    <a:pt x="442" y="41"/>
                    <a:pt x="444" y="41"/>
                  </a:cubicBezTo>
                  <a:cubicBezTo>
                    <a:pt x="450" y="38"/>
                    <a:pt x="457" y="38"/>
                    <a:pt x="463" y="36"/>
                  </a:cubicBezTo>
                  <a:cubicBezTo>
                    <a:pt x="463" y="37"/>
                    <a:pt x="463" y="37"/>
                    <a:pt x="463" y="37"/>
                  </a:cubicBezTo>
                  <a:cubicBezTo>
                    <a:pt x="462" y="38"/>
                    <a:pt x="461" y="38"/>
                    <a:pt x="461" y="39"/>
                  </a:cubicBezTo>
                  <a:cubicBezTo>
                    <a:pt x="458" y="40"/>
                    <a:pt x="457" y="38"/>
                    <a:pt x="454" y="39"/>
                  </a:cubicBezTo>
                  <a:cubicBezTo>
                    <a:pt x="452" y="39"/>
                    <a:pt x="451" y="41"/>
                    <a:pt x="450" y="41"/>
                  </a:cubicBezTo>
                  <a:cubicBezTo>
                    <a:pt x="449" y="42"/>
                    <a:pt x="447" y="41"/>
                    <a:pt x="446" y="41"/>
                  </a:cubicBezTo>
                  <a:cubicBezTo>
                    <a:pt x="445" y="41"/>
                    <a:pt x="443" y="44"/>
                    <a:pt x="442" y="45"/>
                  </a:cubicBezTo>
                  <a:cubicBezTo>
                    <a:pt x="443" y="45"/>
                    <a:pt x="444" y="47"/>
                    <a:pt x="445" y="47"/>
                  </a:cubicBezTo>
                  <a:cubicBezTo>
                    <a:pt x="447" y="47"/>
                    <a:pt x="448" y="45"/>
                    <a:pt x="449" y="45"/>
                  </a:cubicBezTo>
                  <a:cubicBezTo>
                    <a:pt x="452" y="45"/>
                    <a:pt x="458" y="47"/>
                    <a:pt x="461" y="47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64" y="45"/>
                    <a:pt x="465" y="46"/>
                    <a:pt x="466" y="46"/>
                  </a:cubicBezTo>
                  <a:cubicBezTo>
                    <a:pt x="467" y="46"/>
                    <a:pt x="466" y="44"/>
                    <a:pt x="468" y="45"/>
                  </a:cubicBezTo>
                  <a:cubicBezTo>
                    <a:pt x="469" y="45"/>
                    <a:pt x="469" y="46"/>
                    <a:pt x="469" y="47"/>
                  </a:cubicBezTo>
                  <a:cubicBezTo>
                    <a:pt x="471" y="47"/>
                    <a:pt x="472" y="47"/>
                    <a:pt x="474" y="47"/>
                  </a:cubicBezTo>
                  <a:cubicBezTo>
                    <a:pt x="475" y="47"/>
                    <a:pt x="478" y="44"/>
                    <a:pt x="480" y="43"/>
                  </a:cubicBezTo>
                  <a:cubicBezTo>
                    <a:pt x="480" y="43"/>
                    <a:pt x="479" y="47"/>
                    <a:pt x="479" y="48"/>
                  </a:cubicBezTo>
                  <a:cubicBezTo>
                    <a:pt x="481" y="48"/>
                    <a:pt x="483" y="49"/>
                    <a:pt x="485" y="49"/>
                  </a:cubicBezTo>
                  <a:cubicBezTo>
                    <a:pt x="486" y="49"/>
                    <a:pt x="489" y="48"/>
                    <a:pt x="490" y="49"/>
                  </a:cubicBezTo>
                  <a:cubicBezTo>
                    <a:pt x="491" y="49"/>
                    <a:pt x="492" y="50"/>
                    <a:pt x="492" y="50"/>
                  </a:cubicBezTo>
                  <a:cubicBezTo>
                    <a:pt x="494" y="47"/>
                    <a:pt x="494" y="47"/>
                    <a:pt x="497" y="45"/>
                  </a:cubicBezTo>
                  <a:cubicBezTo>
                    <a:pt x="497" y="44"/>
                    <a:pt x="496" y="42"/>
                    <a:pt x="496" y="42"/>
                  </a:cubicBezTo>
                  <a:cubicBezTo>
                    <a:pt x="497" y="42"/>
                    <a:pt x="498" y="42"/>
                    <a:pt x="498" y="41"/>
                  </a:cubicBezTo>
                  <a:cubicBezTo>
                    <a:pt x="498" y="41"/>
                    <a:pt x="499" y="41"/>
                    <a:pt x="500" y="41"/>
                  </a:cubicBezTo>
                  <a:cubicBezTo>
                    <a:pt x="500" y="43"/>
                    <a:pt x="500" y="43"/>
                    <a:pt x="500" y="43"/>
                  </a:cubicBezTo>
                  <a:cubicBezTo>
                    <a:pt x="500" y="42"/>
                    <a:pt x="499" y="45"/>
                    <a:pt x="499" y="46"/>
                  </a:cubicBezTo>
                  <a:cubicBezTo>
                    <a:pt x="500" y="46"/>
                    <a:pt x="500" y="45"/>
                    <a:pt x="500" y="47"/>
                  </a:cubicBezTo>
                  <a:cubicBezTo>
                    <a:pt x="507" y="45"/>
                    <a:pt x="515" y="43"/>
                    <a:pt x="522" y="43"/>
                  </a:cubicBezTo>
                  <a:cubicBezTo>
                    <a:pt x="529" y="42"/>
                    <a:pt x="532" y="43"/>
                    <a:pt x="538" y="43"/>
                  </a:cubicBezTo>
                  <a:cubicBezTo>
                    <a:pt x="544" y="42"/>
                    <a:pt x="550" y="40"/>
                    <a:pt x="555" y="38"/>
                  </a:cubicBezTo>
                  <a:cubicBezTo>
                    <a:pt x="556" y="37"/>
                    <a:pt x="556" y="37"/>
                    <a:pt x="556" y="37"/>
                  </a:cubicBezTo>
                  <a:cubicBezTo>
                    <a:pt x="556" y="36"/>
                    <a:pt x="559" y="37"/>
                    <a:pt x="560" y="37"/>
                  </a:cubicBezTo>
                  <a:cubicBezTo>
                    <a:pt x="563" y="37"/>
                    <a:pt x="566" y="36"/>
                    <a:pt x="569" y="35"/>
                  </a:cubicBezTo>
                  <a:cubicBezTo>
                    <a:pt x="568" y="35"/>
                    <a:pt x="566" y="37"/>
                    <a:pt x="565" y="37"/>
                  </a:cubicBezTo>
                  <a:cubicBezTo>
                    <a:pt x="562" y="38"/>
                    <a:pt x="561" y="37"/>
                    <a:pt x="558" y="38"/>
                  </a:cubicBezTo>
                  <a:cubicBezTo>
                    <a:pt x="558" y="38"/>
                    <a:pt x="556" y="40"/>
                    <a:pt x="556" y="40"/>
                  </a:cubicBezTo>
                  <a:cubicBezTo>
                    <a:pt x="556" y="40"/>
                    <a:pt x="556" y="40"/>
                    <a:pt x="557" y="41"/>
                  </a:cubicBezTo>
                  <a:cubicBezTo>
                    <a:pt x="559" y="41"/>
                    <a:pt x="562" y="41"/>
                    <a:pt x="565" y="41"/>
                  </a:cubicBezTo>
                  <a:cubicBezTo>
                    <a:pt x="565" y="43"/>
                    <a:pt x="565" y="43"/>
                    <a:pt x="565" y="43"/>
                  </a:cubicBezTo>
                  <a:cubicBezTo>
                    <a:pt x="561" y="43"/>
                    <a:pt x="557" y="42"/>
                    <a:pt x="556" y="43"/>
                  </a:cubicBezTo>
                  <a:cubicBezTo>
                    <a:pt x="555" y="43"/>
                    <a:pt x="553" y="44"/>
                    <a:pt x="553" y="45"/>
                  </a:cubicBezTo>
                  <a:cubicBezTo>
                    <a:pt x="550" y="45"/>
                    <a:pt x="548" y="44"/>
                    <a:pt x="546" y="45"/>
                  </a:cubicBezTo>
                  <a:cubicBezTo>
                    <a:pt x="536" y="48"/>
                    <a:pt x="557" y="48"/>
                    <a:pt x="559" y="48"/>
                  </a:cubicBezTo>
                  <a:cubicBezTo>
                    <a:pt x="555" y="49"/>
                    <a:pt x="549" y="51"/>
                    <a:pt x="544" y="51"/>
                  </a:cubicBezTo>
                  <a:cubicBezTo>
                    <a:pt x="543" y="51"/>
                    <a:pt x="541" y="50"/>
                    <a:pt x="540" y="50"/>
                  </a:cubicBezTo>
                  <a:cubicBezTo>
                    <a:pt x="539" y="50"/>
                    <a:pt x="539" y="51"/>
                    <a:pt x="539" y="52"/>
                  </a:cubicBezTo>
                  <a:cubicBezTo>
                    <a:pt x="531" y="51"/>
                    <a:pt x="525" y="52"/>
                    <a:pt x="516" y="53"/>
                  </a:cubicBezTo>
                  <a:cubicBezTo>
                    <a:pt x="517" y="54"/>
                    <a:pt x="516" y="55"/>
                    <a:pt x="516" y="55"/>
                  </a:cubicBezTo>
                  <a:cubicBezTo>
                    <a:pt x="517" y="56"/>
                    <a:pt x="519" y="56"/>
                    <a:pt x="518" y="59"/>
                  </a:cubicBezTo>
                  <a:cubicBezTo>
                    <a:pt x="518" y="59"/>
                    <a:pt x="517" y="60"/>
                    <a:pt x="518" y="61"/>
                  </a:cubicBezTo>
                  <a:cubicBezTo>
                    <a:pt x="518" y="62"/>
                    <a:pt x="519" y="62"/>
                    <a:pt x="519" y="62"/>
                  </a:cubicBezTo>
                  <a:cubicBezTo>
                    <a:pt x="522" y="63"/>
                    <a:pt x="532" y="63"/>
                    <a:pt x="528" y="63"/>
                  </a:cubicBezTo>
                  <a:cubicBezTo>
                    <a:pt x="530" y="64"/>
                    <a:pt x="531" y="63"/>
                    <a:pt x="532" y="64"/>
                  </a:cubicBezTo>
                  <a:cubicBezTo>
                    <a:pt x="532" y="65"/>
                    <a:pt x="532" y="65"/>
                    <a:pt x="532" y="65"/>
                  </a:cubicBezTo>
                  <a:cubicBezTo>
                    <a:pt x="531" y="65"/>
                    <a:pt x="530" y="64"/>
                    <a:pt x="530" y="64"/>
                  </a:cubicBezTo>
                  <a:cubicBezTo>
                    <a:pt x="529" y="66"/>
                    <a:pt x="530" y="65"/>
                    <a:pt x="528" y="65"/>
                  </a:cubicBezTo>
                  <a:cubicBezTo>
                    <a:pt x="528" y="67"/>
                    <a:pt x="528" y="67"/>
                    <a:pt x="528" y="67"/>
                  </a:cubicBezTo>
                  <a:cubicBezTo>
                    <a:pt x="527" y="67"/>
                    <a:pt x="526" y="66"/>
                    <a:pt x="525" y="66"/>
                  </a:cubicBezTo>
                  <a:cubicBezTo>
                    <a:pt x="523" y="66"/>
                    <a:pt x="522" y="67"/>
                    <a:pt x="521" y="66"/>
                  </a:cubicBezTo>
                  <a:cubicBezTo>
                    <a:pt x="520" y="65"/>
                    <a:pt x="520" y="65"/>
                    <a:pt x="520" y="65"/>
                  </a:cubicBezTo>
                  <a:cubicBezTo>
                    <a:pt x="520" y="65"/>
                    <a:pt x="518" y="65"/>
                    <a:pt x="518" y="65"/>
                  </a:cubicBezTo>
                  <a:cubicBezTo>
                    <a:pt x="514" y="64"/>
                    <a:pt x="516" y="60"/>
                    <a:pt x="515" y="57"/>
                  </a:cubicBezTo>
                  <a:cubicBezTo>
                    <a:pt x="510" y="53"/>
                    <a:pt x="510" y="53"/>
                    <a:pt x="510" y="53"/>
                  </a:cubicBezTo>
                  <a:cubicBezTo>
                    <a:pt x="510" y="52"/>
                    <a:pt x="510" y="52"/>
                    <a:pt x="510" y="52"/>
                  </a:cubicBezTo>
                  <a:cubicBezTo>
                    <a:pt x="506" y="50"/>
                    <a:pt x="489" y="52"/>
                    <a:pt x="483" y="52"/>
                  </a:cubicBezTo>
                  <a:cubicBezTo>
                    <a:pt x="482" y="56"/>
                    <a:pt x="482" y="56"/>
                    <a:pt x="482" y="56"/>
                  </a:cubicBezTo>
                  <a:cubicBezTo>
                    <a:pt x="483" y="55"/>
                    <a:pt x="483" y="57"/>
                    <a:pt x="483" y="57"/>
                  </a:cubicBezTo>
                  <a:cubicBezTo>
                    <a:pt x="483" y="56"/>
                    <a:pt x="482" y="60"/>
                    <a:pt x="482" y="60"/>
                  </a:cubicBezTo>
                  <a:cubicBezTo>
                    <a:pt x="481" y="61"/>
                    <a:pt x="480" y="60"/>
                    <a:pt x="478" y="61"/>
                  </a:cubicBezTo>
                  <a:cubicBezTo>
                    <a:pt x="478" y="61"/>
                    <a:pt x="477" y="64"/>
                    <a:pt x="476" y="64"/>
                  </a:cubicBezTo>
                  <a:cubicBezTo>
                    <a:pt x="476" y="64"/>
                    <a:pt x="475" y="63"/>
                    <a:pt x="475" y="62"/>
                  </a:cubicBezTo>
                  <a:cubicBezTo>
                    <a:pt x="476" y="61"/>
                    <a:pt x="477" y="60"/>
                    <a:pt x="477" y="58"/>
                  </a:cubicBezTo>
                  <a:cubicBezTo>
                    <a:pt x="477" y="58"/>
                    <a:pt x="475" y="56"/>
                    <a:pt x="475" y="55"/>
                  </a:cubicBezTo>
                  <a:cubicBezTo>
                    <a:pt x="475" y="55"/>
                    <a:pt x="473" y="55"/>
                    <a:pt x="473" y="55"/>
                  </a:cubicBezTo>
                  <a:cubicBezTo>
                    <a:pt x="473" y="54"/>
                    <a:pt x="473" y="53"/>
                    <a:pt x="473" y="51"/>
                  </a:cubicBezTo>
                  <a:cubicBezTo>
                    <a:pt x="472" y="51"/>
                    <a:pt x="472" y="51"/>
                    <a:pt x="472" y="51"/>
                  </a:cubicBezTo>
                  <a:cubicBezTo>
                    <a:pt x="471" y="51"/>
                    <a:pt x="471" y="53"/>
                    <a:pt x="471" y="54"/>
                  </a:cubicBezTo>
                  <a:cubicBezTo>
                    <a:pt x="470" y="53"/>
                    <a:pt x="468" y="54"/>
                    <a:pt x="467" y="54"/>
                  </a:cubicBezTo>
                  <a:cubicBezTo>
                    <a:pt x="467" y="52"/>
                    <a:pt x="467" y="51"/>
                    <a:pt x="466" y="51"/>
                  </a:cubicBezTo>
                  <a:cubicBezTo>
                    <a:pt x="466" y="51"/>
                    <a:pt x="465" y="52"/>
                    <a:pt x="464" y="52"/>
                  </a:cubicBezTo>
                  <a:cubicBezTo>
                    <a:pt x="464" y="53"/>
                    <a:pt x="464" y="53"/>
                    <a:pt x="464" y="53"/>
                  </a:cubicBezTo>
                  <a:cubicBezTo>
                    <a:pt x="464" y="53"/>
                    <a:pt x="444" y="53"/>
                    <a:pt x="443" y="53"/>
                  </a:cubicBezTo>
                  <a:cubicBezTo>
                    <a:pt x="442" y="53"/>
                    <a:pt x="438" y="51"/>
                    <a:pt x="436" y="50"/>
                  </a:cubicBezTo>
                  <a:cubicBezTo>
                    <a:pt x="436" y="48"/>
                    <a:pt x="437" y="47"/>
                    <a:pt x="437" y="45"/>
                  </a:cubicBezTo>
                  <a:cubicBezTo>
                    <a:pt x="431" y="38"/>
                    <a:pt x="431" y="38"/>
                    <a:pt x="431" y="38"/>
                  </a:cubicBezTo>
                  <a:cubicBezTo>
                    <a:pt x="428" y="35"/>
                    <a:pt x="422" y="37"/>
                    <a:pt x="417" y="36"/>
                  </a:cubicBezTo>
                  <a:cubicBezTo>
                    <a:pt x="416" y="36"/>
                    <a:pt x="414" y="34"/>
                    <a:pt x="414" y="34"/>
                  </a:cubicBezTo>
                  <a:cubicBezTo>
                    <a:pt x="409" y="32"/>
                    <a:pt x="401" y="33"/>
                    <a:pt x="397" y="33"/>
                  </a:cubicBezTo>
                  <a:cubicBezTo>
                    <a:pt x="397" y="33"/>
                    <a:pt x="397" y="36"/>
                    <a:pt x="397" y="36"/>
                  </a:cubicBezTo>
                  <a:cubicBezTo>
                    <a:pt x="401" y="35"/>
                    <a:pt x="402" y="35"/>
                    <a:pt x="406" y="36"/>
                  </a:cubicBezTo>
                  <a:cubicBezTo>
                    <a:pt x="406" y="36"/>
                    <a:pt x="408" y="35"/>
                    <a:pt x="409" y="36"/>
                  </a:cubicBezTo>
                  <a:cubicBezTo>
                    <a:pt x="409" y="36"/>
                    <a:pt x="410" y="37"/>
                    <a:pt x="410" y="37"/>
                  </a:cubicBezTo>
                  <a:cubicBezTo>
                    <a:pt x="411" y="36"/>
                    <a:pt x="411" y="39"/>
                    <a:pt x="411" y="39"/>
                  </a:cubicBezTo>
                  <a:cubicBezTo>
                    <a:pt x="410" y="39"/>
                    <a:pt x="410" y="39"/>
                    <a:pt x="410" y="39"/>
                  </a:cubicBezTo>
                  <a:cubicBezTo>
                    <a:pt x="411" y="41"/>
                    <a:pt x="411" y="41"/>
                    <a:pt x="411" y="43"/>
                  </a:cubicBezTo>
                  <a:cubicBezTo>
                    <a:pt x="407" y="42"/>
                    <a:pt x="405" y="42"/>
                    <a:pt x="401" y="41"/>
                  </a:cubicBezTo>
                  <a:cubicBezTo>
                    <a:pt x="399" y="40"/>
                    <a:pt x="399" y="40"/>
                    <a:pt x="399" y="40"/>
                  </a:cubicBezTo>
                  <a:cubicBezTo>
                    <a:pt x="397" y="40"/>
                    <a:pt x="397" y="41"/>
                    <a:pt x="396" y="41"/>
                  </a:cubicBezTo>
                  <a:cubicBezTo>
                    <a:pt x="396" y="42"/>
                    <a:pt x="397" y="44"/>
                    <a:pt x="397" y="45"/>
                  </a:cubicBezTo>
                  <a:cubicBezTo>
                    <a:pt x="398" y="45"/>
                    <a:pt x="399" y="45"/>
                    <a:pt x="400" y="45"/>
                  </a:cubicBezTo>
                  <a:cubicBezTo>
                    <a:pt x="400" y="45"/>
                    <a:pt x="400" y="46"/>
                    <a:pt x="400" y="47"/>
                  </a:cubicBezTo>
                  <a:cubicBezTo>
                    <a:pt x="404" y="47"/>
                    <a:pt x="404" y="45"/>
                    <a:pt x="405" y="44"/>
                  </a:cubicBezTo>
                  <a:cubicBezTo>
                    <a:pt x="409" y="46"/>
                    <a:pt x="409" y="47"/>
                    <a:pt x="415" y="47"/>
                  </a:cubicBezTo>
                  <a:cubicBezTo>
                    <a:pt x="415" y="45"/>
                    <a:pt x="415" y="45"/>
                    <a:pt x="416" y="44"/>
                  </a:cubicBezTo>
                  <a:cubicBezTo>
                    <a:pt x="416" y="45"/>
                    <a:pt x="416" y="46"/>
                    <a:pt x="417" y="47"/>
                  </a:cubicBezTo>
                  <a:cubicBezTo>
                    <a:pt x="417" y="48"/>
                    <a:pt x="418" y="48"/>
                    <a:pt x="419" y="49"/>
                  </a:cubicBezTo>
                  <a:cubicBezTo>
                    <a:pt x="419" y="49"/>
                    <a:pt x="418" y="50"/>
                    <a:pt x="419" y="51"/>
                  </a:cubicBezTo>
                  <a:cubicBezTo>
                    <a:pt x="413" y="51"/>
                    <a:pt x="408" y="51"/>
                    <a:pt x="404" y="52"/>
                  </a:cubicBezTo>
                  <a:cubicBezTo>
                    <a:pt x="404" y="53"/>
                    <a:pt x="406" y="55"/>
                    <a:pt x="406" y="55"/>
                  </a:cubicBezTo>
                  <a:cubicBezTo>
                    <a:pt x="405" y="56"/>
                    <a:pt x="405" y="56"/>
                    <a:pt x="405" y="56"/>
                  </a:cubicBezTo>
                  <a:cubicBezTo>
                    <a:pt x="404" y="57"/>
                    <a:pt x="405" y="56"/>
                    <a:pt x="403" y="56"/>
                  </a:cubicBezTo>
                  <a:cubicBezTo>
                    <a:pt x="402" y="57"/>
                    <a:pt x="402" y="57"/>
                    <a:pt x="402" y="57"/>
                  </a:cubicBezTo>
                  <a:cubicBezTo>
                    <a:pt x="398" y="58"/>
                    <a:pt x="410" y="60"/>
                    <a:pt x="412" y="60"/>
                  </a:cubicBezTo>
                  <a:cubicBezTo>
                    <a:pt x="412" y="60"/>
                    <a:pt x="413" y="58"/>
                    <a:pt x="414" y="57"/>
                  </a:cubicBezTo>
                  <a:cubicBezTo>
                    <a:pt x="414" y="58"/>
                    <a:pt x="414" y="60"/>
                    <a:pt x="414" y="60"/>
                  </a:cubicBezTo>
                  <a:cubicBezTo>
                    <a:pt x="416" y="60"/>
                    <a:pt x="415" y="61"/>
                    <a:pt x="417" y="61"/>
                  </a:cubicBezTo>
                  <a:cubicBezTo>
                    <a:pt x="419" y="60"/>
                    <a:pt x="419" y="60"/>
                    <a:pt x="419" y="60"/>
                  </a:cubicBezTo>
                  <a:cubicBezTo>
                    <a:pt x="419" y="60"/>
                    <a:pt x="421" y="61"/>
                    <a:pt x="420" y="61"/>
                  </a:cubicBezTo>
                  <a:cubicBezTo>
                    <a:pt x="421" y="61"/>
                    <a:pt x="421" y="63"/>
                    <a:pt x="421" y="63"/>
                  </a:cubicBezTo>
                  <a:cubicBezTo>
                    <a:pt x="418" y="63"/>
                    <a:pt x="415" y="63"/>
                    <a:pt x="412" y="62"/>
                  </a:cubicBezTo>
                  <a:cubicBezTo>
                    <a:pt x="411" y="62"/>
                    <a:pt x="409" y="61"/>
                    <a:pt x="409" y="60"/>
                  </a:cubicBezTo>
                  <a:cubicBezTo>
                    <a:pt x="402" y="60"/>
                    <a:pt x="404" y="65"/>
                    <a:pt x="405" y="64"/>
                  </a:cubicBezTo>
                  <a:cubicBezTo>
                    <a:pt x="405" y="64"/>
                    <a:pt x="405" y="68"/>
                    <a:pt x="405" y="67"/>
                  </a:cubicBezTo>
                  <a:cubicBezTo>
                    <a:pt x="406" y="67"/>
                    <a:pt x="406" y="68"/>
                    <a:pt x="407" y="68"/>
                  </a:cubicBezTo>
                  <a:cubicBezTo>
                    <a:pt x="411" y="72"/>
                    <a:pt x="416" y="74"/>
                    <a:pt x="423" y="72"/>
                  </a:cubicBezTo>
                  <a:cubicBezTo>
                    <a:pt x="423" y="74"/>
                    <a:pt x="423" y="74"/>
                    <a:pt x="423" y="74"/>
                  </a:cubicBezTo>
                  <a:cubicBezTo>
                    <a:pt x="422" y="74"/>
                    <a:pt x="421" y="74"/>
                    <a:pt x="421" y="74"/>
                  </a:cubicBezTo>
                  <a:cubicBezTo>
                    <a:pt x="419" y="75"/>
                    <a:pt x="415" y="73"/>
                    <a:pt x="413" y="74"/>
                  </a:cubicBezTo>
                  <a:cubicBezTo>
                    <a:pt x="412" y="75"/>
                    <a:pt x="412" y="78"/>
                    <a:pt x="413" y="77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4" y="79"/>
                    <a:pt x="424" y="78"/>
                    <a:pt x="425" y="78"/>
                  </a:cubicBezTo>
                  <a:cubicBezTo>
                    <a:pt x="426" y="77"/>
                    <a:pt x="427" y="75"/>
                    <a:pt x="427" y="75"/>
                  </a:cubicBezTo>
                  <a:cubicBezTo>
                    <a:pt x="430" y="74"/>
                    <a:pt x="433" y="75"/>
                    <a:pt x="436" y="76"/>
                  </a:cubicBezTo>
                  <a:cubicBezTo>
                    <a:pt x="436" y="76"/>
                    <a:pt x="436" y="78"/>
                    <a:pt x="436" y="78"/>
                  </a:cubicBezTo>
                  <a:cubicBezTo>
                    <a:pt x="430" y="78"/>
                    <a:pt x="428" y="79"/>
                    <a:pt x="423" y="80"/>
                  </a:cubicBezTo>
                  <a:cubicBezTo>
                    <a:pt x="423" y="81"/>
                    <a:pt x="423" y="82"/>
                    <a:pt x="423" y="82"/>
                  </a:cubicBezTo>
                  <a:cubicBezTo>
                    <a:pt x="423" y="83"/>
                    <a:pt x="424" y="84"/>
                    <a:pt x="425" y="86"/>
                  </a:cubicBezTo>
                  <a:cubicBezTo>
                    <a:pt x="425" y="86"/>
                    <a:pt x="427" y="86"/>
                    <a:pt x="427" y="86"/>
                  </a:cubicBezTo>
                  <a:cubicBezTo>
                    <a:pt x="427" y="86"/>
                    <a:pt x="427" y="90"/>
                    <a:pt x="427" y="90"/>
                  </a:cubicBezTo>
                  <a:cubicBezTo>
                    <a:pt x="428" y="90"/>
                    <a:pt x="429" y="90"/>
                    <a:pt x="430" y="90"/>
                  </a:cubicBezTo>
                  <a:cubicBezTo>
                    <a:pt x="430" y="92"/>
                    <a:pt x="430" y="92"/>
                    <a:pt x="430" y="92"/>
                  </a:cubicBezTo>
                  <a:cubicBezTo>
                    <a:pt x="428" y="92"/>
                    <a:pt x="428" y="92"/>
                    <a:pt x="427" y="92"/>
                  </a:cubicBezTo>
                  <a:cubicBezTo>
                    <a:pt x="427" y="93"/>
                    <a:pt x="428" y="95"/>
                    <a:pt x="427" y="95"/>
                  </a:cubicBezTo>
                  <a:cubicBezTo>
                    <a:pt x="434" y="95"/>
                    <a:pt x="436" y="96"/>
                    <a:pt x="441" y="94"/>
                  </a:cubicBezTo>
                  <a:cubicBezTo>
                    <a:pt x="441" y="93"/>
                    <a:pt x="440" y="92"/>
                    <a:pt x="441" y="91"/>
                  </a:cubicBezTo>
                  <a:cubicBezTo>
                    <a:pt x="441" y="91"/>
                    <a:pt x="442" y="91"/>
                    <a:pt x="443" y="91"/>
                  </a:cubicBezTo>
                  <a:cubicBezTo>
                    <a:pt x="443" y="91"/>
                    <a:pt x="443" y="93"/>
                    <a:pt x="444" y="94"/>
                  </a:cubicBezTo>
                  <a:cubicBezTo>
                    <a:pt x="445" y="94"/>
                    <a:pt x="446" y="94"/>
                    <a:pt x="447" y="94"/>
                  </a:cubicBezTo>
                  <a:cubicBezTo>
                    <a:pt x="446" y="95"/>
                    <a:pt x="449" y="95"/>
                    <a:pt x="449" y="95"/>
                  </a:cubicBezTo>
                  <a:cubicBezTo>
                    <a:pt x="449" y="95"/>
                    <a:pt x="449" y="93"/>
                    <a:pt x="449" y="93"/>
                  </a:cubicBezTo>
                  <a:cubicBezTo>
                    <a:pt x="450" y="93"/>
                    <a:pt x="451" y="95"/>
                    <a:pt x="452" y="94"/>
                  </a:cubicBezTo>
                  <a:cubicBezTo>
                    <a:pt x="454" y="88"/>
                    <a:pt x="454" y="88"/>
                    <a:pt x="454" y="88"/>
                  </a:cubicBezTo>
                  <a:cubicBezTo>
                    <a:pt x="454" y="88"/>
                    <a:pt x="457" y="89"/>
                    <a:pt x="458" y="88"/>
                  </a:cubicBezTo>
                  <a:cubicBezTo>
                    <a:pt x="459" y="88"/>
                    <a:pt x="461" y="87"/>
                    <a:pt x="463" y="86"/>
                  </a:cubicBezTo>
                  <a:cubicBezTo>
                    <a:pt x="461" y="85"/>
                    <a:pt x="462" y="80"/>
                    <a:pt x="464" y="79"/>
                  </a:cubicBezTo>
                  <a:cubicBezTo>
                    <a:pt x="464" y="79"/>
                    <a:pt x="464" y="82"/>
                    <a:pt x="464" y="84"/>
                  </a:cubicBezTo>
                  <a:cubicBezTo>
                    <a:pt x="465" y="83"/>
                    <a:pt x="466" y="84"/>
                    <a:pt x="467" y="84"/>
                  </a:cubicBezTo>
                  <a:cubicBezTo>
                    <a:pt x="467" y="83"/>
                    <a:pt x="467" y="83"/>
                    <a:pt x="467" y="83"/>
                  </a:cubicBezTo>
                  <a:cubicBezTo>
                    <a:pt x="468" y="83"/>
                    <a:pt x="472" y="78"/>
                    <a:pt x="472" y="78"/>
                  </a:cubicBezTo>
                  <a:cubicBezTo>
                    <a:pt x="474" y="78"/>
                    <a:pt x="474" y="80"/>
                    <a:pt x="474" y="80"/>
                  </a:cubicBezTo>
                  <a:cubicBezTo>
                    <a:pt x="475" y="80"/>
                    <a:pt x="478" y="79"/>
                    <a:pt x="479" y="79"/>
                  </a:cubicBezTo>
                  <a:cubicBezTo>
                    <a:pt x="479" y="79"/>
                    <a:pt x="477" y="82"/>
                    <a:pt x="478" y="82"/>
                  </a:cubicBezTo>
                  <a:cubicBezTo>
                    <a:pt x="481" y="82"/>
                    <a:pt x="482" y="79"/>
                    <a:pt x="479" y="78"/>
                  </a:cubicBezTo>
                  <a:cubicBezTo>
                    <a:pt x="480" y="79"/>
                    <a:pt x="483" y="80"/>
                    <a:pt x="483" y="80"/>
                  </a:cubicBezTo>
                  <a:cubicBezTo>
                    <a:pt x="483" y="78"/>
                    <a:pt x="483" y="78"/>
                    <a:pt x="483" y="78"/>
                  </a:cubicBezTo>
                  <a:cubicBezTo>
                    <a:pt x="486" y="78"/>
                    <a:pt x="491" y="77"/>
                    <a:pt x="492" y="75"/>
                  </a:cubicBezTo>
                  <a:cubicBezTo>
                    <a:pt x="493" y="75"/>
                    <a:pt x="493" y="72"/>
                    <a:pt x="493" y="72"/>
                  </a:cubicBezTo>
                  <a:cubicBezTo>
                    <a:pt x="493" y="72"/>
                    <a:pt x="489" y="66"/>
                    <a:pt x="489" y="65"/>
                  </a:cubicBezTo>
                  <a:cubicBezTo>
                    <a:pt x="489" y="65"/>
                    <a:pt x="491" y="65"/>
                    <a:pt x="491" y="65"/>
                  </a:cubicBezTo>
                  <a:cubicBezTo>
                    <a:pt x="492" y="68"/>
                    <a:pt x="494" y="70"/>
                    <a:pt x="495" y="73"/>
                  </a:cubicBezTo>
                  <a:cubicBezTo>
                    <a:pt x="497" y="72"/>
                    <a:pt x="496" y="74"/>
                    <a:pt x="497" y="74"/>
                  </a:cubicBezTo>
                  <a:cubicBezTo>
                    <a:pt x="497" y="74"/>
                    <a:pt x="499" y="72"/>
                    <a:pt x="500" y="72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1" y="74"/>
                    <a:pt x="502" y="75"/>
                    <a:pt x="502" y="76"/>
                  </a:cubicBezTo>
                  <a:cubicBezTo>
                    <a:pt x="501" y="76"/>
                    <a:pt x="491" y="77"/>
                    <a:pt x="495" y="78"/>
                  </a:cubicBezTo>
                  <a:cubicBezTo>
                    <a:pt x="501" y="79"/>
                    <a:pt x="508" y="79"/>
                    <a:pt x="513" y="80"/>
                  </a:cubicBezTo>
                  <a:cubicBezTo>
                    <a:pt x="512" y="81"/>
                    <a:pt x="514" y="83"/>
                    <a:pt x="512" y="83"/>
                  </a:cubicBezTo>
                  <a:cubicBezTo>
                    <a:pt x="510" y="82"/>
                    <a:pt x="510" y="82"/>
                    <a:pt x="510" y="82"/>
                  </a:cubicBezTo>
                  <a:cubicBezTo>
                    <a:pt x="505" y="81"/>
                    <a:pt x="500" y="81"/>
                    <a:pt x="495" y="81"/>
                  </a:cubicBezTo>
                  <a:cubicBezTo>
                    <a:pt x="494" y="81"/>
                    <a:pt x="491" y="82"/>
                    <a:pt x="488" y="82"/>
                  </a:cubicBezTo>
                  <a:cubicBezTo>
                    <a:pt x="488" y="82"/>
                    <a:pt x="487" y="80"/>
                    <a:pt x="486" y="80"/>
                  </a:cubicBezTo>
                  <a:cubicBezTo>
                    <a:pt x="485" y="80"/>
                    <a:pt x="475" y="84"/>
                    <a:pt x="474" y="84"/>
                  </a:cubicBezTo>
                  <a:cubicBezTo>
                    <a:pt x="474" y="84"/>
                    <a:pt x="473" y="86"/>
                    <a:pt x="473" y="86"/>
                  </a:cubicBezTo>
                  <a:cubicBezTo>
                    <a:pt x="472" y="86"/>
                    <a:pt x="471" y="85"/>
                    <a:pt x="470" y="86"/>
                  </a:cubicBezTo>
                  <a:cubicBezTo>
                    <a:pt x="472" y="85"/>
                    <a:pt x="468" y="85"/>
                    <a:pt x="468" y="85"/>
                  </a:cubicBezTo>
                  <a:cubicBezTo>
                    <a:pt x="467" y="89"/>
                    <a:pt x="466" y="91"/>
                    <a:pt x="466" y="95"/>
                  </a:cubicBezTo>
                  <a:cubicBezTo>
                    <a:pt x="468" y="95"/>
                    <a:pt x="467" y="95"/>
                    <a:pt x="468" y="96"/>
                  </a:cubicBezTo>
                  <a:cubicBezTo>
                    <a:pt x="469" y="95"/>
                    <a:pt x="470" y="96"/>
                    <a:pt x="470" y="96"/>
                  </a:cubicBezTo>
                  <a:cubicBezTo>
                    <a:pt x="473" y="95"/>
                    <a:pt x="476" y="92"/>
                    <a:pt x="478" y="92"/>
                  </a:cubicBezTo>
                  <a:cubicBezTo>
                    <a:pt x="481" y="92"/>
                    <a:pt x="478" y="93"/>
                    <a:pt x="480" y="94"/>
                  </a:cubicBezTo>
                  <a:cubicBezTo>
                    <a:pt x="484" y="95"/>
                    <a:pt x="487" y="93"/>
                    <a:pt x="489" y="92"/>
                  </a:cubicBezTo>
                  <a:cubicBezTo>
                    <a:pt x="491" y="90"/>
                    <a:pt x="493" y="89"/>
                    <a:pt x="494" y="87"/>
                  </a:cubicBezTo>
                  <a:cubicBezTo>
                    <a:pt x="494" y="92"/>
                    <a:pt x="494" y="92"/>
                    <a:pt x="491" y="96"/>
                  </a:cubicBezTo>
                  <a:cubicBezTo>
                    <a:pt x="492" y="96"/>
                    <a:pt x="492" y="96"/>
                    <a:pt x="494" y="96"/>
                  </a:cubicBezTo>
                  <a:cubicBezTo>
                    <a:pt x="494" y="98"/>
                    <a:pt x="495" y="99"/>
                    <a:pt x="495" y="100"/>
                  </a:cubicBezTo>
                  <a:cubicBezTo>
                    <a:pt x="494" y="101"/>
                    <a:pt x="496" y="102"/>
                    <a:pt x="496" y="102"/>
                  </a:cubicBezTo>
                  <a:cubicBezTo>
                    <a:pt x="497" y="101"/>
                    <a:pt x="497" y="100"/>
                    <a:pt x="498" y="99"/>
                  </a:cubicBezTo>
                  <a:cubicBezTo>
                    <a:pt x="499" y="99"/>
                    <a:pt x="499" y="99"/>
                    <a:pt x="499" y="99"/>
                  </a:cubicBezTo>
                  <a:cubicBezTo>
                    <a:pt x="500" y="102"/>
                    <a:pt x="500" y="102"/>
                    <a:pt x="500" y="102"/>
                  </a:cubicBezTo>
                  <a:cubicBezTo>
                    <a:pt x="503" y="103"/>
                    <a:pt x="509" y="100"/>
                    <a:pt x="508" y="101"/>
                  </a:cubicBezTo>
                  <a:cubicBezTo>
                    <a:pt x="507" y="101"/>
                    <a:pt x="506" y="103"/>
                    <a:pt x="506" y="103"/>
                  </a:cubicBezTo>
                  <a:cubicBezTo>
                    <a:pt x="506" y="104"/>
                    <a:pt x="507" y="105"/>
                    <a:pt x="506" y="106"/>
                  </a:cubicBezTo>
                  <a:cubicBezTo>
                    <a:pt x="506" y="106"/>
                    <a:pt x="504" y="106"/>
                    <a:pt x="504" y="106"/>
                  </a:cubicBezTo>
                  <a:cubicBezTo>
                    <a:pt x="503" y="108"/>
                    <a:pt x="503" y="108"/>
                    <a:pt x="503" y="108"/>
                  </a:cubicBezTo>
                  <a:cubicBezTo>
                    <a:pt x="501" y="109"/>
                    <a:pt x="501" y="107"/>
                    <a:pt x="500" y="106"/>
                  </a:cubicBezTo>
                  <a:cubicBezTo>
                    <a:pt x="497" y="106"/>
                    <a:pt x="492" y="108"/>
                    <a:pt x="491" y="107"/>
                  </a:cubicBezTo>
                  <a:cubicBezTo>
                    <a:pt x="491" y="107"/>
                    <a:pt x="489" y="102"/>
                    <a:pt x="488" y="102"/>
                  </a:cubicBezTo>
                  <a:cubicBezTo>
                    <a:pt x="488" y="101"/>
                    <a:pt x="485" y="102"/>
                    <a:pt x="484" y="102"/>
                  </a:cubicBezTo>
                  <a:cubicBezTo>
                    <a:pt x="483" y="101"/>
                    <a:pt x="482" y="98"/>
                    <a:pt x="480" y="98"/>
                  </a:cubicBezTo>
                  <a:cubicBezTo>
                    <a:pt x="476" y="97"/>
                    <a:pt x="468" y="98"/>
                    <a:pt x="464" y="99"/>
                  </a:cubicBezTo>
                  <a:cubicBezTo>
                    <a:pt x="464" y="99"/>
                    <a:pt x="465" y="103"/>
                    <a:pt x="464" y="103"/>
                  </a:cubicBezTo>
                  <a:cubicBezTo>
                    <a:pt x="465" y="103"/>
                    <a:pt x="466" y="105"/>
                    <a:pt x="466" y="105"/>
                  </a:cubicBezTo>
                  <a:cubicBezTo>
                    <a:pt x="467" y="105"/>
                    <a:pt x="469" y="105"/>
                    <a:pt x="470" y="105"/>
                  </a:cubicBezTo>
                  <a:cubicBezTo>
                    <a:pt x="470" y="105"/>
                    <a:pt x="470" y="106"/>
                    <a:pt x="470" y="106"/>
                  </a:cubicBezTo>
                  <a:cubicBezTo>
                    <a:pt x="471" y="107"/>
                    <a:pt x="471" y="109"/>
                    <a:pt x="471" y="110"/>
                  </a:cubicBezTo>
                  <a:cubicBezTo>
                    <a:pt x="461" y="112"/>
                    <a:pt x="457" y="111"/>
                    <a:pt x="451" y="117"/>
                  </a:cubicBezTo>
                  <a:cubicBezTo>
                    <a:pt x="450" y="117"/>
                    <a:pt x="449" y="118"/>
                    <a:pt x="449" y="118"/>
                  </a:cubicBezTo>
                  <a:cubicBezTo>
                    <a:pt x="450" y="121"/>
                    <a:pt x="451" y="123"/>
                    <a:pt x="452" y="126"/>
                  </a:cubicBezTo>
                  <a:cubicBezTo>
                    <a:pt x="452" y="125"/>
                    <a:pt x="454" y="126"/>
                    <a:pt x="454" y="126"/>
                  </a:cubicBezTo>
                  <a:cubicBezTo>
                    <a:pt x="454" y="126"/>
                    <a:pt x="454" y="124"/>
                    <a:pt x="454" y="124"/>
                  </a:cubicBezTo>
                  <a:cubicBezTo>
                    <a:pt x="455" y="124"/>
                    <a:pt x="455" y="124"/>
                    <a:pt x="455" y="124"/>
                  </a:cubicBezTo>
                  <a:cubicBezTo>
                    <a:pt x="455" y="122"/>
                    <a:pt x="455" y="122"/>
                    <a:pt x="455" y="122"/>
                  </a:cubicBezTo>
                  <a:cubicBezTo>
                    <a:pt x="455" y="122"/>
                    <a:pt x="457" y="122"/>
                    <a:pt x="455" y="123"/>
                  </a:cubicBezTo>
                  <a:cubicBezTo>
                    <a:pt x="456" y="123"/>
                    <a:pt x="457" y="123"/>
                    <a:pt x="457" y="123"/>
                  </a:cubicBezTo>
                  <a:cubicBezTo>
                    <a:pt x="458" y="126"/>
                    <a:pt x="458" y="126"/>
                    <a:pt x="458" y="126"/>
                  </a:cubicBezTo>
                  <a:cubicBezTo>
                    <a:pt x="461" y="127"/>
                    <a:pt x="464" y="125"/>
                    <a:pt x="466" y="125"/>
                  </a:cubicBezTo>
                  <a:cubicBezTo>
                    <a:pt x="466" y="125"/>
                    <a:pt x="467" y="122"/>
                    <a:pt x="465" y="124"/>
                  </a:cubicBezTo>
                  <a:cubicBezTo>
                    <a:pt x="465" y="122"/>
                    <a:pt x="465" y="122"/>
                    <a:pt x="465" y="122"/>
                  </a:cubicBezTo>
                  <a:cubicBezTo>
                    <a:pt x="466" y="122"/>
                    <a:pt x="467" y="121"/>
                    <a:pt x="467" y="120"/>
                  </a:cubicBezTo>
                  <a:cubicBezTo>
                    <a:pt x="468" y="121"/>
                    <a:pt x="469" y="122"/>
                    <a:pt x="470" y="122"/>
                  </a:cubicBezTo>
                  <a:cubicBezTo>
                    <a:pt x="470" y="123"/>
                    <a:pt x="470" y="124"/>
                    <a:pt x="470" y="124"/>
                  </a:cubicBezTo>
                  <a:cubicBezTo>
                    <a:pt x="472" y="124"/>
                    <a:pt x="472" y="126"/>
                    <a:pt x="472" y="126"/>
                  </a:cubicBezTo>
                  <a:cubicBezTo>
                    <a:pt x="472" y="126"/>
                    <a:pt x="472" y="125"/>
                    <a:pt x="473" y="122"/>
                  </a:cubicBezTo>
                  <a:cubicBezTo>
                    <a:pt x="474" y="121"/>
                    <a:pt x="474" y="121"/>
                    <a:pt x="474" y="121"/>
                  </a:cubicBezTo>
                  <a:cubicBezTo>
                    <a:pt x="475" y="121"/>
                    <a:pt x="474" y="123"/>
                    <a:pt x="474" y="124"/>
                  </a:cubicBezTo>
                  <a:cubicBezTo>
                    <a:pt x="476" y="124"/>
                    <a:pt x="478" y="125"/>
                    <a:pt x="480" y="126"/>
                  </a:cubicBezTo>
                  <a:cubicBezTo>
                    <a:pt x="483" y="126"/>
                    <a:pt x="484" y="125"/>
                    <a:pt x="487" y="126"/>
                  </a:cubicBezTo>
                  <a:cubicBezTo>
                    <a:pt x="488" y="127"/>
                    <a:pt x="488" y="128"/>
                    <a:pt x="488" y="128"/>
                  </a:cubicBezTo>
                  <a:cubicBezTo>
                    <a:pt x="489" y="128"/>
                    <a:pt x="488" y="126"/>
                    <a:pt x="488" y="126"/>
                  </a:cubicBezTo>
                  <a:cubicBezTo>
                    <a:pt x="494" y="123"/>
                    <a:pt x="494" y="124"/>
                    <a:pt x="490" y="119"/>
                  </a:cubicBezTo>
                  <a:cubicBezTo>
                    <a:pt x="496" y="121"/>
                    <a:pt x="494" y="121"/>
                    <a:pt x="497" y="118"/>
                  </a:cubicBezTo>
                  <a:cubicBezTo>
                    <a:pt x="497" y="117"/>
                    <a:pt x="498" y="117"/>
                    <a:pt x="498" y="117"/>
                  </a:cubicBezTo>
                  <a:cubicBezTo>
                    <a:pt x="498" y="116"/>
                    <a:pt x="498" y="116"/>
                    <a:pt x="498" y="116"/>
                  </a:cubicBezTo>
                  <a:cubicBezTo>
                    <a:pt x="500" y="115"/>
                    <a:pt x="499" y="121"/>
                    <a:pt x="499" y="120"/>
                  </a:cubicBezTo>
                  <a:cubicBezTo>
                    <a:pt x="499" y="121"/>
                    <a:pt x="499" y="122"/>
                    <a:pt x="499" y="122"/>
                  </a:cubicBezTo>
                  <a:cubicBezTo>
                    <a:pt x="502" y="122"/>
                    <a:pt x="506" y="121"/>
                    <a:pt x="507" y="121"/>
                  </a:cubicBezTo>
                  <a:cubicBezTo>
                    <a:pt x="507" y="121"/>
                    <a:pt x="510" y="122"/>
                    <a:pt x="510" y="122"/>
                  </a:cubicBezTo>
                  <a:cubicBezTo>
                    <a:pt x="512" y="122"/>
                    <a:pt x="513" y="121"/>
                    <a:pt x="514" y="121"/>
                  </a:cubicBezTo>
                  <a:cubicBezTo>
                    <a:pt x="514" y="121"/>
                    <a:pt x="515" y="121"/>
                    <a:pt x="515" y="122"/>
                  </a:cubicBezTo>
                  <a:cubicBezTo>
                    <a:pt x="515" y="121"/>
                    <a:pt x="516" y="121"/>
                    <a:pt x="516" y="120"/>
                  </a:cubicBezTo>
                  <a:cubicBezTo>
                    <a:pt x="516" y="117"/>
                    <a:pt x="516" y="116"/>
                    <a:pt x="515" y="114"/>
                  </a:cubicBezTo>
                  <a:cubicBezTo>
                    <a:pt x="516" y="115"/>
                    <a:pt x="517" y="115"/>
                    <a:pt x="518" y="116"/>
                  </a:cubicBezTo>
                  <a:cubicBezTo>
                    <a:pt x="518" y="117"/>
                    <a:pt x="517" y="118"/>
                    <a:pt x="518" y="119"/>
                  </a:cubicBezTo>
                  <a:cubicBezTo>
                    <a:pt x="520" y="122"/>
                    <a:pt x="521" y="120"/>
                    <a:pt x="523" y="120"/>
                  </a:cubicBezTo>
                  <a:cubicBezTo>
                    <a:pt x="522" y="119"/>
                    <a:pt x="524" y="119"/>
                    <a:pt x="524" y="119"/>
                  </a:cubicBezTo>
                  <a:cubicBezTo>
                    <a:pt x="525" y="119"/>
                    <a:pt x="525" y="121"/>
                    <a:pt x="526" y="121"/>
                  </a:cubicBezTo>
                  <a:cubicBezTo>
                    <a:pt x="526" y="124"/>
                    <a:pt x="526" y="125"/>
                    <a:pt x="526" y="129"/>
                  </a:cubicBezTo>
                  <a:cubicBezTo>
                    <a:pt x="526" y="129"/>
                    <a:pt x="529" y="129"/>
                    <a:pt x="528" y="128"/>
                  </a:cubicBezTo>
                  <a:cubicBezTo>
                    <a:pt x="529" y="128"/>
                    <a:pt x="531" y="129"/>
                    <a:pt x="531" y="129"/>
                  </a:cubicBezTo>
                  <a:cubicBezTo>
                    <a:pt x="532" y="129"/>
                    <a:pt x="532" y="126"/>
                    <a:pt x="533" y="126"/>
                  </a:cubicBezTo>
                  <a:cubicBezTo>
                    <a:pt x="534" y="124"/>
                    <a:pt x="537" y="124"/>
                    <a:pt x="538" y="122"/>
                  </a:cubicBezTo>
                  <a:cubicBezTo>
                    <a:pt x="539" y="122"/>
                    <a:pt x="539" y="122"/>
                    <a:pt x="539" y="122"/>
                  </a:cubicBezTo>
                  <a:cubicBezTo>
                    <a:pt x="539" y="120"/>
                    <a:pt x="539" y="120"/>
                    <a:pt x="539" y="120"/>
                  </a:cubicBezTo>
                  <a:cubicBezTo>
                    <a:pt x="540" y="121"/>
                    <a:pt x="540" y="122"/>
                    <a:pt x="541" y="123"/>
                  </a:cubicBezTo>
                  <a:cubicBezTo>
                    <a:pt x="542" y="123"/>
                    <a:pt x="543" y="123"/>
                    <a:pt x="544" y="123"/>
                  </a:cubicBezTo>
                  <a:cubicBezTo>
                    <a:pt x="544" y="123"/>
                    <a:pt x="545" y="121"/>
                    <a:pt x="545" y="121"/>
                  </a:cubicBezTo>
                  <a:cubicBezTo>
                    <a:pt x="547" y="119"/>
                    <a:pt x="550" y="118"/>
                    <a:pt x="552" y="116"/>
                  </a:cubicBezTo>
                  <a:cubicBezTo>
                    <a:pt x="551" y="116"/>
                    <a:pt x="551" y="114"/>
                    <a:pt x="550" y="114"/>
                  </a:cubicBezTo>
                  <a:cubicBezTo>
                    <a:pt x="549" y="114"/>
                    <a:pt x="547" y="115"/>
                    <a:pt x="546" y="114"/>
                  </a:cubicBezTo>
                  <a:cubicBezTo>
                    <a:pt x="545" y="114"/>
                    <a:pt x="543" y="110"/>
                    <a:pt x="542" y="109"/>
                  </a:cubicBezTo>
                  <a:cubicBezTo>
                    <a:pt x="539" y="108"/>
                    <a:pt x="536" y="108"/>
                    <a:pt x="532" y="108"/>
                  </a:cubicBezTo>
                  <a:cubicBezTo>
                    <a:pt x="539" y="106"/>
                    <a:pt x="545" y="106"/>
                    <a:pt x="552" y="104"/>
                  </a:cubicBezTo>
                  <a:cubicBezTo>
                    <a:pt x="551" y="101"/>
                    <a:pt x="551" y="99"/>
                    <a:pt x="551" y="97"/>
                  </a:cubicBezTo>
                  <a:cubicBezTo>
                    <a:pt x="554" y="97"/>
                    <a:pt x="559" y="100"/>
                    <a:pt x="564" y="98"/>
                  </a:cubicBezTo>
                  <a:cubicBezTo>
                    <a:pt x="565" y="97"/>
                    <a:pt x="565" y="97"/>
                    <a:pt x="565" y="97"/>
                  </a:cubicBezTo>
                  <a:cubicBezTo>
                    <a:pt x="566" y="97"/>
                    <a:pt x="568" y="98"/>
                    <a:pt x="569" y="97"/>
                  </a:cubicBezTo>
                  <a:cubicBezTo>
                    <a:pt x="569" y="97"/>
                    <a:pt x="569" y="96"/>
                    <a:pt x="570" y="96"/>
                  </a:cubicBezTo>
                  <a:cubicBezTo>
                    <a:pt x="571" y="96"/>
                    <a:pt x="570" y="94"/>
                    <a:pt x="571" y="94"/>
                  </a:cubicBezTo>
                  <a:cubicBezTo>
                    <a:pt x="568" y="93"/>
                    <a:pt x="563" y="92"/>
                    <a:pt x="569" y="92"/>
                  </a:cubicBezTo>
                  <a:cubicBezTo>
                    <a:pt x="572" y="91"/>
                    <a:pt x="580" y="93"/>
                    <a:pt x="574" y="89"/>
                  </a:cubicBezTo>
                  <a:cubicBezTo>
                    <a:pt x="574" y="88"/>
                    <a:pt x="574" y="88"/>
                    <a:pt x="574" y="88"/>
                  </a:cubicBezTo>
                  <a:cubicBezTo>
                    <a:pt x="580" y="88"/>
                    <a:pt x="580" y="87"/>
                    <a:pt x="584" y="85"/>
                  </a:cubicBezTo>
                  <a:cubicBezTo>
                    <a:pt x="584" y="84"/>
                    <a:pt x="584" y="84"/>
                    <a:pt x="584" y="84"/>
                  </a:cubicBezTo>
                  <a:cubicBezTo>
                    <a:pt x="583" y="83"/>
                    <a:pt x="584" y="83"/>
                    <a:pt x="583" y="81"/>
                  </a:cubicBezTo>
                  <a:cubicBezTo>
                    <a:pt x="580" y="81"/>
                    <a:pt x="579" y="82"/>
                    <a:pt x="576" y="82"/>
                  </a:cubicBezTo>
                  <a:cubicBezTo>
                    <a:pt x="576" y="82"/>
                    <a:pt x="576" y="80"/>
                    <a:pt x="576" y="80"/>
                  </a:cubicBezTo>
                  <a:cubicBezTo>
                    <a:pt x="574" y="80"/>
                    <a:pt x="570" y="78"/>
                    <a:pt x="570" y="78"/>
                  </a:cubicBezTo>
                  <a:cubicBezTo>
                    <a:pt x="569" y="78"/>
                    <a:pt x="568" y="80"/>
                    <a:pt x="568" y="80"/>
                  </a:cubicBezTo>
                  <a:cubicBezTo>
                    <a:pt x="566" y="80"/>
                    <a:pt x="565" y="79"/>
                    <a:pt x="564" y="80"/>
                  </a:cubicBezTo>
                  <a:cubicBezTo>
                    <a:pt x="562" y="81"/>
                    <a:pt x="562" y="81"/>
                    <a:pt x="562" y="81"/>
                  </a:cubicBezTo>
                  <a:cubicBezTo>
                    <a:pt x="558" y="82"/>
                    <a:pt x="556" y="83"/>
                    <a:pt x="552" y="84"/>
                  </a:cubicBezTo>
                  <a:cubicBezTo>
                    <a:pt x="553" y="83"/>
                    <a:pt x="552" y="82"/>
                    <a:pt x="553" y="81"/>
                  </a:cubicBezTo>
                  <a:cubicBezTo>
                    <a:pt x="554" y="80"/>
                    <a:pt x="556" y="79"/>
                    <a:pt x="557" y="79"/>
                  </a:cubicBezTo>
                  <a:cubicBezTo>
                    <a:pt x="558" y="80"/>
                    <a:pt x="556" y="77"/>
                    <a:pt x="556" y="77"/>
                  </a:cubicBezTo>
                  <a:cubicBezTo>
                    <a:pt x="553" y="76"/>
                    <a:pt x="551" y="76"/>
                    <a:pt x="548" y="76"/>
                  </a:cubicBezTo>
                  <a:cubicBezTo>
                    <a:pt x="548" y="76"/>
                    <a:pt x="549" y="74"/>
                    <a:pt x="550" y="74"/>
                  </a:cubicBezTo>
                  <a:cubicBezTo>
                    <a:pt x="550" y="74"/>
                    <a:pt x="558" y="76"/>
                    <a:pt x="559" y="76"/>
                  </a:cubicBezTo>
                  <a:cubicBezTo>
                    <a:pt x="559" y="76"/>
                    <a:pt x="561" y="78"/>
                    <a:pt x="561" y="78"/>
                  </a:cubicBezTo>
                  <a:cubicBezTo>
                    <a:pt x="562" y="78"/>
                    <a:pt x="564" y="77"/>
                    <a:pt x="566" y="77"/>
                  </a:cubicBezTo>
                  <a:cubicBezTo>
                    <a:pt x="567" y="77"/>
                    <a:pt x="574" y="76"/>
                    <a:pt x="569" y="74"/>
                  </a:cubicBezTo>
                  <a:cubicBezTo>
                    <a:pt x="566" y="73"/>
                    <a:pt x="565" y="73"/>
                    <a:pt x="562" y="72"/>
                  </a:cubicBezTo>
                  <a:cubicBezTo>
                    <a:pt x="563" y="72"/>
                    <a:pt x="560" y="71"/>
                    <a:pt x="560" y="71"/>
                  </a:cubicBezTo>
                  <a:cubicBezTo>
                    <a:pt x="564" y="72"/>
                    <a:pt x="567" y="71"/>
                    <a:pt x="571" y="72"/>
                  </a:cubicBezTo>
                  <a:cubicBezTo>
                    <a:pt x="571" y="73"/>
                    <a:pt x="573" y="74"/>
                    <a:pt x="574" y="74"/>
                  </a:cubicBezTo>
                  <a:cubicBezTo>
                    <a:pt x="574" y="74"/>
                    <a:pt x="576" y="73"/>
                    <a:pt x="576" y="72"/>
                  </a:cubicBezTo>
                  <a:cubicBezTo>
                    <a:pt x="575" y="70"/>
                    <a:pt x="575" y="70"/>
                    <a:pt x="575" y="70"/>
                  </a:cubicBezTo>
                  <a:cubicBezTo>
                    <a:pt x="570" y="69"/>
                    <a:pt x="565" y="69"/>
                    <a:pt x="560" y="69"/>
                  </a:cubicBezTo>
                  <a:cubicBezTo>
                    <a:pt x="560" y="69"/>
                    <a:pt x="560" y="67"/>
                    <a:pt x="560" y="66"/>
                  </a:cubicBezTo>
                  <a:cubicBezTo>
                    <a:pt x="562" y="67"/>
                    <a:pt x="564" y="67"/>
                    <a:pt x="566" y="68"/>
                  </a:cubicBezTo>
                  <a:cubicBezTo>
                    <a:pt x="566" y="67"/>
                    <a:pt x="567" y="65"/>
                    <a:pt x="568" y="65"/>
                  </a:cubicBezTo>
                  <a:cubicBezTo>
                    <a:pt x="568" y="65"/>
                    <a:pt x="569" y="66"/>
                    <a:pt x="570" y="65"/>
                  </a:cubicBezTo>
                  <a:cubicBezTo>
                    <a:pt x="570" y="65"/>
                    <a:pt x="570" y="67"/>
                    <a:pt x="570" y="67"/>
                  </a:cubicBezTo>
                  <a:cubicBezTo>
                    <a:pt x="572" y="69"/>
                    <a:pt x="576" y="70"/>
                    <a:pt x="577" y="69"/>
                  </a:cubicBezTo>
                  <a:cubicBezTo>
                    <a:pt x="577" y="69"/>
                    <a:pt x="575" y="66"/>
                    <a:pt x="579" y="67"/>
                  </a:cubicBezTo>
                  <a:cubicBezTo>
                    <a:pt x="579" y="67"/>
                    <a:pt x="582" y="69"/>
                    <a:pt x="583" y="70"/>
                  </a:cubicBezTo>
                  <a:cubicBezTo>
                    <a:pt x="584" y="69"/>
                    <a:pt x="586" y="67"/>
                    <a:pt x="586" y="66"/>
                  </a:cubicBezTo>
                  <a:cubicBezTo>
                    <a:pt x="587" y="67"/>
                    <a:pt x="588" y="68"/>
                    <a:pt x="588" y="68"/>
                  </a:cubicBezTo>
                  <a:cubicBezTo>
                    <a:pt x="593" y="70"/>
                    <a:pt x="596" y="68"/>
                    <a:pt x="600" y="68"/>
                  </a:cubicBezTo>
                  <a:cubicBezTo>
                    <a:pt x="600" y="68"/>
                    <a:pt x="601" y="66"/>
                    <a:pt x="601" y="65"/>
                  </a:cubicBezTo>
                  <a:cubicBezTo>
                    <a:pt x="600" y="65"/>
                    <a:pt x="600" y="65"/>
                    <a:pt x="599" y="64"/>
                  </a:cubicBezTo>
                  <a:cubicBezTo>
                    <a:pt x="596" y="63"/>
                    <a:pt x="603" y="64"/>
                    <a:pt x="603" y="64"/>
                  </a:cubicBezTo>
                  <a:cubicBezTo>
                    <a:pt x="604" y="64"/>
                    <a:pt x="605" y="61"/>
                    <a:pt x="605" y="61"/>
                  </a:cubicBezTo>
                  <a:cubicBezTo>
                    <a:pt x="605" y="61"/>
                    <a:pt x="615" y="60"/>
                    <a:pt x="611" y="59"/>
                  </a:cubicBezTo>
                  <a:cubicBezTo>
                    <a:pt x="610" y="59"/>
                    <a:pt x="608" y="58"/>
                    <a:pt x="607" y="58"/>
                  </a:cubicBezTo>
                  <a:cubicBezTo>
                    <a:pt x="607" y="58"/>
                    <a:pt x="608" y="57"/>
                    <a:pt x="607" y="56"/>
                  </a:cubicBezTo>
                  <a:cubicBezTo>
                    <a:pt x="609" y="55"/>
                    <a:pt x="609" y="55"/>
                    <a:pt x="609" y="55"/>
                  </a:cubicBezTo>
                  <a:cubicBezTo>
                    <a:pt x="610" y="55"/>
                    <a:pt x="611" y="57"/>
                    <a:pt x="612" y="57"/>
                  </a:cubicBezTo>
                  <a:cubicBezTo>
                    <a:pt x="616" y="59"/>
                    <a:pt x="616" y="57"/>
                    <a:pt x="619" y="56"/>
                  </a:cubicBezTo>
                  <a:cubicBezTo>
                    <a:pt x="619" y="54"/>
                    <a:pt x="619" y="54"/>
                    <a:pt x="619" y="54"/>
                  </a:cubicBezTo>
                  <a:cubicBezTo>
                    <a:pt x="620" y="54"/>
                    <a:pt x="621" y="55"/>
                    <a:pt x="622" y="54"/>
                  </a:cubicBezTo>
                  <a:cubicBezTo>
                    <a:pt x="623" y="53"/>
                    <a:pt x="621" y="52"/>
                    <a:pt x="621" y="51"/>
                  </a:cubicBezTo>
                  <a:cubicBezTo>
                    <a:pt x="622" y="50"/>
                    <a:pt x="623" y="50"/>
                    <a:pt x="623" y="49"/>
                  </a:cubicBezTo>
                  <a:cubicBezTo>
                    <a:pt x="627" y="55"/>
                    <a:pt x="628" y="51"/>
                    <a:pt x="627" y="51"/>
                  </a:cubicBezTo>
                  <a:cubicBezTo>
                    <a:pt x="628" y="51"/>
                    <a:pt x="628" y="52"/>
                    <a:pt x="629" y="52"/>
                  </a:cubicBezTo>
                  <a:cubicBezTo>
                    <a:pt x="630" y="52"/>
                    <a:pt x="630" y="49"/>
                    <a:pt x="631" y="49"/>
                  </a:cubicBezTo>
                  <a:cubicBezTo>
                    <a:pt x="633" y="48"/>
                    <a:pt x="635" y="48"/>
                    <a:pt x="637" y="47"/>
                  </a:cubicBezTo>
                  <a:cubicBezTo>
                    <a:pt x="638" y="47"/>
                    <a:pt x="639" y="45"/>
                    <a:pt x="639" y="45"/>
                  </a:cubicBezTo>
                  <a:cubicBezTo>
                    <a:pt x="640" y="44"/>
                    <a:pt x="642" y="44"/>
                    <a:pt x="643" y="43"/>
                  </a:cubicBezTo>
                  <a:cubicBezTo>
                    <a:pt x="644" y="43"/>
                    <a:pt x="643" y="41"/>
                    <a:pt x="644" y="41"/>
                  </a:cubicBezTo>
                  <a:cubicBezTo>
                    <a:pt x="646" y="41"/>
                    <a:pt x="647" y="42"/>
                    <a:pt x="650" y="42"/>
                  </a:cubicBezTo>
                  <a:cubicBezTo>
                    <a:pt x="651" y="42"/>
                    <a:pt x="655" y="40"/>
                    <a:pt x="656" y="40"/>
                  </a:cubicBezTo>
                  <a:cubicBezTo>
                    <a:pt x="663" y="38"/>
                    <a:pt x="667" y="38"/>
                    <a:pt x="673" y="35"/>
                  </a:cubicBezTo>
                  <a:cubicBezTo>
                    <a:pt x="674" y="34"/>
                    <a:pt x="674" y="32"/>
                    <a:pt x="675" y="31"/>
                  </a:cubicBezTo>
                  <a:cubicBezTo>
                    <a:pt x="673" y="31"/>
                    <a:pt x="672" y="31"/>
                    <a:pt x="670" y="31"/>
                  </a:cubicBezTo>
                  <a:cubicBezTo>
                    <a:pt x="668" y="32"/>
                    <a:pt x="664" y="34"/>
                    <a:pt x="662" y="35"/>
                  </a:cubicBezTo>
                  <a:cubicBezTo>
                    <a:pt x="659" y="35"/>
                    <a:pt x="652" y="35"/>
                    <a:pt x="653" y="35"/>
                  </a:cubicBezTo>
                  <a:cubicBezTo>
                    <a:pt x="655" y="33"/>
                    <a:pt x="655" y="33"/>
                    <a:pt x="655" y="33"/>
                  </a:cubicBezTo>
                  <a:cubicBezTo>
                    <a:pt x="658" y="32"/>
                    <a:pt x="661" y="33"/>
                    <a:pt x="665" y="32"/>
                  </a:cubicBezTo>
                  <a:cubicBezTo>
                    <a:pt x="664" y="31"/>
                    <a:pt x="665" y="31"/>
                    <a:pt x="665" y="31"/>
                  </a:cubicBezTo>
                  <a:cubicBezTo>
                    <a:pt x="665" y="31"/>
                    <a:pt x="663" y="29"/>
                    <a:pt x="664" y="29"/>
                  </a:cubicBezTo>
                  <a:cubicBezTo>
                    <a:pt x="665" y="29"/>
                    <a:pt x="667" y="30"/>
                    <a:pt x="667" y="31"/>
                  </a:cubicBezTo>
                  <a:cubicBezTo>
                    <a:pt x="668" y="31"/>
                    <a:pt x="674" y="30"/>
                    <a:pt x="675" y="29"/>
                  </a:cubicBezTo>
                  <a:cubicBezTo>
                    <a:pt x="676" y="29"/>
                    <a:pt x="677" y="26"/>
                    <a:pt x="678" y="25"/>
                  </a:cubicBezTo>
                  <a:cubicBezTo>
                    <a:pt x="679" y="25"/>
                    <a:pt x="682" y="26"/>
                    <a:pt x="683" y="25"/>
                  </a:cubicBezTo>
                  <a:cubicBezTo>
                    <a:pt x="683" y="24"/>
                    <a:pt x="683" y="24"/>
                    <a:pt x="683" y="24"/>
                  </a:cubicBezTo>
                  <a:cubicBezTo>
                    <a:pt x="684" y="24"/>
                    <a:pt x="686" y="24"/>
                    <a:pt x="687" y="23"/>
                  </a:cubicBezTo>
                  <a:cubicBezTo>
                    <a:pt x="688" y="23"/>
                    <a:pt x="689" y="21"/>
                    <a:pt x="689" y="21"/>
                  </a:cubicBezTo>
                  <a:cubicBezTo>
                    <a:pt x="690" y="20"/>
                    <a:pt x="692" y="21"/>
                    <a:pt x="693" y="21"/>
                  </a:cubicBezTo>
                  <a:cubicBezTo>
                    <a:pt x="694" y="19"/>
                    <a:pt x="694" y="19"/>
                    <a:pt x="694" y="19"/>
                  </a:cubicBezTo>
                  <a:cubicBezTo>
                    <a:pt x="695" y="19"/>
                    <a:pt x="696" y="20"/>
                    <a:pt x="696" y="19"/>
                  </a:cubicBezTo>
                  <a:cubicBezTo>
                    <a:pt x="696" y="19"/>
                    <a:pt x="696" y="19"/>
                    <a:pt x="696" y="19"/>
                  </a:cubicBezTo>
                  <a:cubicBezTo>
                    <a:pt x="696" y="18"/>
                    <a:pt x="698" y="17"/>
                    <a:pt x="698" y="17"/>
                  </a:cubicBezTo>
                  <a:cubicBezTo>
                    <a:pt x="698" y="14"/>
                    <a:pt x="698" y="14"/>
                    <a:pt x="698" y="14"/>
                  </a:cubicBezTo>
                  <a:cubicBezTo>
                    <a:pt x="695" y="14"/>
                    <a:pt x="693" y="14"/>
                    <a:pt x="690" y="13"/>
                  </a:cubicBezTo>
                  <a:cubicBezTo>
                    <a:pt x="690" y="12"/>
                    <a:pt x="690" y="12"/>
                    <a:pt x="690" y="12"/>
                  </a:cubicBezTo>
                  <a:cubicBezTo>
                    <a:pt x="690" y="12"/>
                    <a:pt x="686" y="11"/>
                    <a:pt x="686" y="11"/>
                  </a:cubicBezTo>
                  <a:cubicBezTo>
                    <a:pt x="685" y="11"/>
                    <a:pt x="684" y="13"/>
                    <a:pt x="683" y="12"/>
                  </a:cubicBezTo>
                  <a:cubicBezTo>
                    <a:pt x="683" y="11"/>
                    <a:pt x="683" y="11"/>
                    <a:pt x="683" y="11"/>
                  </a:cubicBezTo>
                  <a:cubicBezTo>
                    <a:pt x="681" y="11"/>
                    <a:pt x="682" y="10"/>
                    <a:pt x="681" y="9"/>
                  </a:cubicBezTo>
                  <a:cubicBezTo>
                    <a:pt x="680" y="9"/>
                    <a:pt x="679" y="9"/>
                    <a:pt x="678" y="9"/>
                  </a:cubicBezTo>
                  <a:cubicBezTo>
                    <a:pt x="678" y="7"/>
                    <a:pt x="678" y="7"/>
                    <a:pt x="678" y="7"/>
                  </a:cubicBezTo>
                  <a:cubicBezTo>
                    <a:pt x="675" y="6"/>
                    <a:pt x="673" y="7"/>
                    <a:pt x="669" y="6"/>
                  </a:cubicBezTo>
                  <a:cubicBezTo>
                    <a:pt x="669" y="6"/>
                    <a:pt x="667" y="4"/>
                    <a:pt x="666" y="4"/>
                  </a:cubicBezTo>
                  <a:cubicBezTo>
                    <a:pt x="662" y="3"/>
                    <a:pt x="654" y="3"/>
                    <a:pt x="653" y="3"/>
                  </a:cubicBezTo>
                  <a:cubicBezTo>
                    <a:pt x="651" y="4"/>
                    <a:pt x="650" y="8"/>
                    <a:pt x="648" y="9"/>
                  </a:cubicBezTo>
                  <a:cubicBezTo>
                    <a:pt x="646" y="10"/>
                    <a:pt x="644" y="10"/>
                    <a:pt x="643" y="11"/>
                  </a:cubicBezTo>
                  <a:cubicBezTo>
                    <a:pt x="642" y="11"/>
                    <a:pt x="641" y="13"/>
                    <a:pt x="640" y="13"/>
                  </a:cubicBezTo>
                  <a:cubicBezTo>
                    <a:pt x="638" y="14"/>
                    <a:pt x="638" y="12"/>
                    <a:pt x="637" y="13"/>
                  </a:cubicBezTo>
                  <a:cubicBezTo>
                    <a:pt x="637" y="13"/>
                    <a:pt x="635" y="14"/>
                    <a:pt x="635" y="15"/>
                  </a:cubicBezTo>
                  <a:cubicBezTo>
                    <a:pt x="631" y="16"/>
                    <a:pt x="630" y="15"/>
                    <a:pt x="627" y="17"/>
                  </a:cubicBezTo>
                  <a:cubicBezTo>
                    <a:pt x="628" y="16"/>
                    <a:pt x="627" y="15"/>
                    <a:pt x="627" y="15"/>
                  </a:cubicBezTo>
                  <a:cubicBezTo>
                    <a:pt x="628" y="14"/>
                    <a:pt x="631" y="12"/>
                    <a:pt x="633" y="11"/>
                  </a:cubicBezTo>
                  <a:cubicBezTo>
                    <a:pt x="634" y="11"/>
                    <a:pt x="636" y="12"/>
                    <a:pt x="638" y="11"/>
                  </a:cubicBezTo>
                  <a:cubicBezTo>
                    <a:pt x="639" y="11"/>
                    <a:pt x="647" y="7"/>
                    <a:pt x="647" y="6"/>
                  </a:cubicBezTo>
                  <a:cubicBezTo>
                    <a:pt x="648" y="5"/>
                    <a:pt x="647" y="4"/>
                    <a:pt x="648" y="3"/>
                  </a:cubicBezTo>
                  <a:cubicBezTo>
                    <a:pt x="647" y="3"/>
                    <a:pt x="645" y="2"/>
                    <a:pt x="644" y="2"/>
                  </a:cubicBezTo>
                  <a:cubicBezTo>
                    <a:pt x="639" y="0"/>
                    <a:pt x="637" y="2"/>
                    <a:pt x="632" y="3"/>
                  </a:cubicBezTo>
                  <a:cubicBezTo>
                    <a:pt x="631" y="3"/>
                    <a:pt x="628" y="2"/>
                    <a:pt x="629" y="2"/>
                  </a:cubicBezTo>
                  <a:cubicBezTo>
                    <a:pt x="628" y="3"/>
                    <a:pt x="628" y="3"/>
                    <a:pt x="628" y="3"/>
                  </a:cubicBezTo>
                  <a:cubicBezTo>
                    <a:pt x="627" y="3"/>
                    <a:pt x="623" y="3"/>
                    <a:pt x="622" y="2"/>
                  </a:cubicBezTo>
                  <a:cubicBezTo>
                    <a:pt x="621" y="1"/>
                    <a:pt x="621" y="1"/>
                    <a:pt x="621" y="1"/>
                  </a:cubicBezTo>
                  <a:cubicBezTo>
                    <a:pt x="621" y="0"/>
                    <a:pt x="620" y="1"/>
                    <a:pt x="618" y="1"/>
                  </a:cubicBezTo>
                  <a:cubicBezTo>
                    <a:pt x="616" y="1"/>
                    <a:pt x="613" y="0"/>
                    <a:pt x="611" y="0"/>
                  </a:cubicBezTo>
                  <a:cubicBezTo>
                    <a:pt x="610" y="0"/>
                    <a:pt x="606" y="3"/>
                    <a:pt x="606" y="3"/>
                  </a:cubicBezTo>
                  <a:cubicBezTo>
                    <a:pt x="606" y="4"/>
                    <a:pt x="606" y="6"/>
                    <a:pt x="606" y="7"/>
                  </a:cubicBezTo>
                  <a:cubicBezTo>
                    <a:pt x="605" y="6"/>
                    <a:pt x="605" y="5"/>
                    <a:pt x="605" y="5"/>
                  </a:cubicBezTo>
                  <a:cubicBezTo>
                    <a:pt x="602" y="4"/>
                    <a:pt x="589" y="7"/>
                    <a:pt x="594" y="12"/>
                  </a:cubicBezTo>
                  <a:cubicBezTo>
                    <a:pt x="592" y="11"/>
                    <a:pt x="590" y="11"/>
                    <a:pt x="588" y="9"/>
                  </a:cubicBezTo>
                  <a:cubicBezTo>
                    <a:pt x="587" y="9"/>
                    <a:pt x="587" y="7"/>
                    <a:pt x="585" y="7"/>
                  </a:cubicBezTo>
                  <a:cubicBezTo>
                    <a:pt x="584" y="6"/>
                    <a:pt x="582" y="7"/>
                    <a:pt x="582" y="7"/>
                  </a:cubicBezTo>
                  <a:cubicBezTo>
                    <a:pt x="575" y="8"/>
                    <a:pt x="566" y="6"/>
                    <a:pt x="561" y="7"/>
                  </a:cubicBezTo>
                  <a:cubicBezTo>
                    <a:pt x="559" y="7"/>
                    <a:pt x="557" y="9"/>
                    <a:pt x="556" y="9"/>
                  </a:cubicBezTo>
                  <a:cubicBezTo>
                    <a:pt x="556" y="11"/>
                    <a:pt x="556" y="11"/>
                    <a:pt x="556" y="11"/>
                  </a:cubicBezTo>
                  <a:cubicBezTo>
                    <a:pt x="556" y="11"/>
                    <a:pt x="557" y="11"/>
                    <a:pt x="558" y="11"/>
                  </a:cubicBezTo>
                  <a:cubicBezTo>
                    <a:pt x="558" y="12"/>
                    <a:pt x="557" y="13"/>
                    <a:pt x="558" y="13"/>
                  </a:cubicBezTo>
                  <a:cubicBezTo>
                    <a:pt x="559" y="14"/>
                    <a:pt x="561" y="13"/>
                    <a:pt x="562" y="13"/>
                  </a:cubicBezTo>
                  <a:cubicBezTo>
                    <a:pt x="562" y="13"/>
                    <a:pt x="563" y="15"/>
                    <a:pt x="563" y="15"/>
                  </a:cubicBezTo>
                  <a:cubicBezTo>
                    <a:pt x="564" y="15"/>
                    <a:pt x="566" y="16"/>
                    <a:pt x="567" y="17"/>
                  </a:cubicBezTo>
                  <a:cubicBezTo>
                    <a:pt x="567" y="18"/>
                    <a:pt x="566" y="20"/>
                    <a:pt x="566" y="20"/>
                  </a:cubicBezTo>
                  <a:cubicBezTo>
                    <a:pt x="564" y="17"/>
                    <a:pt x="563" y="15"/>
                    <a:pt x="560" y="15"/>
                  </a:cubicBezTo>
                  <a:cubicBezTo>
                    <a:pt x="559" y="14"/>
                    <a:pt x="557" y="15"/>
                    <a:pt x="557" y="15"/>
                  </a:cubicBezTo>
                  <a:cubicBezTo>
                    <a:pt x="556" y="14"/>
                    <a:pt x="555" y="12"/>
                    <a:pt x="554" y="11"/>
                  </a:cubicBezTo>
                  <a:cubicBezTo>
                    <a:pt x="554" y="12"/>
                    <a:pt x="553" y="11"/>
                    <a:pt x="552" y="11"/>
                  </a:cubicBezTo>
                  <a:cubicBezTo>
                    <a:pt x="552" y="11"/>
                    <a:pt x="551" y="13"/>
                    <a:pt x="551" y="13"/>
                  </a:cubicBezTo>
                  <a:cubicBezTo>
                    <a:pt x="549" y="14"/>
                    <a:pt x="547" y="13"/>
                    <a:pt x="545" y="13"/>
                  </a:cubicBezTo>
                  <a:cubicBezTo>
                    <a:pt x="544" y="12"/>
                    <a:pt x="544" y="11"/>
                    <a:pt x="543" y="11"/>
                  </a:cubicBezTo>
                  <a:cubicBezTo>
                    <a:pt x="543" y="11"/>
                    <a:pt x="543" y="13"/>
                    <a:pt x="543" y="13"/>
                  </a:cubicBezTo>
                  <a:cubicBezTo>
                    <a:pt x="543" y="14"/>
                    <a:pt x="540" y="17"/>
                    <a:pt x="539" y="17"/>
                  </a:cubicBezTo>
                  <a:cubicBezTo>
                    <a:pt x="538" y="17"/>
                    <a:pt x="537" y="18"/>
                    <a:pt x="536" y="17"/>
                  </a:cubicBezTo>
                  <a:cubicBezTo>
                    <a:pt x="535" y="17"/>
                    <a:pt x="535" y="15"/>
                    <a:pt x="535" y="15"/>
                  </a:cubicBezTo>
                  <a:cubicBezTo>
                    <a:pt x="534" y="15"/>
                    <a:pt x="533" y="15"/>
                    <a:pt x="532" y="15"/>
                  </a:cubicBezTo>
                  <a:cubicBezTo>
                    <a:pt x="532" y="15"/>
                    <a:pt x="531" y="16"/>
                    <a:pt x="531" y="17"/>
                  </a:cubicBezTo>
                  <a:cubicBezTo>
                    <a:pt x="532" y="18"/>
                    <a:pt x="533" y="19"/>
                    <a:pt x="533" y="19"/>
                  </a:cubicBezTo>
                  <a:cubicBezTo>
                    <a:pt x="534" y="20"/>
                    <a:pt x="535" y="19"/>
                    <a:pt x="536" y="19"/>
                  </a:cubicBezTo>
                  <a:cubicBezTo>
                    <a:pt x="536" y="21"/>
                    <a:pt x="536" y="21"/>
                    <a:pt x="536" y="21"/>
                  </a:cubicBezTo>
                  <a:cubicBezTo>
                    <a:pt x="532" y="19"/>
                    <a:pt x="529" y="17"/>
                    <a:pt x="526" y="17"/>
                  </a:cubicBezTo>
                  <a:cubicBezTo>
                    <a:pt x="526" y="16"/>
                    <a:pt x="524" y="17"/>
                    <a:pt x="524" y="17"/>
                  </a:cubicBezTo>
                  <a:cubicBezTo>
                    <a:pt x="523" y="16"/>
                    <a:pt x="522" y="14"/>
                    <a:pt x="521" y="14"/>
                  </a:cubicBezTo>
                  <a:cubicBezTo>
                    <a:pt x="520" y="14"/>
                    <a:pt x="518" y="14"/>
                    <a:pt x="517" y="14"/>
                  </a:cubicBezTo>
                  <a:cubicBezTo>
                    <a:pt x="517" y="16"/>
                    <a:pt x="517" y="21"/>
                    <a:pt x="518" y="23"/>
                  </a:cubicBezTo>
                  <a:cubicBezTo>
                    <a:pt x="519" y="24"/>
                    <a:pt x="521" y="24"/>
                    <a:pt x="521" y="25"/>
                  </a:cubicBezTo>
                  <a:cubicBezTo>
                    <a:pt x="521" y="25"/>
                    <a:pt x="521" y="26"/>
                    <a:pt x="521" y="27"/>
                  </a:cubicBezTo>
                  <a:cubicBezTo>
                    <a:pt x="520" y="26"/>
                    <a:pt x="519" y="24"/>
                    <a:pt x="518" y="23"/>
                  </a:cubicBezTo>
                  <a:cubicBezTo>
                    <a:pt x="517" y="23"/>
                    <a:pt x="517" y="22"/>
                    <a:pt x="516" y="22"/>
                  </a:cubicBezTo>
                  <a:cubicBezTo>
                    <a:pt x="516" y="23"/>
                    <a:pt x="515" y="21"/>
                    <a:pt x="514" y="21"/>
                  </a:cubicBezTo>
                  <a:cubicBezTo>
                    <a:pt x="514" y="22"/>
                    <a:pt x="515" y="25"/>
                    <a:pt x="514" y="25"/>
                  </a:cubicBezTo>
                  <a:cubicBezTo>
                    <a:pt x="513" y="25"/>
                    <a:pt x="513" y="25"/>
                    <a:pt x="513" y="25"/>
                  </a:cubicBezTo>
                  <a:cubicBezTo>
                    <a:pt x="510" y="21"/>
                    <a:pt x="510" y="19"/>
                    <a:pt x="504" y="18"/>
                  </a:cubicBezTo>
                  <a:cubicBezTo>
                    <a:pt x="503" y="17"/>
                    <a:pt x="503" y="17"/>
                    <a:pt x="503" y="17"/>
                  </a:cubicBezTo>
                  <a:cubicBezTo>
                    <a:pt x="500" y="16"/>
                    <a:pt x="498" y="17"/>
                    <a:pt x="495" y="16"/>
                  </a:cubicBezTo>
                  <a:cubicBezTo>
                    <a:pt x="491" y="15"/>
                    <a:pt x="491" y="15"/>
                    <a:pt x="491" y="15"/>
                  </a:cubicBezTo>
                  <a:cubicBezTo>
                    <a:pt x="491" y="14"/>
                    <a:pt x="490" y="13"/>
                    <a:pt x="490" y="13"/>
                  </a:cubicBezTo>
                  <a:cubicBezTo>
                    <a:pt x="490" y="12"/>
                    <a:pt x="490" y="12"/>
                    <a:pt x="490" y="12"/>
                  </a:cubicBezTo>
                  <a:cubicBezTo>
                    <a:pt x="488" y="11"/>
                    <a:pt x="484" y="12"/>
                    <a:pt x="482" y="12"/>
                  </a:cubicBezTo>
                  <a:cubicBezTo>
                    <a:pt x="483" y="13"/>
                    <a:pt x="482" y="13"/>
                    <a:pt x="482" y="14"/>
                  </a:cubicBezTo>
                  <a:cubicBezTo>
                    <a:pt x="482" y="14"/>
                    <a:pt x="485" y="18"/>
                    <a:pt x="486" y="19"/>
                  </a:cubicBezTo>
                  <a:cubicBezTo>
                    <a:pt x="480" y="17"/>
                    <a:pt x="476" y="19"/>
                    <a:pt x="470" y="18"/>
                  </a:cubicBezTo>
                  <a:cubicBezTo>
                    <a:pt x="471" y="20"/>
                    <a:pt x="471" y="21"/>
                    <a:pt x="472" y="23"/>
                  </a:cubicBezTo>
                  <a:cubicBezTo>
                    <a:pt x="474" y="23"/>
                    <a:pt x="474" y="22"/>
                    <a:pt x="476" y="23"/>
                  </a:cubicBezTo>
                  <a:cubicBezTo>
                    <a:pt x="477" y="23"/>
                    <a:pt x="478" y="25"/>
                    <a:pt x="478" y="25"/>
                  </a:cubicBezTo>
                  <a:cubicBezTo>
                    <a:pt x="481" y="25"/>
                    <a:pt x="482" y="23"/>
                    <a:pt x="484" y="23"/>
                  </a:cubicBezTo>
                  <a:cubicBezTo>
                    <a:pt x="485" y="23"/>
                    <a:pt x="487" y="24"/>
                    <a:pt x="489" y="24"/>
                  </a:cubicBezTo>
                  <a:cubicBezTo>
                    <a:pt x="490" y="24"/>
                    <a:pt x="491" y="22"/>
                    <a:pt x="493" y="23"/>
                  </a:cubicBezTo>
                  <a:cubicBezTo>
                    <a:pt x="493" y="23"/>
                    <a:pt x="494" y="24"/>
                    <a:pt x="494" y="24"/>
                  </a:cubicBezTo>
                  <a:cubicBezTo>
                    <a:pt x="494" y="25"/>
                    <a:pt x="494" y="25"/>
                    <a:pt x="494" y="25"/>
                  </a:cubicBezTo>
                  <a:cubicBezTo>
                    <a:pt x="494" y="26"/>
                    <a:pt x="492" y="25"/>
                    <a:pt x="492" y="25"/>
                  </a:cubicBezTo>
                  <a:cubicBezTo>
                    <a:pt x="492" y="25"/>
                    <a:pt x="492" y="31"/>
                    <a:pt x="492" y="31"/>
                  </a:cubicBezTo>
                  <a:cubicBezTo>
                    <a:pt x="491" y="31"/>
                    <a:pt x="491" y="31"/>
                    <a:pt x="490" y="31"/>
                  </a:cubicBezTo>
                  <a:cubicBezTo>
                    <a:pt x="490" y="29"/>
                    <a:pt x="490" y="28"/>
                    <a:pt x="489" y="26"/>
                  </a:cubicBezTo>
                  <a:cubicBezTo>
                    <a:pt x="487" y="26"/>
                    <a:pt x="486" y="26"/>
                    <a:pt x="484" y="27"/>
                  </a:cubicBezTo>
                  <a:cubicBezTo>
                    <a:pt x="483" y="29"/>
                    <a:pt x="483" y="29"/>
                    <a:pt x="483" y="29"/>
                  </a:cubicBezTo>
                  <a:cubicBezTo>
                    <a:pt x="483" y="29"/>
                    <a:pt x="476" y="26"/>
                    <a:pt x="474" y="25"/>
                  </a:cubicBezTo>
                  <a:cubicBezTo>
                    <a:pt x="475" y="25"/>
                    <a:pt x="473" y="27"/>
                    <a:pt x="473" y="27"/>
                  </a:cubicBezTo>
                  <a:cubicBezTo>
                    <a:pt x="474" y="27"/>
                    <a:pt x="475" y="30"/>
                    <a:pt x="474" y="30"/>
                  </a:cubicBezTo>
                  <a:close/>
                  <a:moveTo>
                    <a:pt x="101" y="453"/>
                  </a:moveTo>
                  <a:cubicBezTo>
                    <a:pt x="102" y="453"/>
                    <a:pt x="102" y="453"/>
                    <a:pt x="102" y="453"/>
                  </a:cubicBezTo>
                  <a:cubicBezTo>
                    <a:pt x="102" y="452"/>
                    <a:pt x="102" y="452"/>
                    <a:pt x="102" y="452"/>
                  </a:cubicBezTo>
                  <a:cubicBezTo>
                    <a:pt x="102" y="452"/>
                    <a:pt x="103" y="453"/>
                    <a:pt x="104" y="453"/>
                  </a:cubicBezTo>
                  <a:cubicBezTo>
                    <a:pt x="103" y="453"/>
                    <a:pt x="104" y="455"/>
                    <a:pt x="104" y="455"/>
                  </a:cubicBezTo>
                  <a:cubicBezTo>
                    <a:pt x="103" y="456"/>
                    <a:pt x="102" y="455"/>
                    <a:pt x="102" y="455"/>
                  </a:cubicBezTo>
                  <a:cubicBezTo>
                    <a:pt x="100" y="456"/>
                    <a:pt x="97" y="462"/>
                    <a:pt x="96" y="464"/>
                  </a:cubicBezTo>
                  <a:cubicBezTo>
                    <a:pt x="97" y="465"/>
                    <a:pt x="99" y="465"/>
                    <a:pt x="100" y="466"/>
                  </a:cubicBezTo>
                  <a:cubicBezTo>
                    <a:pt x="100" y="467"/>
                    <a:pt x="99" y="467"/>
                    <a:pt x="99" y="467"/>
                  </a:cubicBezTo>
                  <a:cubicBezTo>
                    <a:pt x="99" y="467"/>
                    <a:pt x="99" y="469"/>
                    <a:pt x="99" y="469"/>
                  </a:cubicBezTo>
                  <a:cubicBezTo>
                    <a:pt x="99" y="469"/>
                    <a:pt x="101" y="470"/>
                    <a:pt x="101" y="470"/>
                  </a:cubicBezTo>
                  <a:cubicBezTo>
                    <a:pt x="101" y="471"/>
                    <a:pt x="101" y="471"/>
                    <a:pt x="101" y="471"/>
                  </a:cubicBezTo>
                  <a:cubicBezTo>
                    <a:pt x="98" y="470"/>
                    <a:pt x="100" y="476"/>
                    <a:pt x="101" y="477"/>
                  </a:cubicBezTo>
                  <a:cubicBezTo>
                    <a:pt x="104" y="480"/>
                    <a:pt x="104" y="480"/>
                    <a:pt x="104" y="480"/>
                  </a:cubicBezTo>
                  <a:cubicBezTo>
                    <a:pt x="104" y="479"/>
                    <a:pt x="106" y="480"/>
                    <a:pt x="106" y="479"/>
                  </a:cubicBezTo>
                  <a:cubicBezTo>
                    <a:pt x="107" y="479"/>
                    <a:pt x="106" y="478"/>
                    <a:pt x="106" y="478"/>
                  </a:cubicBezTo>
                  <a:cubicBezTo>
                    <a:pt x="108" y="475"/>
                    <a:pt x="108" y="475"/>
                    <a:pt x="108" y="475"/>
                  </a:cubicBezTo>
                  <a:cubicBezTo>
                    <a:pt x="109" y="474"/>
                    <a:pt x="110" y="476"/>
                    <a:pt x="111" y="475"/>
                  </a:cubicBezTo>
                  <a:cubicBezTo>
                    <a:pt x="110" y="477"/>
                    <a:pt x="110" y="476"/>
                    <a:pt x="109" y="477"/>
                  </a:cubicBezTo>
                  <a:cubicBezTo>
                    <a:pt x="109" y="478"/>
                    <a:pt x="110" y="481"/>
                    <a:pt x="110" y="481"/>
                  </a:cubicBezTo>
                  <a:cubicBezTo>
                    <a:pt x="110" y="481"/>
                    <a:pt x="108" y="481"/>
                    <a:pt x="108" y="481"/>
                  </a:cubicBezTo>
                  <a:cubicBezTo>
                    <a:pt x="108" y="481"/>
                    <a:pt x="107" y="483"/>
                    <a:pt x="107" y="484"/>
                  </a:cubicBezTo>
                  <a:cubicBezTo>
                    <a:pt x="108" y="484"/>
                    <a:pt x="109" y="485"/>
                    <a:pt x="110" y="486"/>
                  </a:cubicBezTo>
                  <a:cubicBezTo>
                    <a:pt x="110" y="489"/>
                    <a:pt x="110" y="489"/>
                    <a:pt x="110" y="489"/>
                  </a:cubicBezTo>
                  <a:cubicBezTo>
                    <a:pt x="110" y="489"/>
                    <a:pt x="112" y="487"/>
                    <a:pt x="110" y="487"/>
                  </a:cubicBezTo>
                  <a:cubicBezTo>
                    <a:pt x="111" y="487"/>
                    <a:pt x="112" y="487"/>
                    <a:pt x="113" y="487"/>
                  </a:cubicBezTo>
                  <a:cubicBezTo>
                    <a:pt x="114" y="487"/>
                    <a:pt x="112" y="486"/>
                    <a:pt x="114" y="485"/>
                  </a:cubicBezTo>
                  <a:cubicBezTo>
                    <a:pt x="114" y="487"/>
                    <a:pt x="114" y="490"/>
                    <a:pt x="116" y="491"/>
                  </a:cubicBezTo>
                  <a:cubicBezTo>
                    <a:pt x="116" y="492"/>
                    <a:pt x="118" y="491"/>
                    <a:pt x="120" y="493"/>
                  </a:cubicBezTo>
                  <a:cubicBezTo>
                    <a:pt x="119" y="495"/>
                    <a:pt x="119" y="495"/>
                    <a:pt x="119" y="495"/>
                  </a:cubicBezTo>
                  <a:cubicBezTo>
                    <a:pt x="118" y="494"/>
                    <a:pt x="119" y="495"/>
                    <a:pt x="121" y="495"/>
                  </a:cubicBezTo>
                  <a:cubicBezTo>
                    <a:pt x="120" y="497"/>
                    <a:pt x="121" y="496"/>
                    <a:pt x="120" y="497"/>
                  </a:cubicBezTo>
                  <a:cubicBezTo>
                    <a:pt x="120" y="498"/>
                    <a:pt x="120" y="499"/>
                    <a:pt x="120" y="500"/>
                  </a:cubicBezTo>
                  <a:cubicBezTo>
                    <a:pt x="120" y="500"/>
                    <a:pt x="122" y="501"/>
                    <a:pt x="122" y="501"/>
                  </a:cubicBezTo>
                  <a:cubicBezTo>
                    <a:pt x="122" y="501"/>
                    <a:pt x="121" y="502"/>
                    <a:pt x="120" y="502"/>
                  </a:cubicBezTo>
                  <a:cubicBezTo>
                    <a:pt x="118" y="502"/>
                    <a:pt x="122" y="502"/>
                    <a:pt x="121" y="503"/>
                  </a:cubicBezTo>
                  <a:cubicBezTo>
                    <a:pt x="120" y="504"/>
                    <a:pt x="119" y="503"/>
                    <a:pt x="118" y="504"/>
                  </a:cubicBezTo>
                  <a:cubicBezTo>
                    <a:pt x="117" y="505"/>
                    <a:pt x="119" y="509"/>
                    <a:pt x="119" y="510"/>
                  </a:cubicBezTo>
                  <a:cubicBezTo>
                    <a:pt x="117" y="510"/>
                    <a:pt x="116" y="510"/>
                    <a:pt x="114" y="509"/>
                  </a:cubicBezTo>
                  <a:cubicBezTo>
                    <a:pt x="114" y="509"/>
                    <a:pt x="114" y="512"/>
                    <a:pt x="114" y="513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6" y="515"/>
                    <a:pt x="116" y="517"/>
                    <a:pt x="116" y="520"/>
                  </a:cubicBezTo>
                  <a:cubicBezTo>
                    <a:pt x="117" y="520"/>
                    <a:pt x="117" y="521"/>
                    <a:pt x="118" y="520"/>
                  </a:cubicBezTo>
                  <a:cubicBezTo>
                    <a:pt x="119" y="520"/>
                    <a:pt x="120" y="518"/>
                    <a:pt x="121" y="518"/>
                  </a:cubicBezTo>
                  <a:cubicBezTo>
                    <a:pt x="122" y="520"/>
                    <a:pt x="122" y="520"/>
                    <a:pt x="122" y="520"/>
                  </a:cubicBezTo>
                  <a:cubicBezTo>
                    <a:pt x="124" y="520"/>
                    <a:pt x="127" y="520"/>
                    <a:pt x="130" y="520"/>
                  </a:cubicBezTo>
                  <a:cubicBezTo>
                    <a:pt x="129" y="523"/>
                    <a:pt x="129" y="525"/>
                    <a:pt x="129" y="526"/>
                  </a:cubicBezTo>
                  <a:cubicBezTo>
                    <a:pt x="131" y="525"/>
                    <a:pt x="132" y="525"/>
                    <a:pt x="135" y="525"/>
                  </a:cubicBezTo>
                  <a:cubicBezTo>
                    <a:pt x="135" y="525"/>
                    <a:pt x="135" y="526"/>
                    <a:pt x="135" y="526"/>
                  </a:cubicBezTo>
                  <a:cubicBezTo>
                    <a:pt x="136" y="527"/>
                    <a:pt x="137" y="526"/>
                    <a:pt x="137" y="526"/>
                  </a:cubicBezTo>
                  <a:cubicBezTo>
                    <a:pt x="137" y="526"/>
                    <a:pt x="137" y="529"/>
                    <a:pt x="137" y="529"/>
                  </a:cubicBezTo>
                  <a:cubicBezTo>
                    <a:pt x="139" y="530"/>
                    <a:pt x="141" y="530"/>
                    <a:pt x="143" y="530"/>
                  </a:cubicBezTo>
                  <a:cubicBezTo>
                    <a:pt x="143" y="534"/>
                    <a:pt x="142" y="535"/>
                    <a:pt x="146" y="537"/>
                  </a:cubicBezTo>
                  <a:cubicBezTo>
                    <a:pt x="147" y="537"/>
                    <a:pt x="148" y="537"/>
                    <a:pt x="149" y="537"/>
                  </a:cubicBezTo>
                  <a:cubicBezTo>
                    <a:pt x="149" y="537"/>
                    <a:pt x="149" y="538"/>
                    <a:pt x="149" y="538"/>
                  </a:cubicBezTo>
                  <a:cubicBezTo>
                    <a:pt x="156" y="538"/>
                    <a:pt x="158" y="539"/>
                    <a:pt x="162" y="540"/>
                  </a:cubicBezTo>
                  <a:cubicBezTo>
                    <a:pt x="162" y="539"/>
                    <a:pt x="162" y="537"/>
                    <a:pt x="162" y="536"/>
                  </a:cubicBezTo>
                  <a:cubicBezTo>
                    <a:pt x="162" y="536"/>
                    <a:pt x="160" y="536"/>
                    <a:pt x="159" y="535"/>
                  </a:cubicBezTo>
                  <a:cubicBezTo>
                    <a:pt x="159" y="535"/>
                    <a:pt x="157" y="532"/>
                    <a:pt x="157" y="532"/>
                  </a:cubicBezTo>
                  <a:cubicBezTo>
                    <a:pt x="157" y="531"/>
                    <a:pt x="158" y="531"/>
                    <a:pt x="157" y="530"/>
                  </a:cubicBezTo>
                  <a:cubicBezTo>
                    <a:pt x="156" y="529"/>
                    <a:pt x="151" y="526"/>
                    <a:pt x="149" y="525"/>
                  </a:cubicBezTo>
                  <a:cubicBezTo>
                    <a:pt x="147" y="524"/>
                    <a:pt x="144" y="525"/>
                    <a:pt x="143" y="523"/>
                  </a:cubicBezTo>
                  <a:cubicBezTo>
                    <a:pt x="142" y="523"/>
                    <a:pt x="143" y="520"/>
                    <a:pt x="143" y="520"/>
                  </a:cubicBezTo>
                  <a:cubicBezTo>
                    <a:pt x="143" y="519"/>
                    <a:pt x="141" y="519"/>
                    <a:pt x="140" y="519"/>
                  </a:cubicBezTo>
                  <a:cubicBezTo>
                    <a:pt x="139" y="519"/>
                    <a:pt x="139" y="515"/>
                    <a:pt x="139" y="517"/>
                  </a:cubicBezTo>
                  <a:cubicBezTo>
                    <a:pt x="140" y="515"/>
                    <a:pt x="140" y="515"/>
                    <a:pt x="140" y="515"/>
                  </a:cubicBezTo>
                  <a:cubicBezTo>
                    <a:pt x="139" y="515"/>
                    <a:pt x="139" y="516"/>
                    <a:pt x="138" y="516"/>
                  </a:cubicBezTo>
                  <a:cubicBezTo>
                    <a:pt x="138" y="516"/>
                    <a:pt x="136" y="514"/>
                    <a:pt x="135" y="514"/>
                  </a:cubicBezTo>
                  <a:cubicBezTo>
                    <a:pt x="133" y="513"/>
                    <a:pt x="130" y="514"/>
                    <a:pt x="128" y="514"/>
                  </a:cubicBezTo>
                  <a:cubicBezTo>
                    <a:pt x="125" y="513"/>
                    <a:pt x="121" y="511"/>
                    <a:pt x="119" y="511"/>
                  </a:cubicBezTo>
                  <a:cubicBezTo>
                    <a:pt x="121" y="510"/>
                    <a:pt x="123" y="508"/>
                    <a:pt x="127" y="508"/>
                  </a:cubicBezTo>
                  <a:cubicBezTo>
                    <a:pt x="131" y="508"/>
                    <a:pt x="130" y="510"/>
                    <a:pt x="128" y="512"/>
                  </a:cubicBezTo>
                  <a:cubicBezTo>
                    <a:pt x="129" y="512"/>
                    <a:pt x="129" y="513"/>
                    <a:pt x="130" y="513"/>
                  </a:cubicBezTo>
                  <a:cubicBezTo>
                    <a:pt x="132" y="514"/>
                    <a:pt x="137" y="512"/>
                    <a:pt x="139" y="511"/>
                  </a:cubicBezTo>
                  <a:cubicBezTo>
                    <a:pt x="140" y="511"/>
                    <a:pt x="141" y="510"/>
                    <a:pt x="142" y="510"/>
                  </a:cubicBezTo>
                  <a:cubicBezTo>
                    <a:pt x="143" y="510"/>
                    <a:pt x="142" y="512"/>
                    <a:pt x="142" y="513"/>
                  </a:cubicBezTo>
                  <a:cubicBezTo>
                    <a:pt x="142" y="513"/>
                    <a:pt x="144" y="513"/>
                    <a:pt x="145" y="514"/>
                  </a:cubicBezTo>
                  <a:cubicBezTo>
                    <a:pt x="145" y="515"/>
                    <a:pt x="144" y="515"/>
                    <a:pt x="144" y="516"/>
                  </a:cubicBezTo>
                  <a:cubicBezTo>
                    <a:pt x="147" y="517"/>
                    <a:pt x="148" y="517"/>
                    <a:pt x="151" y="517"/>
                  </a:cubicBezTo>
                  <a:cubicBezTo>
                    <a:pt x="151" y="518"/>
                    <a:pt x="151" y="518"/>
                    <a:pt x="151" y="518"/>
                  </a:cubicBezTo>
                  <a:cubicBezTo>
                    <a:pt x="155" y="520"/>
                    <a:pt x="149" y="524"/>
                    <a:pt x="153" y="523"/>
                  </a:cubicBezTo>
                  <a:cubicBezTo>
                    <a:pt x="154" y="523"/>
                    <a:pt x="155" y="521"/>
                    <a:pt x="155" y="520"/>
                  </a:cubicBezTo>
                  <a:cubicBezTo>
                    <a:pt x="156" y="520"/>
                    <a:pt x="157" y="521"/>
                    <a:pt x="157" y="520"/>
                  </a:cubicBezTo>
                  <a:cubicBezTo>
                    <a:pt x="157" y="521"/>
                    <a:pt x="158" y="522"/>
                    <a:pt x="158" y="522"/>
                  </a:cubicBezTo>
                  <a:cubicBezTo>
                    <a:pt x="157" y="522"/>
                    <a:pt x="157" y="524"/>
                    <a:pt x="157" y="524"/>
                  </a:cubicBezTo>
                  <a:cubicBezTo>
                    <a:pt x="158" y="525"/>
                    <a:pt x="159" y="525"/>
                    <a:pt x="160" y="526"/>
                  </a:cubicBezTo>
                  <a:cubicBezTo>
                    <a:pt x="160" y="527"/>
                    <a:pt x="160" y="527"/>
                    <a:pt x="160" y="527"/>
                  </a:cubicBezTo>
                  <a:cubicBezTo>
                    <a:pt x="161" y="527"/>
                    <a:pt x="161" y="527"/>
                    <a:pt x="162" y="527"/>
                  </a:cubicBezTo>
                  <a:cubicBezTo>
                    <a:pt x="162" y="528"/>
                    <a:pt x="162" y="529"/>
                    <a:pt x="162" y="530"/>
                  </a:cubicBezTo>
                  <a:cubicBezTo>
                    <a:pt x="163" y="531"/>
                    <a:pt x="165" y="531"/>
                    <a:pt x="165" y="532"/>
                  </a:cubicBezTo>
                  <a:cubicBezTo>
                    <a:pt x="403" y="536"/>
                    <a:pt x="403" y="536"/>
                    <a:pt x="403" y="536"/>
                  </a:cubicBezTo>
                  <a:cubicBezTo>
                    <a:pt x="403" y="536"/>
                    <a:pt x="403" y="531"/>
                    <a:pt x="405" y="531"/>
                  </a:cubicBezTo>
                  <a:cubicBezTo>
                    <a:pt x="407" y="531"/>
                    <a:pt x="409" y="539"/>
                    <a:pt x="409" y="539"/>
                  </a:cubicBezTo>
                  <a:cubicBezTo>
                    <a:pt x="409" y="539"/>
                    <a:pt x="410" y="540"/>
                    <a:pt x="413" y="540"/>
                  </a:cubicBezTo>
                  <a:cubicBezTo>
                    <a:pt x="416" y="540"/>
                    <a:pt x="418" y="544"/>
                    <a:pt x="419" y="542"/>
                  </a:cubicBezTo>
                  <a:cubicBezTo>
                    <a:pt x="419" y="540"/>
                    <a:pt x="422" y="539"/>
                    <a:pt x="423" y="540"/>
                  </a:cubicBezTo>
                  <a:cubicBezTo>
                    <a:pt x="425" y="541"/>
                    <a:pt x="427" y="543"/>
                    <a:pt x="430" y="543"/>
                  </a:cubicBezTo>
                  <a:cubicBezTo>
                    <a:pt x="432" y="543"/>
                    <a:pt x="433" y="544"/>
                    <a:pt x="435" y="544"/>
                  </a:cubicBezTo>
                  <a:cubicBezTo>
                    <a:pt x="437" y="543"/>
                    <a:pt x="438" y="544"/>
                    <a:pt x="440" y="544"/>
                  </a:cubicBezTo>
                  <a:cubicBezTo>
                    <a:pt x="442" y="545"/>
                    <a:pt x="443" y="543"/>
                    <a:pt x="445" y="545"/>
                  </a:cubicBezTo>
                  <a:cubicBezTo>
                    <a:pt x="446" y="546"/>
                    <a:pt x="448" y="546"/>
                    <a:pt x="449" y="547"/>
                  </a:cubicBezTo>
                  <a:cubicBezTo>
                    <a:pt x="451" y="546"/>
                    <a:pt x="451" y="545"/>
                    <a:pt x="453" y="540"/>
                  </a:cubicBezTo>
                  <a:cubicBezTo>
                    <a:pt x="454" y="540"/>
                    <a:pt x="454" y="541"/>
                    <a:pt x="456" y="541"/>
                  </a:cubicBezTo>
                  <a:cubicBezTo>
                    <a:pt x="456" y="541"/>
                    <a:pt x="457" y="539"/>
                    <a:pt x="457" y="539"/>
                  </a:cubicBezTo>
                  <a:cubicBezTo>
                    <a:pt x="459" y="539"/>
                    <a:pt x="459" y="539"/>
                    <a:pt x="459" y="539"/>
                  </a:cubicBezTo>
                  <a:cubicBezTo>
                    <a:pt x="459" y="538"/>
                    <a:pt x="458" y="537"/>
                    <a:pt x="459" y="536"/>
                  </a:cubicBezTo>
                  <a:cubicBezTo>
                    <a:pt x="461" y="536"/>
                    <a:pt x="461" y="536"/>
                    <a:pt x="461" y="536"/>
                  </a:cubicBezTo>
                  <a:cubicBezTo>
                    <a:pt x="459" y="537"/>
                    <a:pt x="460" y="539"/>
                    <a:pt x="461" y="539"/>
                  </a:cubicBezTo>
                  <a:cubicBezTo>
                    <a:pt x="461" y="539"/>
                    <a:pt x="462" y="539"/>
                    <a:pt x="462" y="538"/>
                  </a:cubicBezTo>
                  <a:cubicBezTo>
                    <a:pt x="462" y="537"/>
                    <a:pt x="462" y="537"/>
                    <a:pt x="462" y="537"/>
                  </a:cubicBezTo>
                  <a:cubicBezTo>
                    <a:pt x="462" y="538"/>
                    <a:pt x="461" y="536"/>
                    <a:pt x="461" y="535"/>
                  </a:cubicBezTo>
                  <a:cubicBezTo>
                    <a:pt x="463" y="534"/>
                    <a:pt x="463" y="534"/>
                    <a:pt x="463" y="534"/>
                  </a:cubicBezTo>
                  <a:cubicBezTo>
                    <a:pt x="464" y="534"/>
                    <a:pt x="465" y="535"/>
                    <a:pt x="466" y="535"/>
                  </a:cubicBezTo>
                  <a:cubicBezTo>
                    <a:pt x="467" y="535"/>
                    <a:pt x="469" y="534"/>
                    <a:pt x="470" y="534"/>
                  </a:cubicBezTo>
                  <a:cubicBezTo>
                    <a:pt x="471" y="534"/>
                    <a:pt x="470" y="536"/>
                    <a:pt x="472" y="536"/>
                  </a:cubicBezTo>
                  <a:cubicBezTo>
                    <a:pt x="473" y="536"/>
                    <a:pt x="473" y="535"/>
                    <a:pt x="474" y="534"/>
                  </a:cubicBezTo>
                  <a:cubicBezTo>
                    <a:pt x="476" y="538"/>
                    <a:pt x="479" y="547"/>
                    <a:pt x="483" y="548"/>
                  </a:cubicBezTo>
                  <a:cubicBezTo>
                    <a:pt x="485" y="548"/>
                    <a:pt x="486" y="546"/>
                    <a:pt x="488" y="547"/>
                  </a:cubicBezTo>
                  <a:cubicBezTo>
                    <a:pt x="488" y="547"/>
                    <a:pt x="488" y="548"/>
                    <a:pt x="489" y="548"/>
                  </a:cubicBezTo>
                  <a:cubicBezTo>
                    <a:pt x="490" y="554"/>
                    <a:pt x="488" y="552"/>
                    <a:pt x="492" y="555"/>
                  </a:cubicBezTo>
                  <a:cubicBezTo>
                    <a:pt x="492" y="556"/>
                    <a:pt x="492" y="556"/>
                    <a:pt x="491" y="556"/>
                  </a:cubicBezTo>
                  <a:cubicBezTo>
                    <a:pt x="492" y="560"/>
                    <a:pt x="492" y="562"/>
                    <a:pt x="493" y="566"/>
                  </a:cubicBezTo>
                  <a:cubicBezTo>
                    <a:pt x="494" y="566"/>
                    <a:pt x="496" y="566"/>
                    <a:pt x="497" y="566"/>
                  </a:cubicBezTo>
                  <a:cubicBezTo>
                    <a:pt x="498" y="567"/>
                    <a:pt x="500" y="570"/>
                    <a:pt x="502" y="570"/>
                  </a:cubicBezTo>
                  <a:cubicBezTo>
                    <a:pt x="503" y="571"/>
                    <a:pt x="502" y="570"/>
                    <a:pt x="503" y="570"/>
                  </a:cubicBezTo>
                  <a:cubicBezTo>
                    <a:pt x="503" y="570"/>
                    <a:pt x="508" y="570"/>
                    <a:pt x="509" y="570"/>
                  </a:cubicBezTo>
                  <a:cubicBezTo>
                    <a:pt x="510" y="572"/>
                    <a:pt x="510" y="572"/>
                    <a:pt x="510" y="572"/>
                  </a:cubicBezTo>
                  <a:cubicBezTo>
                    <a:pt x="512" y="572"/>
                    <a:pt x="514" y="571"/>
                    <a:pt x="516" y="572"/>
                  </a:cubicBezTo>
                  <a:cubicBezTo>
                    <a:pt x="516" y="572"/>
                    <a:pt x="517" y="574"/>
                    <a:pt x="517" y="574"/>
                  </a:cubicBezTo>
                  <a:cubicBezTo>
                    <a:pt x="521" y="574"/>
                    <a:pt x="522" y="572"/>
                    <a:pt x="525" y="572"/>
                  </a:cubicBezTo>
                  <a:cubicBezTo>
                    <a:pt x="525" y="574"/>
                    <a:pt x="525" y="574"/>
                    <a:pt x="525" y="574"/>
                  </a:cubicBezTo>
                  <a:cubicBezTo>
                    <a:pt x="525" y="575"/>
                    <a:pt x="529" y="575"/>
                    <a:pt x="529" y="576"/>
                  </a:cubicBezTo>
                  <a:cubicBezTo>
                    <a:pt x="529" y="578"/>
                    <a:pt x="529" y="578"/>
                    <a:pt x="529" y="578"/>
                  </a:cubicBezTo>
                  <a:cubicBezTo>
                    <a:pt x="530" y="578"/>
                    <a:pt x="531" y="577"/>
                    <a:pt x="532" y="578"/>
                  </a:cubicBezTo>
                  <a:cubicBezTo>
                    <a:pt x="532" y="584"/>
                    <a:pt x="532" y="583"/>
                    <a:pt x="536" y="586"/>
                  </a:cubicBezTo>
                  <a:cubicBezTo>
                    <a:pt x="536" y="587"/>
                    <a:pt x="536" y="588"/>
                    <a:pt x="536" y="588"/>
                  </a:cubicBezTo>
                  <a:cubicBezTo>
                    <a:pt x="536" y="588"/>
                    <a:pt x="535" y="590"/>
                    <a:pt x="535" y="590"/>
                  </a:cubicBezTo>
                  <a:cubicBezTo>
                    <a:pt x="535" y="590"/>
                    <a:pt x="532" y="590"/>
                    <a:pt x="532" y="590"/>
                  </a:cubicBezTo>
                  <a:cubicBezTo>
                    <a:pt x="533" y="590"/>
                    <a:pt x="532" y="590"/>
                    <a:pt x="532" y="590"/>
                  </a:cubicBezTo>
                  <a:cubicBezTo>
                    <a:pt x="532" y="591"/>
                    <a:pt x="532" y="592"/>
                    <a:pt x="533" y="592"/>
                  </a:cubicBezTo>
                  <a:cubicBezTo>
                    <a:pt x="533" y="592"/>
                    <a:pt x="532" y="592"/>
                    <a:pt x="532" y="594"/>
                  </a:cubicBezTo>
                  <a:cubicBezTo>
                    <a:pt x="532" y="593"/>
                    <a:pt x="530" y="594"/>
                    <a:pt x="530" y="594"/>
                  </a:cubicBezTo>
                  <a:cubicBezTo>
                    <a:pt x="529" y="593"/>
                    <a:pt x="529" y="592"/>
                    <a:pt x="529" y="592"/>
                  </a:cubicBezTo>
                  <a:cubicBezTo>
                    <a:pt x="528" y="591"/>
                    <a:pt x="524" y="591"/>
                    <a:pt x="524" y="591"/>
                  </a:cubicBezTo>
                  <a:cubicBezTo>
                    <a:pt x="524" y="591"/>
                    <a:pt x="524" y="589"/>
                    <a:pt x="524" y="589"/>
                  </a:cubicBezTo>
                  <a:cubicBezTo>
                    <a:pt x="523" y="589"/>
                    <a:pt x="522" y="588"/>
                    <a:pt x="522" y="588"/>
                  </a:cubicBezTo>
                  <a:cubicBezTo>
                    <a:pt x="520" y="590"/>
                    <a:pt x="517" y="593"/>
                    <a:pt x="516" y="594"/>
                  </a:cubicBezTo>
                  <a:cubicBezTo>
                    <a:pt x="514" y="598"/>
                    <a:pt x="517" y="601"/>
                    <a:pt x="516" y="605"/>
                  </a:cubicBezTo>
                  <a:cubicBezTo>
                    <a:pt x="516" y="605"/>
                    <a:pt x="515" y="607"/>
                    <a:pt x="515" y="608"/>
                  </a:cubicBezTo>
                  <a:cubicBezTo>
                    <a:pt x="513" y="608"/>
                    <a:pt x="512" y="608"/>
                    <a:pt x="511" y="609"/>
                  </a:cubicBezTo>
                  <a:cubicBezTo>
                    <a:pt x="511" y="609"/>
                    <a:pt x="510" y="612"/>
                    <a:pt x="510" y="615"/>
                  </a:cubicBezTo>
                  <a:cubicBezTo>
                    <a:pt x="510" y="617"/>
                    <a:pt x="508" y="618"/>
                    <a:pt x="506" y="619"/>
                  </a:cubicBezTo>
                  <a:cubicBezTo>
                    <a:pt x="506" y="619"/>
                    <a:pt x="506" y="620"/>
                    <a:pt x="506" y="622"/>
                  </a:cubicBezTo>
                  <a:cubicBezTo>
                    <a:pt x="511" y="621"/>
                    <a:pt x="511" y="621"/>
                    <a:pt x="514" y="620"/>
                  </a:cubicBezTo>
                  <a:cubicBezTo>
                    <a:pt x="515" y="619"/>
                    <a:pt x="515" y="617"/>
                    <a:pt x="516" y="617"/>
                  </a:cubicBezTo>
                  <a:cubicBezTo>
                    <a:pt x="517" y="616"/>
                    <a:pt x="518" y="617"/>
                    <a:pt x="519" y="616"/>
                  </a:cubicBezTo>
                  <a:cubicBezTo>
                    <a:pt x="519" y="616"/>
                    <a:pt x="520" y="614"/>
                    <a:pt x="521" y="614"/>
                  </a:cubicBezTo>
                  <a:cubicBezTo>
                    <a:pt x="523" y="613"/>
                    <a:pt x="525" y="614"/>
                    <a:pt x="528" y="613"/>
                  </a:cubicBezTo>
                  <a:cubicBezTo>
                    <a:pt x="528" y="613"/>
                    <a:pt x="528" y="611"/>
                    <a:pt x="528" y="611"/>
                  </a:cubicBezTo>
                  <a:cubicBezTo>
                    <a:pt x="531" y="609"/>
                    <a:pt x="534" y="610"/>
                    <a:pt x="537" y="610"/>
                  </a:cubicBezTo>
                  <a:cubicBezTo>
                    <a:pt x="537" y="610"/>
                    <a:pt x="539" y="607"/>
                    <a:pt x="537" y="606"/>
                  </a:cubicBezTo>
                  <a:cubicBezTo>
                    <a:pt x="536" y="606"/>
                    <a:pt x="535" y="607"/>
                    <a:pt x="534" y="606"/>
                  </a:cubicBezTo>
                  <a:cubicBezTo>
                    <a:pt x="534" y="605"/>
                    <a:pt x="534" y="605"/>
                    <a:pt x="534" y="605"/>
                  </a:cubicBezTo>
                  <a:cubicBezTo>
                    <a:pt x="537" y="603"/>
                    <a:pt x="545" y="598"/>
                    <a:pt x="552" y="600"/>
                  </a:cubicBezTo>
                  <a:cubicBezTo>
                    <a:pt x="553" y="600"/>
                    <a:pt x="553" y="602"/>
                    <a:pt x="554" y="602"/>
                  </a:cubicBezTo>
                  <a:cubicBezTo>
                    <a:pt x="554" y="603"/>
                    <a:pt x="556" y="602"/>
                    <a:pt x="556" y="602"/>
                  </a:cubicBezTo>
                  <a:cubicBezTo>
                    <a:pt x="557" y="601"/>
                    <a:pt x="557" y="600"/>
                    <a:pt x="559" y="600"/>
                  </a:cubicBezTo>
                  <a:cubicBezTo>
                    <a:pt x="560" y="599"/>
                    <a:pt x="557" y="599"/>
                    <a:pt x="557" y="599"/>
                  </a:cubicBezTo>
                  <a:cubicBezTo>
                    <a:pt x="556" y="600"/>
                    <a:pt x="556" y="599"/>
                    <a:pt x="555" y="600"/>
                  </a:cubicBezTo>
                  <a:cubicBezTo>
                    <a:pt x="554" y="600"/>
                    <a:pt x="555" y="598"/>
                    <a:pt x="554" y="598"/>
                  </a:cubicBezTo>
                  <a:cubicBezTo>
                    <a:pt x="553" y="597"/>
                    <a:pt x="552" y="598"/>
                    <a:pt x="551" y="597"/>
                  </a:cubicBezTo>
                  <a:cubicBezTo>
                    <a:pt x="551" y="597"/>
                    <a:pt x="550" y="596"/>
                    <a:pt x="550" y="596"/>
                  </a:cubicBezTo>
                  <a:cubicBezTo>
                    <a:pt x="553" y="595"/>
                    <a:pt x="554" y="595"/>
                    <a:pt x="556" y="595"/>
                  </a:cubicBezTo>
                  <a:cubicBezTo>
                    <a:pt x="557" y="595"/>
                    <a:pt x="560" y="597"/>
                    <a:pt x="563" y="596"/>
                  </a:cubicBezTo>
                  <a:cubicBezTo>
                    <a:pt x="564" y="596"/>
                    <a:pt x="565" y="595"/>
                    <a:pt x="566" y="594"/>
                  </a:cubicBezTo>
                  <a:cubicBezTo>
                    <a:pt x="566" y="594"/>
                    <a:pt x="566" y="593"/>
                    <a:pt x="566" y="593"/>
                  </a:cubicBezTo>
                  <a:cubicBezTo>
                    <a:pt x="566" y="593"/>
                    <a:pt x="567" y="591"/>
                    <a:pt x="574" y="587"/>
                  </a:cubicBezTo>
                  <a:cubicBezTo>
                    <a:pt x="578" y="585"/>
                    <a:pt x="579" y="584"/>
                    <a:pt x="581" y="584"/>
                  </a:cubicBezTo>
                  <a:cubicBezTo>
                    <a:pt x="581" y="583"/>
                    <a:pt x="582" y="582"/>
                    <a:pt x="583" y="582"/>
                  </a:cubicBezTo>
                  <a:cubicBezTo>
                    <a:pt x="584" y="582"/>
                    <a:pt x="582" y="583"/>
                    <a:pt x="582" y="584"/>
                  </a:cubicBezTo>
                  <a:cubicBezTo>
                    <a:pt x="582" y="584"/>
                    <a:pt x="583" y="584"/>
                    <a:pt x="583" y="585"/>
                  </a:cubicBezTo>
                  <a:cubicBezTo>
                    <a:pt x="586" y="585"/>
                    <a:pt x="608" y="582"/>
                    <a:pt x="608" y="582"/>
                  </a:cubicBezTo>
                  <a:cubicBezTo>
                    <a:pt x="608" y="582"/>
                    <a:pt x="609" y="579"/>
                    <a:pt x="611" y="578"/>
                  </a:cubicBezTo>
                  <a:cubicBezTo>
                    <a:pt x="613" y="578"/>
                    <a:pt x="619" y="572"/>
                    <a:pt x="619" y="571"/>
                  </a:cubicBezTo>
                  <a:cubicBezTo>
                    <a:pt x="618" y="569"/>
                    <a:pt x="621" y="564"/>
                    <a:pt x="621" y="564"/>
                  </a:cubicBezTo>
                  <a:cubicBezTo>
                    <a:pt x="624" y="559"/>
                    <a:pt x="624" y="559"/>
                    <a:pt x="624" y="559"/>
                  </a:cubicBezTo>
                  <a:cubicBezTo>
                    <a:pt x="624" y="559"/>
                    <a:pt x="626" y="556"/>
                    <a:pt x="627" y="560"/>
                  </a:cubicBezTo>
                  <a:cubicBezTo>
                    <a:pt x="627" y="564"/>
                    <a:pt x="628" y="557"/>
                    <a:pt x="631" y="558"/>
                  </a:cubicBezTo>
                  <a:cubicBezTo>
                    <a:pt x="635" y="559"/>
                    <a:pt x="638" y="560"/>
                    <a:pt x="637" y="565"/>
                  </a:cubicBezTo>
                  <a:cubicBezTo>
                    <a:pt x="637" y="570"/>
                    <a:pt x="637" y="577"/>
                    <a:pt x="637" y="577"/>
                  </a:cubicBezTo>
                  <a:cubicBezTo>
                    <a:pt x="637" y="577"/>
                    <a:pt x="641" y="576"/>
                    <a:pt x="641" y="578"/>
                  </a:cubicBezTo>
                  <a:cubicBezTo>
                    <a:pt x="641" y="581"/>
                    <a:pt x="640" y="583"/>
                    <a:pt x="641" y="583"/>
                  </a:cubicBezTo>
                  <a:cubicBezTo>
                    <a:pt x="642" y="583"/>
                    <a:pt x="643" y="584"/>
                    <a:pt x="643" y="584"/>
                  </a:cubicBezTo>
                  <a:cubicBezTo>
                    <a:pt x="643" y="584"/>
                    <a:pt x="644" y="584"/>
                    <a:pt x="645" y="584"/>
                  </a:cubicBezTo>
                  <a:cubicBezTo>
                    <a:pt x="646" y="584"/>
                    <a:pt x="647" y="586"/>
                    <a:pt x="649" y="586"/>
                  </a:cubicBezTo>
                  <a:cubicBezTo>
                    <a:pt x="649" y="586"/>
                    <a:pt x="651" y="586"/>
                    <a:pt x="650" y="586"/>
                  </a:cubicBezTo>
                  <a:cubicBezTo>
                    <a:pt x="651" y="585"/>
                    <a:pt x="655" y="585"/>
                    <a:pt x="653" y="584"/>
                  </a:cubicBezTo>
                  <a:cubicBezTo>
                    <a:pt x="652" y="583"/>
                    <a:pt x="652" y="583"/>
                    <a:pt x="651" y="583"/>
                  </a:cubicBezTo>
                  <a:cubicBezTo>
                    <a:pt x="651" y="582"/>
                    <a:pt x="651" y="582"/>
                    <a:pt x="651" y="582"/>
                  </a:cubicBezTo>
                  <a:cubicBezTo>
                    <a:pt x="651" y="581"/>
                    <a:pt x="652" y="581"/>
                    <a:pt x="653" y="581"/>
                  </a:cubicBezTo>
                  <a:cubicBezTo>
                    <a:pt x="653" y="580"/>
                    <a:pt x="653" y="579"/>
                    <a:pt x="653" y="578"/>
                  </a:cubicBezTo>
                  <a:cubicBezTo>
                    <a:pt x="653" y="578"/>
                    <a:pt x="654" y="579"/>
                    <a:pt x="655" y="579"/>
                  </a:cubicBezTo>
                  <a:cubicBezTo>
                    <a:pt x="655" y="580"/>
                    <a:pt x="655" y="580"/>
                    <a:pt x="655" y="580"/>
                  </a:cubicBezTo>
                  <a:cubicBezTo>
                    <a:pt x="655" y="580"/>
                    <a:pt x="653" y="581"/>
                    <a:pt x="654" y="581"/>
                  </a:cubicBezTo>
                  <a:cubicBezTo>
                    <a:pt x="653" y="580"/>
                    <a:pt x="654" y="583"/>
                    <a:pt x="655" y="584"/>
                  </a:cubicBezTo>
                  <a:cubicBezTo>
                    <a:pt x="656" y="584"/>
                    <a:pt x="656" y="584"/>
                    <a:pt x="656" y="584"/>
                  </a:cubicBezTo>
                  <a:cubicBezTo>
                    <a:pt x="657" y="583"/>
                    <a:pt x="657" y="580"/>
                    <a:pt x="661" y="579"/>
                  </a:cubicBezTo>
                  <a:cubicBezTo>
                    <a:pt x="661" y="578"/>
                    <a:pt x="661" y="578"/>
                    <a:pt x="661" y="578"/>
                  </a:cubicBezTo>
                  <a:cubicBezTo>
                    <a:pt x="661" y="578"/>
                    <a:pt x="661" y="576"/>
                    <a:pt x="661" y="576"/>
                  </a:cubicBezTo>
                  <a:cubicBezTo>
                    <a:pt x="662" y="576"/>
                    <a:pt x="662" y="576"/>
                    <a:pt x="662" y="576"/>
                  </a:cubicBezTo>
                  <a:cubicBezTo>
                    <a:pt x="662" y="574"/>
                    <a:pt x="662" y="574"/>
                    <a:pt x="662" y="572"/>
                  </a:cubicBezTo>
                  <a:cubicBezTo>
                    <a:pt x="663" y="572"/>
                    <a:pt x="663" y="574"/>
                    <a:pt x="663" y="574"/>
                  </a:cubicBezTo>
                  <a:cubicBezTo>
                    <a:pt x="664" y="574"/>
                    <a:pt x="665" y="573"/>
                    <a:pt x="666" y="573"/>
                  </a:cubicBezTo>
                  <a:cubicBezTo>
                    <a:pt x="666" y="573"/>
                    <a:pt x="666" y="575"/>
                    <a:pt x="666" y="575"/>
                  </a:cubicBezTo>
                  <a:cubicBezTo>
                    <a:pt x="666" y="575"/>
                    <a:pt x="664" y="576"/>
                    <a:pt x="664" y="576"/>
                  </a:cubicBezTo>
                  <a:cubicBezTo>
                    <a:pt x="664" y="577"/>
                    <a:pt x="665" y="577"/>
                    <a:pt x="665" y="578"/>
                  </a:cubicBezTo>
                  <a:cubicBezTo>
                    <a:pt x="664" y="578"/>
                    <a:pt x="663" y="579"/>
                    <a:pt x="663" y="580"/>
                  </a:cubicBezTo>
                  <a:cubicBezTo>
                    <a:pt x="662" y="581"/>
                    <a:pt x="663" y="582"/>
                    <a:pt x="663" y="582"/>
                  </a:cubicBezTo>
                  <a:cubicBezTo>
                    <a:pt x="663" y="582"/>
                    <a:pt x="663" y="581"/>
                    <a:pt x="663" y="581"/>
                  </a:cubicBezTo>
                  <a:cubicBezTo>
                    <a:pt x="667" y="580"/>
                    <a:pt x="673" y="581"/>
                    <a:pt x="676" y="581"/>
                  </a:cubicBezTo>
                  <a:cubicBezTo>
                    <a:pt x="675" y="581"/>
                    <a:pt x="674" y="581"/>
                    <a:pt x="673" y="582"/>
                  </a:cubicBezTo>
                  <a:cubicBezTo>
                    <a:pt x="672" y="583"/>
                    <a:pt x="671" y="585"/>
                    <a:pt x="670" y="586"/>
                  </a:cubicBezTo>
                  <a:cubicBezTo>
                    <a:pt x="669" y="586"/>
                    <a:pt x="668" y="586"/>
                    <a:pt x="667" y="586"/>
                  </a:cubicBezTo>
                  <a:cubicBezTo>
                    <a:pt x="667" y="586"/>
                    <a:pt x="667" y="584"/>
                    <a:pt x="667" y="584"/>
                  </a:cubicBezTo>
                  <a:cubicBezTo>
                    <a:pt x="665" y="583"/>
                    <a:pt x="659" y="586"/>
                    <a:pt x="659" y="587"/>
                  </a:cubicBezTo>
                  <a:cubicBezTo>
                    <a:pt x="658" y="588"/>
                    <a:pt x="659" y="589"/>
                    <a:pt x="658" y="590"/>
                  </a:cubicBezTo>
                  <a:cubicBezTo>
                    <a:pt x="657" y="591"/>
                    <a:pt x="655" y="590"/>
                    <a:pt x="654" y="591"/>
                  </a:cubicBezTo>
                  <a:cubicBezTo>
                    <a:pt x="654" y="591"/>
                    <a:pt x="653" y="593"/>
                    <a:pt x="653" y="594"/>
                  </a:cubicBezTo>
                  <a:cubicBezTo>
                    <a:pt x="649" y="597"/>
                    <a:pt x="650" y="597"/>
                    <a:pt x="651" y="602"/>
                  </a:cubicBezTo>
                  <a:cubicBezTo>
                    <a:pt x="652" y="602"/>
                    <a:pt x="654" y="601"/>
                    <a:pt x="655" y="602"/>
                  </a:cubicBezTo>
                  <a:cubicBezTo>
                    <a:pt x="655" y="602"/>
                    <a:pt x="655" y="603"/>
                    <a:pt x="656" y="604"/>
                  </a:cubicBezTo>
                  <a:cubicBezTo>
                    <a:pt x="657" y="604"/>
                    <a:pt x="657" y="604"/>
                    <a:pt x="657" y="605"/>
                  </a:cubicBezTo>
                  <a:cubicBezTo>
                    <a:pt x="658" y="605"/>
                    <a:pt x="658" y="605"/>
                    <a:pt x="659" y="606"/>
                  </a:cubicBezTo>
                  <a:cubicBezTo>
                    <a:pt x="659" y="605"/>
                    <a:pt x="659" y="603"/>
                    <a:pt x="660" y="603"/>
                  </a:cubicBezTo>
                  <a:cubicBezTo>
                    <a:pt x="661" y="603"/>
                    <a:pt x="661" y="603"/>
                    <a:pt x="661" y="603"/>
                  </a:cubicBezTo>
                  <a:cubicBezTo>
                    <a:pt x="661" y="605"/>
                    <a:pt x="661" y="605"/>
                    <a:pt x="661" y="605"/>
                  </a:cubicBezTo>
                  <a:cubicBezTo>
                    <a:pt x="661" y="605"/>
                    <a:pt x="662" y="605"/>
                    <a:pt x="662" y="606"/>
                  </a:cubicBezTo>
                  <a:cubicBezTo>
                    <a:pt x="663" y="605"/>
                    <a:pt x="663" y="604"/>
                    <a:pt x="665" y="603"/>
                  </a:cubicBezTo>
                  <a:cubicBezTo>
                    <a:pt x="665" y="603"/>
                    <a:pt x="665" y="601"/>
                    <a:pt x="666" y="601"/>
                  </a:cubicBezTo>
                  <a:cubicBezTo>
                    <a:pt x="666" y="601"/>
                    <a:pt x="668" y="601"/>
                    <a:pt x="667" y="602"/>
                  </a:cubicBezTo>
                  <a:cubicBezTo>
                    <a:pt x="669" y="602"/>
                    <a:pt x="669" y="602"/>
                    <a:pt x="669" y="602"/>
                  </a:cubicBezTo>
                  <a:cubicBezTo>
                    <a:pt x="669" y="601"/>
                    <a:pt x="668" y="600"/>
                    <a:pt x="668" y="600"/>
                  </a:cubicBezTo>
                  <a:cubicBezTo>
                    <a:pt x="667" y="598"/>
                    <a:pt x="668" y="596"/>
                    <a:pt x="669" y="594"/>
                  </a:cubicBezTo>
                  <a:cubicBezTo>
                    <a:pt x="669" y="594"/>
                    <a:pt x="670" y="596"/>
                    <a:pt x="671" y="595"/>
                  </a:cubicBezTo>
                  <a:cubicBezTo>
                    <a:pt x="671" y="595"/>
                    <a:pt x="671" y="593"/>
                    <a:pt x="671" y="592"/>
                  </a:cubicBezTo>
                  <a:cubicBezTo>
                    <a:pt x="672" y="593"/>
                    <a:pt x="674" y="595"/>
                    <a:pt x="675" y="596"/>
                  </a:cubicBezTo>
                  <a:cubicBezTo>
                    <a:pt x="675" y="596"/>
                    <a:pt x="676" y="594"/>
                    <a:pt x="675" y="593"/>
                  </a:cubicBezTo>
                  <a:cubicBezTo>
                    <a:pt x="675" y="593"/>
                    <a:pt x="676" y="592"/>
                    <a:pt x="676" y="592"/>
                  </a:cubicBezTo>
                  <a:cubicBezTo>
                    <a:pt x="685" y="591"/>
                    <a:pt x="688" y="588"/>
                    <a:pt x="691" y="582"/>
                  </a:cubicBezTo>
                  <a:cubicBezTo>
                    <a:pt x="692" y="582"/>
                    <a:pt x="693" y="582"/>
                    <a:pt x="693" y="582"/>
                  </a:cubicBezTo>
                  <a:cubicBezTo>
                    <a:pt x="693" y="581"/>
                    <a:pt x="693" y="580"/>
                    <a:pt x="692" y="580"/>
                  </a:cubicBezTo>
                  <a:cubicBezTo>
                    <a:pt x="692" y="579"/>
                    <a:pt x="690" y="580"/>
                    <a:pt x="690" y="580"/>
                  </a:cubicBezTo>
                  <a:cubicBezTo>
                    <a:pt x="690" y="577"/>
                    <a:pt x="690" y="577"/>
                    <a:pt x="690" y="574"/>
                  </a:cubicBezTo>
                  <a:cubicBezTo>
                    <a:pt x="690" y="575"/>
                    <a:pt x="689" y="574"/>
                    <a:pt x="688" y="574"/>
                  </a:cubicBezTo>
                  <a:cubicBezTo>
                    <a:pt x="687" y="575"/>
                    <a:pt x="685" y="579"/>
                    <a:pt x="683" y="580"/>
                  </a:cubicBezTo>
                  <a:cubicBezTo>
                    <a:pt x="683" y="580"/>
                    <a:pt x="681" y="580"/>
                    <a:pt x="681" y="580"/>
                  </a:cubicBezTo>
                  <a:cubicBezTo>
                    <a:pt x="681" y="579"/>
                    <a:pt x="681" y="578"/>
                    <a:pt x="681" y="578"/>
                  </a:cubicBezTo>
                  <a:cubicBezTo>
                    <a:pt x="681" y="577"/>
                    <a:pt x="679" y="578"/>
                    <a:pt x="679" y="578"/>
                  </a:cubicBezTo>
                  <a:cubicBezTo>
                    <a:pt x="678" y="577"/>
                    <a:pt x="676" y="575"/>
                    <a:pt x="675" y="575"/>
                  </a:cubicBezTo>
                  <a:cubicBezTo>
                    <a:pt x="674" y="575"/>
                    <a:pt x="674" y="575"/>
                    <a:pt x="674" y="575"/>
                  </a:cubicBezTo>
                  <a:cubicBezTo>
                    <a:pt x="673" y="575"/>
                    <a:pt x="673" y="576"/>
                    <a:pt x="672" y="576"/>
                  </a:cubicBezTo>
                  <a:cubicBezTo>
                    <a:pt x="671" y="574"/>
                    <a:pt x="671" y="574"/>
                    <a:pt x="671" y="574"/>
                  </a:cubicBezTo>
                  <a:cubicBezTo>
                    <a:pt x="672" y="574"/>
                    <a:pt x="673" y="574"/>
                    <a:pt x="674" y="574"/>
                  </a:cubicBezTo>
                  <a:cubicBezTo>
                    <a:pt x="674" y="573"/>
                    <a:pt x="674" y="572"/>
                    <a:pt x="675" y="572"/>
                  </a:cubicBezTo>
                  <a:cubicBezTo>
                    <a:pt x="672" y="572"/>
                    <a:pt x="670" y="571"/>
                    <a:pt x="667" y="570"/>
                  </a:cubicBezTo>
                  <a:cubicBezTo>
                    <a:pt x="667" y="570"/>
                    <a:pt x="667" y="568"/>
                    <a:pt x="667" y="568"/>
                  </a:cubicBezTo>
                  <a:cubicBezTo>
                    <a:pt x="666" y="568"/>
                    <a:pt x="666" y="569"/>
                    <a:pt x="665" y="568"/>
                  </a:cubicBezTo>
                  <a:cubicBezTo>
                    <a:pt x="666" y="568"/>
                    <a:pt x="666" y="563"/>
                    <a:pt x="665" y="562"/>
                  </a:cubicBezTo>
                  <a:cubicBezTo>
                    <a:pt x="667" y="562"/>
                    <a:pt x="667" y="562"/>
                    <a:pt x="667" y="562"/>
                  </a:cubicBezTo>
                  <a:cubicBezTo>
                    <a:pt x="668" y="561"/>
                    <a:pt x="667" y="560"/>
                    <a:pt x="667" y="559"/>
                  </a:cubicBezTo>
                  <a:cubicBezTo>
                    <a:pt x="666" y="559"/>
                    <a:pt x="663" y="560"/>
                    <a:pt x="663" y="560"/>
                  </a:cubicBezTo>
                  <a:cubicBezTo>
                    <a:pt x="663" y="560"/>
                    <a:pt x="660" y="559"/>
                    <a:pt x="662" y="559"/>
                  </a:cubicBezTo>
                  <a:cubicBezTo>
                    <a:pt x="663" y="557"/>
                    <a:pt x="663" y="557"/>
                    <a:pt x="663" y="557"/>
                  </a:cubicBezTo>
                  <a:cubicBezTo>
                    <a:pt x="663" y="557"/>
                    <a:pt x="664" y="557"/>
                    <a:pt x="665" y="557"/>
                  </a:cubicBezTo>
                  <a:cubicBezTo>
                    <a:pt x="665" y="556"/>
                    <a:pt x="665" y="556"/>
                    <a:pt x="665" y="556"/>
                  </a:cubicBezTo>
                  <a:cubicBezTo>
                    <a:pt x="664" y="556"/>
                    <a:pt x="664" y="553"/>
                    <a:pt x="664" y="552"/>
                  </a:cubicBezTo>
                  <a:cubicBezTo>
                    <a:pt x="666" y="552"/>
                    <a:pt x="666" y="552"/>
                    <a:pt x="666" y="552"/>
                  </a:cubicBezTo>
                  <a:cubicBezTo>
                    <a:pt x="666" y="550"/>
                    <a:pt x="665" y="551"/>
                    <a:pt x="665" y="549"/>
                  </a:cubicBezTo>
                  <a:cubicBezTo>
                    <a:pt x="664" y="549"/>
                    <a:pt x="662" y="548"/>
                    <a:pt x="660" y="549"/>
                  </a:cubicBezTo>
                  <a:cubicBezTo>
                    <a:pt x="659" y="549"/>
                    <a:pt x="659" y="551"/>
                    <a:pt x="658" y="551"/>
                  </a:cubicBezTo>
                  <a:cubicBezTo>
                    <a:pt x="652" y="553"/>
                    <a:pt x="653" y="549"/>
                    <a:pt x="655" y="549"/>
                  </a:cubicBezTo>
                  <a:cubicBezTo>
                    <a:pt x="655" y="548"/>
                    <a:pt x="655" y="548"/>
                    <a:pt x="655" y="548"/>
                  </a:cubicBezTo>
                  <a:cubicBezTo>
                    <a:pt x="654" y="547"/>
                    <a:pt x="654" y="547"/>
                    <a:pt x="653" y="546"/>
                  </a:cubicBezTo>
                  <a:cubicBezTo>
                    <a:pt x="653" y="545"/>
                    <a:pt x="653" y="545"/>
                    <a:pt x="653" y="545"/>
                  </a:cubicBezTo>
                  <a:cubicBezTo>
                    <a:pt x="654" y="545"/>
                    <a:pt x="654" y="543"/>
                    <a:pt x="655" y="543"/>
                  </a:cubicBezTo>
                  <a:cubicBezTo>
                    <a:pt x="655" y="543"/>
                    <a:pt x="656" y="544"/>
                    <a:pt x="656" y="544"/>
                  </a:cubicBezTo>
                  <a:cubicBezTo>
                    <a:pt x="656" y="545"/>
                    <a:pt x="656" y="546"/>
                    <a:pt x="657" y="547"/>
                  </a:cubicBezTo>
                  <a:cubicBezTo>
                    <a:pt x="657" y="547"/>
                    <a:pt x="659" y="548"/>
                    <a:pt x="659" y="548"/>
                  </a:cubicBezTo>
                  <a:cubicBezTo>
                    <a:pt x="659" y="546"/>
                    <a:pt x="659" y="546"/>
                    <a:pt x="659" y="546"/>
                  </a:cubicBezTo>
                  <a:cubicBezTo>
                    <a:pt x="660" y="546"/>
                    <a:pt x="662" y="546"/>
                    <a:pt x="663" y="546"/>
                  </a:cubicBezTo>
                  <a:cubicBezTo>
                    <a:pt x="663" y="544"/>
                    <a:pt x="663" y="543"/>
                    <a:pt x="663" y="540"/>
                  </a:cubicBezTo>
                  <a:cubicBezTo>
                    <a:pt x="664" y="540"/>
                    <a:pt x="666" y="541"/>
                    <a:pt x="667" y="541"/>
                  </a:cubicBezTo>
                  <a:cubicBezTo>
                    <a:pt x="668" y="538"/>
                    <a:pt x="668" y="537"/>
                    <a:pt x="667" y="533"/>
                  </a:cubicBezTo>
                  <a:cubicBezTo>
                    <a:pt x="668" y="533"/>
                    <a:pt x="669" y="534"/>
                    <a:pt x="670" y="534"/>
                  </a:cubicBezTo>
                  <a:cubicBezTo>
                    <a:pt x="670" y="534"/>
                    <a:pt x="670" y="532"/>
                    <a:pt x="670" y="532"/>
                  </a:cubicBezTo>
                  <a:cubicBezTo>
                    <a:pt x="669" y="531"/>
                    <a:pt x="669" y="531"/>
                    <a:pt x="669" y="530"/>
                  </a:cubicBezTo>
                  <a:cubicBezTo>
                    <a:pt x="667" y="530"/>
                    <a:pt x="667" y="530"/>
                    <a:pt x="667" y="530"/>
                  </a:cubicBezTo>
                  <a:cubicBezTo>
                    <a:pt x="667" y="528"/>
                    <a:pt x="667" y="528"/>
                    <a:pt x="667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3" y="527"/>
                    <a:pt x="660" y="529"/>
                    <a:pt x="658" y="528"/>
                  </a:cubicBezTo>
                  <a:cubicBezTo>
                    <a:pt x="657" y="528"/>
                    <a:pt x="658" y="526"/>
                    <a:pt x="656" y="526"/>
                  </a:cubicBezTo>
                  <a:cubicBezTo>
                    <a:pt x="655" y="528"/>
                    <a:pt x="655" y="528"/>
                    <a:pt x="655" y="528"/>
                  </a:cubicBezTo>
                  <a:cubicBezTo>
                    <a:pt x="651" y="529"/>
                    <a:pt x="648" y="529"/>
                    <a:pt x="645" y="531"/>
                  </a:cubicBezTo>
                  <a:cubicBezTo>
                    <a:pt x="644" y="531"/>
                    <a:pt x="644" y="533"/>
                    <a:pt x="643" y="533"/>
                  </a:cubicBezTo>
                  <a:cubicBezTo>
                    <a:pt x="642" y="534"/>
                    <a:pt x="641" y="533"/>
                    <a:pt x="640" y="534"/>
                  </a:cubicBezTo>
                  <a:cubicBezTo>
                    <a:pt x="640" y="534"/>
                    <a:pt x="639" y="536"/>
                    <a:pt x="639" y="536"/>
                  </a:cubicBezTo>
                  <a:cubicBezTo>
                    <a:pt x="638" y="536"/>
                    <a:pt x="637" y="535"/>
                    <a:pt x="637" y="536"/>
                  </a:cubicBezTo>
                  <a:cubicBezTo>
                    <a:pt x="635" y="537"/>
                    <a:pt x="635" y="539"/>
                    <a:pt x="634" y="540"/>
                  </a:cubicBezTo>
                  <a:cubicBezTo>
                    <a:pt x="633" y="541"/>
                    <a:pt x="629" y="541"/>
                    <a:pt x="628" y="542"/>
                  </a:cubicBezTo>
                  <a:cubicBezTo>
                    <a:pt x="627" y="543"/>
                    <a:pt x="628" y="546"/>
                    <a:pt x="628" y="546"/>
                  </a:cubicBezTo>
                  <a:cubicBezTo>
                    <a:pt x="627" y="547"/>
                    <a:pt x="623" y="547"/>
                    <a:pt x="623" y="547"/>
                  </a:cubicBezTo>
                  <a:cubicBezTo>
                    <a:pt x="622" y="548"/>
                    <a:pt x="622" y="551"/>
                    <a:pt x="622" y="552"/>
                  </a:cubicBezTo>
                  <a:cubicBezTo>
                    <a:pt x="622" y="552"/>
                    <a:pt x="618" y="557"/>
                    <a:pt x="617" y="557"/>
                  </a:cubicBezTo>
                  <a:cubicBezTo>
                    <a:pt x="617" y="557"/>
                    <a:pt x="617" y="557"/>
                    <a:pt x="617" y="557"/>
                  </a:cubicBezTo>
                  <a:cubicBezTo>
                    <a:pt x="617" y="558"/>
                    <a:pt x="617" y="558"/>
                    <a:pt x="617" y="558"/>
                  </a:cubicBezTo>
                  <a:cubicBezTo>
                    <a:pt x="616" y="558"/>
                    <a:pt x="616" y="557"/>
                    <a:pt x="615" y="558"/>
                  </a:cubicBezTo>
                  <a:cubicBezTo>
                    <a:pt x="618" y="553"/>
                    <a:pt x="620" y="551"/>
                    <a:pt x="622" y="544"/>
                  </a:cubicBezTo>
                  <a:cubicBezTo>
                    <a:pt x="621" y="544"/>
                    <a:pt x="620" y="543"/>
                    <a:pt x="619" y="542"/>
                  </a:cubicBezTo>
                  <a:cubicBezTo>
                    <a:pt x="621" y="542"/>
                    <a:pt x="622" y="543"/>
                    <a:pt x="623" y="542"/>
                  </a:cubicBezTo>
                  <a:cubicBezTo>
                    <a:pt x="625" y="542"/>
                    <a:pt x="625" y="538"/>
                    <a:pt x="627" y="537"/>
                  </a:cubicBezTo>
                  <a:cubicBezTo>
                    <a:pt x="627" y="537"/>
                    <a:pt x="628" y="537"/>
                    <a:pt x="629" y="536"/>
                  </a:cubicBezTo>
                  <a:cubicBezTo>
                    <a:pt x="629" y="536"/>
                    <a:pt x="629" y="535"/>
                    <a:pt x="629" y="534"/>
                  </a:cubicBezTo>
                  <a:cubicBezTo>
                    <a:pt x="631" y="534"/>
                    <a:pt x="632" y="535"/>
                    <a:pt x="633" y="534"/>
                  </a:cubicBezTo>
                  <a:cubicBezTo>
                    <a:pt x="633" y="534"/>
                    <a:pt x="633" y="532"/>
                    <a:pt x="634" y="531"/>
                  </a:cubicBezTo>
                  <a:cubicBezTo>
                    <a:pt x="634" y="530"/>
                    <a:pt x="634" y="530"/>
                    <a:pt x="634" y="530"/>
                  </a:cubicBezTo>
                  <a:cubicBezTo>
                    <a:pt x="635" y="530"/>
                    <a:pt x="637" y="531"/>
                    <a:pt x="637" y="530"/>
                  </a:cubicBezTo>
                  <a:cubicBezTo>
                    <a:pt x="638" y="529"/>
                    <a:pt x="637" y="528"/>
                    <a:pt x="638" y="527"/>
                  </a:cubicBezTo>
                  <a:cubicBezTo>
                    <a:pt x="639" y="526"/>
                    <a:pt x="641" y="527"/>
                    <a:pt x="642" y="526"/>
                  </a:cubicBezTo>
                  <a:cubicBezTo>
                    <a:pt x="643" y="525"/>
                    <a:pt x="643" y="520"/>
                    <a:pt x="643" y="520"/>
                  </a:cubicBezTo>
                  <a:cubicBezTo>
                    <a:pt x="645" y="520"/>
                    <a:pt x="645" y="520"/>
                    <a:pt x="645" y="520"/>
                  </a:cubicBezTo>
                  <a:cubicBezTo>
                    <a:pt x="645" y="518"/>
                    <a:pt x="645" y="518"/>
                    <a:pt x="645" y="518"/>
                  </a:cubicBezTo>
                  <a:cubicBezTo>
                    <a:pt x="645" y="518"/>
                    <a:pt x="646" y="519"/>
                    <a:pt x="646" y="519"/>
                  </a:cubicBezTo>
                  <a:cubicBezTo>
                    <a:pt x="647" y="518"/>
                    <a:pt x="647" y="518"/>
                    <a:pt x="649" y="517"/>
                  </a:cubicBezTo>
                  <a:cubicBezTo>
                    <a:pt x="649" y="516"/>
                    <a:pt x="649" y="516"/>
                    <a:pt x="649" y="516"/>
                  </a:cubicBezTo>
                  <a:cubicBezTo>
                    <a:pt x="650" y="515"/>
                    <a:pt x="655" y="517"/>
                    <a:pt x="658" y="517"/>
                  </a:cubicBezTo>
                  <a:cubicBezTo>
                    <a:pt x="658" y="517"/>
                    <a:pt x="658" y="517"/>
                    <a:pt x="658" y="517"/>
                  </a:cubicBezTo>
                  <a:cubicBezTo>
                    <a:pt x="661" y="517"/>
                    <a:pt x="662" y="517"/>
                    <a:pt x="665" y="517"/>
                  </a:cubicBezTo>
                  <a:cubicBezTo>
                    <a:pt x="665" y="516"/>
                    <a:pt x="665" y="515"/>
                    <a:pt x="665" y="515"/>
                  </a:cubicBezTo>
                  <a:cubicBezTo>
                    <a:pt x="667" y="515"/>
                    <a:pt x="668" y="517"/>
                    <a:pt x="669" y="517"/>
                  </a:cubicBezTo>
                  <a:cubicBezTo>
                    <a:pt x="670" y="517"/>
                    <a:pt x="671" y="516"/>
                    <a:pt x="673" y="516"/>
                  </a:cubicBezTo>
                  <a:cubicBezTo>
                    <a:pt x="675" y="516"/>
                    <a:pt x="676" y="517"/>
                    <a:pt x="677" y="517"/>
                  </a:cubicBezTo>
                  <a:cubicBezTo>
                    <a:pt x="677" y="517"/>
                    <a:pt x="678" y="515"/>
                    <a:pt x="679" y="515"/>
                  </a:cubicBezTo>
                  <a:cubicBezTo>
                    <a:pt x="685" y="514"/>
                    <a:pt x="683" y="518"/>
                    <a:pt x="690" y="515"/>
                  </a:cubicBezTo>
                  <a:cubicBezTo>
                    <a:pt x="691" y="515"/>
                    <a:pt x="691" y="517"/>
                    <a:pt x="691" y="518"/>
                  </a:cubicBezTo>
                  <a:cubicBezTo>
                    <a:pt x="693" y="518"/>
                    <a:pt x="694" y="517"/>
                    <a:pt x="694" y="517"/>
                  </a:cubicBezTo>
                  <a:cubicBezTo>
                    <a:pt x="694" y="519"/>
                    <a:pt x="696" y="517"/>
                    <a:pt x="696" y="517"/>
                  </a:cubicBezTo>
                  <a:cubicBezTo>
                    <a:pt x="696" y="517"/>
                    <a:pt x="696" y="515"/>
                    <a:pt x="696" y="515"/>
                  </a:cubicBezTo>
                  <a:cubicBezTo>
                    <a:pt x="696" y="515"/>
                    <a:pt x="697" y="516"/>
                    <a:pt x="698" y="515"/>
                  </a:cubicBezTo>
                  <a:cubicBezTo>
                    <a:pt x="699" y="516"/>
                    <a:pt x="699" y="518"/>
                    <a:pt x="702" y="517"/>
                  </a:cubicBezTo>
                  <a:cubicBezTo>
                    <a:pt x="702" y="517"/>
                    <a:pt x="703" y="515"/>
                    <a:pt x="703" y="515"/>
                  </a:cubicBezTo>
                  <a:cubicBezTo>
                    <a:pt x="706" y="514"/>
                    <a:pt x="706" y="514"/>
                    <a:pt x="708" y="515"/>
                  </a:cubicBezTo>
                  <a:cubicBezTo>
                    <a:pt x="708" y="514"/>
                    <a:pt x="709" y="513"/>
                    <a:pt x="709" y="513"/>
                  </a:cubicBezTo>
                  <a:cubicBezTo>
                    <a:pt x="709" y="513"/>
                    <a:pt x="709" y="510"/>
                    <a:pt x="709" y="510"/>
                  </a:cubicBezTo>
                  <a:cubicBezTo>
                    <a:pt x="709" y="510"/>
                    <a:pt x="714" y="510"/>
                    <a:pt x="715" y="508"/>
                  </a:cubicBezTo>
                  <a:cubicBezTo>
                    <a:pt x="716" y="506"/>
                    <a:pt x="714" y="506"/>
                    <a:pt x="714" y="505"/>
                  </a:cubicBezTo>
                  <a:cubicBezTo>
                    <a:pt x="715" y="504"/>
                    <a:pt x="717" y="503"/>
                    <a:pt x="717" y="503"/>
                  </a:cubicBezTo>
                  <a:cubicBezTo>
                    <a:pt x="717" y="502"/>
                    <a:pt x="717" y="500"/>
                    <a:pt x="717" y="500"/>
                  </a:cubicBezTo>
                  <a:cubicBezTo>
                    <a:pt x="718" y="499"/>
                    <a:pt x="719" y="500"/>
                    <a:pt x="720" y="499"/>
                  </a:cubicBezTo>
                  <a:cubicBezTo>
                    <a:pt x="721" y="499"/>
                    <a:pt x="720" y="497"/>
                    <a:pt x="720" y="497"/>
                  </a:cubicBezTo>
                  <a:cubicBezTo>
                    <a:pt x="722" y="497"/>
                    <a:pt x="720" y="498"/>
                    <a:pt x="721" y="498"/>
                  </a:cubicBezTo>
                  <a:cubicBezTo>
                    <a:pt x="725" y="499"/>
                    <a:pt x="725" y="495"/>
                    <a:pt x="729" y="496"/>
                  </a:cubicBezTo>
                  <a:cubicBezTo>
                    <a:pt x="729" y="496"/>
                    <a:pt x="730" y="497"/>
                    <a:pt x="732" y="497"/>
                  </a:cubicBezTo>
                  <a:cubicBezTo>
                    <a:pt x="734" y="494"/>
                    <a:pt x="734" y="494"/>
                    <a:pt x="734" y="494"/>
                  </a:cubicBezTo>
                  <a:cubicBezTo>
                    <a:pt x="735" y="493"/>
                    <a:pt x="736" y="494"/>
                    <a:pt x="737" y="493"/>
                  </a:cubicBezTo>
                  <a:cubicBezTo>
                    <a:pt x="738" y="493"/>
                    <a:pt x="737" y="491"/>
                    <a:pt x="738" y="491"/>
                  </a:cubicBezTo>
                  <a:cubicBezTo>
                    <a:pt x="738" y="491"/>
                    <a:pt x="739" y="492"/>
                    <a:pt x="740" y="491"/>
                  </a:cubicBezTo>
                  <a:cubicBezTo>
                    <a:pt x="740" y="490"/>
                    <a:pt x="740" y="490"/>
                    <a:pt x="740" y="490"/>
                  </a:cubicBezTo>
                  <a:cubicBezTo>
                    <a:pt x="741" y="489"/>
                    <a:pt x="741" y="489"/>
                    <a:pt x="741" y="489"/>
                  </a:cubicBezTo>
                  <a:cubicBezTo>
                    <a:pt x="743" y="486"/>
                    <a:pt x="742" y="486"/>
                    <a:pt x="740" y="483"/>
                  </a:cubicBezTo>
                  <a:cubicBezTo>
                    <a:pt x="741" y="483"/>
                    <a:pt x="741" y="483"/>
                    <a:pt x="740" y="483"/>
                  </a:cubicBezTo>
                  <a:cubicBezTo>
                    <a:pt x="740" y="481"/>
                    <a:pt x="740" y="481"/>
                    <a:pt x="740" y="481"/>
                  </a:cubicBezTo>
                  <a:cubicBezTo>
                    <a:pt x="742" y="481"/>
                    <a:pt x="742" y="478"/>
                    <a:pt x="742" y="476"/>
                  </a:cubicBezTo>
                  <a:cubicBezTo>
                    <a:pt x="741" y="476"/>
                    <a:pt x="741" y="475"/>
                    <a:pt x="740" y="475"/>
                  </a:cubicBezTo>
                  <a:cubicBezTo>
                    <a:pt x="740" y="475"/>
                    <a:pt x="738" y="475"/>
                    <a:pt x="738" y="475"/>
                  </a:cubicBezTo>
                  <a:cubicBezTo>
                    <a:pt x="738" y="475"/>
                    <a:pt x="738" y="477"/>
                    <a:pt x="738" y="477"/>
                  </a:cubicBezTo>
                  <a:cubicBezTo>
                    <a:pt x="736" y="477"/>
                    <a:pt x="736" y="477"/>
                    <a:pt x="736" y="477"/>
                  </a:cubicBezTo>
                  <a:cubicBezTo>
                    <a:pt x="736" y="476"/>
                    <a:pt x="736" y="475"/>
                    <a:pt x="736" y="474"/>
                  </a:cubicBezTo>
                  <a:cubicBezTo>
                    <a:pt x="735" y="473"/>
                    <a:pt x="732" y="472"/>
                    <a:pt x="731" y="471"/>
                  </a:cubicBezTo>
                  <a:cubicBezTo>
                    <a:pt x="731" y="471"/>
                    <a:pt x="730" y="469"/>
                    <a:pt x="730" y="469"/>
                  </a:cubicBezTo>
                  <a:cubicBezTo>
                    <a:pt x="727" y="468"/>
                    <a:pt x="725" y="469"/>
                    <a:pt x="723" y="469"/>
                  </a:cubicBezTo>
                  <a:cubicBezTo>
                    <a:pt x="724" y="471"/>
                    <a:pt x="724" y="471"/>
                    <a:pt x="724" y="471"/>
                  </a:cubicBezTo>
                  <a:cubicBezTo>
                    <a:pt x="722" y="472"/>
                    <a:pt x="720" y="471"/>
                    <a:pt x="718" y="471"/>
                  </a:cubicBezTo>
                  <a:cubicBezTo>
                    <a:pt x="716" y="472"/>
                    <a:pt x="713" y="476"/>
                    <a:pt x="710" y="477"/>
                  </a:cubicBezTo>
                  <a:cubicBezTo>
                    <a:pt x="709" y="478"/>
                    <a:pt x="708" y="477"/>
                    <a:pt x="706" y="478"/>
                  </a:cubicBezTo>
                  <a:cubicBezTo>
                    <a:pt x="706" y="478"/>
                    <a:pt x="706" y="481"/>
                    <a:pt x="705" y="481"/>
                  </a:cubicBezTo>
                  <a:cubicBezTo>
                    <a:pt x="704" y="482"/>
                    <a:pt x="703" y="481"/>
                    <a:pt x="702" y="481"/>
                  </a:cubicBezTo>
                  <a:cubicBezTo>
                    <a:pt x="702" y="480"/>
                    <a:pt x="702" y="478"/>
                    <a:pt x="701" y="476"/>
                  </a:cubicBezTo>
                  <a:cubicBezTo>
                    <a:pt x="702" y="476"/>
                    <a:pt x="706" y="476"/>
                    <a:pt x="708" y="476"/>
                  </a:cubicBezTo>
                  <a:cubicBezTo>
                    <a:pt x="709" y="476"/>
                    <a:pt x="713" y="472"/>
                    <a:pt x="714" y="471"/>
                  </a:cubicBezTo>
                  <a:cubicBezTo>
                    <a:pt x="714" y="471"/>
                    <a:pt x="715" y="472"/>
                    <a:pt x="716" y="471"/>
                  </a:cubicBezTo>
                  <a:cubicBezTo>
                    <a:pt x="716" y="471"/>
                    <a:pt x="717" y="470"/>
                    <a:pt x="717" y="469"/>
                  </a:cubicBezTo>
                  <a:cubicBezTo>
                    <a:pt x="719" y="468"/>
                    <a:pt x="719" y="470"/>
                    <a:pt x="721" y="469"/>
                  </a:cubicBezTo>
                  <a:cubicBezTo>
                    <a:pt x="722" y="468"/>
                    <a:pt x="722" y="468"/>
                    <a:pt x="722" y="468"/>
                  </a:cubicBezTo>
                  <a:cubicBezTo>
                    <a:pt x="723" y="467"/>
                    <a:pt x="724" y="468"/>
                    <a:pt x="725" y="467"/>
                  </a:cubicBezTo>
                  <a:cubicBezTo>
                    <a:pt x="726" y="467"/>
                    <a:pt x="727" y="464"/>
                    <a:pt x="728" y="463"/>
                  </a:cubicBezTo>
                  <a:cubicBezTo>
                    <a:pt x="728" y="463"/>
                    <a:pt x="727" y="463"/>
                    <a:pt x="726" y="463"/>
                  </a:cubicBezTo>
                  <a:cubicBezTo>
                    <a:pt x="726" y="463"/>
                    <a:pt x="725" y="462"/>
                    <a:pt x="724" y="462"/>
                  </a:cubicBezTo>
                  <a:cubicBezTo>
                    <a:pt x="724" y="461"/>
                    <a:pt x="724" y="459"/>
                    <a:pt x="724" y="458"/>
                  </a:cubicBezTo>
                  <a:cubicBezTo>
                    <a:pt x="723" y="458"/>
                    <a:pt x="722" y="459"/>
                    <a:pt x="722" y="459"/>
                  </a:cubicBezTo>
                  <a:cubicBezTo>
                    <a:pt x="721" y="460"/>
                    <a:pt x="722" y="461"/>
                    <a:pt x="721" y="462"/>
                  </a:cubicBezTo>
                  <a:cubicBezTo>
                    <a:pt x="718" y="461"/>
                    <a:pt x="718" y="462"/>
                    <a:pt x="716" y="459"/>
                  </a:cubicBezTo>
                  <a:cubicBezTo>
                    <a:pt x="715" y="458"/>
                    <a:pt x="715" y="458"/>
                    <a:pt x="715" y="458"/>
                  </a:cubicBezTo>
                  <a:cubicBezTo>
                    <a:pt x="715" y="457"/>
                    <a:pt x="715" y="456"/>
                    <a:pt x="715" y="455"/>
                  </a:cubicBezTo>
                  <a:cubicBezTo>
                    <a:pt x="714" y="455"/>
                    <a:pt x="713" y="456"/>
                    <a:pt x="713" y="456"/>
                  </a:cubicBezTo>
                  <a:cubicBezTo>
                    <a:pt x="712" y="456"/>
                    <a:pt x="713" y="456"/>
                    <a:pt x="712" y="455"/>
                  </a:cubicBezTo>
                  <a:cubicBezTo>
                    <a:pt x="711" y="456"/>
                    <a:pt x="710" y="456"/>
                    <a:pt x="709" y="457"/>
                  </a:cubicBezTo>
                  <a:cubicBezTo>
                    <a:pt x="709" y="457"/>
                    <a:pt x="709" y="455"/>
                    <a:pt x="709" y="455"/>
                  </a:cubicBezTo>
                  <a:cubicBezTo>
                    <a:pt x="706" y="455"/>
                    <a:pt x="706" y="455"/>
                    <a:pt x="702" y="455"/>
                  </a:cubicBezTo>
                  <a:cubicBezTo>
                    <a:pt x="703" y="454"/>
                    <a:pt x="702" y="451"/>
                    <a:pt x="702" y="451"/>
                  </a:cubicBezTo>
                  <a:cubicBezTo>
                    <a:pt x="701" y="450"/>
                    <a:pt x="702" y="448"/>
                    <a:pt x="702" y="447"/>
                  </a:cubicBezTo>
                  <a:cubicBezTo>
                    <a:pt x="701" y="447"/>
                    <a:pt x="700" y="448"/>
                    <a:pt x="700" y="447"/>
                  </a:cubicBezTo>
                  <a:cubicBezTo>
                    <a:pt x="699" y="447"/>
                    <a:pt x="699" y="445"/>
                    <a:pt x="698" y="445"/>
                  </a:cubicBezTo>
                  <a:cubicBezTo>
                    <a:pt x="696" y="444"/>
                    <a:pt x="694" y="444"/>
                    <a:pt x="692" y="444"/>
                  </a:cubicBezTo>
                  <a:cubicBezTo>
                    <a:pt x="692" y="443"/>
                    <a:pt x="692" y="441"/>
                    <a:pt x="692" y="439"/>
                  </a:cubicBezTo>
                  <a:cubicBezTo>
                    <a:pt x="692" y="439"/>
                    <a:pt x="689" y="440"/>
                    <a:pt x="689" y="439"/>
                  </a:cubicBezTo>
                  <a:cubicBezTo>
                    <a:pt x="688" y="438"/>
                    <a:pt x="690" y="439"/>
                    <a:pt x="690" y="439"/>
                  </a:cubicBezTo>
                  <a:cubicBezTo>
                    <a:pt x="691" y="435"/>
                    <a:pt x="687" y="438"/>
                    <a:pt x="686" y="438"/>
                  </a:cubicBezTo>
                  <a:cubicBezTo>
                    <a:pt x="688" y="434"/>
                    <a:pt x="689" y="434"/>
                    <a:pt x="685" y="433"/>
                  </a:cubicBezTo>
                  <a:cubicBezTo>
                    <a:pt x="685" y="431"/>
                    <a:pt x="685" y="431"/>
                    <a:pt x="685" y="431"/>
                  </a:cubicBezTo>
                  <a:cubicBezTo>
                    <a:pt x="687" y="432"/>
                    <a:pt x="689" y="433"/>
                    <a:pt x="691" y="432"/>
                  </a:cubicBezTo>
                  <a:cubicBezTo>
                    <a:pt x="692" y="432"/>
                    <a:pt x="692" y="431"/>
                    <a:pt x="692" y="431"/>
                  </a:cubicBezTo>
                  <a:cubicBezTo>
                    <a:pt x="693" y="431"/>
                    <a:pt x="693" y="432"/>
                    <a:pt x="694" y="432"/>
                  </a:cubicBezTo>
                  <a:cubicBezTo>
                    <a:pt x="694" y="431"/>
                    <a:pt x="693" y="430"/>
                    <a:pt x="694" y="430"/>
                  </a:cubicBezTo>
                  <a:cubicBezTo>
                    <a:pt x="694" y="429"/>
                    <a:pt x="694" y="427"/>
                    <a:pt x="693" y="427"/>
                  </a:cubicBezTo>
                  <a:cubicBezTo>
                    <a:pt x="693" y="426"/>
                    <a:pt x="691" y="427"/>
                    <a:pt x="690" y="427"/>
                  </a:cubicBezTo>
                  <a:cubicBezTo>
                    <a:pt x="689" y="426"/>
                    <a:pt x="689" y="424"/>
                    <a:pt x="688" y="424"/>
                  </a:cubicBezTo>
                  <a:cubicBezTo>
                    <a:pt x="687" y="424"/>
                    <a:pt x="686" y="425"/>
                    <a:pt x="685" y="424"/>
                  </a:cubicBezTo>
                  <a:cubicBezTo>
                    <a:pt x="687" y="421"/>
                    <a:pt x="687" y="422"/>
                    <a:pt x="688" y="417"/>
                  </a:cubicBezTo>
                  <a:cubicBezTo>
                    <a:pt x="687" y="417"/>
                    <a:pt x="687" y="417"/>
                    <a:pt x="686" y="417"/>
                  </a:cubicBezTo>
                  <a:cubicBezTo>
                    <a:pt x="686" y="417"/>
                    <a:pt x="686" y="415"/>
                    <a:pt x="685" y="415"/>
                  </a:cubicBezTo>
                  <a:cubicBezTo>
                    <a:pt x="684" y="415"/>
                    <a:pt x="683" y="415"/>
                    <a:pt x="683" y="415"/>
                  </a:cubicBezTo>
                  <a:cubicBezTo>
                    <a:pt x="683" y="415"/>
                    <a:pt x="683" y="412"/>
                    <a:pt x="683" y="412"/>
                  </a:cubicBezTo>
                  <a:cubicBezTo>
                    <a:pt x="682" y="412"/>
                    <a:pt x="681" y="412"/>
                    <a:pt x="681" y="412"/>
                  </a:cubicBezTo>
                  <a:cubicBezTo>
                    <a:pt x="681" y="411"/>
                    <a:pt x="682" y="410"/>
                    <a:pt x="683" y="409"/>
                  </a:cubicBezTo>
                  <a:cubicBezTo>
                    <a:pt x="683" y="408"/>
                    <a:pt x="682" y="408"/>
                    <a:pt x="683" y="407"/>
                  </a:cubicBezTo>
                  <a:cubicBezTo>
                    <a:pt x="679" y="408"/>
                    <a:pt x="677" y="407"/>
                    <a:pt x="675" y="407"/>
                  </a:cubicBezTo>
                  <a:cubicBezTo>
                    <a:pt x="675" y="407"/>
                    <a:pt x="675" y="406"/>
                    <a:pt x="675" y="405"/>
                  </a:cubicBezTo>
                  <a:cubicBezTo>
                    <a:pt x="676" y="405"/>
                    <a:pt x="678" y="405"/>
                    <a:pt x="679" y="404"/>
                  </a:cubicBezTo>
                  <a:cubicBezTo>
                    <a:pt x="682" y="401"/>
                    <a:pt x="677" y="402"/>
                    <a:pt x="677" y="400"/>
                  </a:cubicBezTo>
                  <a:cubicBezTo>
                    <a:pt x="676" y="399"/>
                    <a:pt x="678" y="399"/>
                    <a:pt x="678" y="399"/>
                  </a:cubicBezTo>
                  <a:cubicBezTo>
                    <a:pt x="678" y="398"/>
                    <a:pt x="678" y="398"/>
                    <a:pt x="678" y="398"/>
                  </a:cubicBezTo>
                  <a:cubicBezTo>
                    <a:pt x="677" y="397"/>
                    <a:pt x="677" y="398"/>
                    <a:pt x="676" y="398"/>
                  </a:cubicBezTo>
                  <a:cubicBezTo>
                    <a:pt x="676" y="397"/>
                    <a:pt x="676" y="396"/>
                    <a:pt x="676" y="396"/>
                  </a:cubicBezTo>
                  <a:cubicBezTo>
                    <a:pt x="674" y="396"/>
                    <a:pt x="675" y="395"/>
                    <a:pt x="674" y="395"/>
                  </a:cubicBezTo>
                  <a:cubicBezTo>
                    <a:pt x="674" y="395"/>
                    <a:pt x="672" y="396"/>
                    <a:pt x="671" y="396"/>
                  </a:cubicBezTo>
                  <a:cubicBezTo>
                    <a:pt x="671" y="395"/>
                    <a:pt x="671" y="394"/>
                    <a:pt x="671" y="394"/>
                  </a:cubicBezTo>
                  <a:cubicBezTo>
                    <a:pt x="670" y="394"/>
                    <a:pt x="670" y="394"/>
                    <a:pt x="670" y="394"/>
                  </a:cubicBezTo>
                  <a:cubicBezTo>
                    <a:pt x="669" y="391"/>
                    <a:pt x="668" y="389"/>
                    <a:pt x="669" y="386"/>
                  </a:cubicBezTo>
                  <a:cubicBezTo>
                    <a:pt x="669" y="386"/>
                    <a:pt x="670" y="385"/>
                    <a:pt x="670" y="383"/>
                  </a:cubicBezTo>
                  <a:cubicBezTo>
                    <a:pt x="670" y="382"/>
                    <a:pt x="669" y="382"/>
                    <a:pt x="668" y="382"/>
                  </a:cubicBezTo>
                  <a:cubicBezTo>
                    <a:pt x="668" y="379"/>
                    <a:pt x="668" y="379"/>
                    <a:pt x="668" y="376"/>
                  </a:cubicBezTo>
                  <a:cubicBezTo>
                    <a:pt x="666" y="376"/>
                    <a:pt x="666" y="376"/>
                    <a:pt x="664" y="376"/>
                  </a:cubicBezTo>
                  <a:cubicBezTo>
                    <a:pt x="663" y="378"/>
                    <a:pt x="664" y="379"/>
                    <a:pt x="663" y="381"/>
                  </a:cubicBezTo>
                  <a:cubicBezTo>
                    <a:pt x="662" y="381"/>
                    <a:pt x="662" y="381"/>
                    <a:pt x="661" y="382"/>
                  </a:cubicBezTo>
                  <a:cubicBezTo>
                    <a:pt x="661" y="383"/>
                    <a:pt x="662" y="384"/>
                    <a:pt x="661" y="385"/>
                  </a:cubicBezTo>
                  <a:cubicBezTo>
                    <a:pt x="661" y="385"/>
                    <a:pt x="659" y="386"/>
                    <a:pt x="659" y="386"/>
                  </a:cubicBezTo>
                  <a:cubicBezTo>
                    <a:pt x="658" y="389"/>
                    <a:pt x="660" y="389"/>
                    <a:pt x="660" y="390"/>
                  </a:cubicBezTo>
                  <a:cubicBezTo>
                    <a:pt x="659" y="391"/>
                    <a:pt x="659" y="391"/>
                    <a:pt x="659" y="391"/>
                  </a:cubicBezTo>
                  <a:cubicBezTo>
                    <a:pt x="657" y="394"/>
                    <a:pt x="656" y="394"/>
                    <a:pt x="654" y="396"/>
                  </a:cubicBezTo>
                  <a:cubicBezTo>
                    <a:pt x="654" y="397"/>
                    <a:pt x="655" y="400"/>
                    <a:pt x="655" y="400"/>
                  </a:cubicBezTo>
                  <a:cubicBezTo>
                    <a:pt x="654" y="401"/>
                    <a:pt x="652" y="399"/>
                    <a:pt x="651" y="399"/>
                  </a:cubicBezTo>
                  <a:cubicBezTo>
                    <a:pt x="651" y="401"/>
                    <a:pt x="649" y="405"/>
                    <a:pt x="647" y="405"/>
                  </a:cubicBezTo>
                  <a:cubicBezTo>
                    <a:pt x="647" y="406"/>
                    <a:pt x="646" y="405"/>
                    <a:pt x="645" y="405"/>
                  </a:cubicBezTo>
                  <a:cubicBezTo>
                    <a:pt x="645" y="406"/>
                    <a:pt x="644" y="407"/>
                    <a:pt x="644" y="407"/>
                  </a:cubicBezTo>
                  <a:cubicBezTo>
                    <a:pt x="643" y="406"/>
                    <a:pt x="642" y="404"/>
                    <a:pt x="641" y="403"/>
                  </a:cubicBezTo>
                  <a:cubicBezTo>
                    <a:pt x="640" y="403"/>
                    <a:pt x="640" y="403"/>
                    <a:pt x="640" y="403"/>
                  </a:cubicBezTo>
                  <a:cubicBezTo>
                    <a:pt x="640" y="402"/>
                    <a:pt x="640" y="401"/>
                    <a:pt x="640" y="401"/>
                  </a:cubicBezTo>
                  <a:cubicBezTo>
                    <a:pt x="640" y="401"/>
                    <a:pt x="638" y="400"/>
                    <a:pt x="638" y="400"/>
                  </a:cubicBezTo>
                  <a:cubicBezTo>
                    <a:pt x="638" y="401"/>
                    <a:pt x="638" y="401"/>
                    <a:pt x="638" y="401"/>
                  </a:cubicBezTo>
                  <a:cubicBezTo>
                    <a:pt x="637" y="402"/>
                    <a:pt x="636" y="403"/>
                    <a:pt x="636" y="403"/>
                  </a:cubicBezTo>
                  <a:cubicBezTo>
                    <a:pt x="635" y="402"/>
                    <a:pt x="634" y="399"/>
                    <a:pt x="634" y="397"/>
                  </a:cubicBezTo>
                  <a:cubicBezTo>
                    <a:pt x="633" y="397"/>
                    <a:pt x="630" y="396"/>
                    <a:pt x="629" y="396"/>
                  </a:cubicBezTo>
                  <a:cubicBezTo>
                    <a:pt x="629" y="395"/>
                    <a:pt x="629" y="395"/>
                    <a:pt x="629" y="395"/>
                  </a:cubicBezTo>
                  <a:cubicBezTo>
                    <a:pt x="627" y="394"/>
                    <a:pt x="627" y="396"/>
                    <a:pt x="626" y="396"/>
                  </a:cubicBezTo>
                  <a:cubicBezTo>
                    <a:pt x="625" y="395"/>
                    <a:pt x="623" y="393"/>
                    <a:pt x="622" y="393"/>
                  </a:cubicBezTo>
                  <a:cubicBezTo>
                    <a:pt x="622" y="391"/>
                    <a:pt x="621" y="392"/>
                    <a:pt x="621" y="390"/>
                  </a:cubicBezTo>
                  <a:cubicBezTo>
                    <a:pt x="621" y="390"/>
                    <a:pt x="623" y="390"/>
                    <a:pt x="623" y="390"/>
                  </a:cubicBezTo>
                  <a:cubicBezTo>
                    <a:pt x="623" y="388"/>
                    <a:pt x="623" y="385"/>
                    <a:pt x="623" y="384"/>
                  </a:cubicBezTo>
                  <a:cubicBezTo>
                    <a:pt x="623" y="383"/>
                    <a:pt x="621" y="383"/>
                    <a:pt x="621" y="382"/>
                  </a:cubicBezTo>
                  <a:cubicBezTo>
                    <a:pt x="621" y="382"/>
                    <a:pt x="620" y="379"/>
                    <a:pt x="621" y="378"/>
                  </a:cubicBezTo>
                  <a:cubicBezTo>
                    <a:pt x="621" y="378"/>
                    <a:pt x="624" y="378"/>
                    <a:pt x="624" y="378"/>
                  </a:cubicBezTo>
                  <a:cubicBezTo>
                    <a:pt x="624" y="377"/>
                    <a:pt x="624" y="376"/>
                    <a:pt x="624" y="376"/>
                  </a:cubicBezTo>
                  <a:cubicBezTo>
                    <a:pt x="619" y="378"/>
                    <a:pt x="626" y="368"/>
                    <a:pt x="627" y="368"/>
                  </a:cubicBezTo>
                  <a:cubicBezTo>
                    <a:pt x="626" y="368"/>
                    <a:pt x="625" y="367"/>
                    <a:pt x="625" y="368"/>
                  </a:cubicBezTo>
                  <a:cubicBezTo>
                    <a:pt x="624" y="368"/>
                    <a:pt x="623" y="370"/>
                    <a:pt x="623" y="370"/>
                  </a:cubicBezTo>
                  <a:cubicBezTo>
                    <a:pt x="623" y="370"/>
                    <a:pt x="622" y="368"/>
                    <a:pt x="621" y="368"/>
                  </a:cubicBezTo>
                  <a:cubicBezTo>
                    <a:pt x="617" y="367"/>
                    <a:pt x="613" y="369"/>
                    <a:pt x="619" y="365"/>
                  </a:cubicBezTo>
                  <a:cubicBezTo>
                    <a:pt x="619" y="364"/>
                    <a:pt x="619" y="364"/>
                    <a:pt x="619" y="364"/>
                  </a:cubicBezTo>
                  <a:cubicBezTo>
                    <a:pt x="615" y="363"/>
                    <a:pt x="611" y="364"/>
                    <a:pt x="606" y="363"/>
                  </a:cubicBezTo>
                  <a:cubicBezTo>
                    <a:pt x="606" y="363"/>
                    <a:pt x="606" y="360"/>
                    <a:pt x="605" y="359"/>
                  </a:cubicBezTo>
                  <a:cubicBezTo>
                    <a:pt x="605" y="359"/>
                    <a:pt x="604" y="359"/>
                    <a:pt x="603" y="360"/>
                  </a:cubicBezTo>
                  <a:cubicBezTo>
                    <a:pt x="603" y="359"/>
                    <a:pt x="603" y="357"/>
                    <a:pt x="603" y="356"/>
                  </a:cubicBezTo>
                  <a:cubicBezTo>
                    <a:pt x="602" y="355"/>
                    <a:pt x="599" y="355"/>
                    <a:pt x="599" y="354"/>
                  </a:cubicBezTo>
                  <a:cubicBezTo>
                    <a:pt x="598" y="354"/>
                    <a:pt x="599" y="352"/>
                    <a:pt x="599" y="352"/>
                  </a:cubicBezTo>
                  <a:cubicBezTo>
                    <a:pt x="598" y="351"/>
                    <a:pt x="597" y="351"/>
                    <a:pt x="597" y="351"/>
                  </a:cubicBezTo>
                  <a:cubicBezTo>
                    <a:pt x="596" y="351"/>
                    <a:pt x="595" y="349"/>
                    <a:pt x="595" y="348"/>
                  </a:cubicBezTo>
                  <a:cubicBezTo>
                    <a:pt x="593" y="347"/>
                    <a:pt x="591" y="348"/>
                    <a:pt x="589" y="347"/>
                  </a:cubicBezTo>
                  <a:cubicBezTo>
                    <a:pt x="589" y="346"/>
                    <a:pt x="589" y="346"/>
                    <a:pt x="589" y="346"/>
                  </a:cubicBezTo>
                  <a:cubicBezTo>
                    <a:pt x="587" y="346"/>
                    <a:pt x="581" y="352"/>
                    <a:pt x="581" y="352"/>
                  </a:cubicBezTo>
                  <a:cubicBezTo>
                    <a:pt x="578" y="352"/>
                    <a:pt x="576" y="350"/>
                    <a:pt x="574" y="350"/>
                  </a:cubicBezTo>
                  <a:cubicBezTo>
                    <a:pt x="571" y="350"/>
                    <a:pt x="569" y="351"/>
                    <a:pt x="566" y="351"/>
                  </a:cubicBezTo>
                  <a:cubicBezTo>
                    <a:pt x="566" y="351"/>
                    <a:pt x="564" y="349"/>
                    <a:pt x="564" y="349"/>
                  </a:cubicBezTo>
                  <a:cubicBezTo>
                    <a:pt x="563" y="349"/>
                    <a:pt x="562" y="350"/>
                    <a:pt x="561" y="350"/>
                  </a:cubicBezTo>
                  <a:cubicBezTo>
                    <a:pt x="558" y="348"/>
                    <a:pt x="558" y="348"/>
                    <a:pt x="558" y="348"/>
                  </a:cubicBezTo>
                  <a:cubicBezTo>
                    <a:pt x="555" y="348"/>
                    <a:pt x="555" y="350"/>
                    <a:pt x="554" y="350"/>
                  </a:cubicBezTo>
                  <a:cubicBezTo>
                    <a:pt x="553" y="351"/>
                    <a:pt x="552" y="350"/>
                    <a:pt x="551" y="350"/>
                  </a:cubicBezTo>
                  <a:cubicBezTo>
                    <a:pt x="551" y="351"/>
                    <a:pt x="550" y="352"/>
                    <a:pt x="550" y="353"/>
                  </a:cubicBezTo>
                  <a:cubicBezTo>
                    <a:pt x="550" y="354"/>
                    <a:pt x="552" y="355"/>
                    <a:pt x="552" y="356"/>
                  </a:cubicBezTo>
                  <a:cubicBezTo>
                    <a:pt x="553" y="355"/>
                    <a:pt x="555" y="355"/>
                    <a:pt x="555" y="355"/>
                  </a:cubicBezTo>
                  <a:cubicBezTo>
                    <a:pt x="555" y="355"/>
                    <a:pt x="555" y="358"/>
                    <a:pt x="555" y="358"/>
                  </a:cubicBezTo>
                  <a:cubicBezTo>
                    <a:pt x="553" y="358"/>
                    <a:pt x="553" y="358"/>
                    <a:pt x="553" y="358"/>
                  </a:cubicBezTo>
                  <a:cubicBezTo>
                    <a:pt x="553" y="358"/>
                    <a:pt x="554" y="360"/>
                    <a:pt x="554" y="361"/>
                  </a:cubicBezTo>
                  <a:cubicBezTo>
                    <a:pt x="553" y="362"/>
                    <a:pt x="550" y="366"/>
                    <a:pt x="549" y="368"/>
                  </a:cubicBezTo>
                  <a:cubicBezTo>
                    <a:pt x="549" y="368"/>
                    <a:pt x="550" y="369"/>
                    <a:pt x="550" y="370"/>
                  </a:cubicBezTo>
                  <a:cubicBezTo>
                    <a:pt x="551" y="370"/>
                    <a:pt x="553" y="369"/>
                    <a:pt x="554" y="370"/>
                  </a:cubicBezTo>
                  <a:cubicBezTo>
                    <a:pt x="553" y="370"/>
                    <a:pt x="552" y="371"/>
                    <a:pt x="551" y="372"/>
                  </a:cubicBezTo>
                  <a:cubicBezTo>
                    <a:pt x="551" y="373"/>
                    <a:pt x="552" y="378"/>
                    <a:pt x="553" y="378"/>
                  </a:cubicBezTo>
                  <a:cubicBezTo>
                    <a:pt x="553" y="378"/>
                    <a:pt x="552" y="379"/>
                    <a:pt x="552" y="380"/>
                  </a:cubicBezTo>
                  <a:cubicBezTo>
                    <a:pt x="552" y="380"/>
                    <a:pt x="555" y="381"/>
                    <a:pt x="555" y="381"/>
                  </a:cubicBezTo>
                  <a:cubicBezTo>
                    <a:pt x="555" y="381"/>
                    <a:pt x="554" y="383"/>
                    <a:pt x="555" y="384"/>
                  </a:cubicBezTo>
                  <a:cubicBezTo>
                    <a:pt x="554" y="384"/>
                    <a:pt x="554" y="384"/>
                    <a:pt x="554" y="384"/>
                  </a:cubicBezTo>
                  <a:cubicBezTo>
                    <a:pt x="553" y="385"/>
                    <a:pt x="554" y="386"/>
                    <a:pt x="553" y="386"/>
                  </a:cubicBezTo>
                  <a:cubicBezTo>
                    <a:pt x="550" y="386"/>
                    <a:pt x="550" y="386"/>
                    <a:pt x="550" y="386"/>
                  </a:cubicBezTo>
                  <a:cubicBezTo>
                    <a:pt x="550" y="386"/>
                    <a:pt x="550" y="388"/>
                    <a:pt x="551" y="388"/>
                  </a:cubicBezTo>
                  <a:cubicBezTo>
                    <a:pt x="551" y="389"/>
                    <a:pt x="551" y="390"/>
                    <a:pt x="551" y="391"/>
                  </a:cubicBezTo>
                  <a:cubicBezTo>
                    <a:pt x="544" y="392"/>
                    <a:pt x="544" y="393"/>
                    <a:pt x="542" y="399"/>
                  </a:cubicBezTo>
                  <a:cubicBezTo>
                    <a:pt x="543" y="399"/>
                    <a:pt x="542" y="400"/>
                    <a:pt x="543" y="400"/>
                  </a:cubicBezTo>
                  <a:cubicBezTo>
                    <a:pt x="545" y="401"/>
                    <a:pt x="546" y="400"/>
                    <a:pt x="547" y="401"/>
                  </a:cubicBezTo>
                  <a:cubicBezTo>
                    <a:pt x="548" y="402"/>
                    <a:pt x="548" y="404"/>
                    <a:pt x="549" y="405"/>
                  </a:cubicBezTo>
                  <a:cubicBezTo>
                    <a:pt x="550" y="405"/>
                    <a:pt x="551" y="405"/>
                    <a:pt x="552" y="405"/>
                  </a:cubicBezTo>
                  <a:cubicBezTo>
                    <a:pt x="553" y="406"/>
                    <a:pt x="553" y="408"/>
                    <a:pt x="553" y="409"/>
                  </a:cubicBezTo>
                  <a:cubicBezTo>
                    <a:pt x="553" y="409"/>
                    <a:pt x="554" y="409"/>
                    <a:pt x="554" y="409"/>
                  </a:cubicBezTo>
                  <a:cubicBezTo>
                    <a:pt x="555" y="411"/>
                    <a:pt x="554" y="412"/>
                    <a:pt x="555" y="413"/>
                  </a:cubicBezTo>
                  <a:cubicBezTo>
                    <a:pt x="555" y="414"/>
                    <a:pt x="557" y="414"/>
                    <a:pt x="557" y="415"/>
                  </a:cubicBezTo>
                  <a:cubicBezTo>
                    <a:pt x="558" y="417"/>
                    <a:pt x="557" y="420"/>
                    <a:pt x="559" y="422"/>
                  </a:cubicBezTo>
                  <a:cubicBezTo>
                    <a:pt x="560" y="423"/>
                    <a:pt x="562" y="424"/>
                    <a:pt x="563" y="425"/>
                  </a:cubicBezTo>
                  <a:cubicBezTo>
                    <a:pt x="561" y="429"/>
                    <a:pt x="560" y="431"/>
                    <a:pt x="560" y="437"/>
                  </a:cubicBezTo>
                  <a:cubicBezTo>
                    <a:pt x="562" y="437"/>
                    <a:pt x="562" y="437"/>
                    <a:pt x="562" y="437"/>
                  </a:cubicBezTo>
                  <a:cubicBezTo>
                    <a:pt x="562" y="430"/>
                    <a:pt x="563" y="434"/>
                    <a:pt x="564" y="438"/>
                  </a:cubicBezTo>
                  <a:cubicBezTo>
                    <a:pt x="563" y="438"/>
                    <a:pt x="562" y="438"/>
                    <a:pt x="560" y="439"/>
                  </a:cubicBezTo>
                  <a:cubicBezTo>
                    <a:pt x="559" y="440"/>
                    <a:pt x="559" y="441"/>
                    <a:pt x="559" y="442"/>
                  </a:cubicBezTo>
                  <a:cubicBezTo>
                    <a:pt x="558" y="443"/>
                    <a:pt x="556" y="444"/>
                    <a:pt x="555" y="445"/>
                  </a:cubicBezTo>
                  <a:cubicBezTo>
                    <a:pt x="554" y="447"/>
                    <a:pt x="554" y="448"/>
                    <a:pt x="554" y="449"/>
                  </a:cubicBezTo>
                  <a:cubicBezTo>
                    <a:pt x="553" y="450"/>
                    <a:pt x="550" y="451"/>
                    <a:pt x="549" y="452"/>
                  </a:cubicBezTo>
                  <a:cubicBezTo>
                    <a:pt x="549" y="452"/>
                    <a:pt x="548" y="454"/>
                    <a:pt x="548" y="454"/>
                  </a:cubicBezTo>
                  <a:cubicBezTo>
                    <a:pt x="547" y="455"/>
                    <a:pt x="546" y="454"/>
                    <a:pt x="545" y="455"/>
                  </a:cubicBezTo>
                  <a:cubicBezTo>
                    <a:pt x="544" y="455"/>
                    <a:pt x="544" y="456"/>
                    <a:pt x="544" y="457"/>
                  </a:cubicBezTo>
                  <a:cubicBezTo>
                    <a:pt x="542" y="458"/>
                    <a:pt x="540" y="457"/>
                    <a:pt x="538" y="459"/>
                  </a:cubicBezTo>
                  <a:cubicBezTo>
                    <a:pt x="538" y="459"/>
                    <a:pt x="538" y="459"/>
                    <a:pt x="538" y="459"/>
                  </a:cubicBezTo>
                  <a:cubicBezTo>
                    <a:pt x="537" y="461"/>
                    <a:pt x="537" y="467"/>
                    <a:pt x="538" y="468"/>
                  </a:cubicBezTo>
                  <a:cubicBezTo>
                    <a:pt x="542" y="471"/>
                    <a:pt x="542" y="471"/>
                    <a:pt x="542" y="471"/>
                  </a:cubicBezTo>
                  <a:cubicBezTo>
                    <a:pt x="543" y="475"/>
                    <a:pt x="541" y="480"/>
                    <a:pt x="542" y="484"/>
                  </a:cubicBezTo>
                  <a:cubicBezTo>
                    <a:pt x="542" y="484"/>
                    <a:pt x="543" y="485"/>
                    <a:pt x="543" y="485"/>
                  </a:cubicBezTo>
                  <a:cubicBezTo>
                    <a:pt x="544" y="487"/>
                    <a:pt x="541" y="487"/>
                    <a:pt x="544" y="489"/>
                  </a:cubicBezTo>
                  <a:cubicBezTo>
                    <a:pt x="544" y="489"/>
                    <a:pt x="546" y="490"/>
                    <a:pt x="544" y="490"/>
                  </a:cubicBezTo>
                  <a:cubicBezTo>
                    <a:pt x="541" y="496"/>
                    <a:pt x="541" y="496"/>
                    <a:pt x="541" y="496"/>
                  </a:cubicBezTo>
                  <a:cubicBezTo>
                    <a:pt x="541" y="497"/>
                    <a:pt x="541" y="499"/>
                    <a:pt x="542" y="499"/>
                  </a:cubicBezTo>
                  <a:cubicBezTo>
                    <a:pt x="542" y="500"/>
                    <a:pt x="542" y="500"/>
                    <a:pt x="542" y="500"/>
                  </a:cubicBezTo>
                  <a:cubicBezTo>
                    <a:pt x="540" y="501"/>
                    <a:pt x="539" y="499"/>
                    <a:pt x="538" y="500"/>
                  </a:cubicBezTo>
                  <a:cubicBezTo>
                    <a:pt x="537" y="500"/>
                    <a:pt x="537" y="502"/>
                    <a:pt x="536" y="502"/>
                  </a:cubicBezTo>
                  <a:cubicBezTo>
                    <a:pt x="535" y="503"/>
                    <a:pt x="536" y="502"/>
                    <a:pt x="536" y="504"/>
                  </a:cubicBezTo>
                  <a:cubicBezTo>
                    <a:pt x="532" y="503"/>
                    <a:pt x="530" y="504"/>
                    <a:pt x="527" y="503"/>
                  </a:cubicBezTo>
                  <a:cubicBezTo>
                    <a:pt x="527" y="502"/>
                    <a:pt x="527" y="502"/>
                    <a:pt x="528" y="502"/>
                  </a:cubicBezTo>
                  <a:cubicBezTo>
                    <a:pt x="528" y="501"/>
                    <a:pt x="525" y="498"/>
                    <a:pt x="524" y="498"/>
                  </a:cubicBezTo>
                  <a:cubicBezTo>
                    <a:pt x="524" y="498"/>
                    <a:pt x="518" y="493"/>
                    <a:pt x="518" y="493"/>
                  </a:cubicBezTo>
                  <a:cubicBezTo>
                    <a:pt x="518" y="492"/>
                    <a:pt x="520" y="492"/>
                    <a:pt x="520" y="491"/>
                  </a:cubicBezTo>
                  <a:cubicBezTo>
                    <a:pt x="520" y="490"/>
                    <a:pt x="517" y="484"/>
                    <a:pt x="516" y="484"/>
                  </a:cubicBezTo>
                  <a:cubicBezTo>
                    <a:pt x="515" y="484"/>
                    <a:pt x="514" y="484"/>
                    <a:pt x="514" y="484"/>
                  </a:cubicBezTo>
                  <a:cubicBezTo>
                    <a:pt x="514" y="482"/>
                    <a:pt x="515" y="471"/>
                    <a:pt x="514" y="469"/>
                  </a:cubicBezTo>
                  <a:cubicBezTo>
                    <a:pt x="514" y="468"/>
                    <a:pt x="512" y="467"/>
                    <a:pt x="512" y="467"/>
                  </a:cubicBezTo>
                  <a:cubicBezTo>
                    <a:pt x="512" y="465"/>
                    <a:pt x="514" y="462"/>
                    <a:pt x="514" y="461"/>
                  </a:cubicBezTo>
                  <a:cubicBezTo>
                    <a:pt x="515" y="459"/>
                    <a:pt x="514" y="457"/>
                    <a:pt x="514" y="455"/>
                  </a:cubicBezTo>
                  <a:cubicBezTo>
                    <a:pt x="513" y="454"/>
                    <a:pt x="508" y="452"/>
                    <a:pt x="508" y="452"/>
                  </a:cubicBezTo>
                  <a:cubicBezTo>
                    <a:pt x="506" y="452"/>
                    <a:pt x="506" y="453"/>
                    <a:pt x="504" y="453"/>
                  </a:cubicBezTo>
                  <a:cubicBezTo>
                    <a:pt x="504" y="453"/>
                    <a:pt x="502" y="451"/>
                    <a:pt x="502" y="451"/>
                  </a:cubicBezTo>
                  <a:cubicBezTo>
                    <a:pt x="498" y="450"/>
                    <a:pt x="495" y="452"/>
                    <a:pt x="491" y="451"/>
                  </a:cubicBezTo>
                  <a:cubicBezTo>
                    <a:pt x="491" y="451"/>
                    <a:pt x="489" y="450"/>
                    <a:pt x="488" y="449"/>
                  </a:cubicBezTo>
                  <a:cubicBezTo>
                    <a:pt x="488" y="448"/>
                    <a:pt x="488" y="448"/>
                    <a:pt x="488" y="448"/>
                  </a:cubicBezTo>
                  <a:cubicBezTo>
                    <a:pt x="486" y="447"/>
                    <a:pt x="485" y="448"/>
                    <a:pt x="483" y="447"/>
                  </a:cubicBezTo>
                  <a:cubicBezTo>
                    <a:pt x="483" y="447"/>
                    <a:pt x="482" y="445"/>
                    <a:pt x="482" y="445"/>
                  </a:cubicBezTo>
                  <a:cubicBezTo>
                    <a:pt x="480" y="444"/>
                    <a:pt x="479" y="446"/>
                    <a:pt x="476" y="445"/>
                  </a:cubicBezTo>
                  <a:cubicBezTo>
                    <a:pt x="474" y="444"/>
                    <a:pt x="473" y="441"/>
                    <a:pt x="472" y="441"/>
                  </a:cubicBezTo>
                  <a:cubicBezTo>
                    <a:pt x="470" y="440"/>
                    <a:pt x="469" y="441"/>
                    <a:pt x="466" y="441"/>
                  </a:cubicBezTo>
                  <a:cubicBezTo>
                    <a:pt x="466" y="439"/>
                    <a:pt x="467" y="438"/>
                    <a:pt x="466" y="437"/>
                  </a:cubicBezTo>
                  <a:cubicBezTo>
                    <a:pt x="466" y="436"/>
                    <a:pt x="464" y="435"/>
                    <a:pt x="464" y="433"/>
                  </a:cubicBezTo>
                  <a:cubicBezTo>
                    <a:pt x="464" y="433"/>
                    <a:pt x="464" y="432"/>
                    <a:pt x="464" y="431"/>
                  </a:cubicBezTo>
                  <a:cubicBezTo>
                    <a:pt x="463" y="430"/>
                    <a:pt x="460" y="431"/>
                    <a:pt x="459" y="431"/>
                  </a:cubicBezTo>
                  <a:cubicBezTo>
                    <a:pt x="458" y="430"/>
                    <a:pt x="457" y="428"/>
                    <a:pt x="456" y="427"/>
                  </a:cubicBezTo>
                  <a:cubicBezTo>
                    <a:pt x="455" y="427"/>
                    <a:pt x="454" y="428"/>
                    <a:pt x="453" y="427"/>
                  </a:cubicBezTo>
                  <a:cubicBezTo>
                    <a:pt x="451" y="427"/>
                    <a:pt x="449" y="425"/>
                    <a:pt x="448" y="424"/>
                  </a:cubicBezTo>
                  <a:cubicBezTo>
                    <a:pt x="447" y="424"/>
                    <a:pt x="445" y="424"/>
                    <a:pt x="445" y="424"/>
                  </a:cubicBezTo>
                  <a:cubicBezTo>
                    <a:pt x="443" y="424"/>
                    <a:pt x="441" y="420"/>
                    <a:pt x="440" y="420"/>
                  </a:cubicBezTo>
                  <a:cubicBezTo>
                    <a:pt x="436" y="419"/>
                    <a:pt x="430" y="423"/>
                    <a:pt x="427" y="423"/>
                  </a:cubicBezTo>
                  <a:cubicBezTo>
                    <a:pt x="427" y="421"/>
                    <a:pt x="427" y="418"/>
                    <a:pt x="426" y="415"/>
                  </a:cubicBezTo>
                  <a:cubicBezTo>
                    <a:pt x="426" y="415"/>
                    <a:pt x="424" y="413"/>
                    <a:pt x="423" y="412"/>
                  </a:cubicBezTo>
                  <a:cubicBezTo>
                    <a:pt x="423" y="411"/>
                    <a:pt x="424" y="409"/>
                    <a:pt x="423" y="408"/>
                  </a:cubicBezTo>
                  <a:cubicBezTo>
                    <a:pt x="423" y="408"/>
                    <a:pt x="421" y="407"/>
                    <a:pt x="421" y="407"/>
                  </a:cubicBezTo>
                  <a:cubicBezTo>
                    <a:pt x="421" y="406"/>
                    <a:pt x="421" y="405"/>
                    <a:pt x="421" y="405"/>
                  </a:cubicBezTo>
                  <a:cubicBezTo>
                    <a:pt x="421" y="403"/>
                    <a:pt x="419" y="401"/>
                    <a:pt x="418" y="399"/>
                  </a:cubicBezTo>
                  <a:cubicBezTo>
                    <a:pt x="413" y="400"/>
                    <a:pt x="406" y="401"/>
                    <a:pt x="405" y="398"/>
                  </a:cubicBezTo>
                  <a:cubicBezTo>
                    <a:pt x="404" y="396"/>
                    <a:pt x="405" y="393"/>
                    <a:pt x="404" y="391"/>
                  </a:cubicBezTo>
                  <a:cubicBezTo>
                    <a:pt x="404" y="391"/>
                    <a:pt x="401" y="388"/>
                    <a:pt x="401" y="388"/>
                  </a:cubicBezTo>
                  <a:cubicBezTo>
                    <a:pt x="402" y="388"/>
                    <a:pt x="403" y="387"/>
                    <a:pt x="403" y="387"/>
                  </a:cubicBezTo>
                  <a:cubicBezTo>
                    <a:pt x="404" y="385"/>
                    <a:pt x="403" y="383"/>
                    <a:pt x="403" y="381"/>
                  </a:cubicBezTo>
                  <a:cubicBezTo>
                    <a:pt x="404" y="380"/>
                    <a:pt x="407" y="377"/>
                    <a:pt x="407" y="377"/>
                  </a:cubicBezTo>
                  <a:cubicBezTo>
                    <a:pt x="408" y="376"/>
                    <a:pt x="407" y="375"/>
                    <a:pt x="407" y="374"/>
                  </a:cubicBezTo>
                  <a:cubicBezTo>
                    <a:pt x="406" y="374"/>
                    <a:pt x="406" y="374"/>
                    <a:pt x="405" y="374"/>
                  </a:cubicBezTo>
                  <a:cubicBezTo>
                    <a:pt x="406" y="373"/>
                    <a:pt x="406" y="372"/>
                    <a:pt x="406" y="372"/>
                  </a:cubicBezTo>
                  <a:cubicBezTo>
                    <a:pt x="408" y="372"/>
                    <a:pt x="410" y="372"/>
                    <a:pt x="412" y="372"/>
                  </a:cubicBezTo>
                  <a:cubicBezTo>
                    <a:pt x="412" y="370"/>
                    <a:pt x="410" y="369"/>
                    <a:pt x="411" y="367"/>
                  </a:cubicBezTo>
                  <a:cubicBezTo>
                    <a:pt x="411" y="366"/>
                    <a:pt x="417" y="362"/>
                    <a:pt x="417" y="362"/>
                  </a:cubicBezTo>
                  <a:cubicBezTo>
                    <a:pt x="417" y="362"/>
                    <a:pt x="416" y="360"/>
                    <a:pt x="417" y="360"/>
                  </a:cubicBezTo>
                  <a:cubicBezTo>
                    <a:pt x="417" y="359"/>
                    <a:pt x="421" y="359"/>
                    <a:pt x="421" y="359"/>
                  </a:cubicBezTo>
                  <a:cubicBezTo>
                    <a:pt x="421" y="357"/>
                    <a:pt x="422" y="356"/>
                    <a:pt x="422" y="353"/>
                  </a:cubicBezTo>
                  <a:cubicBezTo>
                    <a:pt x="422" y="353"/>
                    <a:pt x="424" y="353"/>
                    <a:pt x="425" y="353"/>
                  </a:cubicBezTo>
                  <a:cubicBezTo>
                    <a:pt x="425" y="353"/>
                    <a:pt x="425" y="351"/>
                    <a:pt x="425" y="350"/>
                  </a:cubicBezTo>
                  <a:cubicBezTo>
                    <a:pt x="425" y="350"/>
                    <a:pt x="427" y="350"/>
                    <a:pt x="426" y="351"/>
                  </a:cubicBezTo>
                  <a:cubicBezTo>
                    <a:pt x="427" y="351"/>
                    <a:pt x="429" y="351"/>
                    <a:pt x="430" y="351"/>
                  </a:cubicBezTo>
                  <a:cubicBezTo>
                    <a:pt x="429" y="351"/>
                    <a:pt x="430" y="349"/>
                    <a:pt x="428" y="350"/>
                  </a:cubicBezTo>
                  <a:cubicBezTo>
                    <a:pt x="428" y="349"/>
                    <a:pt x="427" y="348"/>
                    <a:pt x="427" y="348"/>
                  </a:cubicBezTo>
                  <a:cubicBezTo>
                    <a:pt x="428" y="348"/>
                    <a:pt x="430" y="348"/>
                    <a:pt x="431" y="348"/>
                  </a:cubicBezTo>
                  <a:cubicBezTo>
                    <a:pt x="431" y="348"/>
                    <a:pt x="433" y="345"/>
                    <a:pt x="430" y="346"/>
                  </a:cubicBezTo>
                  <a:cubicBezTo>
                    <a:pt x="430" y="344"/>
                    <a:pt x="430" y="344"/>
                    <a:pt x="430" y="344"/>
                  </a:cubicBezTo>
                  <a:cubicBezTo>
                    <a:pt x="435" y="346"/>
                    <a:pt x="436" y="346"/>
                    <a:pt x="441" y="344"/>
                  </a:cubicBezTo>
                  <a:cubicBezTo>
                    <a:pt x="441" y="343"/>
                    <a:pt x="442" y="344"/>
                    <a:pt x="443" y="343"/>
                  </a:cubicBezTo>
                  <a:cubicBezTo>
                    <a:pt x="443" y="343"/>
                    <a:pt x="443" y="341"/>
                    <a:pt x="443" y="341"/>
                  </a:cubicBezTo>
                  <a:cubicBezTo>
                    <a:pt x="443" y="341"/>
                    <a:pt x="443" y="339"/>
                    <a:pt x="443" y="338"/>
                  </a:cubicBezTo>
                  <a:cubicBezTo>
                    <a:pt x="442" y="338"/>
                    <a:pt x="440" y="338"/>
                    <a:pt x="440" y="338"/>
                  </a:cubicBezTo>
                  <a:cubicBezTo>
                    <a:pt x="439" y="337"/>
                    <a:pt x="440" y="335"/>
                    <a:pt x="440" y="334"/>
                  </a:cubicBezTo>
                  <a:cubicBezTo>
                    <a:pt x="438" y="333"/>
                    <a:pt x="443" y="334"/>
                    <a:pt x="444" y="334"/>
                  </a:cubicBezTo>
                  <a:cubicBezTo>
                    <a:pt x="445" y="332"/>
                    <a:pt x="445" y="332"/>
                    <a:pt x="445" y="332"/>
                  </a:cubicBezTo>
                  <a:cubicBezTo>
                    <a:pt x="446" y="332"/>
                    <a:pt x="446" y="332"/>
                    <a:pt x="446" y="332"/>
                  </a:cubicBezTo>
                  <a:cubicBezTo>
                    <a:pt x="446" y="331"/>
                    <a:pt x="446" y="330"/>
                    <a:pt x="447" y="329"/>
                  </a:cubicBezTo>
                  <a:cubicBezTo>
                    <a:pt x="444" y="328"/>
                    <a:pt x="445" y="327"/>
                    <a:pt x="446" y="324"/>
                  </a:cubicBezTo>
                  <a:cubicBezTo>
                    <a:pt x="447" y="324"/>
                    <a:pt x="448" y="324"/>
                    <a:pt x="451" y="324"/>
                  </a:cubicBezTo>
                  <a:cubicBezTo>
                    <a:pt x="451" y="323"/>
                    <a:pt x="450" y="321"/>
                    <a:pt x="451" y="321"/>
                  </a:cubicBezTo>
                  <a:cubicBezTo>
                    <a:pt x="452" y="321"/>
                    <a:pt x="459" y="323"/>
                    <a:pt x="459" y="323"/>
                  </a:cubicBezTo>
                  <a:cubicBezTo>
                    <a:pt x="460" y="323"/>
                    <a:pt x="459" y="325"/>
                    <a:pt x="461" y="325"/>
                  </a:cubicBezTo>
                  <a:cubicBezTo>
                    <a:pt x="461" y="323"/>
                    <a:pt x="461" y="323"/>
                    <a:pt x="461" y="323"/>
                  </a:cubicBezTo>
                  <a:cubicBezTo>
                    <a:pt x="462" y="322"/>
                    <a:pt x="464" y="323"/>
                    <a:pt x="465" y="322"/>
                  </a:cubicBezTo>
                  <a:cubicBezTo>
                    <a:pt x="466" y="322"/>
                    <a:pt x="468" y="320"/>
                    <a:pt x="469" y="320"/>
                  </a:cubicBezTo>
                  <a:cubicBezTo>
                    <a:pt x="468" y="314"/>
                    <a:pt x="469" y="312"/>
                    <a:pt x="472" y="310"/>
                  </a:cubicBezTo>
                  <a:cubicBezTo>
                    <a:pt x="468" y="309"/>
                    <a:pt x="465" y="307"/>
                    <a:pt x="461" y="307"/>
                  </a:cubicBezTo>
                  <a:cubicBezTo>
                    <a:pt x="455" y="307"/>
                    <a:pt x="447" y="308"/>
                    <a:pt x="443" y="308"/>
                  </a:cubicBezTo>
                  <a:cubicBezTo>
                    <a:pt x="443" y="308"/>
                    <a:pt x="443" y="306"/>
                    <a:pt x="443" y="306"/>
                  </a:cubicBezTo>
                  <a:cubicBezTo>
                    <a:pt x="445" y="306"/>
                    <a:pt x="446" y="307"/>
                    <a:pt x="447" y="306"/>
                  </a:cubicBezTo>
                  <a:cubicBezTo>
                    <a:pt x="448" y="306"/>
                    <a:pt x="451" y="305"/>
                    <a:pt x="452" y="305"/>
                  </a:cubicBezTo>
                  <a:cubicBezTo>
                    <a:pt x="452" y="304"/>
                    <a:pt x="452" y="304"/>
                    <a:pt x="452" y="304"/>
                  </a:cubicBezTo>
                  <a:cubicBezTo>
                    <a:pt x="451" y="304"/>
                    <a:pt x="449" y="303"/>
                    <a:pt x="451" y="303"/>
                  </a:cubicBezTo>
                  <a:cubicBezTo>
                    <a:pt x="451" y="302"/>
                    <a:pt x="451" y="301"/>
                    <a:pt x="451" y="300"/>
                  </a:cubicBezTo>
                  <a:cubicBezTo>
                    <a:pt x="453" y="301"/>
                    <a:pt x="455" y="303"/>
                    <a:pt x="458" y="302"/>
                  </a:cubicBezTo>
                  <a:cubicBezTo>
                    <a:pt x="459" y="302"/>
                    <a:pt x="458" y="301"/>
                    <a:pt x="461" y="301"/>
                  </a:cubicBezTo>
                  <a:cubicBezTo>
                    <a:pt x="461" y="301"/>
                    <a:pt x="463" y="303"/>
                    <a:pt x="464" y="303"/>
                  </a:cubicBezTo>
                  <a:cubicBezTo>
                    <a:pt x="465" y="303"/>
                    <a:pt x="466" y="302"/>
                    <a:pt x="467" y="302"/>
                  </a:cubicBezTo>
                  <a:cubicBezTo>
                    <a:pt x="468" y="303"/>
                    <a:pt x="472" y="307"/>
                    <a:pt x="474" y="308"/>
                  </a:cubicBezTo>
                  <a:cubicBezTo>
                    <a:pt x="474" y="308"/>
                    <a:pt x="475" y="307"/>
                    <a:pt x="476" y="307"/>
                  </a:cubicBezTo>
                  <a:cubicBezTo>
                    <a:pt x="476" y="306"/>
                    <a:pt x="475" y="306"/>
                    <a:pt x="476" y="304"/>
                  </a:cubicBezTo>
                  <a:cubicBezTo>
                    <a:pt x="477" y="302"/>
                    <a:pt x="480" y="302"/>
                    <a:pt x="479" y="297"/>
                  </a:cubicBezTo>
                  <a:cubicBezTo>
                    <a:pt x="479" y="296"/>
                    <a:pt x="476" y="294"/>
                    <a:pt x="476" y="294"/>
                  </a:cubicBezTo>
                  <a:cubicBezTo>
                    <a:pt x="477" y="294"/>
                    <a:pt x="484" y="292"/>
                    <a:pt x="484" y="292"/>
                  </a:cubicBezTo>
                  <a:cubicBezTo>
                    <a:pt x="484" y="292"/>
                    <a:pt x="490" y="297"/>
                    <a:pt x="490" y="298"/>
                  </a:cubicBezTo>
                  <a:cubicBezTo>
                    <a:pt x="490" y="298"/>
                    <a:pt x="493" y="298"/>
                    <a:pt x="494" y="298"/>
                  </a:cubicBezTo>
                  <a:cubicBezTo>
                    <a:pt x="494" y="297"/>
                    <a:pt x="494" y="297"/>
                    <a:pt x="494" y="297"/>
                  </a:cubicBezTo>
                  <a:cubicBezTo>
                    <a:pt x="496" y="297"/>
                    <a:pt x="497" y="296"/>
                    <a:pt x="499" y="296"/>
                  </a:cubicBezTo>
                  <a:cubicBezTo>
                    <a:pt x="499" y="296"/>
                    <a:pt x="498" y="295"/>
                    <a:pt x="498" y="294"/>
                  </a:cubicBezTo>
                  <a:cubicBezTo>
                    <a:pt x="498" y="294"/>
                    <a:pt x="497" y="295"/>
                    <a:pt x="496" y="294"/>
                  </a:cubicBezTo>
                  <a:cubicBezTo>
                    <a:pt x="496" y="293"/>
                    <a:pt x="496" y="293"/>
                    <a:pt x="496" y="293"/>
                  </a:cubicBezTo>
                  <a:cubicBezTo>
                    <a:pt x="496" y="292"/>
                    <a:pt x="495" y="293"/>
                    <a:pt x="494" y="292"/>
                  </a:cubicBezTo>
                  <a:cubicBezTo>
                    <a:pt x="494" y="292"/>
                    <a:pt x="493" y="291"/>
                    <a:pt x="493" y="290"/>
                  </a:cubicBezTo>
                  <a:cubicBezTo>
                    <a:pt x="492" y="289"/>
                    <a:pt x="492" y="290"/>
                    <a:pt x="492" y="288"/>
                  </a:cubicBezTo>
                  <a:cubicBezTo>
                    <a:pt x="491" y="288"/>
                    <a:pt x="490" y="289"/>
                    <a:pt x="489" y="288"/>
                  </a:cubicBezTo>
                  <a:cubicBezTo>
                    <a:pt x="490" y="288"/>
                    <a:pt x="488" y="289"/>
                    <a:pt x="491" y="286"/>
                  </a:cubicBezTo>
                  <a:cubicBezTo>
                    <a:pt x="490" y="286"/>
                    <a:pt x="492" y="286"/>
                    <a:pt x="492" y="286"/>
                  </a:cubicBezTo>
                  <a:cubicBezTo>
                    <a:pt x="493" y="286"/>
                    <a:pt x="493" y="288"/>
                    <a:pt x="494" y="288"/>
                  </a:cubicBezTo>
                  <a:cubicBezTo>
                    <a:pt x="495" y="288"/>
                    <a:pt x="495" y="287"/>
                    <a:pt x="496" y="287"/>
                  </a:cubicBezTo>
                  <a:cubicBezTo>
                    <a:pt x="497" y="288"/>
                    <a:pt x="496" y="290"/>
                    <a:pt x="497" y="291"/>
                  </a:cubicBezTo>
                  <a:cubicBezTo>
                    <a:pt x="498" y="292"/>
                    <a:pt x="499" y="291"/>
                    <a:pt x="500" y="292"/>
                  </a:cubicBezTo>
                  <a:cubicBezTo>
                    <a:pt x="501" y="292"/>
                    <a:pt x="501" y="294"/>
                    <a:pt x="502" y="294"/>
                  </a:cubicBezTo>
                  <a:cubicBezTo>
                    <a:pt x="503" y="294"/>
                    <a:pt x="503" y="294"/>
                    <a:pt x="503" y="294"/>
                  </a:cubicBezTo>
                  <a:cubicBezTo>
                    <a:pt x="503" y="294"/>
                    <a:pt x="507" y="289"/>
                    <a:pt x="508" y="288"/>
                  </a:cubicBezTo>
                  <a:cubicBezTo>
                    <a:pt x="508" y="288"/>
                    <a:pt x="508" y="288"/>
                    <a:pt x="508" y="288"/>
                  </a:cubicBezTo>
                  <a:cubicBezTo>
                    <a:pt x="509" y="287"/>
                    <a:pt x="511" y="288"/>
                    <a:pt x="512" y="287"/>
                  </a:cubicBezTo>
                  <a:cubicBezTo>
                    <a:pt x="513" y="287"/>
                    <a:pt x="516" y="284"/>
                    <a:pt x="518" y="283"/>
                  </a:cubicBezTo>
                  <a:cubicBezTo>
                    <a:pt x="520" y="282"/>
                    <a:pt x="520" y="284"/>
                    <a:pt x="522" y="283"/>
                  </a:cubicBezTo>
                  <a:cubicBezTo>
                    <a:pt x="524" y="282"/>
                    <a:pt x="527" y="278"/>
                    <a:pt x="526" y="275"/>
                  </a:cubicBezTo>
                  <a:cubicBezTo>
                    <a:pt x="525" y="273"/>
                    <a:pt x="525" y="273"/>
                    <a:pt x="525" y="273"/>
                  </a:cubicBezTo>
                  <a:cubicBezTo>
                    <a:pt x="523" y="269"/>
                    <a:pt x="523" y="272"/>
                    <a:pt x="520" y="271"/>
                  </a:cubicBezTo>
                  <a:cubicBezTo>
                    <a:pt x="519" y="270"/>
                    <a:pt x="516" y="265"/>
                    <a:pt x="516" y="264"/>
                  </a:cubicBezTo>
                  <a:cubicBezTo>
                    <a:pt x="517" y="263"/>
                    <a:pt x="514" y="260"/>
                    <a:pt x="516" y="258"/>
                  </a:cubicBezTo>
                  <a:cubicBezTo>
                    <a:pt x="517" y="257"/>
                    <a:pt x="519" y="257"/>
                    <a:pt x="520" y="257"/>
                  </a:cubicBezTo>
                  <a:cubicBezTo>
                    <a:pt x="521" y="254"/>
                    <a:pt x="521" y="254"/>
                    <a:pt x="521" y="254"/>
                  </a:cubicBezTo>
                  <a:cubicBezTo>
                    <a:pt x="520" y="254"/>
                    <a:pt x="518" y="254"/>
                    <a:pt x="518" y="254"/>
                  </a:cubicBezTo>
                  <a:cubicBezTo>
                    <a:pt x="518" y="253"/>
                    <a:pt x="517" y="254"/>
                    <a:pt x="517" y="252"/>
                  </a:cubicBezTo>
                  <a:cubicBezTo>
                    <a:pt x="517" y="252"/>
                    <a:pt x="526" y="244"/>
                    <a:pt x="521" y="243"/>
                  </a:cubicBezTo>
                  <a:cubicBezTo>
                    <a:pt x="520" y="242"/>
                    <a:pt x="516" y="244"/>
                    <a:pt x="514" y="244"/>
                  </a:cubicBezTo>
                  <a:cubicBezTo>
                    <a:pt x="513" y="242"/>
                    <a:pt x="511" y="239"/>
                    <a:pt x="514" y="239"/>
                  </a:cubicBezTo>
                  <a:cubicBezTo>
                    <a:pt x="512" y="238"/>
                    <a:pt x="511" y="238"/>
                    <a:pt x="510" y="237"/>
                  </a:cubicBezTo>
                  <a:cubicBezTo>
                    <a:pt x="510" y="236"/>
                    <a:pt x="511" y="236"/>
                    <a:pt x="510" y="235"/>
                  </a:cubicBezTo>
                  <a:cubicBezTo>
                    <a:pt x="508" y="234"/>
                    <a:pt x="506" y="234"/>
                    <a:pt x="504" y="234"/>
                  </a:cubicBezTo>
                  <a:cubicBezTo>
                    <a:pt x="503" y="235"/>
                    <a:pt x="503" y="236"/>
                    <a:pt x="502" y="236"/>
                  </a:cubicBezTo>
                  <a:cubicBezTo>
                    <a:pt x="502" y="236"/>
                    <a:pt x="500" y="234"/>
                    <a:pt x="500" y="234"/>
                  </a:cubicBezTo>
                  <a:cubicBezTo>
                    <a:pt x="496" y="232"/>
                    <a:pt x="493" y="233"/>
                    <a:pt x="488" y="233"/>
                  </a:cubicBezTo>
                  <a:cubicBezTo>
                    <a:pt x="488" y="234"/>
                    <a:pt x="490" y="234"/>
                    <a:pt x="490" y="235"/>
                  </a:cubicBezTo>
                  <a:cubicBezTo>
                    <a:pt x="490" y="235"/>
                    <a:pt x="489" y="241"/>
                    <a:pt x="490" y="244"/>
                  </a:cubicBezTo>
                  <a:cubicBezTo>
                    <a:pt x="492" y="245"/>
                    <a:pt x="492" y="245"/>
                    <a:pt x="492" y="245"/>
                  </a:cubicBezTo>
                  <a:cubicBezTo>
                    <a:pt x="493" y="246"/>
                    <a:pt x="494" y="247"/>
                    <a:pt x="494" y="247"/>
                  </a:cubicBezTo>
                  <a:cubicBezTo>
                    <a:pt x="493" y="247"/>
                    <a:pt x="493" y="249"/>
                    <a:pt x="493" y="249"/>
                  </a:cubicBezTo>
                  <a:cubicBezTo>
                    <a:pt x="493" y="250"/>
                    <a:pt x="494" y="250"/>
                    <a:pt x="494" y="251"/>
                  </a:cubicBezTo>
                  <a:cubicBezTo>
                    <a:pt x="494" y="251"/>
                    <a:pt x="493" y="250"/>
                    <a:pt x="492" y="251"/>
                  </a:cubicBezTo>
                  <a:cubicBezTo>
                    <a:pt x="492" y="252"/>
                    <a:pt x="492" y="252"/>
                    <a:pt x="492" y="252"/>
                  </a:cubicBezTo>
                  <a:cubicBezTo>
                    <a:pt x="494" y="252"/>
                    <a:pt x="492" y="253"/>
                    <a:pt x="492" y="253"/>
                  </a:cubicBezTo>
                  <a:cubicBezTo>
                    <a:pt x="492" y="253"/>
                    <a:pt x="489" y="253"/>
                    <a:pt x="488" y="253"/>
                  </a:cubicBezTo>
                  <a:cubicBezTo>
                    <a:pt x="487" y="255"/>
                    <a:pt x="487" y="258"/>
                    <a:pt x="486" y="260"/>
                  </a:cubicBezTo>
                  <a:cubicBezTo>
                    <a:pt x="486" y="260"/>
                    <a:pt x="485" y="261"/>
                    <a:pt x="485" y="261"/>
                  </a:cubicBezTo>
                  <a:cubicBezTo>
                    <a:pt x="485" y="262"/>
                    <a:pt x="486" y="262"/>
                    <a:pt x="486" y="263"/>
                  </a:cubicBezTo>
                  <a:cubicBezTo>
                    <a:pt x="486" y="263"/>
                    <a:pt x="484" y="264"/>
                    <a:pt x="484" y="264"/>
                  </a:cubicBezTo>
                  <a:cubicBezTo>
                    <a:pt x="483" y="264"/>
                    <a:pt x="483" y="266"/>
                    <a:pt x="483" y="267"/>
                  </a:cubicBezTo>
                  <a:cubicBezTo>
                    <a:pt x="482" y="268"/>
                    <a:pt x="478" y="270"/>
                    <a:pt x="479" y="274"/>
                  </a:cubicBezTo>
                  <a:cubicBezTo>
                    <a:pt x="479" y="274"/>
                    <a:pt x="480" y="275"/>
                    <a:pt x="480" y="276"/>
                  </a:cubicBezTo>
                  <a:cubicBezTo>
                    <a:pt x="478" y="277"/>
                    <a:pt x="477" y="277"/>
                    <a:pt x="474" y="278"/>
                  </a:cubicBezTo>
                  <a:cubicBezTo>
                    <a:pt x="475" y="278"/>
                    <a:pt x="475" y="280"/>
                    <a:pt x="475" y="281"/>
                  </a:cubicBezTo>
                  <a:cubicBezTo>
                    <a:pt x="473" y="281"/>
                    <a:pt x="473" y="279"/>
                    <a:pt x="472" y="279"/>
                  </a:cubicBezTo>
                  <a:cubicBezTo>
                    <a:pt x="471" y="279"/>
                    <a:pt x="471" y="279"/>
                    <a:pt x="469" y="280"/>
                  </a:cubicBezTo>
                  <a:cubicBezTo>
                    <a:pt x="468" y="278"/>
                    <a:pt x="467" y="274"/>
                    <a:pt x="466" y="273"/>
                  </a:cubicBezTo>
                  <a:cubicBezTo>
                    <a:pt x="465" y="272"/>
                    <a:pt x="463" y="272"/>
                    <a:pt x="463" y="272"/>
                  </a:cubicBezTo>
                  <a:cubicBezTo>
                    <a:pt x="462" y="271"/>
                    <a:pt x="459" y="265"/>
                    <a:pt x="459" y="264"/>
                  </a:cubicBezTo>
                  <a:cubicBezTo>
                    <a:pt x="460" y="263"/>
                    <a:pt x="460" y="261"/>
                    <a:pt x="462" y="261"/>
                  </a:cubicBezTo>
                  <a:cubicBezTo>
                    <a:pt x="463" y="261"/>
                    <a:pt x="463" y="261"/>
                    <a:pt x="463" y="261"/>
                  </a:cubicBezTo>
                  <a:cubicBezTo>
                    <a:pt x="463" y="259"/>
                    <a:pt x="462" y="257"/>
                    <a:pt x="463" y="255"/>
                  </a:cubicBezTo>
                  <a:cubicBezTo>
                    <a:pt x="463" y="255"/>
                    <a:pt x="464" y="254"/>
                    <a:pt x="464" y="253"/>
                  </a:cubicBezTo>
                  <a:cubicBezTo>
                    <a:pt x="466" y="251"/>
                    <a:pt x="466" y="251"/>
                    <a:pt x="466" y="251"/>
                  </a:cubicBezTo>
                  <a:cubicBezTo>
                    <a:pt x="466" y="250"/>
                    <a:pt x="465" y="248"/>
                    <a:pt x="465" y="248"/>
                  </a:cubicBezTo>
                  <a:cubicBezTo>
                    <a:pt x="464" y="246"/>
                    <a:pt x="463" y="243"/>
                    <a:pt x="462" y="241"/>
                  </a:cubicBezTo>
                  <a:cubicBezTo>
                    <a:pt x="460" y="242"/>
                    <a:pt x="455" y="243"/>
                    <a:pt x="454" y="245"/>
                  </a:cubicBezTo>
                  <a:cubicBezTo>
                    <a:pt x="453" y="246"/>
                    <a:pt x="453" y="250"/>
                    <a:pt x="453" y="251"/>
                  </a:cubicBezTo>
                  <a:cubicBezTo>
                    <a:pt x="454" y="251"/>
                    <a:pt x="453" y="255"/>
                    <a:pt x="453" y="257"/>
                  </a:cubicBezTo>
                  <a:cubicBezTo>
                    <a:pt x="452" y="257"/>
                    <a:pt x="452" y="256"/>
                    <a:pt x="451" y="257"/>
                  </a:cubicBezTo>
                  <a:cubicBezTo>
                    <a:pt x="449" y="258"/>
                    <a:pt x="449" y="258"/>
                    <a:pt x="449" y="258"/>
                  </a:cubicBezTo>
                  <a:cubicBezTo>
                    <a:pt x="448" y="264"/>
                    <a:pt x="451" y="262"/>
                    <a:pt x="445" y="262"/>
                  </a:cubicBezTo>
                  <a:cubicBezTo>
                    <a:pt x="445" y="261"/>
                    <a:pt x="445" y="261"/>
                    <a:pt x="445" y="261"/>
                  </a:cubicBezTo>
                  <a:cubicBezTo>
                    <a:pt x="445" y="261"/>
                    <a:pt x="446" y="259"/>
                    <a:pt x="446" y="258"/>
                  </a:cubicBezTo>
                  <a:cubicBezTo>
                    <a:pt x="446" y="257"/>
                    <a:pt x="444" y="254"/>
                    <a:pt x="444" y="253"/>
                  </a:cubicBezTo>
                  <a:cubicBezTo>
                    <a:pt x="443" y="252"/>
                    <a:pt x="443" y="252"/>
                    <a:pt x="442" y="251"/>
                  </a:cubicBezTo>
                  <a:cubicBezTo>
                    <a:pt x="445" y="251"/>
                    <a:pt x="441" y="246"/>
                    <a:pt x="441" y="246"/>
                  </a:cubicBezTo>
                  <a:cubicBezTo>
                    <a:pt x="440" y="246"/>
                    <a:pt x="440" y="244"/>
                    <a:pt x="440" y="242"/>
                  </a:cubicBezTo>
                  <a:cubicBezTo>
                    <a:pt x="437" y="242"/>
                    <a:pt x="434" y="242"/>
                    <a:pt x="431" y="241"/>
                  </a:cubicBezTo>
                  <a:cubicBezTo>
                    <a:pt x="431" y="240"/>
                    <a:pt x="430" y="238"/>
                    <a:pt x="429" y="238"/>
                  </a:cubicBezTo>
                  <a:cubicBezTo>
                    <a:pt x="429" y="238"/>
                    <a:pt x="427" y="238"/>
                    <a:pt x="427" y="237"/>
                  </a:cubicBezTo>
                  <a:cubicBezTo>
                    <a:pt x="426" y="237"/>
                    <a:pt x="426" y="236"/>
                    <a:pt x="426" y="235"/>
                  </a:cubicBezTo>
                  <a:cubicBezTo>
                    <a:pt x="425" y="235"/>
                    <a:pt x="425" y="235"/>
                    <a:pt x="425" y="235"/>
                  </a:cubicBezTo>
                  <a:cubicBezTo>
                    <a:pt x="426" y="235"/>
                    <a:pt x="427" y="233"/>
                    <a:pt x="427" y="233"/>
                  </a:cubicBezTo>
                  <a:cubicBezTo>
                    <a:pt x="428" y="232"/>
                    <a:pt x="429" y="233"/>
                    <a:pt x="429" y="233"/>
                  </a:cubicBezTo>
                  <a:cubicBezTo>
                    <a:pt x="429" y="233"/>
                    <a:pt x="432" y="230"/>
                    <a:pt x="433" y="230"/>
                  </a:cubicBezTo>
                  <a:cubicBezTo>
                    <a:pt x="433" y="230"/>
                    <a:pt x="433" y="227"/>
                    <a:pt x="433" y="227"/>
                  </a:cubicBezTo>
                  <a:cubicBezTo>
                    <a:pt x="433" y="227"/>
                    <a:pt x="430" y="227"/>
                    <a:pt x="431" y="227"/>
                  </a:cubicBezTo>
                  <a:cubicBezTo>
                    <a:pt x="430" y="228"/>
                    <a:pt x="429" y="228"/>
                    <a:pt x="428" y="229"/>
                  </a:cubicBezTo>
                  <a:cubicBezTo>
                    <a:pt x="429" y="227"/>
                    <a:pt x="429" y="225"/>
                    <a:pt x="430" y="223"/>
                  </a:cubicBezTo>
                  <a:cubicBezTo>
                    <a:pt x="430" y="223"/>
                    <a:pt x="431" y="223"/>
                    <a:pt x="431" y="223"/>
                  </a:cubicBezTo>
                  <a:cubicBezTo>
                    <a:pt x="433" y="225"/>
                    <a:pt x="433" y="225"/>
                    <a:pt x="433" y="225"/>
                  </a:cubicBezTo>
                  <a:cubicBezTo>
                    <a:pt x="434" y="225"/>
                    <a:pt x="436" y="225"/>
                    <a:pt x="437" y="225"/>
                  </a:cubicBezTo>
                  <a:cubicBezTo>
                    <a:pt x="437" y="220"/>
                    <a:pt x="437" y="220"/>
                    <a:pt x="437" y="220"/>
                  </a:cubicBezTo>
                  <a:cubicBezTo>
                    <a:pt x="436" y="220"/>
                    <a:pt x="435" y="220"/>
                    <a:pt x="435" y="221"/>
                  </a:cubicBezTo>
                  <a:cubicBezTo>
                    <a:pt x="433" y="217"/>
                    <a:pt x="433" y="217"/>
                    <a:pt x="433" y="217"/>
                  </a:cubicBezTo>
                  <a:cubicBezTo>
                    <a:pt x="431" y="216"/>
                    <a:pt x="430" y="217"/>
                    <a:pt x="429" y="217"/>
                  </a:cubicBezTo>
                  <a:cubicBezTo>
                    <a:pt x="428" y="216"/>
                    <a:pt x="426" y="213"/>
                    <a:pt x="425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1"/>
                    <a:pt x="421" y="211"/>
                    <a:pt x="421" y="211"/>
                  </a:cubicBezTo>
                  <a:cubicBezTo>
                    <a:pt x="419" y="211"/>
                    <a:pt x="418" y="209"/>
                    <a:pt x="417" y="209"/>
                  </a:cubicBezTo>
                  <a:cubicBezTo>
                    <a:pt x="417" y="209"/>
                    <a:pt x="416" y="209"/>
                    <a:pt x="415" y="209"/>
                  </a:cubicBezTo>
                  <a:cubicBezTo>
                    <a:pt x="415" y="207"/>
                    <a:pt x="415" y="207"/>
                    <a:pt x="415" y="207"/>
                  </a:cubicBezTo>
                  <a:cubicBezTo>
                    <a:pt x="411" y="203"/>
                    <a:pt x="411" y="203"/>
                    <a:pt x="411" y="203"/>
                  </a:cubicBezTo>
                  <a:cubicBezTo>
                    <a:pt x="410" y="204"/>
                    <a:pt x="410" y="204"/>
                    <a:pt x="409" y="204"/>
                  </a:cubicBezTo>
                  <a:cubicBezTo>
                    <a:pt x="409" y="204"/>
                    <a:pt x="409" y="202"/>
                    <a:pt x="409" y="201"/>
                  </a:cubicBezTo>
                  <a:cubicBezTo>
                    <a:pt x="407" y="201"/>
                    <a:pt x="408" y="203"/>
                    <a:pt x="406" y="202"/>
                  </a:cubicBezTo>
                  <a:cubicBezTo>
                    <a:pt x="406" y="202"/>
                    <a:pt x="406" y="200"/>
                    <a:pt x="406" y="199"/>
                  </a:cubicBezTo>
                  <a:cubicBezTo>
                    <a:pt x="407" y="199"/>
                    <a:pt x="408" y="199"/>
                    <a:pt x="409" y="199"/>
                  </a:cubicBezTo>
                  <a:cubicBezTo>
                    <a:pt x="408" y="199"/>
                    <a:pt x="409" y="198"/>
                    <a:pt x="409" y="198"/>
                  </a:cubicBezTo>
                  <a:cubicBezTo>
                    <a:pt x="410" y="198"/>
                    <a:pt x="408" y="197"/>
                    <a:pt x="408" y="197"/>
                  </a:cubicBezTo>
                  <a:cubicBezTo>
                    <a:pt x="408" y="197"/>
                    <a:pt x="409" y="195"/>
                    <a:pt x="409" y="195"/>
                  </a:cubicBezTo>
                  <a:cubicBezTo>
                    <a:pt x="410" y="194"/>
                    <a:pt x="411" y="194"/>
                    <a:pt x="413" y="193"/>
                  </a:cubicBezTo>
                  <a:cubicBezTo>
                    <a:pt x="413" y="193"/>
                    <a:pt x="413" y="193"/>
                    <a:pt x="413" y="193"/>
                  </a:cubicBezTo>
                  <a:cubicBezTo>
                    <a:pt x="414" y="192"/>
                    <a:pt x="410" y="190"/>
                    <a:pt x="409" y="189"/>
                  </a:cubicBezTo>
                  <a:cubicBezTo>
                    <a:pt x="410" y="189"/>
                    <a:pt x="409" y="187"/>
                    <a:pt x="409" y="187"/>
                  </a:cubicBezTo>
                  <a:cubicBezTo>
                    <a:pt x="409" y="187"/>
                    <a:pt x="411" y="187"/>
                    <a:pt x="410" y="186"/>
                  </a:cubicBezTo>
                  <a:cubicBezTo>
                    <a:pt x="411" y="186"/>
                    <a:pt x="411" y="185"/>
                    <a:pt x="411" y="185"/>
                  </a:cubicBezTo>
                  <a:cubicBezTo>
                    <a:pt x="414" y="184"/>
                    <a:pt x="417" y="185"/>
                    <a:pt x="420" y="185"/>
                  </a:cubicBezTo>
                  <a:cubicBezTo>
                    <a:pt x="423" y="185"/>
                    <a:pt x="431" y="183"/>
                    <a:pt x="434" y="182"/>
                  </a:cubicBezTo>
                  <a:cubicBezTo>
                    <a:pt x="436" y="181"/>
                    <a:pt x="436" y="178"/>
                    <a:pt x="438" y="177"/>
                  </a:cubicBezTo>
                  <a:cubicBezTo>
                    <a:pt x="439" y="176"/>
                    <a:pt x="440" y="176"/>
                    <a:pt x="441" y="175"/>
                  </a:cubicBezTo>
                  <a:cubicBezTo>
                    <a:pt x="441" y="174"/>
                    <a:pt x="440" y="173"/>
                    <a:pt x="441" y="172"/>
                  </a:cubicBezTo>
                  <a:cubicBezTo>
                    <a:pt x="441" y="172"/>
                    <a:pt x="442" y="172"/>
                    <a:pt x="442" y="171"/>
                  </a:cubicBezTo>
                  <a:cubicBezTo>
                    <a:pt x="443" y="170"/>
                    <a:pt x="443" y="168"/>
                    <a:pt x="444" y="166"/>
                  </a:cubicBezTo>
                  <a:cubicBezTo>
                    <a:pt x="438" y="165"/>
                    <a:pt x="436" y="164"/>
                    <a:pt x="430" y="164"/>
                  </a:cubicBezTo>
                  <a:cubicBezTo>
                    <a:pt x="429" y="165"/>
                    <a:pt x="430" y="165"/>
                    <a:pt x="429" y="166"/>
                  </a:cubicBezTo>
                  <a:cubicBezTo>
                    <a:pt x="428" y="165"/>
                    <a:pt x="428" y="163"/>
                    <a:pt x="427" y="163"/>
                  </a:cubicBezTo>
                  <a:cubicBezTo>
                    <a:pt x="425" y="161"/>
                    <a:pt x="416" y="160"/>
                    <a:pt x="412" y="160"/>
                  </a:cubicBezTo>
                  <a:cubicBezTo>
                    <a:pt x="411" y="161"/>
                    <a:pt x="410" y="163"/>
                    <a:pt x="409" y="165"/>
                  </a:cubicBezTo>
                  <a:cubicBezTo>
                    <a:pt x="408" y="164"/>
                    <a:pt x="408" y="164"/>
                    <a:pt x="407" y="163"/>
                  </a:cubicBezTo>
                  <a:cubicBezTo>
                    <a:pt x="404" y="163"/>
                    <a:pt x="402" y="163"/>
                    <a:pt x="399" y="164"/>
                  </a:cubicBezTo>
                  <a:cubicBezTo>
                    <a:pt x="401" y="170"/>
                    <a:pt x="401" y="168"/>
                    <a:pt x="397" y="168"/>
                  </a:cubicBezTo>
                  <a:cubicBezTo>
                    <a:pt x="397" y="168"/>
                    <a:pt x="397" y="171"/>
                    <a:pt x="397" y="171"/>
                  </a:cubicBezTo>
                  <a:cubicBezTo>
                    <a:pt x="398" y="172"/>
                    <a:pt x="398" y="172"/>
                    <a:pt x="398" y="172"/>
                  </a:cubicBezTo>
                  <a:cubicBezTo>
                    <a:pt x="398" y="172"/>
                    <a:pt x="397" y="173"/>
                    <a:pt x="397" y="174"/>
                  </a:cubicBezTo>
                  <a:cubicBezTo>
                    <a:pt x="397" y="175"/>
                    <a:pt x="399" y="177"/>
                    <a:pt x="399" y="177"/>
                  </a:cubicBezTo>
                  <a:cubicBezTo>
                    <a:pt x="400" y="179"/>
                    <a:pt x="399" y="180"/>
                    <a:pt x="400" y="183"/>
                  </a:cubicBezTo>
                  <a:cubicBezTo>
                    <a:pt x="401" y="183"/>
                    <a:pt x="401" y="183"/>
                    <a:pt x="401" y="183"/>
                  </a:cubicBezTo>
                  <a:cubicBezTo>
                    <a:pt x="402" y="184"/>
                    <a:pt x="401" y="185"/>
                    <a:pt x="401" y="186"/>
                  </a:cubicBezTo>
                  <a:cubicBezTo>
                    <a:pt x="400" y="187"/>
                    <a:pt x="400" y="187"/>
                    <a:pt x="399" y="188"/>
                  </a:cubicBezTo>
                  <a:cubicBezTo>
                    <a:pt x="400" y="189"/>
                    <a:pt x="402" y="190"/>
                    <a:pt x="403" y="191"/>
                  </a:cubicBezTo>
                  <a:cubicBezTo>
                    <a:pt x="403" y="192"/>
                    <a:pt x="401" y="199"/>
                    <a:pt x="403" y="199"/>
                  </a:cubicBezTo>
                  <a:cubicBezTo>
                    <a:pt x="403" y="199"/>
                    <a:pt x="401" y="200"/>
                    <a:pt x="402" y="201"/>
                  </a:cubicBezTo>
                  <a:cubicBezTo>
                    <a:pt x="401" y="201"/>
                    <a:pt x="400" y="201"/>
                    <a:pt x="399" y="201"/>
                  </a:cubicBezTo>
                  <a:cubicBezTo>
                    <a:pt x="398" y="202"/>
                    <a:pt x="397" y="204"/>
                    <a:pt x="397" y="205"/>
                  </a:cubicBezTo>
                  <a:cubicBezTo>
                    <a:pt x="399" y="206"/>
                    <a:pt x="400" y="207"/>
                    <a:pt x="401" y="209"/>
                  </a:cubicBezTo>
                  <a:cubicBezTo>
                    <a:pt x="401" y="209"/>
                    <a:pt x="400" y="210"/>
                    <a:pt x="399" y="209"/>
                  </a:cubicBezTo>
                  <a:cubicBezTo>
                    <a:pt x="399" y="209"/>
                    <a:pt x="397" y="208"/>
                    <a:pt x="397" y="207"/>
                  </a:cubicBezTo>
                  <a:cubicBezTo>
                    <a:pt x="397" y="207"/>
                    <a:pt x="395" y="207"/>
                    <a:pt x="395" y="207"/>
                  </a:cubicBezTo>
                  <a:cubicBezTo>
                    <a:pt x="394" y="208"/>
                    <a:pt x="395" y="209"/>
                    <a:pt x="395" y="210"/>
                  </a:cubicBezTo>
                  <a:cubicBezTo>
                    <a:pt x="395" y="210"/>
                    <a:pt x="393" y="211"/>
                    <a:pt x="393" y="211"/>
                  </a:cubicBezTo>
                  <a:cubicBezTo>
                    <a:pt x="392" y="211"/>
                    <a:pt x="393" y="213"/>
                    <a:pt x="392" y="213"/>
                  </a:cubicBezTo>
                  <a:cubicBezTo>
                    <a:pt x="392" y="212"/>
                    <a:pt x="393" y="215"/>
                    <a:pt x="393" y="215"/>
                  </a:cubicBezTo>
                  <a:cubicBezTo>
                    <a:pt x="392" y="215"/>
                    <a:pt x="392" y="215"/>
                    <a:pt x="392" y="215"/>
                  </a:cubicBezTo>
                  <a:cubicBezTo>
                    <a:pt x="393" y="220"/>
                    <a:pt x="392" y="219"/>
                    <a:pt x="395" y="222"/>
                  </a:cubicBezTo>
                  <a:cubicBezTo>
                    <a:pt x="393" y="222"/>
                    <a:pt x="392" y="222"/>
                    <a:pt x="389" y="223"/>
                  </a:cubicBezTo>
                  <a:cubicBezTo>
                    <a:pt x="390" y="224"/>
                    <a:pt x="389" y="226"/>
                    <a:pt x="391" y="225"/>
                  </a:cubicBezTo>
                  <a:cubicBezTo>
                    <a:pt x="390" y="227"/>
                    <a:pt x="390" y="227"/>
                    <a:pt x="390" y="227"/>
                  </a:cubicBezTo>
                  <a:cubicBezTo>
                    <a:pt x="393" y="230"/>
                    <a:pt x="393" y="230"/>
                    <a:pt x="393" y="230"/>
                  </a:cubicBezTo>
                  <a:cubicBezTo>
                    <a:pt x="394" y="230"/>
                    <a:pt x="395" y="230"/>
                    <a:pt x="396" y="230"/>
                  </a:cubicBezTo>
                  <a:cubicBezTo>
                    <a:pt x="397" y="230"/>
                    <a:pt x="396" y="232"/>
                    <a:pt x="396" y="232"/>
                  </a:cubicBezTo>
                  <a:cubicBezTo>
                    <a:pt x="396" y="232"/>
                    <a:pt x="394" y="233"/>
                    <a:pt x="394" y="233"/>
                  </a:cubicBezTo>
                  <a:cubicBezTo>
                    <a:pt x="394" y="235"/>
                    <a:pt x="393" y="238"/>
                    <a:pt x="395" y="237"/>
                  </a:cubicBezTo>
                  <a:cubicBezTo>
                    <a:pt x="395" y="237"/>
                    <a:pt x="397" y="235"/>
                    <a:pt x="396" y="235"/>
                  </a:cubicBezTo>
                  <a:cubicBezTo>
                    <a:pt x="398" y="236"/>
                    <a:pt x="396" y="236"/>
                    <a:pt x="397" y="237"/>
                  </a:cubicBezTo>
                  <a:cubicBezTo>
                    <a:pt x="397" y="237"/>
                    <a:pt x="400" y="236"/>
                    <a:pt x="399" y="235"/>
                  </a:cubicBezTo>
                  <a:cubicBezTo>
                    <a:pt x="399" y="234"/>
                    <a:pt x="398" y="233"/>
                    <a:pt x="399" y="232"/>
                  </a:cubicBezTo>
                  <a:cubicBezTo>
                    <a:pt x="400" y="231"/>
                    <a:pt x="400" y="231"/>
                    <a:pt x="400" y="231"/>
                  </a:cubicBezTo>
                  <a:cubicBezTo>
                    <a:pt x="405" y="233"/>
                    <a:pt x="407" y="236"/>
                    <a:pt x="409" y="240"/>
                  </a:cubicBezTo>
                  <a:cubicBezTo>
                    <a:pt x="411" y="239"/>
                    <a:pt x="412" y="240"/>
                    <a:pt x="414" y="239"/>
                  </a:cubicBezTo>
                  <a:cubicBezTo>
                    <a:pt x="416" y="238"/>
                    <a:pt x="418" y="235"/>
                    <a:pt x="421" y="235"/>
                  </a:cubicBezTo>
                  <a:cubicBezTo>
                    <a:pt x="422" y="234"/>
                    <a:pt x="422" y="235"/>
                    <a:pt x="423" y="235"/>
                  </a:cubicBezTo>
                  <a:cubicBezTo>
                    <a:pt x="423" y="235"/>
                    <a:pt x="423" y="237"/>
                    <a:pt x="423" y="237"/>
                  </a:cubicBezTo>
                  <a:cubicBezTo>
                    <a:pt x="422" y="237"/>
                    <a:pt x="420" y="237"/>
                    <a:pt x="419" y="237"/>
                  </a:cubicBezTo>
                  <a:cubicBezTo>
                    <a:pt x="418" y="237"/>
                    <a:pt x="417" y="238"/>
                    <a:pt x="417" y="239"/>
                  </a:cubicBezTo>
                  <a:cubicBezTo>
                    <a:pt x="416" y="241"/>
                    <a:pt x="417" y="243"/>
                    <a:pt x="417" y="245"/>
                  </a:cubicBezTo>
                  <a:cubicBezTo>
                    <a:pt x="415" y="245"/>
                    <a:pt x="411" y="243"/>
                    <a:pt x="410" y="243"/>
                  </a:cubicBezTo>
                  <a:cubicBezTo>
                    <a:pt x="409" y="243"/>
                    <a:pt x="408" y="245"/>
                    <a:pt x="407" y="245"/>
                  </a:cubicBezTo>
                  <a:cubicBezTo>
                    <a:pt x="407" y="246"/>
                    <a:pt x="408" y="247"/>
                    <a:pt x="407" y="247"/>
                  </a:cubicBezTo>
                  <a:cubicBezTo>
                    <a:pt x="407" y="247"/>
                    <a:pt x="409" y="250"/>
                    <a:pt x="409" y="250"/>
                  </a:cubicBezTo>
                  <a:cubicBezTo>
                    <a:pt x="407" y="251"/>
                    <a:pt x="406" y="256"/>
                    <a:pt x="411" y="255"/>
                  </a:cubicBezTo>
                  <a:cubicBezTo>
                    <a:pt x="412" y="255"/>
                    <a:pt x="414" y="252"/>
                    <a:pt x="415" y="252"/>
                  </a:cubicBezTo>
                  <a:cubicBezTo>
                    <a:pt x="414" y="254"/>
                    <a:pt x="414" y="254"/>
                    <a:pt x="415" y="255"/>
                  </a:cubicBezTo>
                  <a:cubicBezTo>
                    <a:pt x="415" y="256"/>
                    <a:pt x="415" y="255"/>
                    <a:pt x="415" y="257"/>
                  </a:cubicBezTo>
                  <a:cubicBezTo>
                    <a:pt x="414" y="257"/>
                    <a:pt x="411" y="259"/>
                    <a:pt x="409" y="259"/>
                  </a:cubicBezTo>
                  <a:cubicBezTo>
                    <a:pt x="409" y="259"/>
                    <a:pt x="407" y="259"/>
                    <a:pt x="407" y="259"/>
                  </a:cubicBezTo>
                  <a:cubicBezTo>
                    <a:pt x="404" y="260"/>
                    <a:pt x="404" y="265"/>
                    <a:pt x="401" y="267"/>
                  </a:cubicBezTo>
                  <a:cubicBezTo>
                    <a:pt x="401" y="267"/>
                    <a:pt x="398" y="266"/>
                    <a:pt x="397" y="266"/>
                  </a:cubicBezTo>
                  <a:cubicBezTo>
                    <a:pt x="397" y="267"/>
                    <a:pt x="397" y="267"/>
                    <a:pt x="397" y="267"/>
                  </a:cubicBezTo>
                  <a:cubicBezTo>
                    <a:pt x="398" y="267"/>
                    <a:pt x="398" y="267"/>
                    <a:pt x="398" y="268"/>
                  </a:cubicBezTo>
                  <a:cubicBezTo>
                    <a:pt x="398" y="268"/>
                    <a:pt x="396" y="269"/>
                    <a:pt x="396" y="269"/>
                  </a:cubicBezTo>
                  <a:cubicBezTo>
                    <a:pt x="396" y="270"/>
                    <a:pt x="396" y="271"/>
                    <a:pt x="396" y="272"/>
                  </a:cubicBezTo>
                  <a:cubicBezTo>
                    <a:pt x="396" y="272"/>
                    <a:pt x="393" y="273"/>
                    <a:pt x="393" y="273"/>
                  </a:cubicBezTo>
                  <a:cubicBezTo>
                    <a:pt x="393" y="275"/>
                    <a:pt x="393" y="275"/>
                    <a:pt x="393" y="275"/>
                  </a:cubicBezTo>
                  <a:cubicBezTo>
                    <a:pt x="394" y="275"/>
                    <a:pt x="396" y="275"/>
                    <a:pt x="397" y="276"/>
                  </a:cubicBezTo>
                  <a:cubicBezTo>
                    <a:pt x="397" y="277"/>
                    <a:pt x="396" y="278"/>
                    <a:pt x="396" y="279"/>
                  </a:cubicBezTo>
                  <a:cubicBezTo>
                    <a:pt x="397" y="280"/>
                    <a:pt x="398" y="280"/>
                    <a:pt x="400" y="281"/>
                  </a:cubicBezTo>
                  <a:cubicBezTo>
                    <a:pt x="400" y="282"/>
                    <a:pt x="400" y="282"/>
                    <a:pt x="400" y="282"/>
                  </a:cubicBezTo>
                  <a:cubicBezTo>
                    <a:pt x="399" y="282"/>
                    <a:pt x="399" y="282"/>
                    <a:pt x="399" y="282"/>
                  </a:cubicBezTo>
                  <a:cubicBezTo>
                    <a:pt x="398" y="283"/>
                    <a:pt x="398" y="283"/>
                    <a:pt x="398" y="283"/>
                  </a:cubicBezTo>
                  <a:cubicBezTo>
                    <a:pt x="397" y="283"/>
                    <a:pt x="393" y="280"/>
                    <a:pt x="391" y="280"/>
                  </a:cubicBezTo>
                  <a:cubicBezTo>
                    <a:pt x="392" y="280"/>
                    <a:pt x="392" y="278"/>
                    <a:pt x="391" y="278"/>
                  </a:cubicBezTo>
                  <a:cubicBezTo>
                    <a:pt x="391" y="278"/>
                    <a:pt x="390" y="278"/>
                    <a:pt x="389" y="278"/>
                  </a:cubicBezTo>
                  <a:cubicBezTo>
                    <a:pt x="388" y="277"/>
                    <a:pt x="386" y="275"/>
                    <a:pt x="385" y="274"/>
                  </a:cubicBezTo>
                  <a:cubicBezTo>
                    <a:pt x="387" y="271"/>
                    <a:pt x="387" y="268"/>
                    <a:pt x="388" y="263"/>
                  </a:cubicBezTo>
                  <a:cubicBezTo>
                    <a:pt x="388" y="263"/>
                    <a:pt x="386" y="264"/>
                    <a:pt x="387" y="265"/>
                  </a:cubicBezTo>
                  <a:cubicBezTo>
                    <a:pt x="386" y="265"/>
                    <a:pt x="386" y="263"/>
                    <a:pt x="387" y="263"/>
                  </a:cubicBezTo>
                  <a:cubicBezTo>
                    <a:pt x="386" y="260"/>
                    <a:pt x="386" y="260"/>
                    <a:pt x="386" y="260"/>
                  </a:cubicBezTo>
                  <a:cubicBezTo>
                    <a:pt x="386" y="261"/>
                    <a:pt x="384" y="261"/>
                    <a:pt x="384" y="262"/>
                  </a:cubicBezTo>
                  <a:cubicBezTo>
                    <a:pt x="384" y="263"/>
                    <a:pt x="384" y="263"/>
                    <a:pt x="384" y="263"/>
                  </a:cubicBezTo>
                  <a:cubicBezTo>
                    <a:pt x="384" y="263"/>
                    <a:pt x="379" y="262"/>
                    <a:pt x="381" y="262"/>
                  </a:cubicBezTo>
                  <a:cubicBezTo>
                    <a:pt x="381" y="262"/>
                    <a:pt x="380" y="261"/>
                    <a:pt x="379" y="261"/>
                  </a:cubicBezTo>
                  <a:cubicBezTo>
                    <a:pt x="379" y="259"/>
                    <a:pt x="379" y="259"/>
                    <a:pt x="379" y="259"/>
                  </a:cubicBezTo>
                  <a:cubicBezTo>
                    <a:pt x="379" y="259"/>
                    <a:pt x="378" y="259"/>
                    <a:pt x="377" y="259"/>
                  </a:cubicBezTo>
                  <a:cubicBezTo>
                    <a:pt x="376" y="259"/>
                    <a:pt x="374" y="257"/>
                    <a:pt x="373" y="256"/>
                  </a:cubicBezTo>
                  <a:cubicBezTo>
                    <a:pt x="372" y="256"/>
                    <a:pt x="372" y="259"/>
                    <a:pt x="373" y="259"/>
                  </a:cubicBezTo>
                  <a:cubicBezTo>
                    <a:pt x="373" y="259"/>
                    <a:pt x="371" y="259"/>
                    <a:pt x="371" y="259"/>
                  </a:cubicBezTo>
                  <a:cubicBezTo>
                    <a:pt x="371" y="261"/>
                    <a:pt x="371" y="266"/>
                    <a:pt x="373" y="267"/>
                  </a:cubicBezTo>
                  <a:cubicBezTo>
                    <a:pt x="373" y="268"/>
                    <a:pt x="372" y="268"/>
                    <a:pt x="372" y="269"/>
                  </a:cubicBezTo>
                  <a:cubicBezTo>
                    <a:pt x="371" y="269"/>
                    <a:pt x="371" y="268"/>
                    <a:pt x="369" y="268"/>
                  </a:cubicBezTo>
                  <a:cubicBezTo>
                    <a:pt x="368" y="268"/>
                    <a:pt x="368" y="270"/>
                    <a:pt x="367" y="271"/>
                  </a:cubicBezTo>
                  <a:cubicBezTo>
                    <a:pt x="366" y="271"/>
                    <a:pt x="364" y="269"/>
                    <a:pt x="363" y="269"/>
                  </a:cubicBezTo>
                  <a:cubicBezTo>
                    <a:pt x="353" y="268"/>
                    <a:pt x="351" y="266"/>
                    <a:pt x="344" y="272"/>
                  </a:cubicBezTo>
                  <a:cubicBezTo>
                    <a:pt x="344" y="271"/>
                    <a:pt x="344" y="271"/>
                    <a:pt x="344" y="271"/>
                  </a:cubicBezTo>
                  <a:cubicBezTo>
                    <a:pt x="343" y="271"/>
                    <a:pt x="342" y="269"/>
                    <a:pt x="342" y="269"/>
                  </a:cubicBezTo>
                  <a:cubicBezTo>
                    <a:pt x="341" y="268"/>
                    <a:pt x="341" y="269"/>
                    <a:pt x="340" y="270"/>
                  </a:cubicBezTo>
                  <a:cubicBezTo>
                    <a:pt x="340" y="270"/>
                    <a:pt x="339" y="270"/>
                    <a:pt x="338" y="270"/>
                  </a:cubicBezTo>
                  <a:cubicBezTo>
                    <a:pt x="338" y="268"/>
                    <a:pt x="338" y="268"/>
                    <a:pt x="338" y="268"/>
                  </a:cubicBezTo>
                  <a:cubicBezTo>
                    <a:pt x="336" y="267"/>
                    <a:pt x="334" y="268"/>
                    <a:pt x="333" y="268"/>
                  </a:cubicBezTo>
                  <a:cubicBezTo>
                    <a:pt x="332" y="268"/>
                    <a:pt x="333" y="266"/>
                    <a:pt x="332" y="266"/>
                  </a:cubicBezTo>
                  <a:cubicBezTo>
                    <a:pt x="332" y="265"/>
                    <a:pt x="331" y="266"/>
                    <a:pt x="330" y="266"/>
                  </a:cubicBezTo>
                  <a:cubicBezTo>
                    <a:pt x="329" y="266"/>
                    <a:pt x="330" y="264"/>
                    <a:pt x="330" y="263"/>
                  </a:cubicBezTo>
                  <a:cubicBezTo>
                    <a:pt x="328" y="263"/>
                    <a:pt x="329" y="264"/>
                    <a:pt x="328" y="264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25" y="263"/>
                    <a:pt x="326" y="264"/>
                    <a:pt x="326" y="265"/>
                  </a:cubicBezTo>
                  <a:cubicBezTo>
                    <a:pt x="324" y="265"/>
                    <a:pt x="321" y="265"/>
                    <a:pt x="319" y="265"/>
                  </a:cubicBezTo>
                  <a:cubicBezTo>
                    <a:pt x="321" y="261"/>
                    <a:pt x="321" y="263"/>
                    <a:pt x="319" y="259"/>
                  </a:cubicBezTo>
                  <a:cubicBezTo>
                    <a:pt x="317" y="261"/>
                    <a:pt x="314" y="264"/>
                    <a:pt x="312" y="261"/>
                  </a:cubicBezTo>
                  <a:cubicBezTo>
                    <a:pt x="310" y="260"/>
                    <a:pt x="312" y="252"/>
                    <a:pt x="308" y="251"/>
                  </a:cubicBezTo>
                  <a:cubicBezTo>
                    <a:pt x="304" y="248"/>
                    <a:pt x="302" y="251"/>
                    <a:pt x="298" y="251"/>
                  </a:cubicBezTo>
                  <a:cubicBezTo>
                    <a:pt x="298" y="251"/>
                    <a:pt x="296" y="250"/>
                    <a:pt x="295" y="250"/>
                  </a:cubicBezTo>
                  <a:cubicBezTo>
                    <a:pt x="294" y="250"/>
                    <a:pt x="293" y="252"/>
                    <a:pt x="292" y="252"/>
                  </a:cubicBezTo>
                  <a:cubicBezTo>
                    <a:pt x="291" y="252"/>
                    <a:pt x="287" y="251"/>
                    <a:pt x="285" y="251"/>
                  </a:cubicBezTo>
                  <a:cubicBezTo>
                    <a:pt x="285" y="252"/>
                    <a:pt x="284" y="258"/>
                    <a:pt x="283" y="259"/>
                  </a:cubicBezTo>
                  <a:cubicBezTo>
                    <a:pt x="283" y="260"/>
                    <a:pt x="281" y="260"/>
                    <a:pt x="281" y="260"/>
                  </a:cubicBezTo>
                  <a:cubicBezTo>
                    <a:pt x="280" y="261"/>
                    <a:pt x="281" y="262"/>
                    <a:pt x="280" y="263"/>
                  </a:cubicBezTo>
                  <a:cubicBezTo>
                    <a:pt x="282" y="262"/>
                    <a:pt x="281" y="263"/>
                    <a:pt x="282" y="263"/>
                  </a:cubicBezTo>
                  <a:cubicBezTo>
                    <a:pt x="283" y="263"/>
                    <a:pt x="283" y="262"/>
                    <a:pt x="284" y="262"/>
                  </a:cubicBezTo>
                  <a:cubicBezTo>
                    <a:pt x="285" y="262"/>
                    <a:pt x="286" y="263"/>
                    <a:pt x="286" y="263"/>
                  </a:cubicBezTo>
                  <a:cubicBezTo>
                    <a:pt x="286" y="263"/>
                    <a:pt x="287" y="262"/>
                    <a:pt x="287" y="261"/>
                  </a:cubicBezTo>
                  <a:cubicBezTo>
                    <a:pt x="286" y="262"/>
                    <a:pt x="286" y="260"/>
                    <a:pt x="286" y="260"/>
                  </a:cubicBezTo>
                  <a:cubicBezTo>
                    <a:pt x="286" y="260"/>
                    <a:pt x="288" y="259"/>
                    <a:pt x="288" y="259"/>
                  </a:cubicBezTo>
                  <a:cubicBezTo>
                    <a:pt x="289" y="260"/>
                    <a:pt x="290" y="260"/>
                    <a:pt x="291" y="261"/>
                  </a:cubicBezTo>
                  <a:cubicBezTo>
                    <a:pt x="295" y="256"/>
                    <a:pt x="294" y="258"/>
                    <a:pt x="301" y="257"/>
                  </a:cubicBezTo>
                  <a:cubicBezTo>
                    <a:pt x="301" y="257"/>
                    <a:pt x="301" y="255"/>
                    <a:pt x="302" y="255"/>
                  </a:cubicBezTo>
                  <a:cubicBezTo>
                    <a:pt x="300" y="255"/>
                    <a:pt x="300" y="252"/>
                    <a:pt x="303" y="253"/>
                  </a:cubicBezTo>
                  <a:cubicBezTo>
                    <a:pt x="303" y="253"/>
                    <a:pt x="305" y="255"/>
                    <a:pt x="305" y="255"/>
                  </a:cubicBezTo>
                  <a:cubicBezTo>
                    <a:pt x="308" y="258"/>
                    <a:pt x="304" y="257"/>
                    <a:pt x="302" y="257"/>
                  </a:cubicBezTo>
                  <a:cubicBezTo>
                    <a:pt x="301" y="258"/>
                    <a:pt x="301" y="259"/>
                    <a:pt x="301" y="259"/>
                  </a:cubicBezTo>
                  <a:cubicBezTo>
                    <a:pt x="300" y="260"/>
                    <a:pt x="299" y="259"/>
                    <a:pt x="298" y="259"/>
                  </a:cubicBezTo>
                  <a:cubicBezTo>
                    <a:pt x="297" y="259"/>
                    <a:pt x="296" y="261"/>
                    <a:pt x="295" y="262"/>
                  </a:cubicBezTo>
                  <a:cubicBezTo>
                    <a:pt x="295" y="263"/>
                    <a:pt x="295" y="263"/>
                    <a:pt x="295" y="263"/>
                  </a:cubicBezTo>
                  <a:cubicBezTo>
                    <a:pt x="294" y="264"/>
                    <a:pt x="292" y="263"/>
                    <a:pt x="291" y="264"/>
                  </a:cubicBezTo>
                  <a:cubicBezTo>
                    <a:pt x="290" y="264"/>
                    <a:pt x="290" y="266"/>
                    <a:pt x="289" y="267"/>
                  </a:cubicBezTo>
                  <a:cubicBezTo>
                    <a:pt x="288" y="267"/>
                    <a:pt x="287" y="266"/>
                    <a:pt x="286" y="267"/>
                  </a:cubicBezTo>
                  <a:cubicBezTo>
                    <a:pt x="286" y="267"/>
                    <a:pt x="286" y="268"/>
                    <a:pt x="286" y="269"/>
                  </a:cubicBezTo>
                  <a:cubicBezTo>
                    <a:pt x="286" y="269"/>
                    <a:pt x="284" y="269"/>
                    <a:pt x="284" y="270"/>
                  </a:cubicBezTo>
                  <a:cubicBezTo>
                    <a:pt x="284" y="272"/>
                    <a:pt x="285" y="274"/>
                    <a:pt x="286" y="275"/>
                  </a:cubicBezTo>
                  <a:cubicBezTo>
                    <a:pt x="286" y="275"/>
                    <a:pt x="286" y="275"/>
                    <a:pt x="286" y="275"/>
                  </a:cubicBezTo>
                  <a:cubicBezTo>
                    <a:pt x="287" y="277"/>
                    <a:pt x="285" y="278"/>
                    <a:pt x="285" y="279"/>
                  </a:cubicBezTo>
                  <a:cubicBezTo>
                    <a:pt x="286" y="280"/>
                    <a:pt x="288" y="280"/>
                    <a:pt x="288" y="281"/>
                  </a:cubicBezTo>
                  <a:cubicBezTo>
                    <a:pt x="289" y="282"/>
                    <a:pt x="288" y="283"/>
                    <a:pt x="288" y="283"/>
                  </a:cubicBezTo>
                  <a:cubicBezTo>
                    <a:pt x="288" y="283"/>
                    <a:pt x="286" y="283"/>
                    <a:pt x="286" y="283"/>
                  </a:cubicBezTo>
                  <a:cubicBezTo>
                    <a:pt x="286" y="284"/>
                    <a:pt x="285" y="286"/>
                    <a:pt x="285" y="287"/>
                  </a:cubicBezTo>
                  <a:cubicBezTo>
                    <a:pt x="280" y="283"/>
                    <a:pt x="280" y="279"/>
                    <a:pt x="279" y="271"/>
                  </a:cubicBezTo>
                  <a:cubicBezTo>
                    <a:pt x="279" y="273"/>
                    <a:pt x="278" y="275"/>
                    <a:pt x="278" y="278"/>
                  </a:cubicBezTo>
                  <a:cubicBezTo>
                    <a:pt x="276" y="279"/>
                    <a:pt x="276" y="279"/>
                    <a:pt x="276" y="279"/>
                  </a:cubicBezTo>
                  <a:cubicBezTo>
                    <a:pt x="276" y="279"/>
                    <a:pt x="275" y="275"/>
                    <a:pt x="275" y="275"/>
                  </a:cubicBezTo>
                  <a:cubicBezTo>
                    <a:pt x="276" y="275"/>
                    <a:pt x="276" y="273"/>
                    <a:pt x="276" y="273"/>
                  </a:cubicBezTo>
                  <a:cubicBezTo>
                    <a:pt x="276" y="273"/>
                    <a:pt x="275" y="271"/>
                    <a:pt x="274" y="269"/>
                  </a:cubicBezTo>
                  <a:cubicBezTo>
                    <a:pt x="274" y="269"/>
                    <a:pt x="272" y="269"/>
                    <a:pt x="272" y="269"/>
                  </a:cubicBezTo>
                  <a:cubicBezTo>
                    <a:pt x="269" y="268"/>
                    <a:pt x="268" y="267"/>
                    <a:pt x="266" y="264"/>
                  </a:cubicBezTo>
                  <a:cubicBezTo>
                    <a:pt x="265" y="265"/>
                    <a:pt x="264" y="264"/>
                    <a:pt x="262" y="265"/>
                  </a:cubicBezTo>
                  <a:cubicBezTo>
                    <a:pt x="262" y="266"/>
                    <a:pt x="261" y="268"/>
                    <a:pt x="260" y="268"/>
                  </a:cubicBezTo>
                  <a:cubicBezTo>
                    <a:pt x="259" y="268"/>
                    <a:pt x="257" y="268"/>
                    <a:pt x="256" y="268"/>
                  </a:cubicBezTo>
                  <a:cubicBezTo>
                    <a:pt x="255" y="268"/>
                    <a:pt x="252" y="270"/>
                    <a:pt x="251" y="270"/>
                  </a:cubicBezTo>
                  <a:cubicBezTo>
                    <a:pt x="250" y="270"/>
                    <a:pt x="250" y="269"/>
                    <a:pt x="249" y="269"/>
                  </a:cubicBezTo>
                  <a:cubicBezTo>
                    <a:pt x="247" y="271"/>
                    <a:pt x="247" y="271"/>
                    <a:pt x="247" y="271"/>
                  </a:cubicBezTo>
                  <a:cubicBezTo>
                    <a:pt x="241" y="272"/>
                    <a:pt x="234" y="272"/>
                    <a:pt x="229" y="270"/>
                  </a:cubicBezTo>
                  <a:cubicBezTo>
                    <a:pt x="229" y="265"/>
                    <a:pt x="228" y="265"/>
                    <a:pt x="231" y="263"/>
                  </a:cubicBezTo>
                  <a:cubicBezTo>
                    <a:pt x="231" y="263"/>
                    <a:pt x="231" y="261"/>
                    <a:pt x="231" y="261"/>
                  </a:cubicBezTo>
                  <a:cubicBezTo>
                    <a:pt x="233" y="261"/>
                    <a:pt x="235" y="261"/>
                    <a:pt x="237" y="261"/>
                  </a:cubicBezTo>
                  <a:cubicBezTo>
                    <a:pt x="238" y="259"/>
                    <a:pt x="238" y="259"/>
                    <a:pt x="238" y="259"/>
                  </a:cubicBezTo>
                  <a:cubicBezTo>
                    <a:pt x="237" y="259"/>
                    <a:pt x="237" y="259"/>
                    <a:pt x="237" y="259"/>
                  </a:cubicBezTo>
                  <a:cubicBezTo>
                    <a:pt x="235" y="258"/>
                    <a:pt x="236" y="257"/>
                    <a:pt x="235" y="255"/>
                  </a:cubicBezTo>
                  <a:cubicBezTo>
                    <a:pt x="231" y="252"/>
                    <a:pt x="231" y="252"/>
                    <a:pt x="231" y="252"/>
                  </a:cubicBezTo>
                  <a:cubicBezTo>
                    <a:pt x="230" y="252"/>
                    <a:pt x="230" y="253"/>
                    <a:pt x="229" y="253"/>
                  </a:cubicBezTo>
                  <a:cubicBezTo>
                    <a:pt x="228" y="252"/>
                    <a:pt x="227" y="250"/>
                    <a:pt x="227" y="250"/>
                  </a:cubicBezTo>
                  <a:cubicBezTo>
                    <a:pt x="225" y="250"/>
                    <a:pt x="224" y="250"/>
                    <a:pt x="224" y="251"/>
                  </a:cubicBezTo>
                  <a:cubicBezTo>
                    <a:pt x="222" y="251"/>
                    <a:pt x="222" y="251"/>
                    <a:pt x="220" y="251"/>
                  </a:cubicBezTo>
                  <a:cubicBezTo>
                    <a:pt x="220" y="251"/>
                    <a:pt x="221" y="253"/>
                    <a:pt x="222" y="253"/>
                  </a:cubicBezTo>
                  <a:cubicBezTo>
                    <a:pt x="222" y="253"/>
                    <a:pt x="224" y="254"/>
                    <a:pt x="221" y="255"/>
                  </a:cubicBezTo>
                  <a:cubicBezTo>
                    <a:pt x="221" y="255"/>
                    <a:pt x="218" y="254"/>
                    <a:pt x="217" y="254"/>
                  </a:cubicBezTo>
                  <a:cubicBezTo>
                    <a:pt x="217" y="253"/>
                    <a:pt x="217" y="253"/>
                    <a:pt x="217" y="253"/>
                  </a:cubicBezTo>
                  <a:cubicBezTo>
                    <a:pt x="215" y="252"/>
                    <a:pt x="213" y="253"/>
                    <a:pt x="211" y="252"/>
                  </a:cubicBezTo>
                  <a:cubicBezTo>
                    <a:pt x="210" y="252"/>
                    <a:pt x="208" y="249"/>
                    <a:pt x="207" y="249"/>
                  </a:cubicBezTo>
                  <a:cubicBezTo>
                    <a:pt x="207" y="248"/>
                    <a:pt x="202" y="249"/>
                    <a:pt x="200" y="248"/>
                  </a:cubicBezTo>
                  <a:cubicBezTo>
                    <a:pt x="199" y="245"/>
                    <a:pt x="199" y="245"/>
                    <a:pt x="199" y="245"/>
                  </a:cubicBezTo>
                  <a:cubicBezTo>
                    <a:pt x="194" y="245"/>
                    <a:pt x="188" y="243"/>
                    <a:pt x="185" y="241"/>
                  </a:cubicBezTo>
                  <a:cubicBezTo>
                    <a:pt x="184" y="240"/>
                    <a:pt x="184" y="238"/>
                    <a:pt x="183" y="238"/>
                  </a:cubicBezTo>
                  <a:cubicBezTo>
                    <a:pt x="182" y="238"/>
                    <a:pt x="181" y="238"/>
                    <a:pt x="180" y="238"/>
                  </a:cubicBezTo>
                  <a:cubicBezTo>
                    <a:pt x="178" y="238"/>
                    <a:pt x="175" y="235"/>
                    <a:pt x="173" y="235"/>
                  </a:cubicBezTo>
                  <a:cubicBezTo>
                    <a:pt x="169" y="234"/>
                    <a:pt x="167" y="235"/>
                    <a:pt x="163" y="235"/>
                  </a:cubicBezTo>
                  <a:cubicBezTo>
                    <a:pt x="163" y="235"/>
                    <a:pt x="163" y="237"/>
                    <a:pt x="163" y="237"/>
                  </a:cubicBezTo>
                  <a:cubicBezTo>
                    <a:pt x="161" y="239"/>
                    <a:pt x="159" y="240"/>
                    <a:pt x="157" y="241"/>
                  </a:cubicBezTo>
                  <a:cubicBezTo>
                    <a:pt x="155" y="237"/>
                    <a:pt x="154" y="236"/>
                    <a:pt x="153" y="231"/>
                  </a:cubicBezTo>
                  <a:cubicBezTo>
                    <a:pt x="155" y="230"/>
                    <a:pt x="154" y="231"/>
                    <a:pt x="155" y="229"/>
                  </a:cubicBezTo>
                  <a:cubicBezTo>
                    <a:pt x="155" y="229"/>
                    <a:pt x="153" y="229"/>
                    <a:pt x="153" y="229"/>
                  </a:cubicBezTo>
                  <a:cubicBezTo>
                    <a:pt x="152" y="231"/>
                    <a:pt x="150" y="232"/>
                    <a:pt x="152" y="234"/>
                  </a:cubicBezTo>
                  <a:cubicBezTo>
                    <a:pt x="149" y="234"/>
                    <a:pt x="151" y="236"/>
                    <a:pt x="151" y="239"/>
                  </a:cubicBezTo>
                  <a:cubicBezTo>
                    <a:pt x="151" y="239"/>
                    <a:pt x="149" y="240"/>
                    <a:pt x="149" y="240"/>
                  </a:cubicBezTo>
                  <a:cubicBezTo>
                    <a:pt x="149" y="241"/>
                    <a:pt x="151" y="241"/>
                    <a:pt x="150" y="243"/>
                  </a:cubicBezTo>
                  <a:cubicBezTo>
                    <a:pt x="150" y="243"/>
                    <a:pt x="148" y="243"/>
                    <a:pt x="147" y="243"/>
                  </a:cubicBezTo>
                  <a:cubicBezTo>
                    <a:pt x="144" y="239"/>
                    <a:pt x="141" y="237"/>
                    <a:pt x="137" y="233"/>
                  </a:cubicBezTo>
                  <a:cubicBezTo>
                    <a:pt x="136" y="233"/>
                    <a:pt x="136" y="231"/>
                    <a:pt x="135" y="231"/>
                  </a:cubicBezTo>
                  <a:cubicBezTo>
                    <a:pt x="135" y="231"/>
                    <a:pt x="134" y="232"/>
                    <a:pt x="134" y="231"/>
                  </a:cubicBezTo>
                  <a:cubicBezTo>
                    <a:pt x="133" y="230"/>
                    <a:pt x="133" y="228"/>
                    <a:pt x="132" y="227"/>
                  </a:cubicBezTo>
                  <a:cubicBezTo>
                    <a:pt x="131" y="227"/>
                    <a:pt x="130" y="227"/>
                    <a:pt x="129" y="227"/>
                  </a:cubicBezTo>
                  <a:cubicBezTo>
                    <a:pt x="122" y="221"/>
                    <a:pt x="122" y="221"/>
                    <a:pt x="122" y="221"/>
                  </a:cubicBezTo>
                  <a:cubicBezTo>
                    <a:pt x="121" y="220"/>
                    <a:pt x="121" y="218"/>
                    <a:pt x="120" y="217"/>
                  </a:cubicBezTo>
                  <a:cubicBezTo>
                    <a:pt x="119" y="215"/>
                    <a:pt x="116" y="214"/>
                    <a:pt x="114" y="213"/>
                  </a:cubicBezTo>
                  <a:cubicBezTo>
                    <a:pt x="112" y="215"/>
                    <a:pt x="111" y="215"/>
                    <a:pt x="112" y="219"/>
                  </a:cubicBezTo>
                  <a:cubicBezTo>
                    <a:pt x="112" y="220"/>
                    <a:pt x="114" y="219"/>
                    <a:pt x="114" y="221"/>
                  </a:cubicBezTo>
                  <a:cubicBezTo>
                    <a:pt x="113" y="223"/>
                    <a:pt x="109" y="229"/>
                    <a:pt x="108" y="231"/>
                  </a:cubicBezTo>
                  <a:cubicBezTo>
                    <a:pt x="106" y="231"/>
                    <a:pt x="98" y="232"/>
                    <a:pt x="96" y="234"/>
                  </a:cubicBezTo>
                  <a:cubicBezTo>
                    <a:pt x="95" y="236"/>
                    <a:pt x="96" y="238"/>
                    <a:pt x="95" y="239"/>
                  </a:cubicBezTo>
                  <a:cubicBezTo>
                    <a:pt x="95" y="240"/>
                    <a:pt x="89" y="242"/>
                    <a:pt x="88" y="242"/>
                  </a:cubicBezTo>
                  <a:cubicBezTo>
                    <a:pt x="88" y="241"/>
                    <a:pt x="88" y="239"/>
                    <a:pt x="88" y="239"/>
                  </a:cubicBezTo>
                  <a:cubicBezTo>
                    <a:pt x="87" y="239"/>
                    <a:pt x="86" y="240"/>
                    <a:pt x="86" y="239"/>
                  </a:cubicBezTo>
                  <a:cubicBezTo>
                    <a:pt x="85" y="241"/>
                    <a:pt x="85" y="239"/>
                    <a:pt x="84" y="240"/>
                  </a:cubicBezTo>
                  <a:cubicBezTo>
                    <a:pt x="84" y="241"/>
                    <a:pt x="84" y="241"/>
                    <a:pt x="84" y="241"/>
                  </a:cubicBezTo>
                  <a:cubicBezTo>
                    <a:pt x="85" y="241"/>
                    <a:pt x="85" y="242"/>
                    <a:pt x="85" y="243"/>
                  </a:cubicBezTo>
                  <a:cubicBezTo>
                    <a:pt x="84" y="243"/>
                    <a:pt x="83" y="243"/>
                    <a:pt x="82" y="243"/>
                  </a:cubicBezTo>
                  <a:cubicBezTo>
                    <a:pt x="82" y="243"/>
                    <a:pt x="82" y="244"/>
                    <a:pt x="82" y="245"/>
                  </a:cubicBezTo>
                  <a:cubicBezTo>
                    <a:pt x="82" y="245"/>
                    <a:pt x="80" y="245"/>
                    <a:pt x="81" y="244"/>
                  </a:cubicBezTo>
                  <a:cubicBezTo>
                    <a:pt x="80" y="244"/>
                    <a:pt x="80" y="244"/>
                    <a:pt x="80" y="244"/>
                  </a:cubicBezTo>
                  <a:cubicBezTo>
                    <a:pt x="79" y="244"/>
                    <a:pt x="79" y="247"/>
                    <a:pt x="79" y="247"/>
                  </a:cubicBezTo>
                  <a:cubicBezTo>
                    <a:pt x="79" y="248"/>
                    <a:pt x="77" y="248"/>
                    <a:pt x="77" y="249"/>
                  </a:cubicBezTo>
                  <a:cubicBezTo>
                    <a:pt x="76" y="250"/>
                    <a:pt x="77" y="251"/>
                    <a:pt x="78" y="252"/>
                  </a:cubicBezTo>
                  <a:cubicBezTo>
                    <a:pt x="75" y="253"/>
                    <a:pt x="74" y="253"/>
                    <a:pt x="72" y="253"/>
                  </a:cubicBezTo>
                  <a:cubicBezTo>
                    <a:pt x="73" y="248"/>
                    <a:pt x="71" y="250"/>
                    <a:pt x="76" y="247"/>
                  </a:cubicBezTo>
                  <a:cubicBezTo>
                    <a:pt x="75" y="246"/>
                    <a:pt x="75" y="244"/>
                    <a:pt x="75" y="243"/>
                  </a:cubicBezTo>
                  <a:cubicBezTo>
                    <a:pt x="76" y="242"/>
                    <a:pt x="78" y="242"/>
                    <a:pt x="79" y="241"/>
                  </a:cubicBezTo>
                  <a:cubicBezTo>
                    <a:pt x="79" y="240"/>
                    <a:pt x="80" y="237"/>
                    <a:pt x="80" y="237"/>
                  </a:cubicBezTo>
                  <a:cubicBezTo>
                    <a:pt x="84" y="236"/>
                    <a:pt x="88" y="234"/>
                    <a:pt x="91" y="234"/>
                  </a:cubicBezTo>
                  <a:cubicBezTo>
                    <a:pt x="93" y="234"/>
                    <a:pt x="93" y="235"/>
                    <a:pt x="95" y="234"/>
                  </a:cubicBezTo>
                  <a:cubicBezTo>
                    <a:pt x="95" y="234"/>
                    <a:pt x="98" y="230"/>
                    <a:pt x="98" y="229"/>
                  </a:cubicBezTo>
                  <a:cubicBezTo>
                    <a:pt x="102" y="227"/>
                    <a:pt x="102" y="227"/>
                    <a:pt x="102" y="227"/>
                  </a:cubicBezTo>
                  <a:cubicBezTo>
                    <a:pt x="102" y="226"/>
                    <a:pt x="101" y="225"/>
                    <a:pt x="102" y="224"/>
                  </a:cubicBezTo>
                  <a:cubicBezTo>
                    <a:pt x="97" y="224"/>
                    <a:pt x="95" y="224"/>
                    <a:pt x="91" y="223"/>
                  </a:cubicBezTo>
                  <a:cubicBezTo>
                    <a:pt x="90" y="226"/>
                    <a:pt x="89" y="228"/>
                    <a:pt x="88" y="231"/>
                  </a:cubicBezTo>
                  <a:cubicBezTo>
                    <a:pt x="85" y="230"/>
                    <a:pt x="84" y="230"/>
                    <a:pt x="82" y="230"/>
                  </a:cubicBezTo>
                  <a:cubicBezTo>
                    <a:pt x="82" y="230"/>
                    <a:pt x="81" y="231"/>
                    <a:pt x="81" y="231"/>
                  </a:cubicBezTo>
                  <a:cubicBezTo>
                    <a:pt x="80" y="232"/>
                    <a:pt x="78" y="231"/>
                    <a:pt x="77" y="231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5" y="233"/>
                    <a:pt x="74" y="232"/>
                    <a:pt x="73" y="233"/>
                  </a:cubicBezTo>
                  <a:cubicBezTo>
                    <a:pt x="72" y="234"/>
                    <a:pt x="72" y="237"/>
                    <a:pt x="72" y="238"/>
                  </a:cubicBezTo>
                  <a:cubicBezTo>
                    <a:pt x="70" y="239"/>
                    <a:pt x="68" y="239"/>
                    <a:pt x="66" y="239"/>
                  </a:cubicBezTo>
                  <a:cubicBezTo>
                    <a:pt x="65" y="239"/>
                    <a:pt x="66" y="237"/>
                    <a:pt x="66" y="237"/>
                  </a:cubicBezTo>
                  <a:cubicBezTo>
                    <a:pt x="65" y="236"/>
                    <a:pt x="61" y="235"/>
                    <a:pt x="61" y="235"/>
                  </a:cubicBezTo>
                  <a:cubicBezTo>
                    <a:pt x="60" y="233"/>
                    <a:pt x="61" y="233"/>
                    <a:pt x="60" y="233"/>
                  </a:cubicBezTo>
                  <a:cubicBezTo>
                    <a:pt x="60" y="234"/>
                    <a:pt x="61" y="237"/>
                    <a:pt x="60" y="237"/>
                  </a:cubicBezTo>
                  <a:cubicBezTo>
                    <a:pt x="60" y="238"/>
                    <a:pt x="59" y="238"/>
                    <a:pt x="58" y="239"/>
                  </a:cubicBezTo>
                  <a:cubicBezTo>
                    <a:pt x="58" y="239"/>
                    <a:pt x="59" y="240"/>
                    <a:pt x="58" y="241"/>
                  </a:cubicBezTo>
                  <a:cubicBezTo>
                    <a:pt x="57" y="240"/>
                    <a:pt x="57" y="240"/>
                    <a:pt x="55" y="240"/>
                  </a:cubicBezTo>
                  <a:cubicBezTo>
                    <a:pt x="55" y="241"/>
                    <a:pt x="55" y="244"/>
                    <a:pt x="55" y="244"/>
                  </a:cubicBezTo>
                  <a:cubicBezTo>
                    <a:pt x="54" y="244"/>
                    <a:pt x="54" y="244"/>
                    <a:pt x="53" y="244"/>
                  </a:cubicBezTo>
                  <a:cubicBezTo>
                    <a:pt x="52" y="244"/>
                    <a:pt x="53" y="243"/>
                    <a:pt x="52" y="242"/>
                  </a:cubicBezTo>
                  <a:cubicBezTo>
                    <a:pt x="47" y="242"/>
                    <a:pt x="47" y="242"/>
                    <a:pt x="47" y="242"/>
                  </a:cubicBezTo>
                  <a:cubicBezTo>
                    <a:pt x="47" y="243"/>
                    <a:pt x="47" y="244"/>
                    <a:pt x="47" y="245"/>
                  </a:cubicBezTo>
                  <a:cubicBezTo>
                    <a:pt x="52" y="247"/>
                    <a:pt x="53" y="248"/>
                    <a:pt x="53" y="253"/>
                  </a:cubicBezTo>
                  <a:cubicBezTo>
                    <a:pt x="52" y="253"/>
                    <a:pt x="52" y="253"/>
                    <a:pt x="52" y="253"/>
                  </a:cubicBezTo>
                  <a:cubicBezTo>
                    <a:pt x="50" y="251"/>
                    <a:pt x="50" y="249"/>
                    <a:pt x="48" y="247"/>
                  </a:cubicBezTo>
                  <a:cubicBezTo>
                    <a:pt x="47" y="247"/>
                    <a:pt x="38" y="243"/>
                    <a:pt x="38" y="243"/>
                  </a:cubicBezTo>
                  <a:cubicBezTo>
                    <a:pt x="37" y="242"/>
                    <a:pt x="36" y="243"/>
                    <a:pt x="35" y="243"/>
                  </a:cubicBezTo>
                  <a:cubicBezTo>
                    <a:pt x="34" y="242"/>
                    <a:pt x="33" y="240"/>
                    <a:pt x="32" y="239"/>
                  </a:cubicBezTo>
                  <a:cubicBezTo>
                    <a:pt x="31" y="239"/>
                    <a:pt x="30" y="240"/>
                    <a:pt x="28" y="239"/>
                  </a:cubicBezTo>
                  <a:cubicBezTo>
                    <a:pt x="28" y="239"/>
                    <a:pt x="26" y="236"/>
                    <a:pt x="25" y="236"/>
                  </a:cubicBezTo>
                  <a:cubicBezTo>
                    <a:pt x="24" y="236"/>
                    <a:pt x="23" y="236"/>
                    <a:pt x="22" y="236"/>
                  </a:cubicBezTo>
                  <a:cubicBezTo>
                    <a:pt x="21" y="235"/>
                    <a:pt x="20" y="232"/>
                    <a:pt x="18" y="232"/>
                  </a:cubicBezTo>
                  <a:cubicBezTo>
                    <a:pt x="14" y="231"/>
                    <a:pt x="10" y="234"/>
                    <a:pt x="7" y="233"/>
                  </a:cubicBezTo>
                  <a:cubicBezTo>
                    <a:pt x="7" y="232"/>
                    <a:pt x="7" y="232"/>
                    <a:pt x="7" y="232"/>
                  </a:cubicBezTo>
                  <a:cubicBezTo>
                    <a:pt x="4" y="231"/>
                    <a:pt x="2" y="232"/>
                    <a:pt x="0" y="231"/>
                  </a:cubicBezTo>
                  <a:cubicBezTo>
                    <a:pt x="3" y="370"/>
                    <a:pt x="3" y="370"/>
                    <a:pt x="3" y="370"/>
                  </a:cubicBezTo>
                  <a:cubicBezTo>
                    <a:pt x="3" y="370"/>
                    <a:pt x="9" y="367"/>
                    <a:pt x="11" y="368"/>
                  </a:cubicBezTo>
                  <a:cubicBezTo>
                    <a:pt x="12" y="369"/>
                    <a:pt x="15" y="371"/>
                    <a:pt x="16" y="370"/>
                  </a:cubicBezTo>
                  <a:cubicBezTo>
                    <a:pt x="22" y="364"/>
                    <a:pt x="19" y="370"/>
                    <a:pt x="20" y="373"/>
                  </a:cubicBezTo>
                  <a:cubicBezTo>
                    <a:pt x="21" y="376"/>
                    <a:pt x="21" y="376"/>
                    <a:pt x="23" y="379"/>
                  </a:cubicBezTo>
                  <a:cubicBezTo>
                    <a:pt x="25" y="382"/>
                    <a:pt x="31" y="385"/>
                    <a:pt x="33" y="388"/>
                  </a:cubicBezTo>
                  <a:cubicBezTo>
                    <a:pt x="35" y="391"/>
                    <a:pt x="32" y="395"/>
                    <a:pt x="37" y="390"/>
                  </a:cubicBezTo>
                  <a:cubicBezTo>
                    <a:pt x="40" y="388"/>
                    <a:pt x="43" y="389"/>
                    <a:pt x="44" y="386"/>
                  </a:cubicBezTo>
                  <a:cubicBezTo>
                    <a:pt x="45" y="383"/>
                    <a:pt x="42" y="381"/>
                    <a:pt x="44" y="381"/>
                  </a:cubicBezTo>
                  <a:cubicBezTo>
                    <a:pt x="47" y="381"/>
                    <a:pt x="50" y="378"/>
                    <a:pt x="52" y="381"/>
                  </a:cubicBezTo>
                  <a:cubicBezTo>
                    <a:pt x="53" y="384"/>
                    <a:pt x="58" y="383"/>
                    <a:pt x="58" y="386"/>
                  </a:cubicBezTo>
                  <a:cubicBezTo>
                    <a:pt x="58" y="388"/>
                    <a:pt x="58" y="390"/>
                    <a:pt x="61" y="390"/>
                  </a:cubicBezTo>
                  <a:cubicBezTo>
                    <a:pt x="65" y="391"/>
                    <a:pt x="67" y="395"/>
                    <a:pt x="69" y="397"/>
                  </a:cubicBezTo>
                  <a:cubicBezTo>
                    <a:pt x="70" y="400"/>
                    <a:pt x="77" y="406"/>
                    <a:pt x="79" y="409"/>
                  </a:cubicBezTo>
                  <a:cubicBezTo>
                    <a:pt x="81" y="412"/>
                    <a:pt x="81" y="416"/>
                    <a:pt x="85" y="418"/>
                  </a:cubicBezTo>
                  <a:cubicBezTo>
                    <a:pt x="88" y="420"/>
                    <a:pt x="87" y="423"/>
                    <a:pt x="91" y="425"/>
                  </a:cubicBezTo>
                  <a:cubicBezTo>
                    <a:pt x="94" y="427"/>
                    <a:pt x="97" y="422"/>
                    <a:pt x="97" y="425"/>
                  </a:cubicBezTo>
                  <a:cubicBezTo>
                    <a:pt x="97" y="428"/>
                    <a:pt x="98" y="430"/>
                    <a:pt x="99" y="433"/>
                  </a:cubicBezTo>
                  <a:cubicBezTo>
                    <a:pt x="100" y="436"/>
                    <a:pt x="100" y="434"/>
                    <a:pt x="102" y="435"/>
                  </a:cubicBezTo>
                  <a:cubicBezTo>
                    <a:pt x="104" y="437"/>
                    <a:pt x="103" y="441"/>
                    <a:pt x="105" y="441"/>
                  </a:cubicBezTo>
                  <a:cubicBezTo>
                    <a:pt x="107" y="441"/>
                    <a:pt x="103" y="443"/>
                    <a:pt x="104" y="445"/>
                  </a:cubicBezTo>
                  <a:cubicBezTo>
                    <a:pt x="104" y="447"/>
                    <a:pt x="104" y="448"/>
                    <a:pt x="104" y="449"/>
                  </a:cubicBezTo>
                  <a:cubicBezTo>
                    <a:pt x="103" y="450"/>
                    <a:pt x="101" y="453"/>
                    <a:pt x="101" y="453"/>
                  </a:cubicBezTo>
                  <a:close/>
                  <a:moveTo>
                    <a:pt x="506" y="620"/>
                  </a:moveTo>
                  <a:cubicBezTo>
                    <a:pt x="506" y="620"/>
                    <a:pt x="506" y="620"/>
                    <a:pt x="506" y="619"/>
                  </a:cubicBezTo>
                  <a:cubicBezTo>
                    <a:pt x="505" y="620"/>
                    <a:pt x="505" y="621"/>
                    <a:pt x="505" y="621"/>
                  </a:cubicBezTo>
                  <a:lnTo>
                    <a:pt x="506" y="620"/>
                  </a:lnTo>
                  <a:close/>
                  <a:moveTo>
                    <a:pt x="656" y="29"/>
                  </a:moveTo>
                  <a:cubicBezTo>
                    <a:pt x="657" y="29"/>
                    <a:pt x="657" y="30"/>
                    <a:pt x="657" y="31"/>
                  </a:cubicBezTo>
                  <a:cubicBezTo>
                    <a:pt x="653" y="30"/>
                    <a:pt x="653" y="29"/>
                    <a:pt x="656" y="29"/>
                  </a:cubicBezTo>
                  <a:close/>
                  <a:moveTo>
                    <a:pt x="386" y="265"/>
                  </a:moveTo>
                  <a:cubicBezTo>
                    <a:pt x="386" y="266"/>
                    <a:pt x="386" y="266"/>
                    <a:pt x="386" y="266"/>
                  </a:cubicBezTo>
                  <a:cubicBezTo>
                    <a:pt x="384" y="266"/>
                    <a:pt x="385" y="265"/>
                    <a:pt x="386" y="265"/>
                  </a:cubicBezTo>
                  <a:close/>
                  <a:moveTo>
                    <a:pt x="94" y="241"/>
                  </a:moveTo>
                  <a:cubicBezTo>
                    <a:pt x="95" y="241"/>
                    <a:pt x="94" y="242"/>
                    <a:pt x="94" y="242"/>
                  </a:cubicBezTo>
                  <a:cubicBezTo>
                    <a:pt x="94" y="241"/>
                    <a:pt x="93" y="240"/>
                    <a:pt x="94" y="241"/>
                  </a:cubicBezTo>
                  <a:close/>
                  <a:moveTo>
                    <a:pt x="147" y="518"/>
                  </a:moveTo>
                  <a:cubicBezTo>
                    <a:pt x="147" y="520"/>
                    <a:pt x="147" y="521"/>
                    <a:pt x="147" y="522"/>
                  </a:cubicBezTo>
                  <a:cubicBezTo>
                    <a:pt x="148" y="522"/>
                    <a:pt x="148" y="523"/>
                    <a:pt x="149" y="523"/>
                  </a:cubicBezTo>
                  <a:cubicBezTo>
                    <a:pt x="155" y="525"/>
                    <a:pt x="147" y="518"/>
                    <a:pt x="147" y="518"/>
                  </a:cubicBezTo>
                  <a:close/>
                  <a:moveTo>
                    <a:pt x="113" y="492"/>
                  </a:moveTo>
                  <a:cubicBezTo>
                    <a:pt x="112" y="492"/>
                    <a:pt x="114" y="494"/>
                    <a:pt x="114" y="494"/>
                  </a:cubicBezTo>
                  <a:cubicBezTo>
                    <a:pt x="114" y="494"/>
                    <a:pt x="115" y="491"/>
                    <a:pt x="113" y="492"/>
                  </a:cubicBezTo>
                  <a:close/>
                  <a:moveTo>
                    <a:pt x="111" y="472"/>
                  </a:moveTo>
                  <a:cubicBezTo>
                    <a:pt x="112" y="472"/>
                    <a:pt x="110" y="473"/>
                    <a:pt x="110" y="473"/>
                  </a:cubicBezTo>
                  <a:cubicBezTo>
                    <a:pt x="110" y="473"/>
                    <a:pt x="110" y="471"/>
                    <a:pt x="111" y="472"/>
                  </a:cubicBezTo>
                  <a:close/>
                  <a:moveTo>
                    <a:pt x="453" y="542"/>
                  </a:moveTo>
                  <a:cubicBezTo>
                    <a:pt x="452" y="543"/>
                    <a:pt x="454" y="544"/>
                    <a:pt x="454" y="544"/>
                  </a:cubicBezTo>
                  <a:cubicBezTo>
                    <a:pt x="454" y="544"/>
                    <a:pt x="456" y="542"/>
                    <a:pt x="453" y="542"/>
                  </a:cubicBezTo>
                  <a:close/>
                  <a:moveTo>
                    <a:pt x="464" y="536"/>
                  </a:moveTo>
                  <a:cubicBezTo>
                    <a:pt x="464" y="536"/>
                    <a:pt x="463" y="537"/>
                    <a:pt x="463" y="537"/>
                  </a:cubicBezTo>
                  <a:cubicBezTo>
                    <a:pt x="465" y="537"/>
                    <a:pt x="466" y="536"/>
                    <a:pt x="464" y="536"/>
                  </a:cubicBezTo>
                  <a:close/>
                  <a:moveTo>
                    <a:pt x="638" y="573"/>
                  </a:moveTo>
                  <a:cubicBezTo>
                    <a:pt x="639" y="573"/>
                    <a:pt x="637" y="574"/>
                    <a:pt x="637" y="574"/>
                  </a:cubicBezTo>
                  <a:cubicBezTo>
                    <a:pt x="637" y="574"/>
                    <a:pt x="637" y="572"/>
                    <a:pt x="638" y="573"/>
                  </a:cubicBezTo>
                  <a:close/>
                  <a:moveTo>
                    <a:pt x="693" y="583"/>
                  </a:moveTo>
                  <a:cubicBezTo>
                    <a:pt x="693" y="584"/>
                    <a:pt x="693" y="584"/>
                    <a:pt x="693" y="584"/>
                  </a:cubicBezTo>
                  <a:cubicBezTo>
                    <a:pt x="694" y="584"/>
                    <a:pt x="694" y="584"/>
                    <a:pt x="694" y="584"/>
                  </a:cubicBezTo>
                  <a:cubicBezTo>
                    <a:pt x="694" y="584"/>
                    <a:pt x="695" y="583"/>
                    <a:pt x="693" y="583"/>
                  </a:cubicBezTo>
                  <a:close/>
                  <a:moveTo>
                    <a:pt x="613" y="559"/>
                  </a:moveTo>
                  <a:cubicBezTo>
                    <a:pt x="617" y="558"/>
                    <a:pt x="612" y="562"/>
                    <a:pt x="611" y="562"/>
                  </a:cubicBezTo>
                  <a:cubicBezTo>
                    <a:pt x="607" y="564"/>
                    <a:pt x="612" y="559"/>
                    <a:pt x="613" y="559"/>
                  </a:cubicBezTo>
                  <a:close/>
                  <a:moveTo>
                    <a:pt x="667" y="520"/>
                  </a:moveTo>
                  <a:cubicBezTo>
                    <a:pt x="667" y="521"/>
                    <a:pt x="667" y="523"/>
                    <a:pt x="667" y="524"/>
                  </a:cubicBezTo>
                  <a:cubicBezTo>
                    <a:pt x="668" y="524"/>
                    <a:pt x="669" y="524"/>
                    <a:pt x="671" y="524"/>
                  </a:cubicBezTo>
                  <a:cubicBezTo>
                    <a:pt x="674" y="527"/>
                    <a:pt x="674" y="527"/>
                    <a:pt x="674" y="527"/>
                  </a:cubicBezTo>
                  <a:cubicBezTo>
                    <a:pt x="674" y="528"/>
                    <a:pt x="674" y="529"/>
                    <a:pt x="674" y="529"/>
                  </a:cubicBezTo>
                  <a:cubicBezTo>
                    <a:pt x="675" y="530"/>
                    <a:pt x="677" y="530"/>
                    <a:pt x="679" y="530"/>
                  </a:cubicBezTo>
                  <a:cubicBezTo>
                    <a:pt x="681" y="531"/>
                    <a:pt x="683" y="533"/>
                    <a:pt x="685" y="534"/>
                  </a:cubicBezTo>
                  <a:cubicBezTo>
                    <a:pt x="686" y="534"/>
                    <a:pt x="687" y="534"/>
                    <a:pt x="689" y="534"/>
                  </a:cubicBezTo>
                  <a:cubicBezTo>
                    <a:pt x="689" y="533"/>
                    <a:pt x="690" y="533"/>
                    <a:pt x="690" y="532"/>
                  </a:cubicBezTo>
                  <a:cubicBezTo>
                    <a:pt x="686" y="529"/>
                    <a:pt x="686" y="529"/>
                    <a:pt x="686" y="529"/>
                  </a:cubicBezTo>
                  <a:cubicBezTo>
                    <a:pt x="686" y="529"/>
                    <a:pt x="685" y="529"/>
                    <a:pt x="685" y="529"/>
                  </a:cubicBezTo>
                  <a:cubicBezTo>
                    <a:pt x="683" y="528"/>
                    <a:pt x="682" y="525"/>
                    <a:pt x="681" y="524"/>
                  </a:cubicBezTo>
                  <a:cubicBezTo>
                    <a:pt x="681" y="524"/>
                    <a:pt x="679" y="525"/>
                    <a:pt x="679" y="524"/>
                  </a:cubicBezTo>
                  <a:cubicBezTo>
                    <a:pt x="676" y="524"/>
                    <a:pt x="674" y="522"/>
                    <a:pt x="672" y="521"/>
                  </a:cubicBezTo>
                  <a:cubicBezTo>
                    <a:pt x="670" y="521"/>
                    <a:pt x="669" y="521"/>
                    <a:pt x="667" y="520"/>
                  </a:cubicBezTo>
                  <a:close/>
                  <a:moveTo>
                    <a:pt x="538" y="591"/>
                  </a:moveTo>
                  <a:cubicBezTo>
                    <a:pt x="538" y="592"/>
                    <a:pt x="539" y="593"/>
                    <a:pt x="539" y="593"/>
                  </a:cubicBezTo>
                  <a:cubicBezTo>
                    <a:pt x="538" y="596"/>
                    <a:pt x="538" y="596"/>
                    <a:pt x="538" y="596"/>
                  </a:cubicBezTo>
                  <a:cubicBezTo>
                    <a:pt x="534" y="594"/>
                    <a:pt x="537" y="593"/>
                    <a:pt x="538" y="591"/>
                  </a:cubicBezTo>
                  <a:close/>
                  <a:moveTo>
                    <a:pt x="518" y="583"/>
                  </a:moveTo>
                  <a:cubicBezTo>
                    <a:pt x="518" y="583"/>
                    <a:pt x="519" y="586"/>
                    <a:pt x="519" y="586"/>
                  </a:cubicBezTo>
                  <a:cubicBezTo>
                    <a:pt x="522" y="587"/>
                    <a:pt x="520" y="584"/>
                    <a:pt x="518" y="583"/>
                  </a:cubicBezTo>
                  <a:close/>
                  <a:moveTo>
                    <a:pt x="583" y="578"/>
                  </a:moveTo>
                  <a:cubicBezTo>
                    <a:pt x="584" y="579"/>
                    <a:pt x="586" y="580"/>
                    <a:pt x="587" y="580"/>
                  </a:cubicBezTo>
                  <a:cubicBezTo>
                    <a:pt x="586" y="581"/>
                    <a:pt x="585" y="583"/>
                    <a:pt x="583" y="582"/>
                  </a:cubicBezTo>
                  <a:cubicBezTo>
                    <a:pt x="583" y="582"/>
                    <a:pt x="584" y="581"/>
                    <a:pt x="584" y="580"/>
                  </a:cubicBezTo>
                  <a:cubicBezTo>
                    <a:pt x="583" y="580"/>
                    <a:pt x="580" y="580"/>
                    <a:pt x="582" y="579"/>
                  </a:cubicBezTo>
                  <a:cubicBezTo>
                    <a:pt x="584" y="578"/>
                    <a:pt x="581" y="578"/>
                    <a:pt x="583" y="578"/>
                  </a:cubicBezTo>
                  <a:close/>
                  <a:moveTo>
                    <a:pt x="506" y="575"/>
                  </a:moveTo>
                  <a:cubicBezTo>
                    <a:pt x="507" y="575"/>
                    <a:pt x="506" y="576"/>
                    <a:pt x="506" y="576"/>
                  </a:cubicBezTo>
                  <a:cubicBezTo>
                    <a:pt x="507" y="577"/>
                    <a:pt x="509" y="578"/>
                    <a:pt x="510" y="578"/>
                  </a:cubicBezTo>
                  <a:cubicBezTo>
                    <a:pt x="512" y="579"/>
                    <a:pt x="516" y="579"/>
                    <a:pt x="516" y="579"/>
                  </a:cubicBezTo>
                  <a:cubicBezTo>
                    <a:pt x="518" y="580"/>
                    <a:pt x="515" y="578"/>
                    <a:pt x="515" y="578"/>
                  </a:cubicBezTo>
                  <a:cubicBezTo>
                    <a:pt x="512" y="576"/>
                    <a:pt x="510" y="576"/>
                    <a:pt x="506" y="575"/>
                  </a:cubicBezTo>
                  <a:close/>
                  <a:moveTo>
                    <a:pt x="708" y="568"/>
                  </a:moveTo>
                  <a:cubicBezTo>
                    <a:pt x="707" y="569"/>
                    <a:pt x="707" y="570"/>
                    <a:pt x="707" y="570"/>
                  </a:cubicBezTo>
                  <a:cubicBezTo>
                    <a:pt x="706" y="571"/>
                    <a:pt x="705" y="570"/>
                    <a:pt x="704" y="570"/>
                  </a:cubicBezTo>
                  <a:cubicBezTo>
                    <a:pt x="703" y="571"/>
                    <a:pt x="702" y="572"/>
                    <a:pt x="702" y="573"/>
                  </a:cubicBezTo>
                  <a:cubicBezTo>
                    <a:pt x="703" y="574"/>
                    <a:pt x="703" y="574"/>
                    <a:pt x="702" y="574"/>
                  </a:cubicBezTo>
                  <a:cubicBezTo>
                    <a:pt x="702" y="576"/>
                    <a:pt x="701" y="578"/>
                    <a:pt x="701" y="579"/>
                  </a:cubicBezTo>
                  <a:cubicBezTo>
                    <a:pt x="703" y="578"/>
                    <a:pt x="705" y="579"/>
                    <a:pt x="706" y="578"/>
                  </a:cubicBezTo>
                  <a:cubicBezTo>
                    <a:pt x="707" y="577"/>
                    <a:pt x="706" y="576"/>
                    <a:pt x="706" y="576"/>
                  </a:cubicBezTo>
                  <a:cubicBezTo>
                    <a:pt x="706" y="576"/>
                    <a:pt x="713" y="571"/>
                    <a:pt x="708" y="574"/>
                  </a:cubicBezTo>
                  <a:cubicBezTo>
                    <a:pt x="708" y="573"/>
                    <a:pt x="708" y="572"/>
                    <a:pt x="708" y="572"/>
                  </a:cubicBezTo>
                  <a:cubicBezTo>
                    <a:pt x="711" y="571"/>
                    <a:pt x="709" y="570"/>
                    <a:pt x="708" y="568"/>
                  </a:cubicBezTo>
                  <a:close/>
                  <a:moveTo>
                    <a:pt x="532" y="566"/>
                  </a:moveTo>
                  <a:cubicBezTo>
                    <a:pt x="535" y="567"/>
                    <a:pt x="536" y="570"/>
                    <a:pt x="532" y="570"/>
                  </a:cubicBezTo>
                  <a:cubicBezTo>
                    <a:pt x="532" y="569"/>
                    <a:pt x="532" y="569"/>
                    <a:pt x="532" y="569"/>
                  </a:cubicBezTo>
                  <a:cubicBezTo>
                    <a:pt x="530" y="569"/>
                    <a:pt x="528" y="569"/>
                    <a:pt x="527" y="568"/>
                  </a:cubicBezTo>
                  <a:cubicBezTo>
                    <a:pt x="527" y="567"/>
                    <a:pt x="527" y="567"/>
                    <a:pt x="527" y="567"/>
                  </a:cubicBezTo>
                  <a:cubicBezTo>
                    <a:pt x="528" y="567"/>
                    <a:pt x="531" y="566"/>
                    <a:pt x="532" y="566"/>
                  </a:cubicBezTo>
                  <a:close/>
                  <a:moveTo>
                    <a:pt x="671" y="560"/>
                  </a:moveTo>
                  <a:cubicBezTo>
                    <a:pt x="670" y="560"/>
                    <a:pt x="670" y="561"/>
                    <a:pt x="670" y="562"/>
                  </a:cubicBezTo>
                  <a:cubicBezTo>
                    <a:pt x="670" y="563"/>
                    <a:pt x="668" y="564"/>
                    <a:pt x="668" y="564"/>
                  </a:cubicBezTo>
                  <a:cubicBezTo>
                    <a:pt x="669" y="566"/>
                    <a:pt x="669" y="566"/>
                    <a:pt x="669" y="566"/>
                  </a:cubicBezTo>
                  <a:cubicBezTo>
                    <a:pt x="669" y="566"/>
                    <a:pt x="671" y="566"/>
                    <a:pt x="671" y="566"/>
                  </a:cubicBezTo>
                  <a:cubicBezTo>
                    <a:pt x="672" y="567"/>
                    <a:pt x="671" y="569"/>
                    <a:pt x="672" y="569"/>
                  </a:cubicBezTo>
                  <a:cubicBezTo>
                    <a:pt x="672" y="569"/>
                    <a:pt x="674" y="569"/>
                    <a:pt x="674" y="569"/>
                  </a:cubicBezTo>
                  <a:cubicBezTo>
                    <a:pt x="679" y="570"/>
                    <a:pt x="678" y="570"/>
                    <a:pt x="683" y="568"/>
                  </a:cubicBezTo>
                  <a:cubicBezTo>
                    <a:pt x="683" y="569"/>
                    <a:pt x="683" y="570"/>
                    <a:pt x="682" y="570"/>
                  </a:cubicBezTo>
                  <a:cubicBezTo>
                    <a:pt x="682" y="572"/>
                    <a:pt x="682" y="572"/>
                    <a:pt x="682" y="572"/>
                  </a:cubicBezTo>
                  <a:cubicBezTo>
                    <a:pt x="683" y="572"/>
                    <a:pt x="683" y="573"/>
                    <a:pt x="683" y="573"/>
                  </a:cubicBezTo>
                  <a:cubicBezTo>
                    <a:pt x="684" y="573"/>
                    <a:pt x="685" y="573"/>
                    <a:pt x="686" y="573"/>
                  </a:cubicBezTo>
                  <a:cubicBezTo>
                    <a:pt x="685" y="572"/>
                    <a:pt x="686" y="572"/>
                    <a:pt x="686" y="572"/>
                  </a:cubicBezTo>
                  <a:cubicBezTo>
                    <a:pt x="686" y="572"/>
                    <a:pt x="687" y="571"/>
                    <a:pt x="687" y="571"/>
                  </a:cubicBezTo>
                  <a:cubicBezTo>
                    <a:pt x="686" y="571"/>
                    <a:pt x="685" y="570"/>
                    <a:pt x="685" y="570"/>
                  </a:cubicBezTo>
                  <a:cubicBezTo>
                    <a:pt x="685" y="569"/>
                    <a:pt x="685" y="568"/>
                    <a:pt x="685" y="568"/>
                  </a:cubicBezTo>
                  <a:cubicBezTo>
                    <a:pt x="685" y="568"/>
                    <a:pt x="687" y="567"/>
                    <a:pt x="686" y="567"/>
                  </a:cubicBezTo>
                  <a:cubicBezTo>
                    <a:pt x="684" y="567"/>
                    <a:pt x="680" y="568"/>
                    <a:pt x="677" y="568"/>
                  </a:cubicBezTo>
                  <a:cubicBezTo>
                    <a:pt x="677" y="566"/>
                    <a:pt x="677" y="566"/>
                    <a:pt x="677" y="566"/>
                  </a:cubicBezTo>
                  <a:cubicBezTo>
                    <a:pt x="676" y="566"/>
                    <a:pt x="676" y="567"/>
                    <a:pt x="676" y="567"/>
                  </a:cubicBezTo>
                  <a:cubicBezTo>
                    <a:pt x="674" y="568"/>
                    <a:pt x="672" y="566"/>
                    <a:pt x="671" y="565"/>
                  </a:cubicBezTo>
                  <a:cubicBezTo>
                    <a:pt x="671" y="565"/>
                    <a:pt x="672" y="562"/>
                    <a:pt x="671" y="562"/>
                  </a:cubicBezTo>
                  <a:cubicBezTo>
                    <a:pt x="672" y="562"/>
                    <a:pt x="673" y="559"/>
                    <a:pt x="671" y="560"/>
                  </a:cubicBezTo>
                  <a:close/>
                  <a:moveTo>
                    <a:pt x="707" y="558"/>
                  </a:moveTo>
                  <a:cubicBezTo>
                    <a:pt x="706" y="560"/>
                    <a:pt x="706" y="560"/>
                    <a:pt x="706" y="560"/>
                  </a:cubicBezTo>
                  <a:cubicBezTo>
                    <a:pt x="703" y="561"/>
                    <a:pt x="702" y="559"/>
                    <a:pt x="700" y="559"/>
                  </a:cubicBezTo>
                  <a:cubicBezTo>
                    <a:pt x="699" y="560"/>
                    <a:pt x="698" y="561"/>
                    <a:pt x="697" y="562"/>
                  </a:cubicBezTo>
                  <a:cubicBezTo>
                    <a:pt x="698" y="562"/>
                    <a:pt x="698" y="565"/>
                    <a:pt x="697" y="566"/>
                  </a:cubicBezTo>
                  <a:cubicBezTo>
                    <a:pt x="695" y="566"/>
                    <a:pt x="695" y="566"/>
                    <a:pt x="695" y="566"/>
                  </a:cubicBezTo>
                  <a:cubicBezTo>
                    <a:pt x="695" y="567"/>
                    <a:pt x="694" y="568"/>
                    <a:pt x="694" y="568"/>
                  </a:cubicBezTo>
                  <a:cubicBezTo>
                    <a:pt x="693" y="570"/>
                    <a:pt x="695" y="570"/>
                    <a:pt x="694" y="571"/>
                  </a:cubicBezTo>
                  <a:cubicBezTo>
                    <a:pt x="692" y="572"/>
                    <a:pt x="692" y="572"/>
                    <a:pt x="692" y="572"/>
                  </a:cubicBezTo>
                  <a:cubicBezTo>
                    <a:pt x="693" y="575"/>
                    <a:pt x="692" y="578"/>
                    <a:pt x="694" y="579"/>
                  </a:cubicBezTo>
                  <a:cubicBezTo>
                    <a:pt x="696" y="580"/>
                    <a:pt x="696" y="579"/>
                    <a:pt x="698" y="580"/>
                  </a:cubicBezTo>
                  <a:cubicBezTo>
                    <a:pt x="698" y="579"/>
                    <a:pt x="699" y="579"/>
                    <a:pt x="698" y="578"/>
                  </a:cubicBezTo>
                  <a:cubicBezTo>
                    <a:pt x="694" y="576"/>
                    <a:pt x="700" y="571"/>
                    <a:pt x="701" y="570"/>
                  </a:cubicBezTo>
                  <a:cubicBezTo>
                    <a:pt x="701" y="569"/>
                    <a:pt x="701" y="569"/>
                    <a:pt x="701" y="569"/>
                  </a:cubicBezTo>
                  <a:cubicBezTo>
                    <a:pt x="701" y="569"/>
                    <a:pt x="700" y="569"/>
                    <a:pt x="699" y="569"/>
                  </a:cubicBezTo>
                  <a:cubicBezTo>
                    <a:pt x="700" y="568"/>
                    <a:pt x="702" y="562"/>
                    <a:pt x="703" y="562"/>
                  </a:cubicBezTo>
                  <a:cubicBezTo>
                    <a:pt x="704" y="561"/>
                    <a:pt x="706" y="562"/>
                    <a:pt x="707" y="562"/>
                  </a:cubicBezTo>
                  <a:cubicBezTo>
                    <a:pt x="708" y="559"/>
                    <a:pt x="707" y="561"/>
                    <a:pt x="709" y="559"/>
                  </a:cubicBezTo>
                  <a:cubicBezTo>
                    <a:pt x="709" y="559"/>
                    <a:pt x="708" y="558"/>
                    <a:pt x="707" y="558"/>
                  </a:cubicBezTo>
                  <a:close/>
                  <a:moveTo>
                    <a:pt x="747" y="554"/>
                  </a:moveTo>
                  <a:cubicBezTo>
                    <a:pt x="747" y="555"/>
                    <a:pt x="746" y="560"/>
                    <a:pt x="748" y="558"/>
                  </a:cubicBezTo>
                  <a:cubicBezTo>
                    <a:pt x="750" y="558"/>
                    <a:pt x="749" y="556"/>
                    <a:pt x="749" y="554"/>
                  </a:cubicBezTo>
                  <a:cubicBezTo>
                    <a:pt x="748" y="554"/>
                    <a:pt x="747" y="554"/>
                    <a:pt x="747" y="554"/>
                  </a:cubicBezTo>
                  <a:close/>
                  <a:moveTo>
                    <a:pt x="692" y="549"/>
                  </a:moveTo>
                  <a:cubicBezTo>
                    <a:pt x="692" y="549"/>
                    <a:pt x="686" y="555"/>
                    <a:pt x="690" y="552"/>
                  </a:cubicBezTo>
                  <a:cubicBezTo>
                    <a:pt x="691" y="552"/>
                    <a:pt x="696" y="547"/>
                    <a:pt x="692" y="549"/>
                  </a:cubicBezTo>
                  <a:close/>
                  <a:moveTo>
                    <a:pt x="461" y="517"/>
                  </a:moveTo>
                  <a:cubicBezTo>
                    <a:pt x="464" y="520"/>
                    <a:pt x="464" y="521"/>
                    <a:pt x="465" y="526"/>
                  </a:cubicBezTo>
                  <a:cubicBezTo>
                    <a:pt x="464" y="526"/>
                    <a:pt x="462" y="526"/>
                    <a:pt x="463" y="526"/>
                  </a:cubicBezTo>
                  <a:cubicBezTo>
                    <a:pt x="463" y="526"/>
                    <a:pt x="460" y="526"/>
                    <a:pt x="462" y="526"/>
                  </a:cubicBezTo>
                  <a:cubicBezTo>
                    <a:pt x="461" y="526"/>
                    <a:pt x="459" y="526"/>
                    <a:pt x="459" y="526"/>
                  </a:cubicBezTo>
                  <a:cubicBezTo>
                    <a:pt x="459" y="523"/>
                    <a:pt x="459" y="523"/>
                    <a:pt x="459" y="523"/>
                  </a:cubicBezTo>
                  <a:cubicBezTo>
                    <a:pt x="457" y="522"/>
                    <a:pt x="459" y="525"/>
                    <a:pt x="458" y="525"/>
                  </a:cubicBezTo>
                  <a:cubicBezTo>
                    <a:pt x="457" y="525"/>
                    <a:pt x="457" y="525"/>
                    <a:pt x="457" y="525"/>
                  </a:cubicBezTo>
                  <a:cubicBezTo>
                    <a:pt x="457" y="525"/>
                    <a:pt x="457" y="519"/>
                    <a:pt x="457" y="518"/>
                  </a:cubicBezTo>
                  <a:cubicBezTo>
                    <a:pt x="458" y="517"/>
                    <a:pt x="460" y="517"/>
                    <a:pt x="461" y="517"/>
                  </a:cubicBezTo>
                  <a:close/>
                  <a:moveTo>
                    <a:pt x="603" y="505"/>
                  </a:moveTo>
                  <a:cubicBezTo>
                    <a:pt x="607" y="504"/>
                    <a:pt x="601" y="509"/>
                    <a:pt x="601" y="509"/>
                  </a:cubicBezTo>
                  <a:cubicBezTo>
                    <a:pt x="599" y="509"/>
                    <a:pt x="601" y="506"/>
                    <a:pt x="601" y="506"/>
                  </a:cubicBezTo>
                  <a:cubicBezTo>
                    <a:pt x="602" y="505"/>
                    <a:pt x="602" y="506"/>
                    <a:pt x="603" y="505"/>
                  </a:cubicBezTo>
                  <a:close/>
                  <a:moveTo>
                    <a:pt x="598" y="502"/>
                  </a:moveTo>
                  <a:cubicBezTo>
                    <a:pt x="598" y="502"/>
                    <a:pt x="597" y="502"/>
                    <a:pt x="599" y="503"/>
                  </a:cubicBezTo>
                  <a:cubicBezTo>
                    <a:pt x="600" y="503"/>
                    <a:pt x="599" y="504"/>
                    <a:pt x="599" y="505"/>
                  </a:cubicBezTo>
                  <a:cubicBezTo>
                    <a:pt x="599" y="506"/>
                    <a:pt x="592" y="512"/>
                    <a:pt x="591" y="512"/>
                  </a:cubicBezTo>
                  <a:cubicBezTo>
                    <a:pt x="590" y="512"/>
                    <a:pt x="590" y="511"/>
                    <a:pt x="589" y="511"/>
                  </a:cubicBezTo>
                  <a:cubicBezTo>
                    <a:pt x="589" y="511"/>
                    <a:pt x="588" y="511"/>
                    <a:pt x="587" y="511"/>
                  </a:cubicBezTo>
                  <a:cubicBezTo>
                    <a:pt x="589" y="509"/>
                    <a:pt x="591" y="506"/>
                    <a:pt x="593" y="505"/>
                  </a:cubicBezTo>
                  <a:cubicBezTo>
                    <a:pt x="594" y="504"/>
                    <a:pt x="596" y="505"/>
                    <a:pt x="596" y="504"/>
                  </a:cubicBezTo>
                  <a:cubicBezTo>
                    <a:pt x="597" y="503"/>
                    <a:pt x="597" y="502"/>
                    <a:pt x="598" y="502"/>
                  </a:cubicBezTo>
                  <a:close/>
                  <a:moveTo>
                    <a:pt x="738" y="499"/>
                  </a:moveTo>
                  <a:cubicBezTo>
                    <a:pt x="736" y="499"/>
                    <a:pt x="732" y="502"/>
                    <a:pt x="732" y="503"/>
                  </a:cubicBezTo>
                  <a:cubicBezTo>
                    <a:pt x="731" y="504"/>
                    <a:pt x="732" y="506"/>
                    <a:pt x="732" y="506"/>
                  </a:cubicBezTo>
                  <a:cubicBezTo>
                    <a:pt x="732" y="507"/>
                    <a:pt x="730" y="507"/>
                    <a:pt x="728" y="507"/>
                  </a:cubicBezTo>
                  <a:cubicBezTo>
                    <a:pt x="728" y="509"/>
                    <a:pt x="729" y="511"/>
                    <a:pt x="728" y="513"/>
                  </a:cubicBezTo>
                  <a:cubicBezTo>
                    <a:pt x="727" y="515"/>
                    <a:pt x="727" y="515"/>
                    <a:pt x="727" y="515"/>
                  </a:cubicBezTo>
                  <a:cubicBezTo>
                    <a:pt x="727" y="517"/>
                    <a:pt x="729" y="520"/>
                    <a:pt x="727" y="523"/>
                  </a:cubicBezTo>
                  <a:cubicBezTo>
                    <a:pt x="724" y="525"/>
                    <a:pt x="724" y="525"/>
                    <a:pt x="724" y="525"/>
                  </a:cubicBezTo>
                  <a:cubicBezTo>
                    <a:pt x="726" y="526"/>
                    <a:pt x="725" y="525"/>
                    <a:pt x="725" y="526"/>
                  </a:cubicBezTo>
                  <a:cubicBezTo>
                    <a:pt x="727" y="527"/>
                    <a:pt x="728" y="527"/>
                    <a:pt x="729" y="527"/>
                  </a:cubicBezTo>
                  <a:cubicBezTo>
                    <a:pt x="728" y="528"/>
                    <a:pt x="728" y="528"/>
                    <a:pt x="727" y="529"/>
                  </a:cubicBezTo>
                  <a:cubicBezTo>
                    <a:pt x="728" y="529"/>
                    <a:pt x="726" y="531"/>
                    <a:pt x="726" y="531"/>
                  </a:cubicBezTo>
                  <a:cubicBezTo>
                    <a:pt x="725" y="531"/>
                    <a:pt x="725" y="529"/>
                    <a:pt x="722" y="529"/>
                  </a:cubicBezTo>
                  <a:cubicBezTo>
                    <a:pt x="722" y="530"/>
                    <a:pt x="722" y="530"/>
                    <a:pt x="722" y="530"/>
                  </a:cubicBezTo>
                  <a:cubicBezTo>
                    <a:pt x="722" y="530"/>
                    <a:pt x="721" y="532"/>
                    <a:pt x="721" y="532"/>
                  </a:cubicBezTo>
                  <a:cubicBezTo>
                    <a:pt x="722" y="532"/>
                    <a:pt x="724" y="534"/>
                    <a:pt x="720" y="533"/>
                  </a:cubicBezTo>
                  <a:cubicBezTo>
                    <a:pt x="721" y="533"/>
                    <a:pt x="719" y="533"/>
                    <a:pt x="718" y="533"/>
                  </a:cubicBezTo>
                  <a:cubicBezTo>
                    <a:pt x="718" y="533"/>
                    <a:pt x="717" y="535"/>
                    <a:pt x="717" y="536"/>
                  </a:cubicBezTo>
                  <a:cubicBezTo>
                    <a:pt x="717" y="536"/>
                    <a:pt x="720" y="536"/>
                    <a:pt x="718" y="535"/>
                  </a:cubicBezTo>
                  <a:cubicBezTo>
                    <a:pt x="720" y="536"/>
                    <a:pt x="722" y="536"/>
                    <a:pt x="723" y="536"/>
                  </a:cubicBezTo>
                  <a:cubicBezTo>
                    <a:pt x="723" y="536"/>
                    <a:pt x="723" y="538"/>
                    <a:pt x="722" y="538"/>
                  </a:cubicBezTo>
                  <a:cubicBezTo>
                    <a:pt x="722" y="536"/>
                    <a:pt x="722" y="536"/>
                    <a:pt x="722" y="536"/>
                  </a:cubicBezTo>
                  <a:cubicBezTo>
                    <a:pt x="722" y="537"/>
                    <a:pt x="720" y="537"/>
                    <a:pt x="720" y="537"/>
                  </a:cubicBezTo>
                  <a:cubicBezTo>
                    <a:pt x="719" y="538"/>
                    <a:pt x="720" y="539"/>
                    <a:pt x="720" y="540"/>
                  </a:cubicBezTo>
                  <a:cubicBezTo>
                    <a:pt x="716" y="542"/>
                    <a:pt x="716" y="542"/>
                    <a:pt x="716" y="542"/>
                  </a:cubicBezTo>
                  <a:cubicBezTo>
                    <a:pt x="716" y="543"/>
                    <a:pt x="715" y="543"/>
                    <a:pt x="714" y="544"/>
                  </a:cubicBezTo>
                  <a:cubicBezTo>
                    <a:pt x="717" y="548"/>
                    <a:pt x="715" y="548"/>
                    <a:pt x="720" y="547"/>
                  </a:cubicBezTo>
                  <a:cubicBezTo>
                    <a:pt x="722" y="547"/>
                    <a:pt x="721" y="547"/>
                    <a:pt x="721" y="546"/>
                  </a:cubicBezTo>
                  <a:cubicBezTo>
                    <a:pt x="723" y="546"/>
                    <a:pt x="726" y="546"/>
                    <a:pt x="730" y="546"/>
                  </a:cubicBezTo>
                  <a:cubicBezTo>
                    <a:pt x="732" y="546"/>
                    <a:pt x="733" y="546"/>
                    <a:pt x="736" y="546"/>
                  </a:cubicBezTo>
                  <a:cubicBezTo>
                    <a:pt x="736" y="547"/>
                    <a:pt x="735" y="548"/>
                    <a:pt x="736" y="548"/>
                  </a:cubicBezTo>
                  <a:cubicBezTo>
                    <a:pt x="738" y="548"/>
                    <a:pt x="739" y="545"/>
                    <a:pt x="740" y="545"/>
                  </a:cubicBezTo>
                  <a:cubicBezTo>
                    <a:pt x="741" y="545"/>
                    <a:pt x="741" y="547"/>
                    <a:pt x="741" y="547"/>
                  </a:cubicBezTo>
                  <a:cubicBezTo>
                    <a:pt x="745" y="547"/>
                    <a:pt x="748" y="546"/>
                    <a:pt x="754" y="545"/>
                  </a:cubicBezTo>
                  <a:cubicBezTo>
                    <a:pt x="752" y="550"/>
                    <a:pt x="751" y="548"/>
                    <a:pt x="756" y="549"/>
                  </a:cubicBezTo>
                  <a:cubicBezTo>
                    <a:pt x="756" y="548"/>
                    <a:pt x="757" y="546"/>
                    <a:pt x="758" y="545"/>
                  </a:cubicBezTo>
                  <a:cubicBezTo>
                    <a:pt x="758" y="545"/>
                    <a:pt x="759" y="545"/>
                    <a:pt x="760" y="545"/>
                  </a:cubicBezTo>
                  <a:cubicBezTo>
                    <a:pt x="759" y="546"/>
                    <a:pt x="760" y="547"/>
                    <a:pt x="759" y="548"/>
                  </a:cubicBezTo>
                  <a:cubicBezTo>
                    <a:pt x="758" y="549"/>
                    <a:pt x="756" y="549"/>
                    <a:pt x="756" y="550"/>
                  </a:cubicBezTo>
                  <a:cubicBezTo>
                    <a:pt x="755" y="551"/>
                    <a:pt x="756" y="552"/>
                    <a:pt x="755" y="553"/>
                  </a:cubicBezTo>
                  <a:cubicBezTo>
                    <a:pt x="755" y="553"/>
                    <a:pt x="753" y="554"/>
                    <a:pt x="752" y="554"/>
                  </a:cubicBezTo>
                  <a:cubicBezTo>
                    <a:pt x="752" y="554"/>
                    <a:pt x="752" y="556"/>
                    <a:pt x="752" y="556"/>
                  </a:cubicBezTo>
                  <a:cubicBezTo>
                    <a:pt x="753" y="556"/>
                    <a:pt x="754" y="557"/>
                    <a:pt x="754" y="556"/>
                  </a:cubicBezTo>
                  <a:cubicBezTo>
                    <a:pt x="756" y="556"/>
                    <a:pt x="758" y="553"/>
                    <a:pt x="759" y="551"/>
                  </a:cubicBezTo>
                  <a:cubicBezTo>
                    <a:pt x="758" y="552"/>
                    <a:pt x="759" y="549"/>
                    <a:pt x="760" y="549"/>
                  </a:cubicBezTo>
                  <a:cubicBezTo>
                    <a:pt x="761" y="548"/>
                    <a:pt x="762" y="549"/>
                    <a:pt x="763" y="548"/>
                  </a:cubicBezTo>
                  <a:cubicBezTo>
                    <a:pt x="763" y="548"/>
                    <a:pt x="764" y="545"/>
                    <a:pt x="764" y="545"/>
                  </a:cubicBezTo>
                  <a:cubicBezTo>
                    <a:pt x="766" y="545"/>
                    <a:pt x="766" y="545"/>
                    <a:pt x="766" y="545"/>
                  </a:cubicBezTo>
                  <a:cubicBezTo>
                    <a:pt x="766" y="545"/>
                    <a:pt x="766" y="547"/>
                    <a:pt x="766" y="547"/>
                  </a:cubicBezTo>
                  <a:cubicBezTo>
                    <a:pt x="768" y="548"/>
                    <a:pt x="768" y="548"/>
                    <a:pt x="768" y="548"/>
                  </a:cubicBezTo>
                  <a:cubicBezTo>
                    <a:pt x="769" y="549"/>
                    <a:pt x="768" y="550"/>
                    <a:pt x="768" y="551"/>
                  </a:cubicBezTo>
                  <a:cubicBezTo>
                    <a:pt x="768" y="552"/>
                    <a:pt x="767" y="551"/>
                    <a:pt x="766" y="552"/>
                  </a:cubicBezTo>
                  <a:cubicBezTo>
                    <a:pt x="766" y="554"/>
                    <a:pt x="766" y="556"/>
                    <a:pt x="766" y="557"/>
                  </a:cubicBezTo>
                  <a:cubicBezTo>
                    <a:pt x="767" y="557"/>
                    <a:pt x="768" y="556"/>
                    <a:pt x="768" y="556"/>
                  </a:cubicBezTo>
                  <a:cubicBezTo>
                    <a:pt x="769" y="555"/>
                    <a:pt x="769" y="553"/>
                    <a:pt x="769" y="552"/>
                  </a:cubicBezTo>
                  <a:cubicBezTo>
                    <a:pt x="772" y="555"/>
                    <a:pt x="772" y="553"/>
                    <a:pt x="771" y="558"/>
                  </a:cubicBezTo>
                  <a:cubicBezTo>
                    <a:pt x="773" y="558"/>
                    <a:pt x="773" y="558"/>
                    <a:pt x="776" y="558"/>
                  </a:cubicBezTo>
                  <a:cubicBezTo>
                    <a:pt x="776" y="556"/>
                    <a:pt x="776" y="556"/>
                    <a:pt x="777" y="554"/>
                  </a:cubicBezTo>
                  <a:cubicBezTo>
                    <a:pt x="777" y="553"/>
                    <a:pt x="779" y="550"/>
                    <a:pt x="779" y="549"/>
                  </a:cubicBezTo>
                  <a:cubicBezTo>
                    <a:pt x="780" y="546"/>
                    <a:pt x="780" y="546"/>
                    <a:pt x="780" y="546"/>
                  </a:cubicBezTo>
                  <a:cubicBezTo>
                    <a:pt x="779" y="547"/>
                    <a:pt x="778" y="547"/>
                    <a:pt x="778" y="547"/>
                  </a:cubicBezTo>
                  <a:cubicBezTo>
                    <a:pt x="777" y="548"/>
                    <a:pt x="778" y="549"/>
                    <a:pt x="778" y="550"/>
                  </a:cubicBezTo>
                  <a:cubicBezTo>
                    <a:pt x="777" y="550"/>
                    <a:pt x="773" y="551"/>
                    <a:pt x="774" y="546"/>
                  </a:cubicBezTo>
                  <a:cubicBezTo>
                    <a:pt x="774" y="545"/>
                    <a:pt x="777" y="543"/>
                    <a:pt x="778" y="542"/>
                  </a:cubicBezTo>
                  <a:cubicBezTo>
                    <a:pt x="778" y="542"/>
                    <a:pt x="777" y="541"/>
                    <a:pt x="778" y="540"/>
                  </a:cubicBezTo>
                  <a:cubicBezTo>
                    <a:pt x="777" y="541"/>
                    <a:pt x="776" y="541"/>
                    <a:pt x="776" y="541"/>
                  </a:cubicBezTo>
                  <a:cubicBezTo>
                    <a:pt x="776" y="542"/>
                    <a:pt x="776" y="542"/>
                    <a:pt x="776" y="542"/>
                  </a:cubicBezTo>
                  <a:cubicBezTo>
                    <a:pt x="775" y="543"/>
                    <a:pt x="774" y="543"/>
                    <a:pt x="774" y="544"/>
                  </a:cubicBezTo>
                  <a:cubicBezTo>
                    <a:pt x="773" y="545"/>
                    <a:pt x="773" y="547"/>
                    <a:pt x="773" y="549"/>
                  </a:cubicBezTo>
                  <a:cubicBezTo>
                    <a:pt x="772" y="549"/>
                    <a:pt x="771" y="548"/>
                    <a:pt x="769" y="548"/>
                  </a:cubicBezTo>
                  <a:cubicBezTo>
                    <a:pt x="768" y="546"/>
                    <a:pt x="768" y="546"/>
                    <a:pt x="768" y="546"/>
                  </a:cubicBezTo>
                  <a:cubicBezTo>
                    <a:pt x="769" y="546"/>
                    <a:pt x="770" y="546"/>
                    <a:pt x="771" y="546"/>
                  </a:cubicBezTo>
                  <a:cubicBezTo>
                    <a:pt x="771" y="546"/>
                    <a:pt x="771" y="544"/>
                    <a:pt x="772" y="544"/>
                  </a:cubicBezTo>
                  <a:cubicBezTo>
                    <a:pt x="770" y="543"/>
                    <a:pt x="770" y="543"/>
                    <a:pt x="769" y="542"/>
                  </a:cubicBezTo>
                  <a:cubicBezTo>
                    <a:pt x="769" y="542"/>
                    <a:pt x="769" y="541"/>
                    <a:pt x="769" y="540"/>
                  </a:cubicBezTo>
                  <a:cubicBezTo>
                    <a:pt x="769" y="540"/>
                    <a:pt x="771" y="540"/>
                    <a:pt x="771" y="540"/>
                  </a:cubicBezTo>
                  <a:cubicBezTo>
                    <a:pt x="772" y="538"/>
                    <a:pt x="772" y="537"/>
                    <a:pt x="773" y="535"/>
                  </a:cubicBezTo>
                  <a:cubicBezTo>
                    <a:pt x="771" y="536"/>
                    <a:pt x="771" y="536"/>
                    <a:pt x="770" y="536"/>
                  </a:cubicBezTo>
                  <a:cubicBezTo>
                    <a:pt x="770" y="538"/>
                    <a:pt x="770" y="538"/>
                    <a:pt x="770" y="538"/>
                  </a:cubicBezTo>
                  <a:cubicBezTo>
                    <a:pt x="769" y="538"/>
                    <a:pt x="769" y="537"/>
                    <a:pt x="768" y="537"/>
                  </a:cubicBezTo>
                  <a:cubicBezTo>
                    <a:pt x="767" y="537"/>
                    <a:pt x="765" y="539"/>
                    <a:pt x="765" y="539"/>
                  </a:cubicBezTo>
                  <a:cubicBezTo>
                    <a:pt x="764" y="539"/>
                    <a:pt x="764" y="538"/>
                    <a:pt x="763" y="538"/>
                  </a:cubicBezTo>
                  <a:cubicBezTo>
                    <a:pt x="764" y="537"/>
                    <a:pt x="764" y="535"/>
                    <a:pt x="765" y="534"/>
                  </a:cubicBezTo>
                  <a:cubicBezTo>
                    <a:pt x="764" y="534"/>
                    <a:pt x="764" y="535"/>
                    <a:pt x="764" y="535"/>
                  </a:cubicBezTo>
                  <a:cubicBezTo>
                    <a:pt x="763" y="535"/>
                    <a:pt x="762" y="535"/>
                    <a:pt x="762" y="535"/>
                  </a:cubicBezTo>
                  <a:cubicBezTo>
                    <a:pt x="762" y="535"/>
                    <a:pt x="762" y="534"/>
                    <a:pt x="762" y="533"/>
                  </a:cubicBezTo>
                  <a:cubicBezTo>
                    <a:pt x="761" y="532"/>
                    <a:pt x="761" y="532"/>
                    <a:pt x="760" y="532"/>
                  </a:cubicBezTo>
                  <a:cubicBezTo>
                    <a:pt x="762" y="531"/>
                    <a:pt x="762" y="531"/>
                    <a:pt x="762" y="531"/>
                  </a:cubicBezTo>
                  <a:cubicBezTo>
                    <a:pt x="762" y="531"/>
                    <a:pt x="763" y="527"/>
                    <a:pt x="764" y="526"/>
                  </a:cubicBezTo>
                  <a:cubicBezTo>
                    <a:pt x="762" y="525"/>
                    <a:pt x="762" y="525"/>
                    <a:pt x="761" y="524"/>
                  </a:cubicBezTo>
                  <a:cubicBezTo>
                    <a:pt x="760" y="524"/>
                    <a:pt x="760" y="524"/>
                    <a:pt x="760" y="524"/>
                  </a:cubicBezTo>
                  <a:cubicBezTo>
                    <a:pt x="759" y="526"/>
                    <a:pt x="759" y="526"/>
                    <a:pt x="759" y="526"/>
                  </a:cubicBezTo>
                  <a:cubicBezTo>
                    <a:pt x="754" y="528"/>
                    <a:pt x="756" y="524"/>
                    <a:pt x="755" y="523"/>
                  </a:cubicBezTo>
                  <a:cubicBezTo>
                    <a:pt x="751" y="526"/>
                    <a:pt x="756" y="525"/>
                    <a:pt x="750" y="525"/>
                  </a:cubicBezTo>
                  <a:cubicBezTo>
                    <a:pt x="750" y="525"/>
                    <a:pt x="750" y="528"/>
                    <a:pt x="750" y="528"/>
                  </a:cubicBezTo>
                  <a:cubicBezTo>
                    <a:pt x="749" y="528"/>
                    <a:pt x="749" y="527"/>
                    <a:pt x="748" y="526"/>
                  </a:cubicBezTo>
                  <a:cubicBezTo>
                    <a:pt x="747" y="526"/>
                    <a:pt x="745" y="527"/>
                    <a:pt x="744" y="527"/>
                  </a:cubicBezTo>
                  <a:cubicBezTo>
                    <a:pt x="743" y="527"/>
                    <a:pt x="745" y="526"/>
                    <a:pt x="745" y="526"/>
                  </a:cubicBezTo>
                  <a:cubicBezTo>
                    <a:pt x="745" y="524"/>
                    <a:pt x="745" y="524"/>
                    <a:pt x="745" y="524"/>
                  </a:cubicBezTo>
                  <a:cubicBezTo>
                    <a:pt x="743" y="525"/>
                    <a:pt x="743" y="525"/>
                    <a:pt x="741" y="525"/>
                  </a:cubicBezTo>
                  <a:cubicBezTo>
                    <a:pt x="746" y="521"/>
                    <a:pt x="745" y="521"/>
                    <a:pt x="740" y="518"/>
                  </a:cubicBezTo>
                  <a:cubicBezTo>
                    <a:pt x="739" y="518"/>
                    <a:pt x="740" y="520"/>
                    <a:pt x="740" y="520"/>
                  </a:cubicBezTo>
                  <a:cubicBezTo>
                    <a:pt x="739" y="520"/>
                    <a:pt x="739" y="519"/>
                    <a:pt x="738" y="519"/>
                  </a:cubicBezTo>
                  <a:cubicBezTo>
                    <a:pt x="737" y="522"/>
                    <a:pt x="736" y="523"/>
                    <a:pt x="734" y="525"/>
                  </a:cubicBezTo>
                  <a:cubicBezTo>
                    <a:pt x="734" y="525"/>
                    <a:pt x="735" y="522"/>
                    <a:pt x="735" y="522"/>
                  </a:cubicBezTo>
                  <a:cubicBezTo>
                    <a:pt x="734" y="523"/>
                    <a:pt x="734" y="520"/>
                    <a:pt x="734" y="520"/>
                  </a:cubicBezTo>
                  <a:cubicBezTo>
                    <a:pt x="734" y="520"/>
                    <a:pt x="733" y="519"/>
                    <a:pt x="734" y="518"/>
                  </a:cubicBezTo>
                  <a:cubicBezTo>
                    <a:pt x="734" y="516"/>
                    <a:pt x="737" y="515"/>
                    <a:pt x="737" y="514"/>
                  </a:cubicBezTo>
                  <a:cubicBezTo>
                    <a:pt x="738" y="512"/>
                    <a:pt x="737" y="510"/>
                    <a:pt x="737" y="508"/>
                  </a:cubicBezTo>
                  <a:cubicBezTo>
                    <a:pt x="738" y="508"/>
                    <a:pt x="738" y="508"/>
                    <a:pt x="738" y="508"/>
                  </a:cubicBezTo>
                  <a:cubicBezTo>
                    <a:pt x="738" y="508"/>
                    <a:pt x="740" y="508"/>
                    <a:pt x="740" y="507"/>
                  </a:cubicBezTo>
                  <a:cubicBezTo>
                    <a:pt x="742" y="506"/>
                    <a:pt x="743" y="504"/>
                    <a:pt x="740" y="504"/>
                  </a:cubicBezTo>
                  <a:cubicBezTo>
                    <a:pt x="740" y="503"/>
                    <a:pt x="740" y="503"/>
                    <a:pt x="740" y="503"/>
                  </a:cubicBezTo>
                  <a:cubicBezTo>
                    <a:pt x="740" y="502"/>
                    <a:pt x="741" y="503"/>
                    <a:pt x="742" y="503"/>
                  </a:cubicBezTo>
                  <a:cubicBezTo>
                    <a:pt x="742" y="501"/>
                    <a:pt x="742" y="501"/>
                    <a:pt x="742" y="501"/>
                  </a:cubicBezTo>
                  <a:cubicBezTo>
                    <a:pt x="744" y="501"/>
                    <a:pt x="744" y="501"/>
                    <a:pt x="744" y="501"/>
                  </a:cubicBezTo>
                  <a:cubicBezTo>
                    <a:pt x="744" y="500"/>
                    <a:pt x="743" y="499"/>
                    <a:pt x="744" y="499"/>
                  </a:cubicBezTo>
                  <a:cubicBezTo>
                    <a:pt x="743" y="499"/>
                    <a:pt x="740" y="500"/>
                    <a:pt x="741" y="500"/>
                  </a:cubicBezTo>
                  <a:cubicBezTo>
                    <a:pt x="740" y="500"/>
                    <a:pt x="738" y="499"/>
                    <a:pt x="738" y="499"/>
                  </a:cubicBezTo>
                  <a:close/>
                  <a:moveTo>
                    <a:pt x="363" y="494"/>
                  </a:moveTo>
                  <a:cubicBezTo>
                    <a:pt x="366" y="494"/>
                    <a:pt x="366" y="496"/>
                    <a:pt x="367" y="498"/>
                  </a:cubicBezTo>
                  <a:cubicBezTo>
                    <a:pt x="368" y="498"/>
                    <a:pt x="369" y="497"/>
                    <a:pt x="369" y="497"/>
                  </a:cubicBezTo>
                  <a:cubicBezTo>
                    <a:pt x="370" y="498"/>
                    <a:pt x="369" y="501"/>
                    <a:pt x="369" y="502"/>
                  </a:cubicBezTo>
                  <a:cubicBezTo>
                    <a:pt x="370" y="503"/>
                    <a:pt x="372" y="504"/>
                    <a:pt x="373" y="505"/>
                  </a:cubicBezTo>
                  <a:cubicBezTo>
                    <a:pt x="374" y="506"/>
                    <a:pt x="373" y="507"/>
                    <a:pt x="373" y="509"/>
                  </a:cubicBezTo>
                  <a:cubicBezTo>
                    <a:pt x="374" y="510"/>
                    <a:pt x="375" y="511"/>
                    <a:pt x="376" y="513"/>
                  </a:cubicBezTo>
                  <a:cubicBezTo>
                    <a:pt x="375" y="514"/>
                    <a:pt x="376" y="514"/>
                    <a:pt x="375" y="515"/>
                  </a:cubicBezTo>
                  <a:cubicBezTo>
                    <a:pt x="374" y="515"/>
                    <a:pt x="372" y="515"/>
                    <a:pt x="371" y="515"/>
                  </a:cubicBezTo>
                  <a:cubicBezTo>
                    <a:pt x="371" y="512"/>
                    <a:pt x="371" y="508"/>
                    <a:pt x="369" y="505"/>
                  </a:cubicBezTo>
                  <a:cubicBezTo>
                    <a:pt x="369" y="505"/>
                    <a:pt x="368" y="505"/>
                    <a:pt x="367" y="505"/>
                  </a:cubicBezTo>
                  <a:cubicBezTo>
                    <a:pt x="367" y="504"/>
                    <a:pt x="368" y="503"/>
                    <a:pt x="367" y="503"/>
                  </a:cubicBezTo>
                  <a:cubicBezTo>
                    <a:pt x="367" y="500"/>
                    <a:pt x="362" y="499"/>
                    <a:pt x="362" y="497"/>
                  </a:cubicBezTo>
                  <a:cubicBezTo>
                    <a:pt x="362" y="495"/>
                    <a:pt x="362" y="494"/>
                    <a:pt x="363" y="494"/>
                  </a:cubicBezTo>
                  <a:close/>
                  <a:moveTo>
                    <a:pt x="625" y="481"/>
                  </a:moveTo>
                  <a:cubicBezTo>
                    <a:pt x="626" y="481"/>
                    <a:pt x="626" y="481"/>
                    <a:pt x="627" y="482"/>
                  </a:cubicBezTo>
                  <a:cubicBezTo>
                    <a:pt x="626" y="484"/>
                    <a:pt x="626" y="485"/>
                    <a:pt x="626" y="487"/>
                  </a:cubicBezTo>
                  <a:cubicBezTo>
                    <a:pt x="625" y="488"/>
                    <a:pt x="625" y="487"/>
                    <a:pt x="623" y="487"/>
                  </a:cubicBezTo>
                  <a:cubicBezTo>
                    <a:pt x="623" y="487"/>
                    <a:pt x="622" y="489"/>
                    <a:pt x="621" y="489"/>
                  </a:cubicBezTo>
                  <a:cubicBezTo>
                    <a:pt x="621" y="488"/>
                    <a:pt x="620" y="488"/>
                    <a:pt x="621" y="486"/>
                  </a:cubicBezTo>
                  <a:cubicBezTo>
                    <a:pt x="621" y="484"/>
                    <a:pt x="624" y="482"/>
                    <a:pt x="625" y="481"/>
                  </a:cubicBezTo>
                  <a:close/>
                  <a:moveTo>
                    <a:pt x="519" y="480"/>
                  </a:moveTo>
                  <a:cubicBezTo>
                    <a:pt x="519" y="480"/>
                    <a:pt x="517" y="483"/>
                    <a:pt x="517" y="483"/>
                  </a:cubicBezTo>
                  <a:cubicBezTo>
                    <a:pt x="520" y="484"/>
                    <a:pt x="522" y="485"/>
                    <a:pt x="526" y="486"/>
                  </a:cubicBezTo>
                  <a:cubicBezTo>
                    <a:pt x="526" y="486"/>
                    <a:pt x="526" y="483"/>
                    <a:pt x="526" y="483"/>
                  </a:cubicBezTo>
                  <a:cubicBezTo>
                    <a:pt x="525" y="483"/>
                    <a:pt x="524" y="483"/>
                    <a:pt x="524" y="483"/>
                  </a:cubicBezTo>
                  <a:cubicBezTo>
                    <a:pt x="522" y="481"/>
                    <a:pt x="522" y="481"/>
                    <a:pt x="519" y="480"/>
                  </a:cubicBezTo>
                  <a:close/>
                  <a:moveTo>
                    <a:pt x="357" y="474"/>
                  </a:moveTo>
                  <a:cubicBezTo>
                    <a:pt x="360" y="474"/>
                    <a:pt x="359" y="477"/>
                    <a:pt x="357" y="478"/>
                  </a:cubicBezTo>
                  <a:cubicBezTo>
                    <a:pt x="359" y="479"/>
                    <a:pt x="360" y="479"/>
                    <a:pt x="361" y="480"/>
                  </a:cubicBezTo>
                  <a:cubicBezTo>
                    <a:pt x="361" y="485"/>
                    <a:pt x="361" y="489"/>
                    <a:pt x="361" y="494"/>
                  </a:cubicBezTo>
                  <a:cubicBezTo>
                    <a:pt x="360" y="494"/>
                    <a:pt x="359" y="494"/>
                    <a:pt x="357" y="494"/>
                  </a:cubicBezTo>
                  <a:cubicBezTo>
                    <a:pt x="357" y="493"/>
                    <a:pt x="356" y="492"/>
                    <a:pt x="356" y="492"/>
                  </a:cubicBezTo>
                  <a:cubicBezTo>
                    <a:pt x="356" y="490"/>
                    <a:pt x="357" y="490"/>
                    <a:pt x="357" y="489"/>
                  </a:cubicBezTo>
                  <a:cubicBezTo>
                    <a:pt x="359" y="483"/>
                    <a:pt x="354" y="480"/>
                    <a:pt x="351" y="478"/>
                  </a:cubicBezTo>
                  <a:cubicBezTo>
                    <a:pt x="352" y="478"/>
                    <a:pt x="355" y="477"/>
                    <a:pt x="357" y="477"/>
                  </a:cubicBezTo>
                  <a:cubicBezTo>
                    <a:pt x="356" y="477"/>
                    <a:pt x="355" y="474"/>
                    <a:pt x="357" y="474"/>
                  </a:cubicBezTo>
                  <a:close/>
                  <a:moveTo>
                    <a:pt x="667" y="473"/>
                  </a:moveTo>
                  <a:cubicBezTo>
                    <a:pt x="667" y="473"/>
                    <a:pt x="672" y="476"/>
                    <a:pt x="672" y="476"/>
                  </a:cubicBezTo>
                  <a:cubicBezTo>
                    <a:pt x="672" y="476"/>
                    <a:pt x="672" y="478"/>
                    <a:pt x="672" y="478"/>
                  </a:cubicBezTo>
                  <a:cubicBezTo>
                    <a:pt x="671" y="478"/>
                    <a:pt x="669" y="479"/>
                    <a:pt x="669" y="479"/>
                  </a:cubicBezTo>
                  <a:cubicBezTo>
                    <a:pt x="668" y="479"/>
                    <a:pt x="666" y="473"/>
                    <a:pt x="667" y="473"/>
                  </a:cubicBezTo>
                  <a:close/>
                  <a:moveTo>
                    <a:pt x="634" y="463"/>
                  </a:moveTo>
                  <a:cubicBezTo>
                    <a:pt x="634" y="465"/>
                    <a:pt x="634" y="467"/>
                    <a:pt x="634" y="469"/>
                  </a:cubicBezTo>
                  <a:cubicBezTo>
                    <a:pt x="633" y="469"/>
                    <a:pt x="633" y="469"/>
                    <a:pt x="633" y="469"/>
                  </a:cubicBezTo>
                  <a:cubicBezTo>
                    <a:pt x="633" y="470"/>
                    <a:pt x="634" y="470"/>
                    <a:pt x="633" y="472"/>
                  </a:cubicBezTo>
                  <a:cubicBezTo>
                    <a:pt x="631" y="471"/>
                    <a:pt x="628" y="474"/>
                    <a:pt x="630" y="468"/>
                  </a:cubicBezTo>
                  <a:cubicBezTo>
                    <a:pt x="630" y="467"/>
                    <a:pt x="632" y="467"/>
                    <a:pt x="633" y="467"/>
                  </a:cubicBezTo>
                  <a:cubicBezTo>
                    <a:pt x="633" y="466"/>
                    <a:pt x="633" y="465"/>
                    <a:pt x="633" y="464"/>
                  </a:cubicBezTo>
                  <a:cubicBezTo>
                    <a:pt x="633" y="464"/>
                    <a:pt x="634" y="463"/>
                    <a:pt x="634" y="463"/>
                  </a:cubicBezTo>
                  <a:close/>
                  <a:moveTo>
                    <a:pt x="374" y="461"/>
                  </a:moveTo>
                  <a:cubicBezTo>
                    <a:pt x="374" y="461"/>
                    <a:pt x="374" y="463"/>
                    <a:pt x="374" y="463"/>
                  </a:cubicBezTo>
                  <a:cubicBezTo>
                    <a:pt x="375" y="464"/>
                    <a:pt x="376" y="463"/>
                    <a:pt x="376" y="463"/>
                  </a:cubicBezTo>
                  <a:cubicBezTo>
                    <a:pt x="376" y="467"/>
                    <a:pt x="375" y="470"/>
                    <a:pt x="377" y="474"/>
                  </a:cubicBezTo>
                  <a:cubicBezTo>
                    <a:pt x="377" y="474"/>
                    <a:pt x="379" y="476"/>
                    <a:pt x="379" y="476"/>
                  </a:cubicBezTo>
                  <a:cubicBezTo>
                    <a:pt x="379" y="477"/>
                    <a:pt x="378" y="478"/>
                    <a:pt x="379" y="479"/>
                  </a:cubicBezTo>
                  <a:cubicBezTo>
                    <a:pt x="379" y="479"/>
                    <a:pt x="379" y="479"/>
                    <a:pt x="379" y="479"/>
                  </a:cubicBezTo>
                  <a:cubicBezTo>
                    <a:pt x="380" y="481"/>
                    <a:pt x="381" y="483"/>
                    <a:pt x="383" y="485"/>
                  </a:cubicBezTo>
                  <a:cubicBezTo>
                    <a:pt x="384" y="486"/>
                    <a:pt x="384" y="486"/>
                    <a:pt x="384" y="486"/>
                  </a:cubicBezTo>
                  <a:cubicBezTo>
                    <a:pt x="385" y="488"/>
                    <a:pt x="383" y="488"/>
                    <a:pt x="383" y="489"/>
                  </a:cubicBezTo>
                  <a:cubicBezTo>
                    <a:pt x="384" y="490"/>
                    <a:pt x="387" y="497"/>
                    <a:pt x="389" y="497"/>
                  </a:cubicBezTo>
                  <a:cubicBezTo>
                    <a:pt x="389" y="498"/>
                    <a:pt x="389" y="498"/>
                    <a:pt x="389" y="498"/>
                  </a:cubicBezTo>
                  <a:cubicBezTo>
                    <a:pt x="390" y="499"/>
                    <a:pt x="392" y="498"/>
                    <a:pt x="393" y="499"/>
                  </a:cubicBezTo>
                  <a:cubicBezTo>
                    <a:pt x="391" y="503"/>
                    <a:pt x="392" y="505"/>
                    <a:pt x="393" y="510"/>
                  </a:cubicBezTo>
                  <a:cubicBezTo>
                    <a:pt x="392" y="510"/>
                    <a:pt x="390" y="510"/>
                    <a:pt x="389" y="511"/>
                  </a:cubicBezTo>
                  <a:cubicBezTo>
                    <a:pt x="389" y="511"/>
                    <a:pt x="389" y="512"/>
                    <a:pt x="389" y="513"/>
                  </a:cubicBezTo>
                  <a:cubicBezTo>
                    <a:pt x="389" y="513"/>
                    <a:pt x="387" y="512"/>
                    <a:pt x="387" y="513"/>
                  </a:cubicBezTo>
                  <a:cubicBezTo>
                    <a:pt x="386" y="508"/>
                    <a:pt x="387" y="503"/>
                    <a:pt x="385" y="499"/>
                  </a:cubicBezTo>
                  <a:cubicBezTo>
                    <a:pt x="385" y="498"/>
                    <a:pt x="383" y="499"/>
                    <a:pt x="383" y="499"/>
                  </a:cubicBezTo>
                  <a:cubicBezTo>
                    <a:pt x="383" y="498"/>
                    <a:pt x="383" y="497"/>
                    <a:pt x="383" y="496"/>
                  </a:cubicBezTo>
                  <a:cubicBezTo>
                    <a:pt x="383" y="495"/>
                    <a:pt x="383" y="495"/>
                    <a:pt x="383" y="495"/>
                  </a:cubicBezTo>
                  <a:cubicBezTo>
                    <a:pt x="382" y="495"/>
                    <a:pt x="380" y="495"/>
                    <a:pt x="379" y="495"/>
                  </a:cubicBezTo>
                  <a:cubicBezTo>
                    <a:pt x="379" y="491"/>
                    <a:pt x="378" y="492"/>
                    <a:pt x="380" y="489"/>
                  </a:cubicBezTo>
                  <a:cubicBezTo>
                    <a:pt x="378" y="488"/>
                    <a:pt x="378" y="486"/>
                    <a:pt x="376" y="487"/>
                  </a:cubicBezTo>
                  <a:cubicBezTo>
                    <a:pt x="376" y="488"/>
                    <a:pt x="377" y="488"/>
                    <a:pt x="375" y="488"/>
                  </a:cubicBezTo>
                  <a:cubicBezTo>
                    <a:pt x="374" y="488"/>
                    <a:pt x="374" y="485"/>
                    <a:pt x="373" y="485"/>
                  </a:cubicBezTo>
                  <a:cubicBezTo>
                    <a:pt x="372" y="484"/>
                    <a:pt x="369" y="483"/>
                    <a:pt x="368" y="482"/>
                  </a:cubicBezTo>
                  <a:cubicBezTo>
                    <a:pt x="367" y="481"/>
                    <a:pt x="368" y="480"/>
                    <a:pt x="367" y="478"/>
                  </a:cubicBezTo>
                  <a:cubicBezTo>
                    <a:pt x="368" y="478"/>
                    <a:pt x="369" y="478"/>
                    <a:pt x="369" y="477"/>
                  </a:cubicBezTo>
                  <a:cubicBezTo>
                    <a:pt x="364" y="475"/>
                    <a:pt x="366" y="477"/>
                    <a:pt x="363" y="473"/>
                  </a:cubicBezTo>
                  <a:cubicBezTo>
                    <a:pt x="365" y="471"/>
                    <a:pt x="367" y="468"/>
                    <a:pt x="368" y="465"/>
                  </a:cubicBezTo>
                  <a:cubicBezTo>
                    <a:pt x="369" y="465"/>
                    <a:pt x="371" y="465"/>
                    <a:pt x="373" y="465"/>
                  </a:cubicBezTo>
                  <a:cubicBezTo>
                    <a:pt x="373" y="465"/>
                    <a:pt x="373" y="463"/>
                    <a:pt x="373" y="463"/>
                  </a:cubicBezTo>
                  <a:cubicBezTo>
                    <a:pt x="373" y="463"/>
                    <a:pt x="372" y="463"/>
                    <a:pt x="372" y="462"/>
                  </a:cubicBezTo>
                  <a:lnTo>
                    <a:pt x="374" y="461"/>
                  </a:lnTo>
                  <a:close/>
                  <a:moveTo>
                    <a:pt x="592" y="457"/>
                  </a:moveTo>
                  <a:cubicBezTo>
                    <a:pt x="594" y="457"/>
                    <a:pt x="592" y="459"/>
                    <a:pt x="592" y="459"/>
                  </a:cubicBezTo>
                  <a:cubicBezTo>
                    <a:pt x="590" y="459"/>
                    <a:pt x="591" y="458"/>
                    <a:pt x="592" y="457"/>
                  </a:cubicBezTo>
                  <a:close/>
                  <a:moveTo>
                    <a:pt x="651" y="453"/>
                  </a:moveTo>
                  <a:cubicBezTo>
                    <a:pt x="652" y="453"/>
                    <a:pt x="654" y="456"/>
                    <a:pt x="652" y="455"/>
                  </a:cubicBezTo>
                  <a:cubicBezTo>
                    <a:pt x="652" y="455"/>
                    <a:pt x="650" y="452"/>
                    <a:pt x="651" y="453"/>
                  </a:cubicBezTo>
                  <a:close/>
                  <a:moveTo>
                    <a:pt x="591" y="442"/>
                  </a:moveTo>
                  <a:cubicBezTo>
                    <a:pt x="591" y="442"/>
                    <a:pt x="591" y="442"/>
                    <a:pt x="591" y="442"/>
                  </a:cubicBezTo>
                  <a:cubicBezTo>
                    <a:pt x="590" y="444"/>
                    <a:pt x="592" y="445"/>
                    <a:pt x="589" y="446"/>
                  </a:cubicBezTo>
                  <a:cubicBezTo>
                    <a:pt x="588" y="447"/>
                    <a:pt x="589" y="443"/>
                    <a:pt x="591" y="442"/>
                  </a:cubicBezTo>
                  <a:close/>
                  <a:moveTo>
                    <a:pt x="535" y="439"/>
                  </a:moveTo>
                  <a:cubicBezTo>
                    <a:pt x="534" y="439"/>
                    <a:pt x="534" y="440"/>
                    <a:pt x="536" y="441"/>
                  </a:cubicBezTo>
                  <a:cubicBezTo>
                    <a:pt x="536" y="441"/>
                    <a:pt x="537" y="438"/>
                    <a:pt x="535" y="439"/>
                  </a:cubicBezTo>
                  <a:close/>
                  <a:moveTo>
                    <a:pt x="579" y="435"/>
                  </a:moveTo>
                  <a:cubicBezTo>
                    <a:pt x="581" y="435"/>
                    <a:pt x="582" y="437"/>
                    <a:pt x="583" y="437"/>
                  </a:cubicBezTo>
                  <a:cubicBezTo>
                    <a:pt x="583" y="438"/>
                    <a:pt x="583" y="439"/>
                    <a:pt x="583" y="439"/>
                  </a:cubicBezTo>
                  <a:cubicBezTo>
                    <a:pt x="582" y="439"/>
                    <a:pt x="580" y="439"/>
                    <a:pt x="578" y="439"/>
                  </a:cubicBezTo>
                  <a:cubicBezTo>
                    <a:pt x="578" y="438"/>
                    <a:pt x="576" y="436"/>
                    <a:pt x="579" y="435"/>
                  </a:cubicBezTo>
                  <a:close/>
                  <a:moveTo>
                    <a:pt x="534" y="434"/>
                  </a:moveTo>
                  <a:cubicBezTo>
                    <a:pt x="532" y="434"/>
                    <a:pt x="533" y="436"/>
                    <a:pt x="534" y="436"/>
                  </a:cubicBezTo>
                  <a:cubicBezTo>
                    <a:pt x="534" y="436"/>
                    <a:pt x="536" y="433"/>
                    <a:pt x="534" y="434"/>
                  </a:cubicBezTo>
                  <a:close/>
                  <a:moveTo>
                    <a:pt x="330" y="432"/>
                  </a:moveTo>
                  <a:cubicBezTo>
                    <a:pt x="330" y="433"/>
                    <a:pt x="330" y="433"/>
                    <a:pt x="330" y="433"/>
                  </a:cubicBezTo>
                  <a:cubicBezTo>
                    <a:pt x="334" y="432"/>
                    <a:pt x="331" y="435"/>
                    <a:pt x="331" y="435"/>
                  </a:cubicBezTo>
                  <a:cubicBezTo>
                    <a:pt x="328" y="435"/>
                    <a:pt x="329" y="432"/>
                    <a:pt x="330" y="432"/>
                  </a:cubicBezTo>
                  <a:close/>
                  <a:moveTo>
                    <a:pt x="538" y="430"/>
                  </a:moveTo>
                  <a:cubicBezTo>
                    <a:pt x="538" y="434"/>
                    <a:pt x="537" y="437"/>
                    <a:pt x="537" y="440"/>
                  </a:cubicBezTo>
                  <a:cubicBezTo>
                    <a:pt x="537" y="440"/>
                    <a:pt x="539" y="440"/>
                    <a:pt x="539" y="440"/>
                  </a:cubicBezTo>
                  <a:cubicBezTo>
                    <a:pt x="540" y="437"/>
                    <a:pt x="541" y="434"/>
                    <a:pt x="541" y="431"/>
                  </a:cubicBezTo>
                  <a:cubicBezTo>
                    <a:pt x="540" y="430"/>
                    <a:pt x="539" y="431"/>
                    <a:pt x="538" y="430"/>
                  </a:cubicBezTo>
                  <a:close/>
                  <a:moveTo>
                    <a:pt x="535" y="429"/>
                  </a:moveTo>
                  <a:cubicBezTo>
                    <a:pt x="533" y="430"/>
                    <a:pt x="531" y="433"/>
                    <a:pt x="535" y="432"/>
                  </a:cubicBezTo>
                  <a:cubicBezTo>
                    <a:pt x="535" y="432"/>
                    <a:pt x="538" y="429"/>
                    <a:pt x="535" y="429"/>
                  </a:cubicBezTo>
                  <a:close/>
                  <a:moveTo>
                    <a:pt x="341" y="409"/>
                  </a:moveTo>
                  <a:cubicBezTo>
                    <a:pt x="342" y="410"/>
                    <a:pt x="342" y="411"/>
                    <a:pt x="342" y="411"/>
                  </a:cubicBezTo>
                  <a:cubicBezTo>
                    <a:pt x="343" y="411"/>
                    <a:pt x="344" y="411"/>
                    <a:pt x="345" y="411"/>
                  </a:cubicBezTo>
                  <a:cubicBezTo>
                    <a:pt x="344" y="413"/>
                    <a:pt x="344" y="414"/>
                    <a:pt x="344" y="415"/>
                  </a:cubicBezTo>
                  <a:cubicBezTo>
                    <a:pt x="343" y="416"/>
                    <a:pt x="342" y="416"/>
                    <a:pt x="342" y="417"/>
                  </a:cubicBezTo>
                  <a:cubicBezTo>
                    <a:pt x="341" y="419"/>
                    <a:pt x="343" y="419"/>
                    <a:pt x="343" y="421"/>
                  </a:cubicBezTo>
                  <a:cubicBezTo>
                    <a:pt x="343" y="421"/>
                    <a:pt x="341" y="422"/>
                    <a:pt x="341" y="422"/>
                  </a:cubicBezTo>
                  <a:cubicBezTo>
                    <a:pt x="338" y="428"/>
                    <a:pt x="342" y="429"/>
                    <a:pt x="335" y="431"/>
                  </a:cubicBezTo>
                  <a:cubicBezTo>
                    <a:pt x="335" y="429"/>
                    <a:pt x="335" y="429"/>
                    <a:pt x="335" y="426"/>
                  </a:cubicBezTo>
                  <a:cubicBezTo>
                    <a:pt x="334" y="421"/>
                    <a:pt x="332" y="423"/>
                    <a:pt x="335" y="418"/>
                  </a:cubicBezTo>
                  <a:cubicBezTo>
                    <a:pt x="337" y="415"/>
                    <a:pt x="339" y="412"/>
                    <a:pt x="341" y="409"/>
                  </a:cubicBezTo>
                  <a:close/>
                  <a:moveTo>
                    <a:pt x="334" y="402"/>
                  </a:moveTo>
                  <a:cubicBezTo>
                    <a:pt x="334" y="404"/>
                    <a:pt x="337" y="408"/>
                    <a:pt x="332" y="409"/>
                  </a:cubicBezTo>
                  <a:cubicBezTo>
                    <a:pt x="331" y="409"/>
                    <a:pt x="331" y="407"/>
                    <a:pt x="330" y="405"/>
                  </a:cubicBezTo>
                  <a:cubicBezTo>
                    <a:pt x="331" y="404"/>
                    <a:pt x="332" y="403"/>
                    <a:pt x="334" y="402"/>
                  </a:cubicBezTo>
                  <a:close/>
                  <a:moveTo>
                    <a:pt x="626" y="391"/>
                  </a:moveTo>
                  <a:cubicBezTo>
                    <a:pt x="627" y="392"/>
                    <a:pt x="627" y="392"/>
                    <a:pt x="627" y="392"/>
                  </a:cubicBezTo>
                  <a:cubicBezTo>
                    <a:pt x="626" y="391"/>
                    <a:pt x="627" y="391"/>
                    <a:pt x="626" y="391"/>
                  </a:cubicBezTo>
                  <a:close/>
                  <a:moveTo>
                    <a:pt x="635" y="374"/>
                  </a:moveTo>
                  <a:cubicBezTo>
                    <a:pt x="635" y="376"/>
                    <a:pt x="635" y="376"/>
                    <a:pt x="635" y="376"/>
                  </a:cubicBezTo>
                  <a:cubicBezTo>
                    <a:pt x="638" y="375"/>
                    <a:pt x="638" y="374"/>
                    <a:pt x="635" y="374"/>
                  </a:cubicBezTo>
                  <a:close/>
                  <a:moveTo>
                    <a:pt x="611" y="353"/>
                  </a:moveTo>
                  <a:cubicBezTo>
                    <a:pt x="611" y="353"/>
                    <a:pt x="613" y="355"/>
                    <a:pt x="613" y="356"/>
                  </a:cubicBezTo>
                  <a:cubicBezTo>
                    <a:pt x="620" y="354"/>
                    <a:pt x="613" y="354"/>
                    <a:pt x="611" y="353"/>
                  </a:cubicBezTo>
                  <a:close/>
                  <a:moveTo>
                    <a:pt x="586" y="328"/>
                  </a:moveTo>
                  <a:cubicBezTo>
                    <a:pt x="585" y="328"/>
                    <a:pt x="587" y="330"/>
                    <a:pt x="587" y="330"/>
                  </a:cubicBezTo>
                  <a:cubicBezTo>
                    <a:pt x="587" y="330"/>
                    <a:pt x="589" y="326"/>
                    <a:pt x="586" y="328"/>
                  </a:cubicBezTo>
                  <a:close/>
                  <a:moveTo>
                    <a:pt x="657" y="320"/>
                  </a:moveTo>
                  <a:cubicBezTo>
                    <a:pt x="657" y="321"/>
                    <a:pt x="659" y="324"/>
                    <a:pt x="657" y="322"/>
                  </a:cubicBezTo>
                  <a:cubicBezTo>
                    <a:pt x="657" y="322"/>
                    <a:pt x="655" y="320"/>
                    <a:pt x="657" y="320"/>
                  </a:cubicBezTo>
                  <a:close/>
                  <a:moveTo>
                    <a:pt x="485" y="299"/>
                  </a:moveTo>
                  <a:cubicBezTo>
                    <a:pt x="486" y="300"/>
                    <a:pt x="487" y="303"/>
                    <a:pt x="488" y="303"/>
                  </a:cubicBezTo>
                  <a:cubicBezTo>
                    <a:pt x="490" y="303"/>
                    <a:pt x="490" y="302"/>
                    <a:pt x="489" y="302"/>
                  </a:cubicBezTo>
                  <a:cubicBezTo>
                    <a:pt x="489" y="302"/>
                    <a:pt x="489" y="300"/>
                    <a:pt x="489" y="300"/>
                  </a:cubicBezTo>
                  <a:cubicBezTo>
                    <a:pt x="488" y="300"/>
                    <a:pt x="486" y="300"/>
                    <a:pt x="485" y="299"/>
                  </a:cubicBezTo>
                  <a:close/>
                  <a:moveTo>
                    <a:pt x="494" y="289"/>
                  </a:moveTo>
                  <a:cubicBezTo>
                    <a:pt x="494" y="290"/>
                    <a:pt x="494" y="290"/>
                    <a:pt x="494" y="290"/>
                  </a:cubicBezTo>
                  <a:cubicBezTo>
                    <a:pt x="496" y="290"/>
                    <a:pt x="496" y="289"/>
                    <a:pt x="494" y="289"/>
                  </a:cubicBezTo>
                  <a:close/>
                  <a:moveTo>
                    <a:pt x="530" y="236"/>
                  </a:moveTo>
                  <a:cubicBezTo>
                    <a:pt x="531" y="237"/>
                    <a:pt x="531" y="237"/>
                    <a:pt x="531" y="237"/>
                  </a:cubicBezTo>
                  <a:cubicBezTo>
                    <a:pt x="531" y="236"/>
                    <a:pt x="532" y="236"/>
                    <a:pt x="530" y="236"/>
                  </a:cubicBezTo>
                  <a:close/>
                  <a:moveTo>
                    <a:pt x="434" y="231"/>
                  </a:moveTo>
                  <a:cubicBezTo>
                    <a:pt x="435" y="233"/>
                    <a:pt x="435" y="233"/>
                    <a:pt x="435" y="233"/>
                  </a:cubicBezTo>
                  <a:cubicBezTo>
                    <a:pt x="434" y="232"/>
                    <a:pt x="435" y="231"/>
                    <a:pt x="434" y="231"/>
                  </a:cubicBezTo>
                  <a:close/>
                  <a:moveTo>
                    <a:pt x="476" y="226"/>
                  </a:moveTo>
                  <a:cubicBezTo>
                    <a:pt x="477" y="226"/>
                    <a:pt x="478" y="228"/>
                    <a:pt x="478" y="228"/>
                  </a:cubicBezTo>
                  <a:cubicBezTo>
                    <a:pt x="478" y="228"/>
                    <a:pt x="482" y="227"/>
                    <a:pt x="480" y="227"/>
                  </a:cubicBezTo>
                  <a:cubicBezTo>
                    <a:pt x="479" y="226"/>
                    <a:pt x="478" y="227"/>
                    <a:pt x="476" y="226"/>
                  </a:cubicBezTo>
                  <a:close/>
                  <a:moveTo>
                    <a:pt x="597" y="205"/>
                  </a:moveTo>
                  <a:cubicBezTo>
                    <a:pt x="596" y="207"/>
                    <a:pt x="596" y="207"/>
                    <a:pt x="596" y="207"/>
                  </a:cubicBezTo>
                  <a:cubicBezTo>
                    <a:pt x="597" y="207"/>
                    <a:pt x="597" y="207"/>
                    <a:pt x="597" y="207"/>
                  </a:cubicBezTo>
                  <a:cubicBezTo>
                    <a:pt x="597" y="207"/>
                    <a:pt x="599" y="204"/>
                    <a:pt x="597" y="205"/>
                  </a:cubicBezTo>
                  <a:close/>
                  <a:moveTo>
                    <a:pt x="546" y="198"/>
                  </a:moveTo>
                  <a:cubicBezTo>
                    <a:pt x="547" y="199"/>
                    <a:pt x="545" y="199"/>
                    <a:pt x="545" y="199"/>
                  </a:cubicBezTo>
                  <a:cubicBezTo>
                    <a:pt x="545" y="199"/>
                    <a:pt x="545" y="198"/>
                    <a:pt x="546" y="198"/>
                  </a:cubicBezTo>
                  <a:close/>
                  <a:moveTo>
                    <a:pt x="545" y="195"/>
                  </a:moveTo>
                  <a:cubicBezTo>
                    <a:pt x="546" y="196"/>
                    <a:pt x="544" y="197"/>
                    <a:pt x="544" y="197"/>
                  </a:cubicBezTo>
                  <a:cubicBezTo>
                    <a:pt x="544" y="196"/>
                    <a:pt x="544" y="195"/>
                    <a:pt x="545" y="195"/>
                  </a:cubicBezTo>
                  <a:close/>
                  <a:moveTo>
                    <a:pt x="533" y="149"/>
                  </a:moveTo>
                  <a:cubicBezTo>
                    <a:pt x="534" y="152"/>
                    <a:pt x="534" y="152"/>
                    <a:pt x="534" y="152"/>
                  </a:cubicBezTo>
                  <a:cubicBezTo>
                    <a:pt x="537" y="149"/>
                    <a:pt x="537" y="150"/>
                    <a:pt x="533" y="149"/>
                  </a:cubicBezTo>
                  <a:close/>
                  <a:moveTo>
                    <a:pt x="448" y="132"/>
                  </a:moveTo>
                  <a:cubicBezTo>
                    <a:pt x="449" y="132"/>
                    <a:pt x="447" y="133"/>
                    <a:pt x="447" y="133"/>
                  </a:cubicBezTo>
                  <a:cubicBezTo>
                    <a:pt x="447" y="132"/>
                    <a:pt x="447" y="131"/>
                    <a:pt x="448" y="132"/>
                  </a:cubicBezTo>
                  <a:close/>
                  <a:moveTo>
                    <a:pt x="504" y="114"/>
                  </a:moveTo>
                  <a:cubicBezTo>
                    <a:pt x="506" y="115"/>
                    <a:pt x="511" y="121"/>
                    <a:pt x="506" y="120"/>
                  </a:cubicBezTo>
                  <a:cubicBezTo>
                    <a:pt x="506" y="120"/>
                    <a:pt x="501" y="113"/>
                    <a:pt x="504" y="114"/>
                  </a:cubicBezTo>
                  <a:close/>
                  <a:moveTo>
                    <a:pt x="449" y="92"/>
                  </a:moveTo>
                  <a:cubicBezTo>
                    <a:pt x="449" y="92"/>
                    <a:pt x="449" y="93"/>
                    <a:pt x="448" y="93"/>
                  </a:cubicBezTo>
                  <a:cubicBezTo>
                    <a:pt x="448" y="92"/>
                    <a:pt x="447" y="91"/>
                    <a:pt x="449" y="92"/>
                  </a:cubicBezTo>
                  <a:close/>
                  <a:moveTo>
                    <a:pt x="447" y="88"/>
                  </a:moveTo>
                  <a:cubicBezTo>
                    <a:pt x="447" y="89"/>
                    <a:pt x="446" y="90"/>
                    <a:pt x="446" y="90"/>
                  </a:cubicBezTo>
                  <a:cubicBezTo>
                    <a:pt x="446" y="90"/>
                    <a:pt x="445" y="88"/>
                    <a:pt x="447" y="88"/>
                  </a:cubicBezTo>
                  <a:close/>
                  <a:moveTo>
                    <a:pt x="577" y="72"/>
                  </a:moveTo>
                  <a:cubicBezTo>
                    <a:pt x="577" y="73"/>
                    <a:pt x="577" y="74"/>
                    <a:pt x="576" y="76"/>
                  </a:cubicBezTo>
                  <a:cubicBezTo>
                    <a:pt x="579" y="77"/>
                    <a:pt x="581" y="77"/>
                    <a:pt x="584" y="78"/>
                  </a:cubicBezTo>
                  <a:cubicBezTo>
                    <a:pt x="585" y="79"/>
                    <a:pt x="585" y="79"/>
                    <a:pt x="585" y="79"/>
                  </a:cubicBezTo>
                  <a:cubicBezTo>
                    <a:pt x="587" y="79"/>
                    <a:pt x="585" y="78"/>
                    <a:pt x="587" y="78"/>
                  </a:cubicBezTo>
                  <a:cubicBezTo>
                    <a:pt x="587" y="77"/>
                    <a:pt x="586" y="76"/>
                    <a:pt x="586" y="74"/>
                  </a:cubicBezTo>
                  <a:cubicBezTo>
                    <a:pt x="588" y="74"/>
                    <a:pt x="587" y="73"/>
                    <a:pt x="587" y="72"/>
                  </a:cubicBezTo>
                  <a:cubicBezTo>
                    <a:pt x="584" y="73"/>
                    <a:pt x="582" y="73"/>
                    <a:pt x="577" y="72"/>
                  </a:cubicBezTo>
                  <a:close/>
                  <a:moveTo>
                    <a:pt x="423" y="56"/>
                  </a:moveTo>
                  <a:cubicBezTo>
                    <a:pt x="426" y="55"/>
                    <a:pt x="423" y="58"/>
                    <a:pt x="421" y="58"/>
                  </a:cubicBezTo>
                  <a:cubicBezTo>
                    <a:pt x="420" y="59"/>
                    <a:pt x="422" y="56"/>
                    <a:pt x="423" y="56"/>
                  </a:cubicBezTo>
                  <a:close/>
                  <a:moveTo>
                    <a:pt x="484" y="29"/>
                  </a:moveTo>
                  <a:cubicBezTo>
                    <a:pt x="485" y="29"/>
                    <a:pt x="488" y="36"/>
                    <a:pt x="486" y="33"/>
                  </a:cubicBezTo>
                  <a:cubicBezTo>
                    <a:pt x="486" y="33"/>
                    <a:pt x="482" y="27"/>
                    <a:pt x="484" y="29"/>
                  </a:cubicBezTo>
                  <a:close/>
                  <a:moveTo>
                    <a:pt x="498" y="27"/>
                  </a:moveTo>
                  <a:cubicBezTo>
                    <a:pt x="499" y="27"/>
                    <a:pt x="499" y="28"/>
                    <a:pt x="498" y="29"/>
                  </a:cubicBezTo>
                  <a:cubicBezTo>
                    <a:pt x="498" y="28"/>
                    <a:pt x="497" y="27"/>
                    <a:pt x="498" y="27"/>
                  </a:cubicBezTo>
                  <a:close/>
                  <a:moveTo>
                    <a:pt x="537" y="21"/>
                  </a:moveTo>
                  <a:cubicBezTo>
                    <a:pt x="540" y="21"/>
                    <a:pt x="541" y="22"/>
                    <a:pt x="543" y="23"/>
                  </a:cubicBezTo>
                  <a:cubicBezTo>
                    <a:pt x="541" y="23"/>
                    <a:pt x="541" y="23"/>
                    <a:pt x="539" y="24"/>
                  </a:cubicBezTo>
                  <a:cubicBezTo>
                    <a:pt x="539" y="24"/>
                    <a:pt x="539" y="22"/>
                    <a:pt x="539" y="22"/>
                  </a:cubicBezTo>
                  <a:cubicBezTo>
                    <a:pt x="538" y="22"/>
                    <a:pt x="535" y="20"/>
                    <a:pt x="537" y="21"/>
                  </a:cubicBezTo>
                  <a:close/>
                  <a:moveTo>
                    <a:pt x="660" y="359"/>
                  </a:moveTo>
                  <a:cubicBezTo>
                    <a:pt x="660" y="362"/>
                    <a:pt x="660" y="362"/>
                    <a:pt x="660" y="362"/>
                  </a:cubicBezTo>
                  <a:cubicBezTo>
                    <a:pt x="660" y="361"/>
                    <a:pt x="662" y="362"/>
                    <a:pt x="663" y="362"/>
                  </a:cubicBezTo>
                  <a:cubicBezTo>
                    <a:pt x="663" y="361"/>
                    <a:pt x="664" y="359"/>
                    <a:pt x="664" y="359"/>
                  </a:cubicBezTo>
                  <a:cubicBezTo>
                    <a:pt x="663" y="359"/>
                    <a:pt x="661" y="359"/>
                    <a:pt x="660" y="359"/>
                  </a:cubicBezTo>
                  <a:close/>
                  <a:moveTo>
                    <a:pt x="537" y="349"/>
                  </a:moveTo>
                  <a:cubicBezTo>
                    <a:pt x="535" y="350"/>
                    <a:pt x="533" y="355"/>
                    <a:pt x="532" y="356"/>
                  </a:cubicBezTo>
                  <a:cubicBezTo>
                    <a:pt x="533" y="357"/>
                    <a:pt x="535" y="357"/>
                    <a:pt x="536" y="358"/>
                  </a:cubicBezTo>
                  <a:cubicBezTo>
                    <a:pt x="537" y="358"/>
                    <a:pt x="540" y="348"/>
                    <a:pt x="537" y="349"/>
                  </a:cubicBezTo>
                  <a:close/>
                  <a:moveTo>
                    <a:pt x="585" y="343"/>
                  </a:moveTo>
                  <a:cubicBezTo>
                    <a:pt x="584" y="343"/>
                    <a:pt x="584" y="344"/>
                    <a:pt x="585" y="344"/>
                  </a:cubicBezTo>
                  <a:cubicBezTo>
                    <a:pt x="585" y="344"/>
                    <a:pt x="586" y="343"/>
                    <a:pt x="585" y="343"/>
                  </a:cubicBezTo>
                  <a:close/>
                  <a:moveTo>
                    <a:pt x="552" y="342"/>
                  </a:moveTo>
                  <a:cubicBezTo>
                    <a:pt x="552" y="342"/>
                    <a:pt x="551" y="343"/>
                    <a:pt x="551" y="343"/>
                  </a:cubicBezTo>
                  <a:cubicBezTo>
                    <a:pt x="551" y="343"/>
                    <a:pt x="554" y="344"/>
                    <a:pt x="554" y="344"/>
                  </a:cubicBezTo>
                  <a:cubicBezTo>
                    <a:pt x="554" y="344"/>
                    <a:pt x="554" y="342"/>
                    <a:pt x="554" y="342"/>
                  </a:cubicBezTo>
                  <a:cubicBezTo>
                    <a:pt x="553" y="342"/>
                    <a:pt x="552" y="342"/>
                    <a:pt x="552" y="342"/>
                  </a:cubicBezTo>
                  <a:close/>
                  <a:moveTo>
                    <a:pt x="560" y="341"/>
                  </a:moveTo>
                  <a:cubicBezTo>
                    <a:pt x="561" y="342"/>
                    <a:pt x="559" y="343"/>
                    <a:pt x="562" y="344"/>
                  </a:cubicBezTo>
                  <a:cubicBezTo>
                    <a:pt x="563" y="344"/>
                    <a:pt x="562" y="341"/>
                    <a:pt x="562" y="341"/>
                  </a:cubicBezTo>
                  <a:cubicBezTo>
                    <a:pt x="561" y="341"/>
                    <a:pt x="560" y="341"/>
                    <a:pt x="560" y="341"/>
                  </a:cubicBezTo>
                  <a:close/>
                  <a:moveTo>
                    <a:pt x="508" y="340"/>
                  </a:moveTo>
                  <a:cubicBezTo>
                    <a:pt x="508" y="340"/>
                    <a:pt x="508" y="342"/>
                    <a:pt x="507" y="342"/>
                  </a:cubicBezTo>
                  <a:cubicBezTo>
                    <a:pt x="507" y="343"/>
                    <a:pt x="501" y="345"/>
                    <a:pt x="501" y="346"/>
                  </a:cubicBezTo>
                  <a:cubicBezTo>
                    <a:pt x="500" y="346"/>
                    <a:pt x="497" y="347"/>
                    <a:pt x="496" y="348"/>
                  </a:cubicBezTo>
                  <a:cubicBezTo>
                    <a:pt x="495" y="348"/>
                    <a:pt x="494" y="349"/>
                    <a:pt x="493" y="350"/>
                  </a:cubicBezTo>
                  <a:cubicBezTo>
                    <a:pt x="494" y="350"/>
                    <a:pt x="492" y="352"/>
                    <a:pt x="492" y="352"/>
                  </a:cubicBezTo>
                  <a:cubicBezTo>
                    <a:pt x="500" y="352"/>
                    <a:pt x="496" y="351"/>
                    <a:pt x="500" y="349"/>
                  </a:cubicBezTo>
                  <a:cubicBezTo>
                    <a:pt x="502" y="348"/>
                    <a:pt x="504" y="349"/>
                    <a:pt x="505" y="348"/>
                  </a:cubicBezTo>
                  <a:cubicBezTo>
                    <a:pt x="506" y="348"/>
                    <a:pt x="506" y="345"/>
                    <a:pt x="507" y="344"/>
                  </a:cubicBezTo>
                  <a:cubicBezTo>
                    <a:pt x="508" y="343"/>
                    <a:pt x="515" y="343"/>
                    <a:pt x="508" y="340"/>
                  </a:cubicBezTo>
                  <a:close/>
                  <a:moveTo>
                    <a:pt x="668" y="337"/>
                  </a:moveTo>
                  <a:cubicBezTo>
                    <a:pt x="668" y="338"/>
                    <a:pt x="668" y="338"/>
                    <a:pt x="668" y="338"/>
                  </a:cubicBezTo>
                  <a:cubicBezTo>
                    <a:pt x="665" y="337"/>
                    <a:pt x="666" y="340"/>
                    <a:pt x="668" y="340"/>
                  </a:cubicBezTo>
                  <a:cubicBezTo>
                    <a:pt x="668" y="341"/>
                    <a:pt x="668" y="342"/>
                    <a:pt x="668" y="343"/>
                  </a:cubicBezTo>
                  <a:cubicBezTo>
                    <a:pt x="669" y="343"/>
                    <a:pt x="671" y="343"/>
                    <a:pt x="671" y="343"/>
                  </a:cubicBezTo>
                  <a:cubicBezTo>
                    <a:pt x="672" y="342"/>
                    <a:pt x="673" y="342"/>
                    <a:pt x="674" y="341"/>
                  </a:cubicBezTo>
                  <a:cubicBezTo>
                    <a:pt x="674" y="341"/>
                    <a:pt x="673" y="335"/>
                    <a:pt x="673" y="338"/>
                  </a:cubicBezTo>
                  <a:cubicBezTo>
                    <a:pt x="672" y="338"/>
                    <a:pt x="670" y="338"/>
                    <a:pt x="669" y="338"/>
                  </a:cubicBezTo>
                  <a:cubicBezTo>
                    <a:pt x="669" y="338"/>
                    <a:pt x="669" y="337"/>
                    <a:pt x="668" y="337"/>
                  </a:cubicBezTo>
                  <a:close/>
                  <a:moveTo>
                    <a:pt x="552" y="337"/>
                  </a:moveTo>
                  <a:cubicBezTo>
                    <a:pt x="551" y="339"/>
                    <a:pt x="551" y="339"/>
                    <a:pt x="551" y="339"/>
                  </a:cubicBezTo>
                  <a:cubicBezTo>
                    <a:pt x="552" y="339"/>
                    <a:pt x="554" y="339"/>
                    <a:pt x="554" y="339"/>
                  </a:cubicBezTo>
                  <a:cubicBezTo>
                    <a:pt x="555" y="340"/>
                    <a:pt x="552" y="337"/>
                    <a:pt x="552" y="337"/>
                  </a:cubicBezTo>
                  <a:close/>
                  <a:moveTo>
                    <a:pt x="607" y="308"/>
                  </a:moveTo>
                  <a:cubicBezTo>
                    <a:pt x="609" y="307"/>
                    <a:pt x="609" y="309"/>
                    <a:pt x="610" y="309"/>
                  </a:cubicBezTo>
                  <a:cubicBezTo>
                    <a:pt x="612" y="309"/>
                    <a:pt x="613" y="309"/>
                    <a:pt x="614" y="308"/>
                  </a:cubicBezTo>
                  <a:cubicBezTo>
                    <a:pt x="614" y="310"/>
                    <a:pt x="614" y="309"/>
                    <a:pt x="615" y="309"/>
                  </a:cubicBezTo>
                  <a:cubicBezTo>
                    <a:pt x="616" y="314"/>
                    <a:pt x="617" y="316"/>
                    <a:pt x="617" y="321"/>
                  </a:cubicBezTo>
                  <a:cubicBezTo>
                    <a:pt x="617" y="321"/>
                    <a:pt x="616" y="321"/>
                    <a:pt x="615" y="321"/>
                  </a:cubicBezTo>
                  <a:cubicBezTo>
                    <a:pt x="615" y="321"/>
                    <a:pt x="615" y="319"/>
                    <a:pt x="615" y="319"/>
                  </a:cubicBezTo>
                  <a:cubicBezTo>
                    <a:pt x="613" y="318"/>
                    <a:pt x="613" y="321"/>
                    <a:pt x="612" y="321"/>
                  </a:cubicBezTo>
                  <a:cubicBezTo>
                    <a:pt x="611" y="321"/>
                    <a:pt x="608" y="321"/>
                    <a:pt x="607" y="320"/>
                  </a:cubicBezTo>
                  <a:cubicBezTo>
                    <a:pt x="606" y="318"/>
                    <a:pt x="606" y="318"/>
                    <a:pt x="606" y="318"/>
                  </a:cubicBezTo>
                  <a:cubicBezTo>
                    <a:pt x="607" y="317"/>
                    <a:pt x="608" y="317"/>
                    <a:pt x="609" y="316"/>
                  </a:cubicBezTo>
                  <a:cubicBezTo>
                    <a:pt x="608" y="314"/>
                    <a:pt x="606" y="308"/>
                    <a:pt x="607" y="310"/>
                  </a:cubicBezTo>
                  <a:cubicBezTo>
                    <a:pt x="606" y="309"/>
                    <a:pt x="606" y="308"/>
                    <a:pt x="607" y="308"/>
                  </a:cubicBezTo>
                  <a:close/>
                  <a:moveTo>
                    <a:pt x="484" y="303"/>
                  </a:moveTo>
                  <a:cubicBezTo>
                    <a:pt x="482" y="309"/>
                    <a:pt x="482" y="317"/>
                    <a:pt x="483" y="324"/>
                  </a:cubicBezTo>
                  <a:cubicBezTo>
                    <a:pt x="481" y="325"/>
                    <a:pt x="478" y="328"/>
                    <a:pt x="475" y="329"/>
                  </a:cubicBezTo>
                  <a:cubicBezTo>
                    <a:pt x="475" y="329"/>
                    <a:pt x="474" y="333"/>
                    <a:pt x="475" y="334"/>
                  </a:cubicBezTo>
                  <a:cubicBezTo>
                    <a:pt x="478" y="335"/>
                    <a:pt x="480" y="332"/>
                    <a:pt x="482" y="332"/>
                  </a:cubicBezTo>
                  <a:cubicBezTo>
                    <a:pt x="485" y="332"/>
                    <a:pt x="484" y="334"/>
                    <a:pt x="482" y="334"/>
                  </a:cubicBezTo>
                  <a:cubicBezTo>
                    <a:pt x="483" y="336"/>
                    <a:pt x="483" y="337"/>
                    <a:pt x="483" y="339"/>
                  </a:cubicBezTo>
                  <a:cubicBezTo>
                    <a:pt x="488" y="339"/>
                    <a:pt x="487" y="339"/>
                    <a:pt x="491" y="338"/>
                  </a:cubicBezTo>
                  <a:cubicBezTo>
                    <a:pt x="491" y="337"/>
                    <a:pt x="491" y="336"/>
                    <a:pt x="491" y="336"/>
                  </a:cubicBezTo>
                  <a:cubicBezTo>
                    <a:pt x="491" y="335"/>
                    <a:pt x="493" y="334"/>
                    <a:pt x="493" y="334"/>
                  </a:cubicBezTo>
                  <a:cubicBezTo>
                    <a:pt x="494" y="331"/>
                    <a:pt x="492" y="328"/>
                    <a:pt x="493" y="325"/>
                  </a:cubicBezTo>
                  <a:cubicBezTo>
                    <a:pt x="493" y="325"/>
                    <a:pt x="496" y="322"/>
                    <a:pt x="496" y="322"/>
                  </a:cubicBezTo>
                  <a:cubicBezTo>
                    <a:pt x="497" y="321"/>
                    <a:pt x="498" y="322"/>
                    <a:pt x="499" y="322"/>
                  </a:cubicBezTo>
                  <a:cubicBezTo>
                    <a:pt x="498" y="321"/>
                    <a:pt x="501" y="321"/>
                    <a:pt x="501" y="321"/>
                  </a:cubicBezTo>
                  <a:cubicBezTo>
                    <a:pt x="502" y="324"/>
                    <a:pt x="501" y="323"/>
                    <a:pt x="502" y="324"/>
                  </a:cubicBezTo>
                  <a:cubicBezTo>
                    <a:pt x="502" y="325"/>
                    <a:pt x="503" y="326"/>
                    <a:pt x="502" y="326"/>
                  </a:cubicBezTo>
                  <a:cubicBezTo>
                    <a:pt x="502" y="327"/>
                    <a:pt x="500" y="327"/>
                    <a:pt x="500" y="328"/>
                  </a:cubicBezTo>
                  <a:cubicBezTo>
                    <a:pt x="500" y="328"/>
                    <a:pt x="500" y="329"/>
                    <a:pt x="500" y="330"/>
                  </a:cubicBezTo>
                  <a:cubicBezTo>
                    <a:pt x="501" y="330"/>
                    <a:pt x="502" y="330"/>
                    <a:pt x="502" y="330"/>
                  </a:cubicBezTo>
                  <a:cubicBezTo>
                    <a:pt x="503" y="330"/>
                    <a:pt x="504" y="332"/>
                    <a:pt x="504" y="332"/>
                  </a:cubicBezTo>
                  <a:cubicBezTo>
                    <a:pt x="509" y="333"/>
                    <a:pt x="511" y="332"/>
                    <a:pt x="515" y="334"/>
                  </a:cubicBezTo>
                  <a:cubicBezTo>
                    <a:pt x="515" y="334"/>
                    <a:pt x="517" y="333"/>
                    <a:pt x="517" y="332"/>
                  </a:cubicBezTo>
                  <a:cubicBezTo>
                    <a:pt x="517" y="332"/>
                    <a:pt x="517" y="329"/>
                    <a:pt x="517" y="328"/>
                  </a:cubicBezTo>
                  <a:cubicBezTo>
                    <a:pt x="519" y="330"/>
                    <a:pt x="518" y="327"/>
                    <a:pt x="518" y="326"/>
                  </a:cubicBezTo>
                  <a:cubicBezTo>
                    <a:pt x="517" y="326"/>
                    <a:pt x="514" y="326"/>
                    <a:pt x="514" y="326"/>
                  </a:cubicBezTo>
                  <a:cubicBezTo>
                    <a:pt x="513" y="326"/>
                    <a:pt x="512" y="325"/>
                    <a:pt x="511" y="326"/>
                  </a:cubicBezTo>
                  <a:cubicBezTo>
                    <a:pt x="511" y="326"/>
                    <a:pt x="509" y="328"/>
                    <a:pt x="509" y="328"/>
                  </a:cubicBezTo>
                  <a:cubicBezTo>
                    <a:pt x="508" y="325"/>
                    <a:pt x="509" y="322"/>
                    <a:pt x="507" y="320"/>
                  </a:cubicBezTo>
                  <a:cubicBezTo>
                    <a:pt x="506" y="320"/>
                    <a:pt x="506" y="320"/>
                    <a:pt x="506" y="320"/>
                  </a:cubicBezTo>
                  <a:cubicBezTo>
                    <a:pt x="506" y="318"/>
                    <a:pt x="506" y="318"/>
                    <a:pt x="506" y="318"/>
                  </a:cubicBezTo>
                  <a:cubicBezTo>
                    <a:pt x="500" y="314"/>
                    <a:pt x="500" y="314"/>
                    <a:pt x="500" y="314"/>
                  </a:cubicBezTo>
                  <a:cubicBezTo>
                    <a:pt x="500" y="313"/>
                    <a:pt x="500" y="313"/>
                    <a:pt x="500" y="313"/>
                  </a:cubicBezTo>
                  <a:cubicBezTo>
                    <a:pt x="499" y="313"/>
                    <a:pt x="499" y="313"/>
                    <a:pt x="499" y="313"/>
                  </a:cubicBezTo>
                  <a:cubicBezTo>
                    <a:pt x="499" y="312"/>
                    <a:pt x="499" y="311"/>
                    <a:pt x="498" y="310"/>
                  </a:cubicBezTo>
                  <a:cubicBezTo>
                    <a:pt x="496" y="309"/>
                    <a:pt x="494" y="311"/>
                    <a:pt x="492" y="310"/>
                  </a:cubicBezTo>
                  <a:cubicBezTo>
                    <a:pt x="491" y="308"/>
                    <a:pt x="491" y="308"/>
                    <a:pt x="491" y="308"/>
                  </a:cubicBezTo>
                  <a:cubicBezTo>
                    <a:pt x="489" y="308"/>
                    <a:pt x="490" y="310"/>
                    <a:pt x="488" y="311"/>
                  </a:cubicBezTo>
                  <a:cubicBezTo>
                    <a:pt x="487" y="310"/>
                    <a:pt x="487" y="310"/>
                    <a:pt x="486" y="310"/>
                  </a:cubicBezTo>
                  <a:cubicBezTo>
                    <a:pt x="485" y="308"/>
                    <a:pt x="485" y="308"/>
                    <a:pt x="485" y="308"/>
                  </a:cubicBezTo>
                  <a:cubicBezTo>
                    <a:pt x="487" y="306"/>
                    <a:pt x="490" y="305"/>
                    <a:pt x="486" y="304"/>
                  </a:cubicBezTo>
                  <a:lnTo>
                    <a:pt x="484" y="303"/>
                  </a:lnTo>
                  <a:close/>
                  <a:moveTo>
                    <a:pt x="613" y="275"/>
                  </a:moveTo>
                  <a:cubicBezTo>
                    <a:pt x="613" y="276"/>
                    <a:pt x="617" y="281"/>
                    <a:pt x="617" y="281"/>
                  </a:cubicBezTo>
                  <a:cubicBezTo>
                    <a:pt x="619" y="282"/>
                    <a:pt x="620" y="280"/>
                    <a:pt x="622" y="281"/>
                  </a:cubicBezTo>
                  <a:cubicBezTo>
                    <a:pt x="623" y="282"/>
                    <a:pt x="623" y="282"/>
                    <a:pt x="623" y="282"/>
                  </a:cubicBezTo>
                  <a:cubicBezTo>
                    <a:pt x="624" y="283"/>
                    <a:pt x="627" y="283"/>
                    <a:pt x="629" y="284"/>
                  </a:cubicBezTo>
                  <a:cubicBezTo>
                    <a:pt x="629" y="284"/>
                    <a:pt x="629" y="286"/>
                    <a:pt x="629" y="286"/>
                  </a:cubicBezTo>
                  <a:cubicBezTo>
                    <a:pt x="629" y="286"/>
                    <a:pt x="630" y="286"/>
                    <a:pt x="631" y="286"/>
                  </a:cubicBezTo>
                  <a:cubicBezTo>
                    <a:pt x="631" y="287"/>
                    <a:pt x="631" y="289"/>
                    <a:pt x="632" y="289"/>
                  </a:cubicBezTo>
                  <a:cubicBezTo>
                    <a:pt x="631" y="289"/>
                    <a:pt x="632" y="289"/>
                    <a:pt x="631" y="290"/>
                  </a:cubicBezTo>
                  <a:cubicBezTo>
                    <a:pt x="630" y="290"/>
                    <a:pt x="629" y="291"/>
                    <a:pt x="627" y="290"/>
                  </a:cubicBezTo>
                  <a:cubicBezTo>
                    <a:pt x="627" y="290"/>
                    <a:pt x="627" y="289"/>
                    <a:pt x="626" y="289"/>
                  </a:cubicBezTo>
                  <a:cubicBezTo>
                    <a:pt x="626" y="289"/>
                    <a:pt x="625" y="291"/>
                    <a:pt x="625" y="291"/>
                  </a:cubicBezTo>
                  <a:cubicBezTo>
                    <a:pt x="624" y="292"/>
                    <a:pt x="623" y="291"/>
                    <a:pt x="622" y="292"/>
                  </a:cubicBezTo>
                  <a:cubicBezTo>
                    <a:pt x="623" y="292"/>
                    <a:pt x="619" y="291"/>
                    <a:pt x="620" y="291"/>
                  </a:cubicBezTo>
                  <a:cubicBezTo>
                    <a:pt x="620" y="292"/>
                    <a:pt x="619" y="293"/>
                    <a:pt x="618" y="293"/>
                  </a:cubicBezTo>
                  <a:cubicBezTo>
                    <a:pt x="617" y="294"/>
                    <a:pt x="617" y="295"/>
                    <a:pt x="617" y="296"/>
                  </a:cubicBezTo>
                  <a:cubicBezTo>
                    <a:pt x="615" y="295"/>
                    <a:pt x="615" y="295"/>
                    <a:pt x="614" y="294"/>
                  </a:cubicBezTo>
                  <a:cubicBezTo>
                    <a:pt x="612" y="291"/>
                    <a:pt x="614" y="293"/>
                    <a:pt x="613" y="289"/>
                  </a:cubicBezTo>
                  <a:cubicBezTo>
                    <a:pt x="613" y="288"/>
                    <a:pt x="611" y="287"/>
                    <a:pt x="611" y="286"/>
                  </a:cubicBezTo>
                  <a:cubicBezTo>
                    <a:pt x="610" y="285"/>
                    <a:pt x="610" y="283"/>
                    <a:pt x="610" y="283"/>
                  </a:cubicBezTo>
                  <a:cubicBezTo>
                    <a:pt x="611" y="284"/>
                    <a:pt x="611" y="277"/>
                    <a:pt x="611" y="276"/>
                  </a:cubicBezTo>
                  <a:lnTo>
                    <a:pt x="613" y="275"/>
                  </a:lnTo>
                  <a:close/>
                  <a:moveTo>
                    <a:pt x="474" y="270"/>
                  </a:moveTo>
                  <a:cubicBezTo>
                    <a:pt x="474" y="272"/>
                    <a:pt x="474" y="272"/>
                    <a:pt x="474" y="272"/>
                  </a:cubicBezTo>
                  <a:cubicBezTo>
                    <a:pt x="474" y="272"/>
                    <a:pt x="475" y="272"/>
                    <a:pt x="476" y="273"/>
                  </a:cubicBezTo>
                  <a:cubicBezTo>
                    <a:pt x="475" y="271"/>
                    <a:pt x="477" y="269"/>
                    <a:pt x="474" y="270"/>
                  </a:cubicBezTo>
                  <a:close/>
                  <a:moveTo>
                    <a:pt x="583" y="262"/>
                  </a:moveTo>
                  <a:cubicBezTo>
                    <a:pt x="583" y="262"/>
                    <a:pt x="582" y="265"/>
                    <a:pt x="581" y="266"/>
                  </a:cubicBezTo>
                  <a:cubicBezTo>
                    <a:pt x="582" y="266"/>
                    <a:pt x="584" y="266"/>
                    <a:pt x="585" y="267"/>
                  </a:cubicBezTo>
                  <a:cubicBezTo>
                    <a:pt x="587" y="265"/>
                    <a:pt x="587" y="265"/>
                    <a:pt x="587" y="265"/>
                  </a:cubicBezTo>
                  <a:cubicBezTo>
                    <a:pt x="587" y="264"/>
                    <a:pt x="587" y="263"/>
                    <a:pt x="587" y="263"/>
                  </a:cubicBezTo>
                  <a:cubicBezTo>
                    <a:pt x="586" y="262"/>
                    <a:pt x="584" y="262"/>
                    <a:pt x="583" y="262"/>
                  </a:cubicBezTo>
                  <a:close/>
                  <a:moveTo>
                    <a:pt x="570" y="259"/>
                  </a:moveTo>
                  <a:cubicBezTo>
                    <a:pt x="567" y="260"/>
                    <a:pt x="563" y="263"/>
                    <a:pt x="564" y="267"/>
                  </a:cubicBezTo>
                  <a:cubicBezTo>
                    <a:pt x="566" y="269"/>
                    <a:pt x="566" y="269"/>
                    <a:pt x="566" y="269"/>
                  </a:cubicBezTo>
                  <a:cubicBezTo>
                    <a:pt x="566" y="269"/>
                    <a:pt x="565" y="270"/>
                    <a:pt x="566" y="271"/>
                  </a:cubicBezTo>
                  <a:cubicBezTo>
                    <a:pt x="566" y="271"/>
                    <a:pt x="568" y="272"/>
                    <a:pt x="568" y="273"/>
                  </a:cubicBezTo>
                  <a:cubicBezTo>
                    <a:pt x="570" y="272"/>
                    <a:pt x="572" y="271"/>
                    <a:pt x="574" y="271"/>
                  </a:cubicBezTo>
                  <a:cubicBezTo>
                    <a:pt x="574" y="269"/>
                    <a:pt x="574" y="268"/>
                    <a:pt x="574" y="266"/>
                  </a:cubicBezTo>
                  <a:cubicBezTo>
                    <a:pt x="575" y="265"/>
                    <a:pt x="575" y="265"/>
                    <a:pt x="575" y="265"/>
                  </a:cubicBezTo>
                  <a:cubicBezTo>
                    <a:pt x="575" y="264"/>
                    <a:pt x="575" y="263"/>
                    <a:pt x="575" y="263"/>
                  </a:cubicBezTo>
                  <a:cubicBezTo>
                    <a:pt x="575" y="262"/>
                    <a:pt x="574" y="262"/>
                    <a:pt x="573" y="261"/>
                  </a:cubicBezTo>
                  <a:cubicBezTo>
                    <a:pt x="572" y="261"/>
                    <a:pt x="572" y="259"/>
                    <a:pt x="572" y="259"/>
                  </a:cubicBezTo>
                  <a:cubicBezTo>
                    <a:pt x="571" y="258"/>
                    <a:pt x="570" y="259"/>
                    <a:pt x="570" y="259"/>
                  </a:cubicBezTo>
                  <a:close/>
                  <a:moveTo>
                    <a:pt x="585" y="254"/>
                  </a:moveTo>
                  <a:cubicBezTo>
                    <a:pt x="586" y="255"/>
                    <a:pt x="585" y="256"/>
                    <a:pt x="585" y="257"/>
                  </a:cubicBezTo>
                  <a:cubicBezTo>
                    <a:pt x="586" y="257"/>
                    <a:pt x="585" y="258"/>
                    <a:pt x="585" y="259"/>
                  </a:cubicBezTo>
                  <a:cubicBezTo>
                    <a:pt x="586" y="259"/>
                    <a:pt x="587" y="258"/>
                    <a:pt x="587" y="259"/>
                  </a:cubicBezTo>
                  <a:cubicBezTo>
                    <a:pt x="587" y="258"/>
                    <a:pt x="587" y="256"/>
                    <a:pt x="587" y="256"/>
                  </a:cubicBezTo>
                  <a:cubicBezTo>
                    <a:pt x="587" y="255"/>
                    <a:pt x="586" y="254"/>
                    <a:pt x="585" y="254"/>
                  </a:cubicBezTo>
                  <a:close/>
                  <a:moveTo>
                    <a:pt x="538" y="251"/>
                  </a:moveTo>
                  <a:cubicBezTo>
                    <a:pt x="538" y="251"/>
                    <a:pt x="538" y="254"/>
                    <a:pt x="538" y="254"/>
                  </a:cubicBezTo>
                  <a:cubicBezTo>
                    <a:pt x="538" y="254"/>
                    <a:pt x="540" y="254"/>
                    <a:pt x="540" y="254"/>
                  </a:cubicBezTo>
                  <a:cubicBezTo>
                    <a:pt x="540" y="254"/>
                    <a:pt x="543" y="254"/>
                    <a:pt x="542" y="254"/>
                  </a:cubicBezTo>
                  <a:cubicBezTo>
                    <a:pt x="544" y="255"/>
                    <a:pt x="543" y="252"/>
                    <a:pt x="543" y="252"/>
                  </a:cubicBezTo>
                  <a:cubicBezTo>
                    <a:pt x="541" y="251"/>
                    <a:pt x="540" y="251"/>
                    <a:pt x="538" y="251"/>
                  </a:cubicBezTo>
                  <a:close/>
                  <a:moveTo>
                    <a:pt x="544" y="241"/>
                  </a:moveTo>
                  <a:cubicBezTo>
                    <a:pt x="544" y="241"/>
                    <a:pt x="544" y="243"/>
                    <a:pt x="545" y="243"/>
                  </a:cubicBezTo>
                  <a:cubicBezTo>
                    <a:pt x="546" y="244"/>
                    <a:pt x="545" y="241"/>
                    <a:pt x="545" y="241"/>
                  </a:cubicBezTo>
                  <a:lnTo>
                    <a:pt x="544" y="241"/>
                  </a:lnTo>
                  <a:close/>
                  <a:moveTo>
                    <a:pt x="567" y="239"/>
                  </a:moveTo>
                  <a:cubicBezTo>
                    <a:pt x="567" y="239"/>
                    <a:pt x="566" y="241"/>
                    <a:pt x="566" y="241"/>
                  </a:cubicBezTo>
                  <a:cubicBezTo>
                    <a:pt x="566" y="241"/>
                    <a:pt x="566" y="241"/>
                    <a:pt x="566" y="242"/>
                  </a:cubicBezTo>
                  <a:cubicBezTo>
                    <a:pt x="567" y="242"/>
                    <a:pt x="568" y="242"/>
                    <a:pt x="569" y="242"/>
                  </a:cubicBezTo>
                  <a:cubicBezTo>
                    <a:pt x="570" y="239"/>
                    <a:pt x="570" y="239"/>
                    <a:pt x="570" y="239"/>
                  </a:cubicBezTo>
                  <a:cubicBezTo>
                    <a:pt x="569" y="239"/>
                    <a:pt x="567" y="240"/>
                    <a:pt x="567" y="239"/>
                  </a:cubicBezTo>
                  <a:close/>
                  <a:moveTo>
                    <a:pt x="548" y="237"/>
                  </a:moveTo>
                  <a:cubicBezTo>
                    <a:pt x="548" y="237"/>
                    <a:pt x="548" y="240"/>
                    <a:pt x="548" y="240"/>
                  </a:cubicBezTo>
                  <a:cubicBezTo>
                    <a:pt x="550" y="239"/>
                    <a:pt x="550" y="239"/>
                    <a:pt x="550" y="239"/>
                  </a:cubicBezTo>
                  <a:cubicBezTo>
                    <a:pt x="550" y="238"/>
                    <a:pt x="550" y="237"/>
                    <a:pt x="550" y="237"/>
                  </a:cubicBezTo>
                  <a:cubicBezTo>
                    <a:pt x="550" y="237"/>
                    <a:pt x="548" y="237"/>
                    <a:pt x="548" y="237"/>
                  </a:cubicBezTo>
                  <a:close/>
                  <a:moveTo>
                    <a:pt x="542" y="233"/>
                  </a:moveTo>
                  <a:cubicBezTo>
                    <a:pt x="541" y="233"/>
                    <a:pt x="539" y="235"/>
                    <a:pt x="538" y="235"/>
                  </a:cubicBezTo>
                  <a:cubicBezTo>
                    <a:pt x="536" y="236"/>
                    <a:pt x="534" y="235"/>
                    <a:pt x="532" y="235"/>
                  </a:cubicBezTo>
                  <a:cubicBezTo>
                    <a:pt x="532" y="236"/>
                    <a:pt x="531" y="237"/>
                    <a:pt x="532" y="237"/>
                  </a:cubicBezTo>
                  <a:cubicBezTo>
                    <a:pt x="531" y="237"/>
                    <a:pt x="533" y="238"/>
                    <a:pt x="533" y="238"/>
                  </a:cubicBezTo>
                  <a:cubicBezTo>
                    <a:pt x="532" y="238"/>
                    <a:pt x="534" y="239"/>
                    <a:pt x="534" y="239"/>
                  </a:cubicBezTo>
                  <a:cubicBezTo>
                    <a:pt x="534" y="238"/>
                    <a:pt x="536" y="237"/>
                    <a:pt x="536" y="237"/>
                  </a:cubicBezTo>
                  <a:cubicBezTo>
                    <a:pt x="536" y="238"/>
                    <a:pt x="537" y="240"/>
                    <a:pt x="537" y="240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9" y="240"/>
                    <a:pt x="550" y="232"/>
                    <a:pt x="542" y="233"/>
                  </a:cubicBezTo>
                  <a:close/>
                  <a:moveTo>
                    <a:pt x="623" y="232"/>
                  </a:moveTo>
                  <a:cubicBezTo>
                    <a:pt x="629" y="232"/>
                    <a:pt x="627" y="233"/>
                    <a:pt x="629" y="234"/>
                  </a:cubicBezTo>
                  <a:cubicBezTo>
                    <a:pt x="628" y="234"/>
                    <a:pt x="618" y="232"/>
                    <a:pt x="623" y="232"/>
                  </a:cubicBezTo>
                  <a:close/>
                  <a:moveTo>
                    <a:pt x="474" y="229"/>
                  </a:moveTo>
                  <a:cubicBezTo>
                    <a:pt x="475" y="236"/>
                    <a:pt x="474" y="236"/>
                    <a:pt x="481" y="237"/>
                  </a:cubicBezTo>
                  <a:cubicBezTo>
                    <a:pt x="478" y="235"/>
                    <a:pt x="475" y="232"/>
                    <a:pt x="474" y="229"/>
                  </a:cubicBezTo>
                  <a:close/>
                  <a:moveTo>
                    <a:pt x="622" y="227"/>
                  </a:moveTo>
                  <a:cubicBezTo>
                    <a:pt x="622" y="227"/>
                    <a:pt x="622" y="229"/>
                    <a:pt x="622" y="229"/>
                  </a:cubicBezTo>
                  <a:cubicBezTo>
                    <a:pt x="619" y="230"/>
                    <a:pt x="621" y="227"/>
                    <a:pt x="622" y="227"/>
                  </a:cubicBezTo>
                  <a:close/>
                  <a:moveTo>
                    <a:pt x="615" y="220"/>
                  </a:moveTo>
                  <a:cubicBezTo>
                    <a:pt x="618" y="220"/>
                    <a:pt x="616" y="223"/>
                    <a:pt x="616" y="223"/>
                  </a:cubicBezTo>
                  <a:cubicBezTo>
                    <a:pt x="616" y="223"/>
                    <a:pt x="614" y="223"/>
                    <a:pt x="614" y="223"/>
                  </a:cubicBezTo>
                  <a:cubicBezTo>
                    <a:pt x="614" y="222"/>
                    <a:pt x="613" y="220"/>
                    <a:pt x="615" y="220"/>
                  </a:cubicBezTo>
                  <a:close/>
                  <a:moveTo>
                    <a:pt x="604" y="216"/>
                  </a:moveTo>
                  <a:cubicBezTo>
                    <a:pt x="604" y="216"/>
                    <a:pt x="604" y="218"/>
                    <a:pt x="604" y="218"/>
                  </a:cubicBezTo>
                  <a:cubicBezTo>
                    <a:pt x="602" y="219"/>
                    <a:pt x="603" y="216"/>
                    <a:pt x="604" y="216"/>
                  </a:cubicBezTo>
                  <a:close/>
                  <a:moveTo>
                    <a:pt x="387" y="173"/>
                  </a:moveTo>
                  <a:cubicBezTo>
                    <a:pt x="387" y="176"/>
                    <a:pt x="387" y="176"/>
                    <a:pt x="387" y="176"/>
                  </a:cubicBezTo>
                  <a:cubicBezTo>
                    <a:pt x="387" y="176"/>
                    <a:pt x="389" y="176"/>
                    <a:pt x="389" y="176"/>
                  </a:cubicBezTo>
                  <a:cubicBezTo>
                    <a:pt x="389" y="173"/>
                    <a:pt x="389" y="173"/>
                    <a:pt x="389" y="173"/>
                  </a:cubicBezTo>
                  <a:cubicBezTo>
                    <a:pt x="388" y="173"/>
                    <a:pt x="387" y="174"/>
                    <a:pt x="387" y="173"/>
                  </a:cubicBezTo>
                  <a:close/>
                  <a:moveTo>
                    <a:pt x="550" y="163"/>
                  </a:moveTo>
                  <a:cubicBezTo>
                    <a:pt x="547" y="163"/>
                    <a:pt x="544" y="165"/>
                    <a:pt x="542" y="166"/>
                  </a:cubicBezTo>
                  <a:cubicBezTo>
                    <a:pt x="542" y="166"/>
                    <a:pt x="542" y="166"/>
                    <a:pt x="542" y="166"/>
                  </a:cubicBezTo>
                  <a:cubicBezTo>
                    <a:pt x="539" y="166"/>
                    <a:pt x="537" y="164"/>
                    <a:pt x="535" y="164"/>
                  </a:cubicBezTo>
                  <a:cubicBezTo>
                    <a:pt x="532" y="163"/>
                    <a:pt x="532" y="165"/>
                    <a:pt x="530" y="166"/>
                  </a:cubicBezTo>
                  <a:cubicBezTo>
                    <a:pt x="529" y="166"/>
                    <a:pt x="528" y="166"/>
                    <a:pt x="527" y="166"/>
                  </a:cubicBezTo>
                  <a:cubicBezTo>
                    <a:pt x="522" y="169"/>
                    <a:pt x="523" y="175"/>
                    <a:pt x="522" y="179"/>
                  </a:cubicBezTo>
                  <a:cubicBezTo>
                    <a:pt x="521" y="176"/>
                    <a:pt x="521" y="185"/>
                    <a:pt x="525" y="186"/>
                  </a:cubicBezTo>
                  <a:cubicBezTo>
                    <a:pt x="529" y="187"/>
                    <a:pt x="530" y="184"/>
                    <a:pt x="532" y="184"/>
                  </a:cubicBezTo>
                  <a:cubicBezTo>
                    <a:pt x="535" y="184"/>
                    <a:pt x="537" y="186"/>
                    <a:pt x="540" y="185"/>
                  </a:cubicBezTo>
                  <a:cubicBezTo>
                    <a:pt x="544" y="185"/>
                    <a:pt x="545" y="181"/>
                    <a:pt x="548" y="180"/>
                  </a:cubicBezTo>
                  <a:cubicBezTo>
                    <a:pt x="549" y="180"/>
                    <a:pt x="550" y="181"/>
                    <a:pt x="552" y="180"/>
                  </a:cubicBezTo>
                  <a:cubicBezTo>
                    <a:pt x="552" y="180"/>
                    <a:pt x="553" y="178"/>
                    <a:pt x="553" y="178"/>
                  </a:cubicBezTo>
                  <a:cubicBezTo>
                    <a:pt x="554" y="178"/>
                    <a:pt x="555" y="179"/>
                    <a:pt x="558" y="179"/>
                  </a:cubicBezTo>
                  <a:cubicBezTo>
                    <a:pt x="558" y="179"/>
                    <a:pt x="559" y="177"/>
                    <a:pt x="560" y="177"/>
                  </a:cubicBezTo>
                  <a:cubicBezTo>
                    <a:pt x="559" y="176"/>
                    <a:pt x="560" y="176"/>
                    <a:pt x="560" y="175"/>
                  </a:cubicBezTo>
                  <a:cubicBezTo>
                    <a:pt x="558" y="174"/>
                    <a:pt x="558" y="174"/>
                    <a:pt x="558" y="174"/>
                  </a:cubicBezTo>
                  <a:cubicBezTo>
                    <a:pt x="557" y="172"/>
                    <a:pt x="556" y="169"/>
                    <a:pt x="556" y="168"/>
                  </a:cubicBezTo>
                  <a:cubicBezTo>
                    <a:pt x="555" y="166"/>
                    <a:pt x="555" y="166"/>
                    <a:pt x="555" y="164"/>
                  </a:cubicBezTo>
                  <a:cubicBezTo>
                    <a:pt x="554" y="164"/>
                    <a:pt x="552" y="165"/>
                    <a:pt x="552" y="165"/>
                  </a:cubicBezTo>
                  <a:cubicBezTo>
                    <a:pt x="551" y="165"/>
                    <a:pt x="551" y="163"/>
                    <a:pt x="550" y="163"/>
                  </a:cubicBezTo>
                  <a:close/>
                  <a:moveTo>
                    <a:pt x="397" y="156"/>
                  </a:moveTo>
                  <a:cubicBezTo>
                    <a:pt x="397" y="156"/>
                    <a:pt x="397" y="157"/>
                    <a:pt x="397" y="158"/>
                  </a:cubicBezTo>
                  <a:cubicBezTo>
                    <a:pt x="399" y="158"/>
                    <a:pt x="399" y="156"/>
                    <a:pt x="397" y="156"/>
                  </a:cubicBezTo>
                  <a:close/>
                  <a:moveTo>
                    <a:pt x="381" y="153"/>
                  </a:moveTo>
                  <a:cubicBezTo>
                    <a:pt x="380" y="153"/>
                    <a:pt x="378" y="156"/>
                    <a:pt x="381" y="156"/>
                  </a:cubicBezTo>
                  <a:cubicBezTo>
                    <a:pt x="381" y="156"/>
                    <a:pt x="383" y="152"/>
                    <a:pt x="381" y="153"/>
                  </a:cubicBezTo>
                  <a:close/>
                  <a:moveTo>
                    <a:pt x="399" y="135"/>
                  </a:moveTo>
                  <a:cubicBezTo>
                    <a:pt x="399" y="137"/>
                    <a:pt x="398" y="141"/>
                    <a:pt x="396" y="142"/>
                  </a:cubicBezTo>
                  <a:cubicBezTo>
                    <a:pt x="395" y="142"/>
                    <a:pt x="394" y="141"/>
                    <a:pt x="393" y="142"/>
                  </a:cubicBezTo>
                  <a:cubicBezTo>
                    <a:pt x="393" y="143"/>
                    <a:pt x="394" y="144"/>
                    <a:pt x="393" y="145"/>
                  </a:cubicBezTo>
                  <a:cubicBezTo>
                    <a:pt x="393" y="145"/>
                    <a:pt x="391" y="147"/>
                    <a:pt x="391" y="147"/>
                  </a:cubicBezTo>
                  <a:cubicBezTo>
                    <a:pt x="391" y="148"/>
                    <a:pt x="392" y="150"/>
                    <a:pt x="392" y="150"/>
                  </a:cubicBezTo>
                  <a:cubicBezTo>
                    <a:pt x="393" y="150"/>
                    <a:pt x="393" y="149"/>
                    <a:pt x="393" y="149"/>
                  </a:cubicBezTo>
                  <a:cubicBezTo>
                    <a:pt x="394" y="149"/>
                    <a:pt x="395" y="149"/>
                    <a:pt x="396" y="150"/>
                  </a:cubicBezTo>
                  <a:cubicBezTo>
                    <a:pt x="397" y="150"/>
                    <a:pt x="397" y="151"/>
                    <a:pt x="397" y="152"/>
                  </a:cubicBezTo>
                  <a:cubicBezTo>
                    <a:pt x="398" y="152"/>
                    <a:pt x="404" y="154"/>
                    <a:pt x="405" y="154"/>
                  </a:cubicBezTo>
                  <a:cubicBezTo>
                    <a:pt x="405" y="154"/>
                    <a:pt x="405" y="152"/>
                    <a:pt x="407" y="153"/>
                  </a:cubicBezTo>
                  <a:cubicBezTo>
                    <a:pt x="407" y="153"/>
                    <a:pt x="408" y="155"/>
                    <a:pt x="409" y="156"/>
                  </a:cubicBezTo>
                  <a:cubicBezTo>
                    <a:pt x="410" y="155"/>
                    <a:pt x="411" y="155"/>
                    <a:pt x="412" y="155"/>
                  </a:cubicBezTo>
                  <a:cubicBezTo>
                    <a:pt x="413" y="151"/>
                    <a:pt x="415" y="145"/>
                    <a:pt x="413" y="141"/>
                  </a:cubicBezTo>
                  <a:cubicBezTo>
                    <a:pt x="413" y="140"/>
                    <a:pt x="411" y="140"/>
                    <a:pt x="410" y="139"/>
                  </a:cubicBezTo>
                  <a:cubicBezTo>
                    <a:pt x="409" y="138"/>
                    <a:pt x="410" y="137"/>
                    <a:pt x="409" y="136"/>
                  </a:cubicBezTo>
                  <a:cubicBezTo>
                    <a:pt x="408" y="135"/>
                    <a:pt x="401" y="135"/>
                    <a:pt x="399" y="135"/>
                  </a:cubicBezTo>
                  <a:close/>
                  <a:moveTo>
                    <a:pt x="395" y="133"/>
                  </a:moveTo>
                  <a:cubicBezTo>
                    <a:pt x="395" y="133"/>
                    <a:pt x="394" y="135"/>
                    <a:pt x="393" y="136"/>
                  </a:cubicBezTo>
                  <a:cubicBezTo>
                    <a:pt x="392" y="137"/>
                    <a:pt x="390" y="136"/>
                    <a:pt x="388" y="137"/>
                  </a:cubicBezTo>
                  <a:cubicBezTo>
                    <a:pt x="388" y="139"/>
                    <a:pt x="388" y="140"/>
                    <a:pt x="389" y="140"/>
                  </a:cubicBezTo>
                  <a:cubicBezTo>
                    <a:pt x="389" y="139"/>
                    <a:pt x="390" y="140"/>
                    <a:pt x="391" y="140"/>
                  </a:cubicBezTo>
                  <a:cubicBezTo>
                    <a:pt x="391" y="140"/>
                    <a:pt x="392" y="137"/>
                    <a:pt x="392" y="137"/>
                  </a:cubicBezTo>
                  <a:cubicBezTo>
                    <a:pt x="393" y="137"/>
                    <a:pt x="394" y="137"/>
                    <a:pt x="395" y="137"/>
                  </a:cubicBezTo>
                  <a:cubicBezTo>
                    <a:pt x="395" y="137"/>
                    <a:pt x="397" y="132"/>
                    <a:pt x="395" y="133"/>
                  </a:cubicBezTo>
                  <a:close/>
                  <a:moveTo>
                    <a:pt x="389" y="132"/>
                  </a:moveTo>
                  <a:cubicBezTo>
                    <a:pt x="390" y="134"/>
                    <a:pt x="390" y="134"/>
                    <a:pt x="390" y="134"/>
                  </a:cubicBezTo>
                  <a:cubicBezTo>
                    <a:pt x="390" y="133"/>
                    <a:pt x="391" y="132"/>
                    <a:pt x="389" y="132"/>
                  </a:cubicBezTo>
                  <a:close/>
                  <a:moveTo>
                    <a:pt x="386" y="132"/>
                  </a:moveTo>
                  <a:cubicBezTo>
                    <a:pt x="386" y="132"/>
                    <a:pt x="386" y="134"/>
                    <a:pt x="386" y="134"/>
                  </a:cubicBezTo>
                  <a:cubicBezTo>
                    <a:pt x="388" y="135"/>
                    <a:pt x="387" y="133"/>
                    <a:pt x="386" y="132"/>
                  </a:cubicBezTo>
                  <a:close/>
                  <a:moveTo>
                    <a:pt x="404" y="131"/>
                  </a:moveTo>
                  <a:cubicBezTo>
                    <a:pt x="402" y="131"/>
                    <a:pt x="404" y="133"/>
                    <a:pt x="405" y="133"/>
                  </a:cubicBezTo>
                  <a:cubicBezTo>
                    <a:pt x="405" y="133"/>
                    <a:pt x="407" y="130"/>
                    <a:pt x="404" y="131"/>
                  </a:cubicBezTo>
                  <a:close/>
                  <a:moveTo>
                    <a:pt x="538" y="128"/>
                  </a:moveTo>
                  <a:cubicBezTo>
                    <a:pt x="537" y="128"/>
                    <a:pt x="535" y="129"/>
                    <a:pt x="535" y="130"/>
                  </a:cubicBezTo>
                  <a:cubicBezTo>
                    <a:pt x="535" y="130"/>
                    <a:pt x="533" y="130"/>
                    <a:pt x="533" y="130"/>
                  </a:cubicBezTo>
                  <a:cubicBezTo>
                    <a:pt x="534" y="130"/>
                    <a:pt x="532" y="130"/>
                    <a:pt x="532" y="130"/>
                  </a:cubicBezTo>
                  <a:cubicBezTo>
                    <a:pt x="533" y="132"/>
                    <a:pt x="533" y="132"/>
                    <a:pt x="533" y="132"/>
                  </a:cubicBezTo>
                  <a:cubicBezTo>
                    <a:pt x="534" y="132"/>
                    <a:pt x="535" y="131"/>
                    <a:pt x="536" y="132"/>
                  </a:cubicBezTo>
                  <a:cubicBezTo>
                    <a:pt x="536" y="132"/>
                    <a:pt x="537" y="133"/>
                    <a:pt x="538" y="134"/>
                  </a:cubicBezTo>
                  <a:cubicBezTo>
                    <a:pt x="538" y="133"/>
                    <a:pt x="537" y="132"/>
                    <a:pt x="538" y="131"/>
                  </a:cubicBezTo>
                  <a:cubicBezTo>
                    <a:pt x="538" y="130"/>
                    <a:pt x="544" y="127"/>
                    <a:pt x="538" y="128"/>
                  </a:cubicBezTo>
                  <a:close/>
                  <a:moveTo>
                    <a:pt x="443" y="114"/>
                  </a:moveTo>
                  <a:cubicBezTo>
                    <a:pt x="442" y="114"/>
                    <a:pt x="441" y="114"/>
                    <a:pt x="440" y="114"/>
                  </a:cubicBezTo>
                  <a:cubicBezTo>
                    <a:pt x="439" y="116"/>
                    <a:pt x="439" y="116"/>
                    <a:pt x="439" y="116"/>
                  </a:cubicBezTo>
                  <a:cubicBezTo>
                    <a:pt x="441" y="119"/>
                    <a:pt x="441" y="119"/>
                    <a:pt x="446" y="120"/>
                  </a:cubicBezTo>
                  <a:cubicBezTo>
                    <a:pt x="446" y="120"/>
                    <a:pt x="445" y="118"/>
                    <a:pt x="445" y="118"/>
                  </a:cubicBezTo>
                  <a:cubicBezTo>
                    <a:pt x="445" y="118"/>
                    <a:pt x="445" y="115"/>
                    <a:pt x="445" y="114"/>
                  </a:cubicBezTo>
                  <a:cubicBezTo>
                    <a:pt x="444" y="114"/>
                    <a:pt x="443" y="114"/>
                    <a:pt x="443" y="114"/>
                  </a:cubicBezTo>
                  <a:close/>
                  <a:moveTo>
                    <a:pt x="395" y="111"/>
                  </a:moveTo>
                  <a:cubicBezTo>
                    <a:pt x="394" y="112"/>
                    <a:pt x="394" y="114"/>
                    <a:pt x="393" y="115"/>
                  </a:cubicBezTo>
                  <a:cubicBezTo>
                    <a:pt x="392" y="114"/>
                    <a:pt x="392" y="117"/>
                    <a:pt x="391" y="117"/>
                  </a:cubicBezTo>
                  <a:cubicBezTo>
                    <a:pt x="392" y="118"/>
                    <a:pt x="394" y="118"/>
                    <a:pt x="395" y="119"/>
                  </a:cubicBezTo>
                  <a:cubicBezTo>
                    <a:pt x="397" y="120"/>
                    <a:pt x="396" y="123"/>
                    <a:pt x="398" y="124"/>
                  </a:cubicBezTo>
                  <a:cubicBezTo>
                    <a:pt x="400" y="125"/>
                    <a:pt x="402" y="124"/>
                    <a:pt x="405" y="124"/>
                  </a:cubicBezTo>
                  <a:cubicBezTo>
                    <a:pt x="408" y="125"/>
                    <a:pt x="410" y="127"/>
                    <a:pt x="412" y="128"/>
                  </a:cubicBezTo>
                  <a:cubicBezTo>
                    <a:pt x="413" y="128"/>
                    <a:pt x="413" y="127"/>
                    <a:pt x="414" y="128"/>
                  </a:cubicBezTo>
                  <a:cubicBezTo>
                    <a:pt x="416" y="126"/>
                    <a:pt x="414" y="124"/>
                    <a:pt x="418" y="124"/>
                  </a:cubicBezTo>
                  <a:cubicBezTo>
                    <a:pt x="418" y="126"/>
                    <a:pt x="418" y="126"/>
                    <a:pt x="418" y="126"/>
                  </a:cubicBezTo>
                  <a:cubicBezTo>
                    <a:pt x="421" y="127"/>
                    <a:pt x="428" y="128"/>
                    <a:pt x="429" y="130"/>
                  </a:cubicBezTo>
                  <a:cubicBezTo>
                    <a:pt x="429" y="131"/>
                    <a:pt x="428" y="132"/>
                    <a:pt x="429" y="132"/>
                  </a:cubicBezTo>
                  <a:cubicBezTo>
                    <a:pt x="429" y="133"/>
                    <a:pt x="431" y="133"/>
                    <a:pt x="431" y="134"/>
                  </a:cubicBezTo>
                  <a:cubicBezTo>
                    <a:pt x="433" y="138"/>
                    <a:pt x="430" y="139"/>
                    <a:pt x="430" y="142"/>
                  </a:cubicBezTo>
                  <a:cubicBezTo>
                    <a:pt x="430" y="143"/>
                    <a:pt x="431" y="144"/>
                    <a:pt x="431" y="144"/>
                  </a:cubicBezTo>
                  <a:cubicBezTo>
                    <a:pt x="431" y="146"/>
                    <a:pt x="429" y="147"/>
                    <a:pt x="429" y="148"/>
                  </a:cubicBezTo>
                  <a:cubicBezTo>
                    <a:pt x="429" y="149"/>
                    <a:pt x="430" y="151"/>
                    <a:pt x="431" y="152"/>
                  </a:cubicBezTo>
                  <a:cubicBezTo>
                    <a:pt x="431" y="153"/>
                    <a:pt x="431" y="155"/>
                    <a:pt x="431" y="154"/>
                  </a:cubicBezTo>
                  <a:cubicBezTo>
                    <a:pt x="431" y="155"/>
                    <a:pt x="431" y="158"/>
                    <a:pt x="431" y="158"/>
                  </a:cubicBezTo>
                  <a:cubicBezTo>
                    <a:pt x="433" y="158"/>
                    <a:pt x="434" y="158"/>
                    <a:pt x="435" y="158"/>
                  </a:cubicBezTo>
                  <a:cubicBezTo>
                    <a:pt x="436" y="156"/>
                    <a:pt x="436" y="156"/>
                    <a:pt x="436" y="156"/>
                  </a:cubicBezTo>
                  <a:cubicBezTo>
                    <a:pt x="440" y="155"/>
                    <a:pt x="439" y="157"/>
                    <a:pt x="439" y="158"/>
                  </a:cubicBezTo>
                  <a:cubicBezTo>
                    <a:pt x="439" y="158"/>
                    <a:pt x="439" y="158"/>
                    <a:pt x="439" y="158"/>
                  </a:cubicBezTo>
                  <a:cubicBezTo>
                    <a:pt x="439" y="158"/>
                    <a:pt x="451" y="156"/>
                    <a:pt x="451" y="156"/>
                  </a:cubicBezTo>
                  <a:cubicBezTo>
                    <a:pt x="452" y="155"/>
                    <a:pt x="451" y="153"/>
                    <a:pt x="452" y="152"/>
                  </a:cubicBezTo>
                  <a:cubicBezTo>
                    <a:pt x="455" y="150"/>
                    <a:pt x="455" y="150"/>
                    <a:pt x="455" y="150"/>
                  </a:cubicBezTo>
                  <a:cubicBezTo>
                    <a:pt x="456" y="152"/>
                    <a:pt x="457" y="155"/>
                    <a:pt x="457" y="157"/>
                  </a:cubicBezTo>
                  <a:cubicBezTo>
                    <a:pt x="459" y="157"/>
                    <a:pt x="460" y="158"/>
                    <a:pt x="462" y="158"/>
                  </a:cubicBezTo>
                  <a:cubicBezTo>
                    <a:pt x="462" y="157"/>
                    <a:pt x="465" y="155"/>
                    <a:pt x="466" y="156"/>
                  </a:cubicBezTo>
                  <a:cubicBezTo>
                    <a:pt x="466" y="156"/>
                    <a:pt x="468" y="158"/>
                    <a:pt x="470" y="157"/>
                  </a:cubicBezTo>
                  <a:cubicBezTo>
                    <a:pt x="471" y="154"/>
                    <a:pt x="471" y="154"/>
                    <a:pt x="471" y="154"/>
                  </a:cubicBezTo>
                  <a:cubicBezTo>
                    <a:pt x="473" y="154"/>
                    <a:pt x="473" y="154"/>
                    <a:pt x="474" y="154"/>
                  </a:cubicBezTo>
                  <a:cubicBezTo>
                    <a:pt x="475" y="154"/>
                    <a:pt x="475" y="155"/>
                    <a:pt x="475" y="157"/>
                  </a:cubicBezTo>
                  <a:cubicBezTo>
                    <a:pt x="478" y="157"/>
                    <a:pt x="480" y="156"/>
                    <a:pt x="482" y="156"/>
                  </a:cubicBezTo>
                  <a:cubicBezTo>
                    <a:pt x="482" y="154"/>
                    <a:pt x="482" y="154"/>
                    <a:pt x="482" y="154"/>
                  </a:cubicBezTo>
                  <a:cubicBezTo>
                    <a:pt x="484" y="155"/>
                    <a:pt x="483" y="156"/>
                    <a:pt x="484" y="157"/>
                  </a:cubicBezTo>
                  <a:cubicBezTo>
                    <a:pt x="485" y="157"/>
                    <a:pt x="485" y="156"/>
                    <a:pt x="486" y="156"/>
                  </a:cubicBezTo>
                  <a:cubicBezTo>
                    <a:pt x="487" y="155"/>
                    <a:pt x="489" y="156"/>
                    <a:pt x="491" y="156"/>
                  </a:cubicBezTo>
                  <a:cubicBezTo>
                    <a:pt x="495" y="156"/>
                    <a:pt x="498" y="156"/>
                    <a:pt x="502" y="156"/>
                  </a:cubicBezTo>
                  <a:cubicBezTo>
                    <a:pt x="502" y="154"/>
                    <a:pt x="502" y="155"/>
                    <a:pt x="503" y="155"/>
                  </a:cubicBezTo>
                  <a:cubicBezTo>
                    <a:pt x="503" y="153"/>
                    <a:pt x="503" y="151"/>
                    <a:pt x="502" y="151"/>
                  </a:cubicBezTo>
                  <a:cubicBezTo>
                    <a:pt x="503" y="151"/>
                    <a:pt x="504" y="151"/>
                    <a:pt x="504" y="151"/>
                  </a:cubicBezTo>
                  <a:cubicBezTo>
                    <a:pt x="505" y="151"/>
                    <a:pt x="505" y="154"/>
                    <a:pt x="505" y="154"/>
                  </a:cubicBezTo>
                  <a:cubicBezTo>
                    <a:pt x="506" y="154"/>
                    <a:pt x="507" y="155"/>
                    <a:pt x="508" y="156"/>
                  </a:cubicBezTo>
                  <a:cubicBezTo>
                    <a:pt x="509" y="156"/>
                    <a:pt x="509" y="155"/>
                    <a:pt x="510" y="155"/>
                  </a:cubicBezTo>
                  <a:cubicBezTo>
                    <a:pt x="511" y="154"/>
                    <a:pt x="510" y="154"/>
                    <a:pt x="511" y="154"/>
                  </a:cubicBezTo>
                  <a:cubicBezTo>
                    <a:pt x="511" y="154"/>
                    <a:pt x="512" y="155"/>
                    <a:pt x="512" y="156"/>
                  </a:cubicBezTo>
                  <a:cubicBezTo>
                    <a:pt x="514" y="156"/>
                    <a:pt x="526" y="155"/>
                    <a:pt x="529" y="154"/>
                  </a:cubicBezTo>
                  <a:cubicBezTo>
                    <a:pt x="529" y="154"/>
                    <a:pt x="529" y="152"/>
                    <a:pt x="530" y="152"/>
                  </a:cubicBezTo>
                  <a:cubicBezTo>
                    <a:pt x="531" y="156"/>
                    <a:pt x="530" y="150"/>
                    <a:pt x="530" y="148"/>
                  </a:cubicBezTo>
                  <a:cubicBezTo>
                    <a:pt x="531" y="147"/>
                    <a:pt x="530" y="149"/>
                    <a:pt x="530" y="149"/>
                  </a:cubicBezTo>
                  <a:cubicBezTo>
                    <a:pt x="532" y="148"/>
                    <a:pt x="534" y="147"/>
                    <a:pt x="535" y="146"/>
                  </a:cubicBezTo>
                  <a:cubicBezTo>
                    <a:pt x="537" y="143"/>
                    <a:pt x="536" y="142"/>
                    <a:pt x="535" y="139"/>
                  </a:cubicBezTo>
                  <a:cubicBezTo>
                    <a:pt x="535" y="139"/>
                    <a:pt x="533" y="139"/>
                    <a:pt x="533" y="139"/>
                  </a:cubicBezTo>
                  <a:cubicBezTo>
                    <a:pt x="531" y="138"/>
                    <a:pt x="527" y="135"/>
                    <a:pt x="524" y="135"/>
                  </a:cubicBezTo>
                  <a:cubicBezTo>
                    <a:pt x="523" y="135"/>
                    <a:pt x="521" y="137"/>
                    <a:pt x="520" y="136"/>
                  </a:cubicBezTo>
                  <a:cubicBezTo>
                    <a:pt x="517" y="134"/>
                    <a:pt x="517" y="134"/>
                    <a:pt x="517" y="134"/>
                  </a:cubicBezTo>
                  <a:cubicBezTo>
                    <a:pt x="517" y="134"/>
                    <a:pt x="517" y="132"/>
                    <a:pt x="517" y="132"/>
                  </a:cubicBezTo>
                  <a:cubicBezTo>
                    <a:pt x="516" y="132"/>
                    <a:pt x="508" y="131"/>
                    <a:pt x="506" y="132"/>
                  </a:cubicBezTo>
                  <a:cubicBezTo>
                    <a:pt x="506" y="132"/>
                    <a:pt x="505" y="133"/>
                    <a:pt x="503" y="133"/>
                  </a:cubicBezTo>
                  <a:cubicBezTo>
                    <a:pt x="502" y="133"/>
                    <a:pt x="501" y="131"/>
                    <a:pt x="497" y="131"/>
                  </a:cubicBezTo>
                  <a:cubicBezTo>
                    <a:pt x="496" y="132"/>
                    <a:pt x="496" y="132"/>
                    <a:pt x="496" y="132"/>
                  </a:cubicBezTo>
                  <a:cubicBezTo>
                    <a:pt x="494" y="133"/>
                    <a:pt x="493" y="132"/>
                    <a:pt x="492" y="132"/>
                  </a:cubicBezTo>
                  <a:cubicBezTo>
                    <a:pt x="491" y="134"/>
                    <a:pt x="491" y="134"/>
                    <a:pt x="491" y="134"/>
                  </a:cubicBezTo>
                  <a:cubicBezTo>
                    <a:pt x="489" y="135"/>
                    <a:pt x="485" y="133"/>
                    <a:pt x="482" y="134"/>
                  </a:cubicBezTo>
                  <a:cubicBezTo>
                    <a:pt x="482" y="135"/>
                    <a:pt x="480" y="135"/>
                    <a:pt x="479" y="136"/>
                  </a:cubicBezTo>
                  <a:cubicBezTo>
                    <a:pt x="479" y="136"/>
                    <a:pt x="479" y="138"/>
                    <a:pt x="479" y="138"/>
                  </a:cubicBezTo>
                  <a:cubicBezTo>
                    <a:pt x="477" y="138"/>
                    <a:pt x="470" y="136"/>
                    <a:pt x="468" y="135"/>
                  </a:cubicBezTo>
                  <a:cubicBezTo>
                    <a:pt x="468" y="138"/>
                    <a:pt x="468" y="138"/>
                    <a:pt x="468" y="138"/>
                  </a:cubicBezTo>
                  <a:cubicBezTo>
                    <a:pt x="467" y="138"/>
                    <a:pt x="465" y="136"/>
                    <a:pt x="463" y="136"/>
                  </a:cubicBezTo>
                  <a:cubicBezTo>
                    <a:pt x="463" y="136"/>
                    <a:pt x="463" y="138"/>
                    <a:pt x="461" y="138"/>
                  </a:cubicBezTo>
                  <a:cubicBezTo>
                    <a:pt x="461" y="136"/>
                    <a:pt x="461" y="136"/>
                    <a:pt x="461" y="136"/>
                  </a:cubicBezTo>
                  <a:cubicBezTo>
                    <a:pt x="458" y="135"/>
                    <a:pt x="456" y="135"/>
                    <a:pt x="453" y="134"/>
                  </a:cubicBezTo>
                  <a:cubicBezTo>
                    <a:pt x="452" y="134"/>
                    <a:pt x="452" y="135"/>
                    <a:pt x="451" y="136"/>
                  </a:cubicBezTo>
                  <a:cubicBezTo>
                    <a:pt x="451" y="134"/>
                    <a:pt x="451" y="133"/>
                    <a:pt x="451" y="132"/>
                  </a:cubicBezTo>
                  <a:cubicBezTo>
                    <a:pt x="448" y="131"/>
                    <a:pt x="447" y="130"/>
                    <a:pt x="444" y="131"/>
                  </a:cubicBezTo>
                  <a:cubicBezTo>
                    <a:pt x="443" y="131"/>
                    <a:pt x="443" y="133"/>
                    <a:pt x="443" y="133"/>
                  </a:cubicBezTo>
                  <a:cubicBezTo>
                    <a:pt x="439" y="135"/>
                    <a:pt x="442" y="131"/>
                    <a:pt x="443" y="130"/>
                  </a:cubicBezTo>
                  <a:cubicBezTo>
                    <a:pt x="442" y="130"/>
                    <a:pt x="440" y="130"/>
                    <a:pt x="439" y="130"/>
                  </a:cubicBezTo>
                  <a:cubicBezTo>
                    <a:pt x="440" y="128"/>
                    <a:pt x="440" y="128"/>
                    <a:pt x="440" y="128"/>
                  </a:cubicBezTo>
                  <a:cubicBezTo>
                    <a:pt x="444" y="129"/>
                    <a:pt x="445" y="129"/>
                    <a:pt x="449" y="127"/>
                  </a:cubicBezTo>
                  <a:cubicBezTo>
                    <a:pt x="449" y="127"/>
                    <a:pt x="449" y="125"/>
                    <a:pt x="449" y="125"/>
                  </a:cubicBezTo>
                  <a:cubicBezTo>
                    <a:pt x="447" y="124"/>
                    <a:pt x="445" y="124"/>
                    <a:pt x="443" y="123"/>
                  </a:cubicBezTo>
                  <a:cubicBezTo>
                    <a:pt x="442" y="123"/>
                    <a:pt x="441" y="121"/>
                    <a:pt x="441" y="121"/>
                  </a:cubicBezTo>
                  <a:cubicBezTo>
                    <a:pt x="439" y="120"/>
                    <a:pt x="437" y="121"/>
                    <a:pt x="436" y="120"/>
                  </a:cubicBezTo>
                  <a:cubicBezTo>
                    <a:pt x="435" y="120"/>
                    <a:pt x="435" y="118"/>
                    <a:pt x="435" y="117"/>
                  </a:cubicBezTo>
                  <a:cubicBezTo>
                    <a:pt x="431" y="118"/>
                    <a:pt x="420" y="120"/>
                    <a:pt x="419" y="119"/>
                  </a:cubicBezTo>
                  <a:cubicBezTo>
                    <a:pt x="418" y="119"/>
                    <a:pt x="419" y="117"/>
                    <a:pt x="419" y="117"/>
                  </a:cubicBezTo>
                  <a:cubicBezTo>
                    <a:pt x="419" y="117"/>
                    <a:pt x="415" y="114"/>
                    <a:pt x="415" y="114"/>
                  </a:cubicBezTo>
                  <a:cubicBezTo>
                    <a:pt x="413" y="113"/>
                    <a:pt x="412" y="114"/>
                    <a:pt x="409" y="114"/>
                  </a:cubicBezTo>
                  <a:cubicBezTo>
                    <a:pt x="408" y="114"/>
                    <a:pt x="404" y="113"/>
                    <a:pt x="403" y="113"/>
                  </a:cubicBezTo>
                  <a:cubicBezTo>
                    <a:pt x="402" y="113"/>
                    <a:pt x="402" y="112"/>
                    <a:pt x="402" y="112"/>
                  </a:cubicBezTo>
                  <a:cubicBezTo>
                    <a:pt x="401" y="111"/>
                    <a:pt x="399" y="112"/>
                    <a:pt x="399" y="112"/>
                  </a:cubicBezTo>
                  <a:cubicBezTo>
                    <a:pt x="399" y="112"/>
                    <a:pt x="397" y="111"/>
                    <a:pt x="395" y="111"/>
                  </a:cubicBezTo>
                  <a:close/>
                  <a:moveTo>
                    <a:pt x="523" y="102"/>
                  </a:moveTo>
                  <a:cubicBezTo>
                    <a:pt x="524" y="102"/>
                    <a:pt x="524" y="103"/>
                    <a:pt x="524" y="104"/>
                  </a:cubicBezTo>
                  <a:cubicBezTo>
                    <a:pt x="525" y="104"/>
                    <a:pt x="525" y="105"/>
                    <a:pt x="526" y="105"/>
                  </a:cubicBezTo>
                  <a:cubicBezTo>
                    <a:pt x="523" y="105"/>
                    <a:pt x="520" y="105"/>
                    <a:pt x="518" y="105"/>
                  </a:cubicBezTo>
                  <a:cubicBezTo>
                    <a:pt x="519" y="105"/>
                    <a:pt x="518" y="104"/>
                    <a:pt x="518" y="104"/>
                  </a:cubicBezTo>
                  <a:cubicBezTo>
                    <a:pt x="518" y="104"/>
                    <a:pt x="522" y="102"/>
                    <a:pt x="523" y="102"/>
                  </a:cubicBezTo>
                  <a:close/>
                  <a:moveTo>
                    <a:pt x="411" y="99"/>
                  </a:moveTo>
                  <a:cubicBezTo>
                    <a:pt x="411" y="100"/>
                    <a:pt x="411" y="100"/>
                    <a:pt x="411" y="100"/>
                  </a:cubicBezTo>
                  <a:cubicBezTo>
                    <a:pt x="409" y="101"/>
                    <a:pt x="407" y="101"/>
                    <a:pt x="405" y="102"/>
                  </a:cubicBezTo>
                  <a:cubicBezTo>
                    <a:pt x="405" y="102"/>
                    <a:pt x="405" y="102"/>
                    <a:pt x="405" y="102"/>
                  </a:cubicBezTo>
                  <a:cubicBezTo>
                    <a:pt x="402" y="103"/>
                    <a:pt x="399" y="102"/>
                    <a:pt x="397" y="102"/>
                  </a:cubicBezTo>
                  <a:cubicBezTo>
                    <a:pt x="397" y="102"/>
                    <a:pt x="394" y="104"/>
                    <a:pt x="393" y="104"/>
                  </a:cubicBezTo>
                  <a:cubicBezTo>
                    <a:pt x="394" y="105"/>
                    <a:pt x="394" y="105"/>
                    <a:pt x="394" y="106"/>
                  </a:cubicBezTo>
                  <a:cubicBezTo>
                    <a:pt x="404" y="105"/>
                    <a:pt x="414" y="111"/>
                    <a:pt x="421" y="106"/>
                  </a:cubicBezTo>
                  <a:cubicBezTo>
                    <a:pt x="422" y="105"/>
                    <a:pt x="422" y="105"/>
                    <a:pt x="423" y="105"/>
                  </a:cubicBezTo>
                  <a:cubicBezTo>
                    <a:pt x="424" y="102"/>
                    <a:pt x="424" y="102"/>
                    <a:pt x="424" y="102"/>
                  </a:cubicBezTo>
                  <a:cubicBezTo>
                    <a:pt x="429" y="101"/>
                    <a:pt x="420" y="100"/>
                    <a:pt x="420" y="100"/>
                  </a:cubicBezTo>
                  <a:cubicBezTo>
                    <a:pt x="420" y="99"/>
                    <a:pt x="420" y="99"/>
                    <a:pt x="420" y="99"/>
                  </a:cubicBezTo>
                  <a:cubicBezTo>
                    <a:pt x="418" y="99"/>
                    <a:pt x="417" y="101"/>
                    <a:pt x="414" y="100"/>
                  </a:cubicBezTo>
                  <a:cubicBezTo>
                    <a:pt x="413" y="100"/>
                    <a:pt x="413" y="99"/>
                    <a:pt x="411" y="99"/>
                  </a:cubicBezTo>
                  <a:close/>
                  <a:moveTo>
                    <a:pt x="442" y="96"/>
                  </a:moveTo>
                  <a:cubicBezTo>
                    <a:pt x="441" y="97"/>
                    <a:pt x="442" y="98"/>
                    <a:pt x="442" y="98"/>
                  </a:cubicBezTo>
                  <a:cubicBezTo>
                    <a:pt x="442" y="99"/>
                    <a:pt x="440" y="100"/>
                    <a:pt x="439" y="100"/>
                  </a:cubicBezTo>
                  <a:cubicBezTo>
                    <a:pt x="439" y="101"/>
                    <a:pt x="439" y="103"/>
                    <a:pt x="439" y="102"/>
                  </a:cubicBezTo>
                  <a:cubicBezTo>
                    <a:pt x="440" y="105"/>
                    <a:pt x="440" y="106"/>
                    <a:pt x="440" y="108"/>
                  </a:cubicBezTo>
                  <a:cubicBezTo>
                    <a:pt x="441" y="107"/>
                    <a:pt x="441" y="106"/>
                    <a:pt x="441" y="106"/>
                  </a:cubicBezTo>
                  <a:cubicBezTo>
                    <a:pt x="442" y="106"/>
                    <a:pt x="444" y="106"/>
                    <a:pt x="445" y="106"/>
                  </a:cubicBezTo>
                  <a:cubicBezTo>
                    <a:pt x="446" y="104"/>
                    <a:pt x="447" y="102"/>
                    <a:pt x="447" y="99"/>
                  </a:cubicBezTo>
                  <a:cubicBezTo>
                    <a:pt x="445" y="98"/>
                    <a:pt x="444" y="97"/>
                    <a:pt x="442" y="96"/>
                  </a:cubicBezTo>
                  <a:close/>
                  <a:moveTo>
                    <a:pt x="510" y="94"/>
                  </a:moveTo>
                  <a:cubicBezTo>
                    <a:pt x="511" y="93"/>
                    <a:pt x="510" y="96"/>
                    <a:pt x="510" y="96"/>
                  </a:cubicBezTo>
                  <a:cubicBezTo>
                    <a:pt x="508" y="96"/>
                    <a:pt x="509" y="94"/>
                    <a:pt x="510" y="94"/>
                  </a:cubicBezTo>
                  <a:close/>
                  <a:moveTo>
                    <a:pt x="377" y="79"/>
                  </a:moveTo>
                  <a:cubicBezTo>
                    <a:pt x="373" y="88"/>
                    <a:pt x="374" y="92"/>
                    <a:pt x="384" y="92"/>
                  </a:cubicBezTo>
                  <a:cubicBezTo>
                    <a:pt x="384" y="92"/>
                    <a:pt x="385" y="94"/>
                    <a:pt x="385" y="94"/>
                  </a:cubicBezTo>
                  <a:cubicBezTo>
                    <a:pt x="384" y="94"/>
                    <a:pt x="383" y="93"/>
                    <a:pt x="382" y="94"/>
                  </a:cubicBezTo>
                  <a:cubicBezTo>
                    <a:pt x="382" y="94"/>
                    <a:pt x="381" y="96"/>
                    <a:pt x="382" y="96"/>
                  </a:cubicBezTo>
                  <a:cubicBezTo>
                    <a:pt x="383" y="96"/>
                    <a:pt x="383" y="98"/>
                    <a:pt x="384" y="98"/>
                  </a:cubicBezTo>
                  <a:cubicBezTo>
                    <a:pt x="385" y="99"/>
                    <a:pt x="388" y="100"/>
                    <a:pt x="388" y="101"/>
                  </a:cubicBezTo>
                  <a:cubicBezTo>
                    <a:pt x="388" y="102"/>
                    <a:pt x="387" y="102"/>
                    <a:pt x="388" y="103"/>
                  </a:cubicBezTo>
                  <a:cubicBezTo>
                    <a:pt x="389" y="103"/>
                    <a:pt x="390" y="103"/>
                    <a:pt x="391" y="103"/>
                  </a:cubicBezTo>
                  <a:cubicBezTo>
                    <a:pt x="392" y="103"/>
                    <a:pt x="392" y="101"/>
                    <a:pt x="393" y="100"/>
                  </a:cubicBezTo>
                  <a:cubicBezTo>
                    <a:pt x="395" y="99"/>
                    <a:pt x="402" y="99"/>
                    <a:pt x="404" y="99"/>
                  </a:cubicBezTo>
                  <a:cubicBezTo>
                    <a:pt x="404" y="98"/>
                    <a:pt x="404" y="97"/>
                    <a:pt x="404" y="96"/>
                  </a:cubicBezTo>
                  <a:cubicBezTo>
                    <a:pt x="404" y="96"/>
                    <a:pt x="402" y="95"/>
                    <a:pt x="402" y="94"/>
                  </a:cubicBezTo>
                  <a:cubicBezTo>
                    <a:pt x="402" y="93"/>
                    <a:pt x="403" y="93"/>
                    <a:pt x="403" y="93"/>
                  </a:cubicBezTo>
                  <a:cubicBezTo>
                    <a:pt x="403" y="93"/>
                    <a:pt x="401" y="90"/>
                    <a:pt x="401" y="90"/>
                  </a:cubicBezTo>
                  <a:cubicBezTo>
                    <a:pt x="401" y="90"/>
                    <a:pt x="400" y="90"/>
                    <a:pt x="399" y="90"/>
                  </a:cubicBezTo>
                  <a:cubicBezTo>
                    <a:pt x="399" y="90"/>
                    <a:pt x="397" y="88"/>
                    <a:pt x="397" y="88"/>
                  </a:cubicBezTo>
                  <a:cubicBezTo>
                    <a:pt x="396" y="87"/>
                    <a:pt x="395" y="89"/>
                    <a:pt x="394" y="88"/>
                  </a:cubicBezTo>
                  <a:cubicBezTo>
                    <a:pt x="394" y="88"/>
                    <a:pt x="394" y="88"/>
                    <a:pt x="394" y="88"/>
                  </a:cubicBezTo>
                  <a:cubicBezTo>
                    <a:pt x="394" y="87"/>
                    <a:pt x="392" y="86"/>
                    <a:pt x="392" y="86"/>
                  </a:cubicBezTo>
                  <a:cubicBezTo>
                    <a:pt x="389" y="84"/>
                    <a:pt x="386" y="84"/>
                    <a:pt x="383" y="83"/>
                  </a:cubicBezTo>
                  <a:cubicBezTo>
                    <a:pt x="381" y="82"/>
                    <a:pt x="379" y="80"/>
                    <a:pt x="377" y="79"/>
                  </a:cubicBezTo>
                  <a:close/>
                  <a:moveTo>
                    <a:pt x="363" y="57"/>
                  </a:moveTo>
                  <a:cubicBezTo>
                    <a:pt x="364" y="60"/>
                    <a:pt x="364" y="63"/>
                    <a:pt x="365" y="65"/>
                  </a:cubicBezTo>
                  <a:cubicBezTo>
                    <a:pt x="365" y="65"/>
                    <a:pt x="367" y="64"/>
                    <a:pt x="367" y="64"/>
                  </a:cubicBezTo>
                  <a:cubicBezTo>
                    <a:pt x="368" y="65"/>
                    <a:pt x="368" y="67"/>
                    <a:pt x="369" y="68"/>
                  </a:cubicBezTo>
                  <a:cubicBezTo>
                    <a:pt x="369" y="68"/>
                    <a:pt x="370" y="67"/>
                    <a:pt x="371" y="68"/>
                  </a:cubicBezTo>
                  <a:cubicBezTo>
                    <a:pt x="370" y="66"/>
                    <a:pt x="371" y="65"/>
                    <a:pt x="370" y="63"/>
                  </a:cubicBezTo>
                  <a:cubicBezTo>
                    <a:pt x="370" y="62"/>
                    <a:pt x="367" y="61"/>
                    <a:pt x="367" y="60"/>
                  </a:cubicBezTo>
                  <a:cubicBezTo>
                    <a:pt x="366" y="59"/>
                    <a:pt x="367" y="58"/>
                    <a:pt x="367" y="57"/>
                  </a:cubicBezTo>
                  <a:cubicBezTo>
                    <a:pt x="366" y="57"/>
                    <a:pt x="364" y="58"/>
                    <a:pt x="363" y="57"/>
                  </a:cubicBezTo>
                  <a:close/>
                  <a:moveTo>
                    <a:pt x="578" y="40"/>
                  </a:moveTo>
                  <a:cubicBezTo>
                    <a:pt x="581" y="40"/>
                    <a:pt x="580" y="41"/>
                    <a:pt x="579" y="41"/>
                  </a:cubicBezTo>
                  <a:cubicBezTo>
                    <a:pt x="573" y="42"/>
                    <a:pt x="573" y="40"/>
                    <a:pt x="578" y="40"/>
                  </a:cubicBezTo>
                  <a:close/>
                  <a:moveTo>
                    <a:pt x="374" y="160"/>
                  </a:moveTo>
                  <a:cubicBezTo>
                    <a:pt x="374" y="160"/>
                    <a:pt x="372" y="163"/>
                    <a:pt x="371" y="164"/>
                  </a:cubicBezTo>
                  <a:cubicBezTo>
                    <a:pt x="369" y="164"/>
                    <a:pt x="358" y="165"/>
                    <a:pt x="365" y="167"/>
                  </a:cubicBezTo>
                  <a:cubicBezTo>
                    <a:pt x="365" y="167"/>
                    <a:pt x="364" y="169"/>
                    <a:pt x="364" y="169"/>
                  </a:cubicBezTo>
                  <a:cubicBezTo>
                    <a:pt x="362" y="168"/>
                    <a:pt x="360" y="169"/>
                    <a:pt x="357" y="168"/>
                  </a:cubicBezTo>
                  <a:cubicBezTo>
                    <a:pt x="357" y="167"/>
                    <a:pt x="356" y="165"/>
                    <a:pt x="355" y="165"/>
                  </a:cubicBezTo>
                  <a:cubicBezTo>
                    <a:pt x="353" y="166"/>
                    <a:pt x="347" y="171"/>
                    <a:pt x="348" y="174"/>
                  </a:cubicBezTo>
                  <a:cubicBezTo>
                    <a:pt x="348" y="175"/>
                    <a:pt x="349" y="175"/>
                    <a:pt x="349" y="176"/>
                  </a:cubicBezTo>
                  <a:cubicBezTo>
                    <a:pt x="351" y="176"/>
                    <a:pt x="353" y="177"/>
                    <a:pt x="353" y="177"/>
                  </a:cubicBezTo>
                  <a:cubicBezTo>
                    <a:pt x="355" y="177"/>
                    <a:pt x="357" y="177"/>
                    <a:pt x="357" y="178"/>
                  </a:cubicBezTo>
                  <a:cubicBezTo>
                    <a:pt x="358" y="179"/>
                    <a:pt x="358" y="181"/>
                    <a:pt x="357" y="181"/>
                  </a:cubicBezTo>
                  <a:cubicBezTo>
                    <a:pt x="357" y="182"/>
                    <a:pt x="358" y="184"/>
                    <a:pt x="357" y="185"/>
                  </a:cubicBezTo>
                  <a:cubicBezTo>
                    <a:pt x="356" y="187"/>
                    <a:pt x="347" y="186"/>
                    <a:pt x="344" y="186"/>
                  </a:cubicBezTo>
                  <a:cubicBezTo>
                    <a:pt x="342" y="184"/>
                    <a:pt x="341" y="182"/>
                    <a:pt x="340" y="180"/>
                  </a:cubicBezTo>
                  <a:cubicBezTo>
                    <a:pt x="340" y="180"/>
                    <a:pt x="339" y="181"/>
                    <a:pt x="338" y="181"/>
                  </a:cubicBezTo>
                  <a:cubicBezTo>
                    <a:pt x="337" y="182"/>
                    <a:pt x="337" y="181"/>
                    <a:pt x="336" y="181"/>
                  </a:cubicBezTo>
                  <a:cubicBezTo>
                    <a:pt x="336" y="182"/>
                    <a:pt x="335" y="182"/>
                    <a:pt x="335" y="184"/>
                  </a:cubicBezTo>
                  <a:cubicBezTo>
                    <a:pt x="335" y="184"/>
                    <a:pt x="336" y="186"/>
                    <a:pt x="336" y="186"/>
                  </a:cubicBezTo>
                  <a:cubicBezTo>
                    <a:pt x="336" y="187"/>
                    <a:pt x="335" y="188"/>
                    <a:pt x="336" y="188"/>
                  </a:cubicBezTo>
                  <a:cubicBezTo>
                    <a:pt x="336" y="189"/>
                    <a:pt x="338" y="190"/>
                    <a:pt x="338" y="191"/>
                  </a:cubicBezTo>
                  <a:cubicBezTo>
                    <a:pt x="339" y="191"/>
                    <a:pt x="341" y="194"/>
                    <a:pt x="341" y="194"/>
                  </a:cubicBezTo>
                  <a:cubicBezTo>
                    <a:pt x="342" y="194"/>
                    <a:pt x="343" y="194"/>
                    <a:pt x="344" y="194"/>
                  </a:cubicBezTo>
                  <a:cubicBezTo>
                    <a:pt x="344" y="194"/>
                    <a:pt x="346" y="196"/>
                    <a:pt x="346" y="196"/>
                  </a:cubicBezTo>
                  <a:cubicBezTo>
                    <a:pt x="348" y="196"/>
                    <a:pt x="348" y="196"/>
                    <a:pt x="348" y="196"/>
                  </a:cubicBezTo>
                  <a:cubicBezTo>
                    <a:pt x="348" y="196"/>
                    <a:pt x="348" y="194"/>
                    <a:pt x="348" y="193"/>
                  </a:cubicBezTo>
                  <a:cubicBezTo>
                    <a:pt x="349" y="193"/>
                    <a:pt x="350" y="193"/>
                    <a:pt x="352" y="193"/>
                  </a:cubicBezTo>
                  <a:cubicBezTo>
                    <a:pt x="352" y="194"/>
                    <a:pt x="353" y="195"/>
                    <a:pt x="354" y="196"/>
                  </a:cubicBezTo>
                  <a:cubicBezTo>
                    <a:pt x="355" y="197"/>
                    <a:pt x="356" y="199"/>
                    <a:pt x="357" y="199"/>
                  </a:cubicBezTo>
                  <a:cubicBezTo>
                    <a:pt x="357" y="200"/>
                    <a:pt x="359" y="199"/>
                    <a:pt x="359" y="199"/>
                  </a:cubicBezTo>
                  <a:cubicBezTo>
                    <a:pt x="360" y="200"/>
                    <a:pt x="364" y="203"/>
                    <a:pt x="364" y="203"/>
                  </a:cubicBezTo>
                  <a:cubicBezTo>
                    <a:pt x="364" y="204"/>
                    <a:pt x="364" y="205"/>
                    <a:pt x="364" y="206"/>
                  </a:cubicBezTo>
                  <a:cubicBezTo>
                    <a:pt x="364" y="207"/>
                    <a:pt x="366" y="209"/>
                    <a:pt x="367" y="211"/>
                  </a:cubicBezTo>
                  <a:cubicBezTo>
                    <a:pt x="369" y="211"/>
                    <a:pt x="370" y="212"/>
                    <a:pt x="372" y="211"/>
                  </a:cubicBezTo>
                  <a:cubicBezTo>
                    <a:pt x="374" y="210"/>
                    <a:pt x="375" y="206"/>
                    <a:pt x="377" y="205"/>
                  </a:cubicBezTo>
                  <a:cubicBezTo>
                    <a:pt x="378" y="204"/>
                    <a:pt x="380" y="205"/>
                    <a:pt x="381" y="205"/>
                  </a:cubicBezTo>
                  <a:cubicBezTo>
                    <a:pt x="381" y="205"/>
                    <a:pt x="382" y="203"/>
                    <a:pt x="383" y="203"/>
                  </a:cubicBezTo>
                  <a:cubicBezTo>
                    <a:pt x="386" y="201"/>
                    <a:pt x="388" y="202"/>
                    <a:pt x="391" y="201"/>
                  </a:cubicBezTo>
                  <a:cubicBezTo>
                    <a:pt x="391" y="198"/>
                    <a:pt x="391" y="199"/>
                    <a:pt x="391" y="197"/>
                  </a:cubicBezTo>
                  <a:cubicBezTo>
                    <a:pt x="393" y="197"/>
                    <a:pt x="393" y="197"/>
                    <a:pt x="393" y="197"/>
                  </a:cubicBezTo>
                  <a:cubicBezTo>
                    <a:pt x="393" y="196"/>
                    <a:pt x="394" y="192"/>
                    <a:pt x="393" y="191"/>
                  </a:cubicBezTo>
                  <a:cubicBezTo>
                    <a:pt x="392" y="189"/>
                    <a:pt x="392" y="189"/>
                    <a:pt x="392" y="189"/>
                  </a:cubicBezTo>
                  <a:cubicBezTo>
                    <a:pt x="392" y="187"/>
                    <a:pt x="393" y="187"/>
                    <a:pt x="393" y="185"/>
                  </a:cubicBezTo>
                  <a:cubicBezTo>
                    <a:pt x="393" y="185"/>
                    <a:pt x="390" y="183"/>
                    <a:pt x="390" y="183"/>
                  </a:cubicBezTo>
                  <a:cubicBezTo>
                    <a:pt x="387" y="186"/>
                    <a:pt x="388" y="185"/>
                    <a:pt x="385" y="187"/>
                  </a:cubicBezTo>
                  <a:cubicBezTo>
                    <a:pt x="384" y="184"/>
                    <a:pt x="384" y="183"/>
                    <a:pt x="383" y="179"/>
                  </a:cubicBezTo>
                  <a:cubicBezTo>
                    <a:pt x="377" y="182"/>
                    <a:pt x="379" y="182"/>
                    <a:pt x="377" y="177"/>
                  </a:cubicBezTo>
                  <a:cubicBezTo>
                    <a:pt x="375" y="177"/>
                    <a:pt x="375" y="177"/>
                    <a:pt x="375" y="177"/>
                  </a:cubicBezTo>
                  <a:cubicBezTo>
                    <a:pt x="376" y="175"/>
                    <a:pt x="376" y="175"/>
                    <a:pt x="376" y="175"/>
                  </a:cubicBezTo>
                  <a:cubicBezTo>
                    <a:pt x="379" y="174"/>
                    <a:pt x="381" y="175"/>
                    <a:pt x="384" y="174"/>
                  </a:cubicBezTo>
                  <a:cubicBezTo>
                    <a:pt x="384" y="174"/>
                    <a:pt x="385" y="171"/>
                    <a:pt x="383" y="171"/>
                  </a:cubicBezTo>
                  <a:cubicBezTo>
                    <a:pt x="384" y="171"/>
                    <a:pt x="384" y="169"/>
                    <a:pt x="384" y="168"/>
                  </a:cubicBezTo>
                  <a:cubicBezTo>
                    <a:pt x="384" y="168"/>
                    <a:pt x="382" y="168"/>
                    <a:pt x="382" y="168"/>
                  </a:cubicBezTo>
                  <a:cubicBezTo>
                    <a:pt x="382" y="168"/>
                    <a:pt x="381" y="166"/>
                    <a:pt x="381" y="166"/>
                  </a:cubicBezTo>
                  <a:cubicBezTo>
                    <a:pt x="379" y="165"/>
                    <a:pt x="375" y="165"/>
                    <a:pt x="373" y="166"/>
                  </a:cubicBezTo>
                  <a:cubicBezTo>
                    <a:pt x="372" y="168"/>
                    <a:pt x="372" y="168"/>
                    <a:pt x="372" y="168"/>
                  </a:cubicBezTo>
                  <a:cubicBezTo>
                    <a:pt x="371" y="168"/>
                    <a:pt x="369" y="167"/>
                    <a:pt x="368" y="168"/>
                  </a:cubicBezTo>
                  <a:cubicBezTo>
                    <a:pt x="369" y="167"/>
                    <a:pt x="370" y="167"/>
                    <a:pt x="371" y="166"/>
                  </a:cubicBezTo>
                  <a:cubicBezTo>
                    <a:pt x="372" y="166"/>
                    <a:pt x="374" y="164"/>
                    <a:pt x="374" y="164"/>
                  </a:cubicBezTo>
                  <a:cubicBezTo>
                    <a:pt x="375" y="164"/>
                    <a:pt x="376" y="164"/>
                    <a:pt x="377" y="164"/>
                  </a:cubicBezTo>
                  <a:cubicBezTo>
                    <a:pt x="379" y="162"/>
                    <a:pt x="378" y="158"/>
                    <a:pt x="374" y="160"/>
                  </a:cubicBezTo>
                  <a:close/>
                  <a:moveTo>
                    <a:pt x="294" y="131"/>
                  </a:moveTo>
                  <a:cubicBezTo>
                    <a:pt x="294" y="131"/>
                    <a:pt x="294" y="133"/>
                    <a:pt x="294" y="133"/>
                  </a:cubicBezTo>
                  <a:cubicBezTo>
                    <a:pt x="291" y="134"/>
                    <a:pt x="293" y="131"/>
                    <a:pt x="294" y="131"/>
                  </a:cubicBezTo>
                  <a:close/>
                  <a:moveTo>
                    <a:pt x="188" y="120"/>
                  </a:moveTo>
                  <a:cubicBezTo>
                    <a:pt x="189" y="121"/>
                    <a:pt x="187" y="122"/>
                    <a:pt x="187" y="122"/>
                  </a:cubicBezTo>
                  <a:cubicBezTo>
                    <a:pt x="187" y="121"/>
                    <a:pt x="187" y="120"/>
                    <a:pt x="188" y="120"/>
                  </a:cubicBezTo>
                  <a:close/>
                  <a:moveTo>
                    <a:pt x="335" y="119"/>
                  </a:moveTo>
                  <a:cubicBezTo>
                    <a:pt x="333" y="119"/>
                    <a:pt x="327" y="121"/>
                    <a:pt x="326" y="122"/>
                  </a:cubicBezTo>
                  <a:cubicBezTo>
                    <a:pt x="325" y="122"/>
                    <a:pt x="324" y="123"/>
                    <a:pt x="324" y="124"/>
                  </a:cubicBezTo>
                  <a:cubicBezTo>
                    <a:pt x="322" y="122"/>
                    <a:pt x="321" y="125"/>
                    <a:pt x="324" y="127"/>
                  </a:cubicBezTo>
                  <a:cubicBezTo>
                    <a:pt x="324" y="128"/>
                    <a:pt x="324" y="128"/>
                    <a:pt x="324" y="128"/>
                  </a:cubicBezTo>
                  <a:cubicBezTo>
                    <a:pt x="328" y="127"/>
                    <a:pt x="330" y="127"/>
                    <a:pt x="334" y="126"/>
                  </a:cubicBezTo>
                  <a:cubicBezTo>
                    <a:pt x="334" y="126"/>
                    <a:pt x="332" y="128"/>
                    <a:pt x="332" y="128"/>
                  </a:cubicBezTo>
                  <a:cubicBezTo>
                    <a:pt x="329" y="128"/>
                    <a:pt x="328" y="129"/>
                    <a:pt x="326" y="130"/>
                  </a:cubicBezTo>
                  <a:cubicBezTo>
                    <a:pt x="325" y="132"/>
                    <a:pt x="325" y="132"/>
                    <a:pt x="325" y="132"/>
                  </a:cubicBezTo>
                  <a:cubicBezTo>
                    <a:pt x="329" y="131"/>
                    <a:pt x="337" y="131"/>
                    <a:pt x="334" y="132"/>
                  </a:cubicBezTo>
                  <a:cubicBezTo>
                    <a:pt x="333" y="132"/>
                    <a:pt x="331" y="132"/>
                    <a:pt x="331" y="133"/>
                  </a:cubicBezTo>
                  <a:cubicBezTo>
                    <a:pt x="330" y="133"/>
                    <a:pt x="330" y="135"/>
                    <a:pt x="330" y="136"/>
                  </a:cubicBezTo>
                  <a:cubicBezTo>
                    <a:pt x="329" y="136"/>
                    <a:pt x="327" y="136"/>
                    <a:pt x="327" y="136"/>
                  </a:cubicBezTo>
                  <a:cubicBezTo>
                    <a:pt x="327" y="137"/>
                    <a:pt x="327" y="138"/>
                    <a:pt x="327" y="138"/>
                  </a:cubicBezTo>
                  <a:cubicBezTo>
                    <a:pt x="329" y="138"/>
                    <a:pt x="332" y="139"/>
                    <a:pt x="335" y="138"/>
                  </a:cubicBezTo>
                  <a:cubicBezTo>
                    <a:pt x="336" y="137"/>
                    <a:pt x="336" y="135"/>
                    <a:pt x="338" y="134"/>
                  </a:cubicBezTo>
                  <a:cubicBezTo>
                    <a:pt x="339" y="133"/>
                    <a:pt x="341" y="133"/>
                    <a:pt x="342" y="132"/>
                  </a:cubicBezTo>
                  <a:cubicBezTo>
                    <a:pt x="342" y="132"/>
                    <a:pt x="342" y="130"/>
                    <a:pt x="341" y="131"/>
                  </a:cubicBezTo>
                  <a:cubicBezTo>
                    <a:pt x="341" y="130"/>
                    <a:pt x="341" y="130"/>
                    <a:pt x="341" y="130"/>
                  </a:cubicBezTo>
                  <a:cubicBezTo>
                    <a:pt x="342" y="128"/>
                    <a:pt x="342" y="128"/>
                    <a:pt x="342" y="128"/>
                  </a:cubicBezTo>
                  <a:cubicBezTo>
                    <a:pt x="341" y="127"/>
                    <a:pt x="344" y="125"/>
                    <a:pt x="340" y="125"/>
                  </a:cubicBezTo>
                  <a:cubicBezTo>
                    <a:pt x="338" y="125"/>
                    <a:pt x="337" y="125"/>
                    <a:pt x="336" y="126"/>
                  </a:cubicBezTo>
                  <a:cubicBezTo>
                    <a:pt x="337" y="124"/>
                    <a:pt x="341" y="120"/>
                    <a:pt x="335" y="119"/>
                  </a:cubicBezTo>
                  <a:close/>
                  <a:moveTo>
                    <a:pt x="325" y="114"/>
                  </a:moveTo>
                  <a:cubicBezTo>
                    <a:pt x="324" y="116"/>
                    <a:pt x="323" y="118"/>
                    <a:pt x="322" y="120"/>
                  </a:cubicBezTo>
                  <a:cubicBezTo>
                    <a:pt x="330" y="118"/>
                    <a:pt x="337" y="117"/>
                    <a:pt x="325" y="114"/>
                  </a:cubicBezTo>
                  <a:close/>
                  <a:moveTo>
                    <a:pt x="361" y="112"/>
                  </a:moveTo>
                  <a:cubicBezTo>
                    <a:pt x="361" y="114"/>
                    <a:pt x="361" y="114"/>
                    <a:pt x="361" y="114"/>
                  </a:cubicBezTo>
                  <a:cubicBezTo>
                    <a:pt x="359" y="114"/>
                    <a:pt x="358" y="114"/>
                    <a:pt x="357" y="114"/>
                  </a:cubicBezTo>
                  <a:cubicBezTo>
                    <a:pt x="358" y="115"/>
                    <a:pt x="356" y="116"/>
                    <a:pt x="356" y="116"/>
                  </a:cubicBezTo>
                  <a:cubicBezTo>
                    <a:pt x="357" y="118"/>
                    <a:pt x="357" y="118"/>
                    <a:pt x="357" y="118"/>
                  </a:cubicBezTo>
                  <a:cubicBezTo>
                    <a:pt x="359" y="118"/>
                    <a:pt x="361" y="119"/>
                    <a:pt x="363" y="119"/>
                  </a:cubicBezTo>
                  <a:cubicBezTo>
                    <a:pt x="362" y="119"/>
                    <a:pt x="362" y="119"/>
                    <a:pt x="362" y="120"/>
                  </a:cubicBezTo>
                  <a:cubicBezTo>
                    <a:pt x="360" y="120"/>
                    <a:pt x="357" y="121"/>
                    <a:pt x="355" y="121"/>
                  </a:cubicBezTo>
                  <a:cubicBezTo>
                    <a:pt x="356" y="122"/>
                    <a:pt x="355" y="122"/>
                    <a:pt x="355" y="123"/>
                  </a:cubicBezTo>
                  <a:cubicBezTo>
                    <a:pt x="356" y="124"/>
                    <a:pt x="359" y="125"/>
                    <a:pt x="360" y="126"/>
                  </a:cubicBezTo>
                  <a:cubicBezTo>
                    <a:pt x="360" y="127"/>
                    <a:pt x="360" y="129"/>
                    <a:pt x="359" y="131"/>
                  </a:cubicBezTo>
                  <a:cubicBezTo>
                    <a:pt x="363" y="131"/>
                    <a:pt x="361" y="134"/>
                    <a:pt x="360" y="134"/>
                  </a:cubicBezTo>
                  <a:cubicBezTo>
                    <a:pt x="360" y="134"/>
                    <a:pt x="358" y="133"/>
                    <a:pt x="357" y="134"/>
                  </a:cubicBezTo>
                  <a:cubicBezTo>
                    <a:pt x="357" y="133"/>
                    <a:pt x="358" y="131"/>
                    <a:pt x="357" y="130"/>
                  </a:cubicBezTo>
                  <a:cubicBezTo>
                    <a:pt x="357" y="130"/>
                    <a:pt x="352" y="126"/>
                    <a:pt x="351" y="125"/>
                  </a:cubicBezTo>
                  <a:cubicBezTo>
                    <a:pt x="350" y="124"/>
                    <a:pt x="350" y="120"/>
                    <a:pt x="350" y="120"/>
                  </a:cubicBezTo>
                  <a:cubicBezTo>
                    <a:pt x="345" y="116"/>
                    <a:pt x="345" y="121"/>
                    <a:pt x="344" y="121"/>
                  </a:cubicBezTo>
                  <a:cubicBezTo>
                    <a:pt x="344" y="120"/>
                    <a:pt x="344" y="123"/>
                    <a:pt x="344" y="123"/>
                  </a:cubicBezTo>
                  <a:cubicBezTo>
                    <a:pt x="344" y="123"/>
                    <a:pt x="345" y="123"/>
                    <a:pt x="346" y="123"/>
                  </a:cubicBezTo>
                  <a:cubicBezTo>
                    <a:pt x="344" y="127"/>
                    <a:pt x="345" y="127"/>
                    <a:pt x="346" y="130"/>
                  </a:cubicBezTo>
                  <a:cubicBezTo>
                    <a:pt x="346" y="130"/>
                    <a:pt x="348" y="130"/>
                    <a:pt x="348" y="130"/>
                  </a:cubicBezTo>
                  <a:cubicBezTo>
                    <a:pt x="348" y="130"/>
                    <a:pt x="349" y="135"/>
                    <a:pt x="350" y="135"/>
                  </a:cubicBezTo>
                  <a:cubicBezTo>
                    <a:pt x="349" y="135"/>
                    <a:pt x="348" y="136"/>
                    <a:pt x="347" y="136"/>
                  </a:cubicBezTo>
                  <a:cubicBezTo>
                    <a:pt x="347" y="136"/>
                    <a:pt x="346" y="134"/>
                    <a:pt x="346" y="134"/>
                  </a:cubicBezTo>
                  <a:cubicBezTo>
                    <a:pt x="343" y="135"/>
                    <a:pt x="343" y="135"/>
                    <a:pt x="340" y="136"/>
                  </a:cubicBezTo>
                  <a:cubicBezTo>
                    <a:pt x="341" y="136"/>
                    <a:pt x="339" y="136"/>
                    <a:pt x="342" y="137"/>
                  </a:cubicBezTo>
                  <a:cubicBezTo>
                    <a:pt x="341" y="139"/>
                    <a:pt x="341" y="139"/>
                    <a:pt x="341" y="139"/>
                  </a:cubicBezTo>
                  <a:cubicBezTo>
                    <a:pt x="340" y="139"/>
                    <a:pt x="339" y="139"/>
                    <a:pt x="338" y="139"/>
                  </a:cubicBezTo>
                  <a:cubicBezTo>
                    <a:pt x="338" y="139"/>
                    <a:pt x="339" y="142"/>
                    <a:pt x="338" y="142"/>
                  </a:cubicBezTo>
                  <a:cubicBezTo>
                    <a:pt x="340" y="143"/>
                    <a:pt x="339" y="144"/>
                    <a:pt x="342" y="144"/>
                  </a:cubicBezTo>
                  <a:cubicBezTo>
                    <a:pt x="344" y="143"/>
                    <a:pt x="346" y="140"/>
                    <a:pt x="348" y="140"/>
                  </a:cubicBezTo>
                  <a:cubicBezTo>
                    <a:pt x="351" y="138"/>
                    <a:pt x="353" y="140"/>
                    <a:pt x="357" y="140"/>
                  </a:cubicBezTo>
                  <a:cubicBezTo>
                    <a:pt x="358" y="139"/>
                    <a:pt x="360" y="138"/>
                    <a:pt x="361" y="138"/>
                  </a:cubicBezTo>
                  <a:cubicBezTo>
                    <a:pt x="361" y="138"/>
                    <a:pt x="362" y="139"/>
                    <a:pt x="361" y="140"/>
                  </a:cubicBezTo>
                  <a:cubicBezTo>
                    <a:pt x="360" y="140"/>
                    <a:pt x="360" y="140"/>
                    <a:pt x="360" y="140"/>
                  </a:cubicBezTo>
                  <a:cubicBezTo>
                    <a:pt x="360" y="140"/>
                    <a:pt x="359" y="141"/>
                    <a:pt x="359" y="142"/>
                  </a:cubicBezTo>
                  <a:cubicBezTo>
                    <a:pt x="358" y="142"/>
                    <a:pt x="356" y="143"/>
                    <a:pt x="355" y="144"/>
                  </a:cubicBezTo>
                  <a:cubicBezTo>
                    <a:pt x="355" y="151"/>
                    <a:pt x="357" y="149"/>
                    <a:pt x="364" y="149"/>
                  </a:cubicBezTo>
                  <a:cubicBezTo>
                    <a:pt x="365" y="149"/>
                    <a:pt x="368" y="150"/>
                    <a:pt x="368" y="150"/>
                  </a:cubicBezTo>
                  <a:cubicBezTo>
                    <a:pt x="373" y="149"/>
                    <a:pt x="376" y="149"/>
                    <a:pt x="383" y="149"/>
                  </a:cubicBezTo>
                  <a:cubicBezTo>
                    <a:pt x="383" y="148"/>
                    <a:pt x="383" y="148"/>
                    <a:pt x="384" y="148"/>
                  </a:cubicBezTo>
                  <a:cubicBezTo>
                    <a:pt x="384" y="147"/>
                    <a:pt x="383" y="146"/>
                    <a:pt x="383" y="146"/>
                  </a:cubicBezTo>
                  <a:cubicBezTo>
                    <a:pt x="383" y="145"/>
                    <a:pt x="383" y="145"/>
                    <a:pt x="383" y="145"/>
                  </a:cubicBezTo>
                  <a:cubicBezTo>
                    <a:pt x="383" y="145"/>
                    <a:pt x="384" y="145"/>
                    <a:pt x="385" y="145"/>
                  </a:cubicBezTo>
                  <a:cubicBezTo>
                    <a:pt x="384" y="144"/>
                    <a:pt x="386" y="144"/>
                    <a:pt x="385" y="142"/>
                  </a:cubicBezTo>
                  <a:cubicBezTo>
                    <a:pt x="384" y="142"/>
                    <a:pt x="382" y="142"/>
                    <a:pt x="382" y="141"/>
                  </a:cubicBezTo>
                  <a:cubicBezTo>
                    <a:pt x="382" y="140"/>
                    <a:pt x="382" y="139"/>
                    <a:pt x="382" y="138"/>
                  </a:cubicBezTo>
                  <a:cubicBezTo>
                    <a:pt x="384" y="139"/>
                    <a:pt x="383" y="135"/>
                    <a:pt x="383" y="135"/>
                  </a:cubicBezTo>
                  <a:cubicBezTo>
                    <a:pt x="381" y="135"/>
                    <a:pt x="380" y="135"/>
                    <a:pt x="379" y="134"/>
                  </a:cubicBezTo>
                  <a:cubicBezTo>
                    <a:pt x="380" y="133"/>
                    <a:pt x="381" y="131"/>
                    <a:pt x="380" y="129"/>
                  </a:cubicBezTo>
                  <a:cubicBezTo>
                    <a:pt x="379" y="127"/>
                    <a:pt x="379" y="127"/>
                    <a:pt x="379" y="127"/>
                  </a:cubicBezTo>
                  <a:cubicBezTo>
                    <a:pt x="379" y="126"/>
                    <a:pt x="378" y="121"/>
                    <a:pt x="379" y="121"/>
                  </a:cubicBezTo>
                  <a:cubicBezTo>
                    <a:pt x="377" y="120"/>
                    <a:pt x="374" y="119"/>
                    <a:pt x="373" y="118"/>
                  </a:cubicBezTo>
                  <a:cubicBezTo>
                    <a:pt x="373" y="118"/>
                    <a:pt x="375" y="118"/>
                    <a:pt x="374" y="117"/>
                  </a:cubicBezTo>
                  <a:cubicBezTo>
                    <a:pt x="373" y="115"/>
                    <a:pt x="370" y="115"/>
                    <a:pt x="369" y="114"/>
                  </a:cubicBezTo>
                  <a:cubicBezTo>
                    <a:pt x="368" y="115"/>
                    <a:pt x="368" y="117"/>
                    <a:pt x="367" y="118"/>
                  </a:cubicBezTo>
                  <a:cubicBezTo>
                    <a:pt x="369" y="118"/>
                    <a:pt x="368" y="119"/>
                    <a:pt x="369" y="120"/>
                  </a:cubicBezTo>
                  <a:cubicBezTo>
                    <a:pt x="370" y="121"/>
                    <a:pt x="366" y="121"/>
                    <a:pt x="364" y="121"/>
                  </a:cubicBezTo>
                  <a:cubicBezTo>
                    <a:pt x="364" y="120"/>
                    <a:pt x="364" y="119"/>
                    <a:pt x="363" y="119"/>
                  </a:cubicBezTo>
                  <a:cubicBezTo>
                    <a:pt x="364" y="120"/>
                    <a:pt x="365" y="118"/>
                    <a:pt x="365" y="118"/>
                  </a:cubicBezTo>
                  <a:cubicBezTo>
                    <a:pt x="364" y="116"/>
                    <a:pt x="362" y="114"/>
                    <a:pt x="361" y="112"/>
                  </a:cubicBezTo>
                  <a:close/>
                  <a:moveTo>
                    <a:pt x="346" y="97"/>
                  </a:moveTo>
                  <a:cubicBezTo>
                    <a:pt x="345" y="98"/>
                    <a:pt x="344" y="100"/>
                    <a:pt x="344" y="100"/>
                  </a:cubicBezTo>
                  <a:cubicBezTo>
                    <a:pt x="344" y="100"/>
                    <a:pt x="344" y="101"/>
                    <a:pt x="345" y="100"/>
                  </a:cubicBezTo>
                  <a:cubicBezTo>
                    <a:pt x="345" y="100"/>
                    <a:pt x="346" y="103"/>
                    <a:pt x="346" y="103"/>
                  </a:cubicBezTo>
                  <a:cubicBezTo>
                    <a:pt x="349" y="102"/>
                    <a:pt x="354" y="102"/>
                    <a:pt x="350" y="99"/>
                  </a:cubicBezTo>
                  <a:cubicBezTo>
                    <a:pt x="349" y="98"/>
                    <a:pt x="347" y="98"/>
                    <a:pt x="346" y="97"/>
                  </a:cubicBezTo>
                  <a:close/>
                  <a:moveTo>
                    <a:pt x="316" y="97"/>
                  </a:moveTo>
                  <a:cubicBezTo>
                    <a:pt x="316" y="98"/>
                    <a:pt x="316" y="97"/>
                    <a:pt x="315" y="98"/>
                  </a:cubicBezTo>
                  <a:cubicBezTo>
                    <a:pt x="315" y="99"/>
                    <a:pt x="314" y="101"/>
                    <a:pt x="315" y="102"/>
                  </a:cubicBezTo>
                  <a:cubicBezTo>
                    <a:pt x="315" y="103"/>
                    <a:pt x="317" y="103"/>
                    <a:pt x="318" y="104"/>
                  </a:cubicBezTo>
                  <a:cubicBezTo>
                    <a:pt x="318" y="105"/>
                    <a:pt x="318" y="107"/>
                    <a:pt x="319" y="108"/>
                  </a:cubicBezTo>
                  <a:cubicBezTo>
                    <a:pt x="319" y="107"/>
                    <a:pt x="321" y="106"/>
                    <a:pt x="321" y="106"/>
                  </a:cubicBezTo>
                  <a:cubicBezTo>
                    <a:pt x="321" y="104"/>
                    <a:pt x="321" y="104"/>
                    <a:pt x="321" y="102"/>
                  </a:cubicBezTo>
                  <a:cubicBezTo>
                    <a:pt x="321" y="102"/>
                    <a:pt x="319" y="101"/>
                    <a:pt x="319" y="100"/>
                  </a:cubicBezTo>
                  <a:cubicBezTo>
                    <a:pt x="319" y="100"/>
                    <a:pt x="319" y="99"/>
                    <a:pt x="319" y="98"/>
                  </a:cubicBezTo>
                  <a:cubicBezTo>
                    <a:pt x="319" y="98"/>
                    <a:pt x="317" y="97"/>
                    <a:pt x="316" y="97"/>
                  </a:cubicBezTo>
                  <a:close/>
                  <a:moveTo>
                    <a:pt x="273" y="80"/>
                  </a:moveTo>
                  <a:cubicBezTo>
                    <a:pt x="273" y="80"/>
                    <a:pt x="271" y="82"/>
                    <a:pt x="271" y="82"/>
                  </a:cubicBezTo>
                  <a:cubicBezTo>
                    <a:pt x="270" y="82"/>
                    <a:pt x="269" y="81"/>
                    <a:pt x="268" y="82"/>
                  </a:cubicBezTo>
                  <a:cubicBezTo>
                    <a:pt x="267" y="82"/>
                    <a:pt x="267" y="83"/>
                    <a:pt x="266" y="84"/>
                  </a:cubicBezTo>
                  <a:cubicBezTo>
                    <a:pt x="263" y="86"/>
                    <a:pt x="264" y="85"/>
                    <a:pt x="262" y="88"/>
                  </a:cubicBezTo>
                  <a:cubicBezTo>
                    <a:pt x="265" y="89"/>
                    <a:pt x="270" y="91"/>
                    <a:pt x="274" y="91"/>
                  </a:cubicBezTo>
                  <a:cubicBezTo>
                    <a:pt x="275" y="90"/>
                    <a:pt x="275" y="90"/>
                    <a:pt x="275" y="90"/>
                  </a:cubicBezTo>
                  <a:cubicBezTo>
                    <a:pt x="276" y="89"/>
                    <a:pt x="278" y="90"/>
                    <a:pt x="280" y="90"/>
                  </a:cubicBezTo>
                  <a:cubicBezTo>
                    <a:pt x="280" y="88"/>
                    <a:pt x="282" y="86"/>
                    <a:pt x="281" y="83"/>
                  </a:cubicBezTo>
                  <a:cubicBezTo>
                    <a:pt x="281" y="83"/>
                    <a:pt x="280" y="82"/>
                    <a:pt x="280" y="82"/>
                  </a:cubicBezTo>
                  <a:cubicBezTo>
                    <a:pt x="279" y="82"/>
                    <a:pt x="278" y="82"/>
                    <a:pt x="277" y="82"/>
                  </a:cubicBezTo>
                  <a:cubicBezTo>
                    <a:pt x="276" y="81"/>
                    <a:pt x="276" y="80"/>
                    <a:pt x="273" y="80"/>
                  </a:cubicBezTo>
                  <a:close/>
                  <a:moveTo>
                    <a:pt x="310" y="73"/>
                  </a:moveTo>
                  <a:cubicBezTo>
                    <a:pt x="306" y="77"/>
                    <a:pt x="307" y="76"/>
                    <a:pt x="308" y="81"/>
                  </a:cubicBezTo>
                  <a:cubicBezTo>
                    <a:pt x="309" y="81"/>
                    <a:pt x="311" y="80"/>
                    <a:pt x="312" y="80"/>
                  </a:cubicBezTo>
                  <a:cubicBezTo>
                    <a:pt x="312" y="80"/>
                    <a:pt x="311" y="83"/>
                    <a:pt x="312" y="84"/>
                  </a:cubicBezTo>
                  <a:cubicBezTo>
                    <a:pt x="314" y="83"/>
                    <a:pt x="313" y="81"/>
                    <a:pt x="316" y="82"/>
                  </a:cubicBezTo>
                  <a:cubicBezTo>
                    <a:pt x="316" y="83"/>
                    <a:pt x="315" y="86"/>
                    <a:pt x="315" y="86"/>
                  </a:cubicBezTo>
                  <a:cubicBezTo>
                    <a:pt x="316" y="86"/>
                    <a:pt x="317" y="86"/>
                    <a:pt x="318" y="86"/>
                  </a:cubicBezTo>
                  <a:cubicBezTo>
                    <a:pt x="318" y="85"/>
                    <a:pt x="318" y="85"/>
                    <a:pt x="318" y="85"/>
                  </a:cubicBezTo>
                  <a:cubicBezTo>
                    <a:pt x="318" y="85"/>
                    <a:pt x="320" y="86"/>
                    <a:pt x="320" y="86"/>
                  </a:cubicBezTo>
                  <a:cubicBezTo>
                    <a:pt x="320" y="86"/>
                    <a:pt x="321" y="87"/>
                    <a:pt x="320" y="87"/>
                  </a:cubicBezTo>
                  <a:cubicBezTo>
                    <a:pt x="317" y="88"/>
                    <a:pt x="320" y="89"/>
                    <a:pt x="321" y="90"/>
                  </a:cubicBezTo>
                  <a:cubicBezTo>
                    <a:pt x="320" y="90"/>
                    <a:pt x="318" y="90"/>
                    <a:pt x="316" y="90"/>
                  </a:cubicBezTo>
                  <a:cubicBezTo>
                    <a:pt x="316" y="90"/>
                    <a:pt x="316" y="92"/>
                    <a:pt x="316" y="92"/>
                  </a:cubicBezTo>
                  <a:cubicBezTo>
                    <a:pt x="317" y="93"/>
                    <a:pt x="317" y="92"/>
                    <a:pt x="318" y="93"/>
                  </a:cubicBezTo>
                  <a:cubicBezTo>
                    <a:pt x="318" y="93"/>
                    <a:pt x="320" y="93"/>
                    <a:pt x="321" y="92"/>
                  </a:cubicBezTo>
                  <a:cubicBezTo>
                    <a:pt x="322" y="92"/>
                    <a:pt x="323" y="90"/>
                    <a:pt x="324" y="90"/>
                  </a:cubicBezTo>
                  <a:cubicBezTo>
                    <a:pt x="325" y="89"/>
                    <a:pt x="326" y="90"/>
                    <a:pt x="328" y="90"/>
                  </a:cubicBezTo>
                  <a:cubicBezTo>
                    <a:pt x="329" y="88"/>
                    <a:pt x="329" y="88"/>
                    <a:pt x="329" y="88"/>
                  </a:cubicBezTo>
                  <a:cubicBezTo>
                    <a:pt x="332" y="88"/>
                    <a:pt x="330" y="91"/>
                    <a:pt x="334" y="90"/>
                  </a:cubicBezTo>
                  <a:cubicBezTo>
                    <a:pt x="334" y="90"/>
                    <a:pt x="334" y="88"/>
                    <a:pt x="334" y="88"/>
                  </a:cubicBezTo>
                  <a:cubicBezTo>
                    <a:pt x="335" y="88"/>
                    <a:pt x="336" y="89"/>
                    <a:pt x="336" y="89"/>
                  </a:cubicBezTo>
                  <a:cubicBezTo>
                    <a:pt x="338" y="90"/>
                    <a:pt x="340" y="89"/>
                    <a:pt x="342" y="89"/>
                  </a:cubicBezTo>
                  <a:cubicBezTo>
                    <a:pt x="342" y="89"/>
                    <a:pt x="344" y="91"/>
                    <a:pt x="344" y="92"/>
                  </a:cubicBezTo>
                  <a:cubicBezTo>
                    <a:pt x="345" y="92"/>
                    <a:pt x="346" y="92"/>
                    <a:pt x="348" y="92"/>
                  </a:cubicBezTo>
                  <a:cubicBezTo>
                    <a:pt x="349" y="93"/>
                    <a:pt x="351" y="96"/>
                    <a:pt x="353" y="97"/>
                  </a:cubicBezTo>
                  <a:cubicBezTo>
                    <a:pt x="354" y="98"/>
                    <a:pt x="355" y="97"/>
                    <a:pt x="357" y="98"/>
                  </a:cubicBezTo>
                  <a:cubicBezTo>
                    <a:pt x="359" y="100"/>
                    <a:pt x="360" y="104"/>
                    <a:pt x="363" y="104"/>
                  </a:cubicBezTo>
                  <a:cubicBezTo>
                    <a:pt x="371" y="104"/>
                    <a:pt x="368" y="94"/>
                    <a:pt x="365" y="91"/>
                  </a:cubicBezTo>
                  <a:cubicBezTo>
                    <a:pt x="363" y="88"/>
                    <a:pt x="360" y="86"/>
                    <a:pt x="355" y="86"/>
                  </a:cubicBezTo>
                  <a:cubicBezTo>
                    <a:pt x="355" y="86"/>
                    <a:pt x="354" y="88"/>
                    <a:pt x="353" y="87"/>
                  </a:cubicBezTo>
                  <a:cubicBezTo>
                    <a:pt x="353" y="87"/>
                    <a:pt x="351" y="83"/>
                    <a:pt x="351" y="83"/>
                  </a:cubicBezTo>
                  <a:cubicBezTo>
                    <a:pt x="348" y="81"/>
                    <a:pt x="346" y="82"/>
                    <a:pt x="344" y="82"/>
                  </a:cubicBezTo>
                  <a:cubicBezTo>
                    <a:pt x="344" y="82"/>
                    <a:pt x="343" y="79"/>
                    <a:pt x="343" y="79"/>
                  </a:cubicBezTo>
                  <a:cubicBezTo>
                    <a:pt x="339" y="77"/>
                    <a:pt x="338" y="80"/>
                    <a:pt x="336" y="81"/>
                  </a:cubicBezTo>
                  <a:cubicBezTo>
                    <a:pt x="335" y="81"/>
                    <a:pt x="335" y="81"/>
                    <a:pt x="334" y="81"/>
                  </a:cubicBezTo>
                  <a:cubicBezTo>
                    <a:pt x="334" y="80"/>
                    <a:pt x="334" y="79"/>
                    <a:pt x="334" y="78"/>
                  </a:cubicBezTo>
                  <a:cubicBezTo>
                    <a:pt x="332" y="77"/>
                    <a:pt x="329" y="76"/>
                    <a:pt x="327" y="75"/>
                  </a:cubicBezTo>
                  <a:cubicBezTo>
                    <a:pt x="327" y="76"/>
                    <a:pt x="326" y="76"/>
                    <a:pt x="326" y="76"/>
                  </a:cubicBezTo>
                  <a:cubicBezTo>
                    <a:pt x="325" y="78"/>
                    <a:pt x="326" y="79"/>
                    <a:pt x="326" y="80"/>
                  </a:cubicBezTo>
                  <a:cubicBezTo>
                    <a:pt x="323" y="81"/>
                    <a:pt x="323" y="81"/>
                    <a:pt x="323" y="81"/>
                  </a:cubicBezTo>
                  <a:cubicBezTo>
                    <a:pt x="322" y="80"/>
                    <a:pt x="320" y="75"/>
                    <a:pt x="320" y="75"/>
                  </a:cubicBezTo>
                  <a:cubicBezTo>
                    <a:pt x="318" y="74"/>
                    <a:pt x="316" y="75"/>
                    <a:pt x="315" y="75"/>
                  </a:cubicBezTo>
                  <a:cubicBezTo>
                    <a:pt x="314" y="75"/>
                    <a:pt x="312" y="74"/>
                    <a:pt x="310" y="73"/>
                  </a:cubicBezTo>
                  <a:close/>
                  <a:moveTo>
                    <a:pt x="83" y="478"/>
                  </a:moveTo>
                  <a:cubicBezTo>
                    <a:pt x="82" y="478"/>
                    <a:pt x="80" y="479"/>
                    <a:pt x="79" y="480"/>
                  </a:cubicBezTo>
                  <a:cubicBezTo>
                    <a:pt x="80" y="482"/>
                    <a:pt x="78" y="481"/>
                    <a:pt x="80" y="482"/>
                  </a:cubicBezTo>
                  <a:cubicBezTo>
                    <a:pt x="80" y="483"/>
                    <a:pt x="80" y="483"/>
                    <a:pt x="80" y="483"/>
                  </a:cubicBezTo>
                  <a:cubicBezTo>
                    <a:pt x="80" y="481"/>
                    <a:pt x="79" y="485"/>
                    <a:pt x="80" y="487"/>
                  </a:cubicBezTo>
                  <a:cubicBezTo>
                    <a:pt x="81" y="489"/>
                    <a:pt x="87" y="491"/>
                    <a:pt x="88" y="493"/>
                  </a:cubicBezTo>
                  <a:cubicBezTo>
                    <a:pt x="88" y="492"/>
                    <a:pt x="88" y="491"/>
                    <a:pt x="88" y="491"/>
                  </a:cubicBezTo>
                  <a:cubicBezTo>
                    <a:pt x="87" y="488"/>
                    <a:pt x="86" y="489"/>
                    <a:pt x="86" y="489"/>
                  </a:cubicBezTo>
                  <a:cubicBezTo>
                    <a:pt x="86" y="489"/>
                    <a:pt x="87" y="488"/>
                    <a:pt x="89" y="487"/>
                  </a:cubicBezTo>
                  <a:cubicBezTo>
                    <a:pt x="88" y="486"/>
                    <a:pt x="88" y="486"/>
                    <a:pt x="86" y="485"/>
                  </a:cubicBezTo>
                  <a:cubicBezTo>
                    <a:pt x="86" y="485"/>
                    <a:pt x="88" y="483"/>
                    <a:pt x="87" y="482"/>
                  </a:cubicBezTo>
                  <a:cubicBezTo>
                    <a:pt x="86" y="481"/>
                    <a:pt x="85" y="482"/>
                    <a:pt x="85" y="481"/>
                  </a:cubicBezTo>
                  <a:cubicBezTo>
                    <a:pt x="85" y="481"/>
                    <a:pt x="86" y="480"/>
                    <a:pt x="86" y="479"/>
                  </a:cubicBezTo>
                  <a:cubicBezTo>
                    <a:pt x="85" y="478"/>
                    <a:pt x="84" y="479"/>
                    <a:pt x="83" y="478"/>
                  </a:cubicBezTo>
                  <a:close/>
                  <a:moveTo>
                    <a:pt x="96" y="469"/>
                  </a:moveTo>
                  <a:cubicBezTo>
                    <a:pt x="96" y="470"/>
                    <a:pt x="96" y="470"/>
                    <a:pt x="96" y="470"/>
                  </a:cubicBezTo>
                  <a:cubicBezTo>
                    <a:pt x="94" y="470"/>
                    <a:pt x="96" y="470"/>
                    <a:pt x="97" y="471"/>
                  </a:cubicBezTo>
                  <a:cubicBezTo>
                    <a:pt x="97" y="471"/>
                    <a:pt x="98" y="468"/>
                    <a:pt x="96" y="469"/>
                  </a:cubicBezTo>
                  <a:close/>
                  <a:moveTo>
                    <a:pt x="74" y="467"/>
                  </a:moveTo>
                  <a:cubicBezTo>
                    <a:pt x="74" y="469"/>
                    <a:pt x="75" y="474"/>
                    <a:pt x="75" y="475"/>
                  </a:cubicBezTo>
                  <a:cubicBezTo>
                    <a:pt x="75" y="475"/>
                    <a:pt x="74" y="475"/>
                    <a:pt x="74" y="477"/>
                  </a:cubicBezTo>
                  <a:cubicBezTo>
                    <a:pt x="76" y="477"/>
                    <a:pt x="76" y="477"/>
                    <a:pt x="76" y="477"/>
                  </a:cubicBezTo>
                  <a:cubicBezTo>
                    <a:pt x="76" y="477"/>
                    <a:pt x="76" y="479"/>
                    <a:pt x="76" y="478"/>
                  </a:cubicBezTo>
                  <a:cubicBezTo>
                    <a:pt x="76" y="478"/>
                    <a:pt x="76" y="480"/>
                    <a:pt x="76" y="480"/>
                  </a:cubicBezTo>
                  <a:cubicBezTo>
                    <a:pt x="77" y="481"/>
                    <a:pt x="79" y="479"/>
                    <a:pt x="79" y="479"/>
                  </a:cubicBezTo>
                  <a:cubicBezTo>
                    <a:pt x="80" y="478"/>
                    <a:pt x="82" y="478"/>
                    <a:pt x="82" y="477"/>
                  </a:cubicBezTo>
                  <a:cubicBezTo>
                    <a:pt x="83" y="476"/>
                    <a:pt x="82" y="474"/>
                    <a:pt x="82" y="473"/>
                  </a:cubicBezTo>
                  <a:cubicBezTo>
                    <a:pt x="83" y="471"/>
                    <a:pt x="84" y="469"/>
                    <a:pt x="84" y="467"/>
                  </a:cubicBezTo>
                  <a:cubicBezTo>
                    <a:pt x="79" y="468"/>
                    <a:pt x="78" y="470"/>
                    <a:pt x="74" y="467"/>
                  </a:cubicBezTo>
                  <a:close/>
                  <a:moveTo>
                    <a:pt x="278" y="385"/>
                  </a:moveTo>
                  <a:cubicBezTo>
                    <a:pt x="279" y="385"/>
                    <a:pt x="280" y="385"/>
                    <a:pt x="281" y="385"/>
                  </a:cubicBezTo>
                  <a:cubicBezTo>
                    <a:pt x="282" y="385"/>
                    <a:pt x="282" y="387"/>
                    <a:pt x="283" y="388"/>
                  </a:cubicBezTo>
                  <a:cubicBezTo>
                    <a:pt x="283" y="388"/>
                    <a:pt x="287" y="387"/>
                    <a:pt x="288" y="387"/>
                  </a:cubicBezTo>
                  <a:cubicBezTo>
                    <a:pt x="288" y="386"/>
                    <a:pt x="288" y="386"/>
                    <a:pt x="288" y="386"/>
                  </a:cubicBezTo>
                  <a:cubicBezTo>
                    <a:pt x="290" y="385"/>
                    <a:pt x="295" y="385"/>
                    <a:pt x="296" y="386"/>
                  </a:cubicBezTo>
                  <a:cubicBezTo>
                    <a:pt x="297" y="386"/>
                    <a:pt x="304" y="389"/>
                    <a:pt x="299" y="388"/>
                  </a:cubicBezTo>
                  <a:cubicBezTo>
                    <a:pt x="299" y="388"/>
                    <a:pt x="297" y="388"/>
                    <a:pt x="296" y="388"/>
                  </a:cubicBezTo>
                  <a:cubicBezTo>
                    <a:pt x="296" y="388"/>
                    <a:pt x="293" y="387"/>
                    <a:pt x="291" y="388"/>
                  </a:cubicBezTo>
                  <a:cubicBezTo>
                    <a:pt x="291" y="388"/>
                    <a:pt x="291" y="389"/>
                    <a:pt x="290" y="390"/>
                  </a:cubicBezTo>
                  <a:cubicBezTo>
                    <a:pt x="289" y="391"/>
                    <a:pt x="288" y="390"/>
                    <a:pt x="286" y="390"/>
                  </a:cubicBezTo>
                  <a:cubicBezTo>
                    <a:pt x="284" y="391"/>
                    <a:pt x="283" y="393"/>
                    <a:pt x="282" y="394"/>
                  </a:cubicBezTo>
                  <a:cubicBezTo>
                    <a:pt x="278" y="395"/>
                    <a:pt x="276" y="396"/>
                    <a:pt x="273" y="399"/>
                  </a:cubicBezTo>
                  <a:cubicBezTo>
                    <a:pt x="272" y="400"/>
                    <a:pt x="269" y="402"/>
                    <a:pt x="269" y="403"/>
                  </a:cubicBezTo>
                  <a:cubicBezTo>
                    <a:pt x="269" y="404"/>
                    <a:pt x="269" y="405"/>
                    <a:pt x="269" y="405"/>
                  </a:cubicBezTo>
                  <a:cubicBezTo>
                    <a:pt x="267" y="405"/>
                    <a:pt x="265" y="406"/>
                    <a:pt x="264" y="405"/>
                  </a:cubicBezTo>
                  <a:cubicBezTo>
                    <a:pt x="264" y="405"/>
                    <a:pt x="263" y="404"/>
                    <a:pt x="263" y="404"/>
                  </a:cubicBezTo>
                  <a:cubicBezTo>
                    <a:pt x="261" y="405"/>
                    <a:pt x="262" y="402"/>
                    <a:pt x="262" y="402"/>
                  </a:cubicBezTo>
                  <a:cubicBezTo>
                    <a:pt x="263" y="401"/>
                    <a:pt x="263" y="402"/>
                    <a:pt x="264" y="401"/>
                  </a:cubicBezTo>
                  <a:cubicBezTo>
                    <a:pt x="266" y="400"/>
                    <a:pt x="267" y="397"/>
                    <a:pt x="268" y="396"/>
                  </a:cubicBezTo>
                  <a:cubicBezTo>
                    <a:pt x="270" y="394"/>
                    <a:pt x="274" y="393"/>
                    <a:pt x="275" y="391"/>
                  </a:cubicBezTo>
                  <a:cubicBezTo>
                    <a:pt x="275" y="390"/>
                    <a:pt x="275" y="389"/>
                    <a:pt x="275" y="388"/>
                  </a:cubicBezTo>
                  <a:cubicBezTo>
                    <a:pt x="275" y="387"/>
                    <a:pt x="278" y="386"/>
                    <a:pt x="278" y="385"/>
                  </a:cubicBezTo>
                  <a:close/>
                  <a:moveTo>
                    <a:pt x="274" y="332"/>
                  </a:moveTo>
                  <a:cubicBezTo>
                    <a:pt x="277" y="332"/>
                    <a:pt x="278" y="333"/>
                    <a:pt x="280" y="334"/>
                  </a:cubicBezTo>
                  <a:cubicBezTo>
                    <a:pt x="280" y="335"/>
                    <a:pt x="280" y="335"/>
                    <a:pt x="280" y="335"/>
                  </a:cubicBezTo>
                  <a:cubicBezTo>
                    <a:pt x="278" y="335"/>
                    <a:pt x="277" y="334"/>
                    <a:pt x="275" y="334"/>
                  </a:cubicBezTo>
                  <a:cubicBezTo>
                    <a:pt x="276" y="335"/>
                    <a:pt x="275" y="336"/>
                    <a:pt x="276" y="336"/>
                  </a:cubicBezTo>
                  <a:cubicBezTo>
                    <a:pt x="276" y="336"/>
                    <a:pt x="277" y="337"/>
                    <a:pt x="277" y="338"/>
                  </a:cubicBezTo>
                  <a:cubicBezTo>
                    <a:pt x="276" y="338"/>
                    <a:pt x="274" y="337"/>
                    <a:pt x="273" y="338"/>
                  </a:cubicBezTo>
                  <a:cubicBezTo>
                    <a:pt x="272" y="338"/>
                    <a:pt x="273" y="340"/>
                    <a:pt x="272" y="341"/>
                  </a:cubicBezTo>
                  <a:cubicBezTo>
                    <a:pt x="272" y="341"/>
                    <a:pt x="270" y="341"/>
                    <a:pt x="270" y="341"/>
                  </a:cubicBezTo>
                  <a:cubicBezTo>
                    <a:pt x="269" y="343"/>
                    <a:pt x="268" y="346"/>
                    <a:pt x="266" y="347"/>
                  </a:cubicBezTo>
                  <a:cubicBezTo>
                    <a:pt x="264" y="348"/>
                    <a:pt x="264" y="346"/>
                    <a:pt x="262" y="347"/>
                  </a:cubicBezTo>
                  <a:cubicBezTo>
                    <a:pt x="262" y="347"/>
                    <a:pt x="254" y="355"/>
                    <a:pt x="254" y="355"/>
                  </a:cubicBezTo>
                  <a:cubicBezTo>
                    <a:pt x="253" y="356"/>
                    <a:pt x="254" y="357"/>
                    <a:pt x="253" y="358"/>
                  </a:cubicBezTo>
                  <a:cubicBezTo>
                    <a:pt x="252" y="359"/>
                    <a:pt x="250" y="359"/>
                    <a:pt x="248" y="360"/>
                  </a:cubicBezTo>
                  <a:cubicBezTo>
                    <a:pt x="248" y="359"/>
                    <a:pt x="247" y="358"/>
                    <a:pt x="246" y="358"/>
                  </a:cubicBezTo>
                  <a:cubicBezTo>
                    <a:pt x="245" y="357"/>
                    <a:pt x="244" y="358"/>
                    <a:pt x="243" y="358"/>
                  </a:cubicBezTo>
                  <a:cubicBezTo>
                    <a:pt x="242" y="360"/>
                    <a:pt x="239" y="365"/>
                    <a:pt x="237" y="366"/>
                  </a:cubicBezTo>
                  <a:cubicBezTo>
                    <a:pt x="237" y="366"/>
                    <a:pt x="234" y="365"/>
                    <a:pt x="233" y="365"/>
                  </a:cubicBezTo>
                  <a:cubicBezTo>
                    <a:pt x="229" y="365"/>
                    <a:pt x="226" y="366"/>
                    <a:pt x="223" y="368"/>
                  </a:cubicBezTo>
                  <a:cubicBezTo>
                    <a:pt x="222" y="367"/>
                    <a:pt x="221" y="367"/>
                    <a:pt x="220" y="366"/>
                  </a:cubicBezTo>
                  <a:cubicBezTo>
                    <a:pt x="219" y="365"/>
                    <a:pt x="219" y="362"/>
                    <a:pt x="218" y="362"/>
                  </a:cubicBezTo>
                  <a:cubicBezTo>
                    <a:pt x="216" y="361"/>
                    <a:pt x="214" y="362"/>
                    <a:pt x="212" y="361"/>
                  </a:cubicBezTo>
                  <a:cubicBezTo>
                    <a:pt x="212" y="361"/>
                    <a:pt x="210" y="359"/>
                    <a:pt x="209" y="359"/>
                  </a:cubicBezTo>
                  <a:cubicBezTo>
                    <a:pt x="205" y="354"/>
                    <a:pt x="214" y="359"/>
                    <a:pt x="218" y="358"/>
                  </a:cubicBezTo>
                  <a:cubicBezTo>
                    <a:pt x="218" y="358"/>
                    <a:pt x="220" y="356"/>
                    <a:pt x="220" y="356"/>
                  </a:cubicBezTo>
                  <a:cubicBezTo>
                    <a:pt x="222" y="355"/>
                    <a:pt x="224" y="354"/>
                    <a:pt x="227" y="352"/>
                  </a:cubicBezTo>
                  <a:cubicBezTo>
                    <a:pt x="227" y="352"/>
                    <a:pt x="228" y="350"/>
                    <a:pt x="229" y="350"/>
                  </a:cubicBezTo>
                  <a:cubicBezTo>
                    <a:pt x="231" y="349"/>
                    <a:pt x="232" y="350"/>
                    <a:pt x="234" y="350"/>
                  </a:cubicBezTo>
                  <a:cubicBezTo>
                    <a:pt x="233" y="349"/>
                    <a:pt x="234" y="349"/>
                    <a:pt x="235" y="348"/>
                  </a:cubicBezTo>
                  <a:cubicBezTo>
                    <a:pt x="231" y="345"/>
                    <a:pt x="229" y="344"/>
                    <a:pt x="228" y="340"/>
                  </a:cubicBezTo>
                  <a:cubicBezTo>
                    <a:pt x="228" y="339"/>
                    <a:pt x="228" y="338"/>
                    <a:pt x="228" y="337"/>
                  </a:cubicBezTo>
                  <a:cubicBezTo>
                    <a:pt x="228" y="336"/>
                    <a:pt x="226" y="335"/>
                    <a:pt x="225" y="335"/>
                  </a:cubicBezTo>
                  <a:cubicBezTo>
                    <a:pt x="225" y="333"/>
                    <a:pt x="225" y="333"/>
                    <a:pt x="225" y="333"/>
                  </a:cubicBezTo>
                  <a:cubicBezTo>
                    <a:pt x="227" y="334"/>
                    <a:pt x="229" y="333"/>
                    <a:pt x="231" y="334"/>
                  </a:cubicBezTo>
                  <a:cubicBezTo>
                    <a:pt x="231" y="334"/>
                    <a:pt x="233" y="337"/>
                    <a:pt x="233" y="337"/>
                  </a:cubicBezTo>
                  <a:cubicBezTo>
                    <a:pt x="234" y="338"/>
                    <a:pt x="234" y="336"/>
                    <a:pt x="236" y="336"/>
                  </a:cubicBezTo>
                  <a:cubicBezTo>
                    <a:pt x="236" y="340"/>
                    <a:pt x="237" y="342"/>
                    <a:pt x="238" y="346"/>
                  </a:cubicBezTo>
                  <a:cubicBezTo>
                    <a:pt x="242" y="346"/>
                    <a:pt x="250" y="347"/>
                    <a:pt x="253" y="346"/>
                  </a:cubicBezTo>
                  <a:cubicBezTo>
                    <a:pt x="256" y="346"/>
                    <a:pt x="258" y="341"/>
                    <a:pt x="260" y="340"/>
                  </a:cubicBezTo>
                  <a:cubicBezTo>
                    <a:pt x="261" y="339"/>
                    <a:pt x="262" y="339"/>
                    <a:pt x="264" y="338"/>
                  </a:cubicBezTo>
                  <a:cubicBezTo>
                    <a:pt x="265" y="337"/>
                    <a:pt x="266" y="334"/>
                    <a:pt x="268" y="334"/>
                  </a:cubicBezTo>
                  <a:cubicBezTo>
                    <a:pt x="270" y="333"/>
                    <a:pt x="271" y="334"/>
                    <a:pt x="272" y="334"/>
                  </a:cubicBezTo>
                  <a:cubicBezTo>
                    <a:pt x="273" y="334"/>
                    <a:pt x="274" y="332"/>
                    <a:pt x="274" y="332"/>
                  </a:cubicBezTo>
                  <a:close/>
                  <a:moveTo>
                    <a:pt x="189" y="328"/>
                  </a:moveTo>
                  <a:cubicBezTo>
                    <a:pt x="190" y="328"/>
                    <a:pt x="194" y="329"/>
                    <a:pt x="197" y="330"/>
                  </a:cubicBezTo>
                  <a:cubicBezTo>
                    <a:pt x="197" y="330"/>
                    <a:pt x="197" y="332"/>
                    <a:pt x="197" y="332"/>
                  </a:cubicBezTo>
                  <a:cubicBezTo>
                    <a:pt x="199" y="332"/>
                    <a:pt x="202" y="332"/>
                    <a:pt x="206" y="332"/>
                  </a:cubicBezTo>
                  <a:cubicBezTo>
                    <a:pt x="205" y="334"/>
                    <a:pt x="205" y="334"/>
                    <a:pt x="205" y="334"/>
                  </a:cubicBezTo>
                  <a:cubicBezTo>
                    <a:pt x="202" y="334"/>
                    <a:pt x="199" y="335"/>
                    <a:pt x="197" y="336"/>
                  </a:cubicBezTo>
                  <a:cubicBezTo>
                    <a:pt x="193" y="336"/>
                    <a:pt x="191" y="334"/>
                    <a:pt x="188" y="334"/>
                  </a:cubicBezTo>
                  <a:cubicBezTo>
                    <a:pt x="186" y="334"/>
                    <a:pt x="186" y="335"/>
                    <a:pt x="184" y="334"/>
                  </a:cubicBezTo>
                  <a:cubicBezTo>
                    <a:pt x="183" y="334"/>
                    <a:pt x="182" y="333"/>
                    <a:pt x="181" y="332"/>
                  </a:cubicBezTo>
                  <a:cubicBezTo>
                    <a:pt x="183" y="332"/>
                    <a:pt x="184" y="332"/>
                    <a:pt x="185" y="331"/>
                  </a:cubicBezTo>
                  <a:cubicBezTo>
                    <a:pt x="185" y="331"/>
                    <a:pt x="187" y="331"/>
                    <a:pt x="188" y="330"/>
                  </a:cubicBezTo>
                  <a:cubicBezTo>
                    <a:pt x="189" y="330"/>
                    <a:pt x="188" y="329"/>
                    <a:pt x="189" y="328"/>
                  </a:cubicBezTo>
                  <a:close/>
                  <a:moveTo>
                    <a:pt x="185" y="279"/>
                  </a:moveTo>
                  <a:cubicBezTo>
                    <a:pt x="188" y="278"/>
                    <a:pt x="190" y="280"/>
                    <a:pt x="193" y="281"/>
                  </a:cubicBezTo>
                  <a:cubicBezTo>
                    <a:pt x="194" y="281"/>
                    <a:pt x="196" y="281"/>
                    <a:pt x="197" y="282"/>
                  </a:cubicBezTo>
                  <a:cubicBezTo>
                    <a:pt x="197" y="282"/>
                    <a:pt x="198" y="282"/>
                    <a:pt x="199" y="282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3" y="283"/>
                    <a:pt x="182" y="285"/>
                    <a:pt x="189" y="287"/>
                  </a:cubicBezTo>
                  <a:cubicBezTo>
                    <a:pt x="190" y="288"/>
                    <a:pt x="191" y="287"/>
                    <a:pt x="192" y="287"/>
                  </a:cubicBezTo>
                  <a:cubicBezTo>
                    <a:pt x="194" y="287"/>
                    <a:pt x="197" y="290"/>
                    <a:pt x="198" y="290"/>
                  </a:cubicBezTo>
                  <a:cubicBezTo>
                    <a:pt x="202" y="291"/>
                    <a:pt x="205" y="289"/>
                    <a:pt x="208" y="288"/>
                  </a:cubicBezTo>
                  <a:cubicBezTo>
                    <a:pt x="208" y="290"/>
                    <a:pt x="209" y="290"/>
                    <a:pt x="209" y="292"/>
                  </a:cubicBezTo>
                  <a:cubicBezTo>
                    <a:pt x="209" y="294"/>
                    <a:pt x="206" y="297"/>
                    <a:pt x="205" y="298"/>
                  </a:cubicBezTo>
                  <a:cubicBezTo>
                    <a:pt x="206" y="299"/>
                    <a:pt x="206" y="299"/>
                    <a:pt x="207" y="299"/>
                  </a:cubicBezTo>
                  <a:cubicBezTo>
                    <a:pt x="207" y="299"/>
                    <a:pt x="207" y="301"/>
                    <a:pt x="207" y="301"/>
                  </a:cubicBezTo>
                  <a:cubicBezTo>
                    <a:pt x="205" y="302"/>
                    <a:pt x="202" y="303"/>
                    <a:pt x="198" y="302"/>
                  </a:cubicBezTo>
                  <a:cubicBezTo>
                    <a:pt x="198" y="302"/>
                    <a:pt x="196" y="300"/>
                    <a:pt x="196" y="300"/>
                  </a:cubicBezTo>
                  <a:cubicBezTo>
                    <a:pt x="194" y="300"/>
                    <a:pt x="194" y="301"/>
                    <a:pt x="192" y="301"/>
                  </a:cubicBezTo>
                  <a:cubicBezTo>
                    <a:pt x="192" y="301"/>
                    <a:pt x="191" y="303"/>
                    <a:pt x="191" y="304"/>
                  </a:cubicBezTo>
                  <a:cubicBezTo>
                    <a:pt x="192" y="305"/>
                    <a:pt x="203" y="310"/>
                    <a:pt x="199" y="309"/>
                  </a:cubicBezTo>
                  <a:cubicBezTo>
                    <a:pt x="198" y="309"/>
                    <a:pt x="196" y="308"/>
                    <a:pt x="195" y="308"/>
                  </a:cubicBezTo>
                  <a:cubicBezTo>
                    <a:pt x="194" y="308"/>
                    <a:pt x="191" y="308"/>
                    <a:pt x="191" y="308"/>
                  </a:cubicBezTo>
                  <a:cubicBezTo>
                    <a:pt x="188" y="309"/>
                    <a:pt x="185" y="309"/>
                    <a:pt x="182" y="311"/>
                  </a:cubicBezTo>
                  <a:cubicBezTo>
                    <a:pt x="181" y="312"/>
                    <a:pt x="179" y="315"/>
                    <a:pt x="177" y="316"/>
                  </a:cubicBezTo>
                  <a:cubicBezTo>
                    <a:pt x="176" y="316"/>
                    <a:pt x="177" y="313"/>
                    <a:pt x="177" y="312"/>
                  </a:cubicBezTo>
                  <a:cubicBezTo>
                    <a:pt x="178" y="311"/>
                    <a:pt x="178" y="313"/>
                    <a:pt x="180" y="312"/>
                  </a:cubicBezTo>
                  <a:cubicBezTo>
                    <a:pt x="181" y="311"/>
                    <a:pt x="180" y="310"/>
                    <a:pt x="181" y="310"/>
                  </a:cubicBezTo>
                  <a:cubicBezTo>
                    <a:pt x="182" y="307"/>
                    <a:pt x="185" y="307"/>
                    <a:pt x="189" y="306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3" y="303"/>
                    <a:pt x="183" y="303"/>
                    <a:pt x="179" y="306"/>
                  </a:cubicBezTo>
                  <a:cubicBezTo>
                    <a:pt x="178" y="307"/>
                    <a:pt x="176" y="308"/>
                    <a:pt x="175" y="309"/>
                  </a:cubicBezTo>
                  <a:cubicBezTo>
                    <a:pt x="175" y="310"/>
                    <a:pt x="176" y="311"/>
                    <a:pt x="175" y="312"/>
                  </a:cubicBezTo>
                  <a:cubicBezTo>
                    <a:pt x="175" y="313"/>
                    <a:pt x="174" y="314"/>
                    <a:pt x="173" y="314"/>
                  </a:cubicBezTo>
                  <a:cubicBezTo>
                    <a:pt x="168" y="313"/>
                    <a:pt x="165" y="313"/>
                    <a:pt x="161" y="310"/>
                  </a:cubicBezTo>
                  <a:cubicBezTo>
                    <a:pt x="161" y="308"/>
                    <a:pt x="161" y="308"/>
                    <a:pt x="161" y="308"/>
                  </a:cubicBezTo>
                  <a:cubicBezTo>
                    <a:pt x="165" y="307"/>
                    <a:pt x="163" y="307"/>
                    <a:pt x="163" y="304"/>
                  </a:cubicBezTo>
                  <a:cubicBezTo>
                    <a:pt x="165" y="303"/>
                    <a:pt x="166" y="301"/>
                    <a:pt x="168" y="300"/>
                  </a:cubicBezTo>
                  <a:cubicBezTo>
                    <a:pt x="168" y="299"/>
                    <a:pt x="168" y="299"/>
                    <a:pt x="168" y="298"/>
                  </a:cubicBezTo>
                  <a:cubicBezTo>
                    <a:pt x="168" y="297"/>
                    <a:pt x="165" y="295"/>
                    <a:pt x="165" y="294"/>
                  </a:cubicBezTo>
                  <a:cubicBezTo>
                    <a:pt x="161" y="292"/>
                    <a:pt x="168" y="294"/>
                    <a:pt x="169" y="294"/>
                  </a:cubicBezTo>
                  <a:cubicBezTo>
                    <a:pt x="171" y="295"/>
                    <a:pt x="173" y="295"/>
                    <a:pt x="175" y="295"/>
                  </a:cubicBezTo>
                  <a:cubicBezTo>
                    <a:pt x="174" y="294"/>
                    <a:pt x="177" y="292"/>
                    <a:pt x="173" y="292"/>
                  </a:cubicBezTo>
                  <a:cubicBezTo>
                    <a:pt x="173" y="292"/>
                    <a:pt x="173" y="291"/>
                    <a:pt x="173" y="290"/>
                  </a:cubicBezTo>
                  <a:cubicBezTo>
                    <a:pt x="169" y="287"/>
                    <a:pt x="157" y="287"/>
                    <a:pt x="153" y="288"/>
                  </a:cubicBezTo>
                  <a:cubicBezTo>
                    <a:pt x="153" y="287"/>
                    <a:pt x="152" y="284"/>
                    <a:pt x="154" y="284"/>
                  </a:cubicBezTo>
                  <a:cubicBezTo>
                    <a:pt x="154" y="284"/>
                    <a:pt x="156" y="285"/>
                    <a:pt x="157" y="285"/>
                  </a:cubicBezTo>
                  <a:cubicBezTo>
                    <a:pt x="159" y="284"/>
                    <a:pt x="159" y="284"/>
                    <a:pt x="159" y="284"/>
                  </a:cubicBezTo>
                  <a:cubicBezTo>
                    <a:pt x="161" y="283"/>
                    <a:pt x="160" y="284"/>
                    <a:pt x="160" y="283"/>
                  </a:cubicBezTo>
                  <a:cubicBezTo>
                    <a:pt x="163" y="283"/>
                    <a:pt x="164" y="284"/>
                    <a:pt x="167" y="284"/>
                  </a:cubicBezTo>
                  <a:cubicBezTo>
                    <a:pt x="169" y="283"/>
                    <a:pt x="169" y="283"/>
                    <a:pt x="169" y="283"/>
                  </a:cubicBezTo>
                  <a:cubicBezTo>
                    <a:pt x="170" y="282"/>
                    <a:pt x="172" y="283"/>
                    <a:pt x="174" y="283"/>
                  </a:cubicBezTo>
                  <a:cubicBezTo>
                    <a:pt x="175" y="281"/>
                    <a:pt x="175" y="281"/>
                    <a:pt x="175" y="281"/>
                  </a:cubicBezTo>
                  <a:cubicBezTo>
                    <a:pt x="177" y="280"/>
                    <a:pt x="179" y="281"/>
                    <a:pt x="181" y="281"/>
                  </a:cubicBezTo>
                  <a:cubicBezTo>
                    <a:pt x="182" y="280"/>
                    <a:pt x="184" y="279"/>
                    <a:pt x="185" y="279"/>
                  </a:cubicBezTo>
                  <a:close/>
                  <a:moveTo>
                    <a:pt x="365" y="263"/>
                  </a:moveTo>
                  <a:cubicBezTo>
                    <a:pt x="365" y="263"/>
                    <a:pt x="366" y="264"/>
                    <a:pt x="366" y="265"/>
                  </a:cubicBezTo>
                  <a:cubicBezTo>
                    <a:pt x="367" y="265"/>
                    <a:pt x="366" y="264"/>
                    <a:pt x="367" y="264"/>
                  </a:cubicBezTo>
                  <a:cubicBezTo>
                    <a:pt x="366" y="264"/>
                    <a:pt x="366" y="263"/>
                    <a:pt x="365" y="263"/>
                  </a:cubicBezTo>
                  <a:close/>
                  <a:moveTo>
                    <a:pt x="361" y="259"/>
                  </a:moveTo>
                  <a:cubicBezTo>
                    <a:pt x="363" y="262"/>
                    <a:pt x="363" y="265"/>
                    <a:pt x="362" y="259"/>
                  </a:cubicBezTo>
                  <a:lnTo>
                    <a:pt x="361" y="259"/>
                  </a:lnTo>
                  <a:close/>
                  <a:moveTo>
                    <a:pt x="318" y="253"/>
                  </a:moveTo>
                  <a:cubicBezTo>
                    <a:pt x="318" y="254"/>
                    <a:pt x="318" y="254"/>
                    <a:pt x="318" y="254"/>
                  </a:cubicBezTo>
                  <a:cubicBezTo>
                    <a:pt x="316" y="255"/>
                    <a:pt x="313" y="253"/>
                    <a:pt x="316" y="255"/>
                  </a:cubicBezTo>
                  <a:cubicBezTo>
                    <a:pt x="316" y="255"/>
                    <a:pt x="317" y="256"/>
                    <a:pt x="318" y="257"/>
                  </a:cubicBezTo>
                  <a:cubicBezTo>
                    <a:pt x="319" y="256"/>
                    <a:pt x="322" y="256"/>
                    <a:pt x="320" y="254"/>
                  </a:cubicBezTo>
                  <a:cubicBezTo>
                    <a:pt x="319" y="253"/>
                    <a:pt x="320" y="253"/>
                    <a:pt x="318" y="253"/>
                  </a:cubicBezTo>
                  <a:close/>
                  <a:moveTo>
                    <a:pt x="346" y="249"/>
                  </a:moveTo>
                  <a:cubicBezTo>
                    <a:pt x="343" y="249"/>
                    <a:pt x="341" y="253"/>
                    <a:pt x="344" y="253"/>
                  </a:cubicBezTo>
                  <a:cubicBezTo>
                    <a:pt x="345" y="252"/>
                    <a:pt x="349" y="248"/>
                    <a:pt x="346" y="249"/>
                  </a:cubicBezTo>
                  <a:close/>
                  <a:moveTo>
                    <a:pt x="357" y="245"/>
                  </a:moveTo>
                  <a:cubicBezTo>
                    <a:pt x="357" y="247"/>
                    <a:pt x="357" y="247"/>
                    <a:pt x="357" y="247"/>
                  </a:cubicBezTo>
                  <a:cubicBezTo>
                    <a:pt x="356" y="247"/>
                    <a:pt x="355" y="246"/>
                    <a:pt x="353" y="246"/>
                  </a:cubicBezTo>
                  <a:cubicBezTo>
                    <a:pt x="353" y="248"/>
                    <a:pt x="353" y="248"/>
                    <a:pt x="353" y="248"/>
                  </a:cubicBezTo>
                  <a:cubicBezTo>
                    <a:pt x="354" y="248"/>
                    <a:pt x="356" y="249"/>
                    <a:pt x="358" y="249"/>
                  </a:cubicBezTo>
                  <a:cubicBezTo>
                    <a:pt x="360" y="248"/>
                    <a:pt x="358" y="244"/>
                    <a:pt x="357" y="245"/>
                  </a:cubicBezTo>
                  <a:close/>
                  <a:moveTo>
                    <a:pt x="352" y="241"/>
                  </a:moveTo>
                  <a:cubicBezTo>
                    <a:pt x="352" y="241"/>
                    <a:pt x="353" y="243"/>
                    <a:pt x="353" y="243"/>
                  </a:cubicBezTo>
                  <a:cubicBezTo>
                    <a:pt x="355" y="243"/>
                    <a:pt x="354" y="241"/>
                    <a:pt x="352" y="241"/>
                  </a:cubicBezTo>
                  <a:close/>
                  <a:moveTo>
                    <a:pt x="377" y="233"/>
                  </a:moveTo>
                  <a:cubicBezTo>
                    <a:pt x="377" y="233"/>
                    <a:pt x="376" y="234"/>
                    <a:pt x="376" y="234"/>
                  </a:cubicBezTo>
                  <a:cubicBezTo>
                    <a:pt x="376" y="235"/>
                    <a:pt x="376" y="236"/>
                    <a:pt x="376" y="237"/>
                  </a:cubicBezTo>
                  <a:cubicBezTo>
                    <a:pt x="375" y="237"/>
                    <a:pt x="375" y="236"/>
                    <a:pt x="375" y="236"/>
                  </a:cubicBezTo>
                  <a:cubicBezTo>
                    <a:pt x="373" y="235"/>
                    <a:pt x="373" y="237"/>
                    <a:pt x="372" y="237"/>
                  </a:cubicBezTo>
                  <a:cubicBezTo>
                    <a:pt x="372" y="240"/>
                    <a:pt x="371" y="244"/>
                    <a:pt x="368" y="245"/>
                  </a:cubicBezTo>
                  <a:cubicBezTo>
                    <a:pt x="368" y="245"/>
                    <a:pt x="367" y="245"/>
                    <a:pt x="366" y="245"/>
                  </a:cubicBezTo>
                  <a:cubicBezTo>
                    <a:pt x="366" y="246"/>
                    <a:pt x="366" y="247"/>
                    <a:pt x="365" y="247"/>
                  </a:cubicBezTo>
                  <a:cubicBezTo>
                    <a:pt x="367" y="248"/>
                    <a:pt x="366" y="248"/>
                    <a:pt x="367" y="249"/>
                  </a:cubicBezTo>
                  <a:cubicBezTo>
                    <a:pt x="368" y="249"/>
                    <a:pt x="368" y="248"/>
                    <a:pt x="369" y="248"/>
                  </a:cubicBezTo>
                  <a:cubicBezTo>
                    <a:pt x="369" y="250"/>
                    <a:pt x="369" y="250"/>
                    <a:pt x="369" y="250"/>
                  </a:cubicBezTo>
                  <a:cubicBezTo>
                    <a:pt x="370" y="250"/>
                    <a:pt x="371" y="250"/>
                    <a:pt x="371" y="251"/>
                  </a:cubicBezTo>
                  <a:cubicBezTo>
                    <a:pt x="372" y="250"/>
                    <a:pt x="373" y="247"/>
                    <a:pt x="375" y="248"/>
                  </a:cubicBezTo>
                  <a:cubicBezTo>
                    <a:pt x="376" y="248"/>
                    <a:pt x="375" y="251"/>
                    <a:pt x="375" y="251"/>
                  </a:cubicBezTo>
                  <a:cubicBezTo>
                    <a:pt x="375" y="252"/>
                    <a:pt x="375" y="252"/>
                    <a:pt x="375" y="252"/>
                  </a:cubicBezTo>
                  <a:cubicBezTo>
                    <a:pt x="379" y="254"/>
                    <a:pt x="377" y="253"/>
                    <a:pt x="379" y="257"/>
                  </a:cubicBezTo>
                  <a:cubicBezTo>
                    <a:pt x="380" y="257"/>
                    <a:pt x="382" y="257"/>
                    <a:pt x="381" y="256"/>
                  </a:cubicBezTo>
                  <a:cubicBezTo>
                    <a:pt x="382" y="256"/>
                    <a:pt x="383" y="257"/>
                    <a:pt x="384" y="257"/>
                  </a:cubicBezTo>
                  <a:cubicBezTo>
                    <a:pt x="385" y="256"/>
                    <a:pt x="387" y="254"/>
                    <a:pt x="385" y="255"/>
                  </a:cubicBezTo>
                  <a:cubicBezTo>
                    <a:pt x="385" y="254"/>
                    <a:pt x="385" y="253"/>
                    <a:pt x="385" y="253"/>
                  </a:cubicBezTo>
                  <a:cubicBezTo>
                    <a:pt x="390" y="254"/>
                    <a:pt x="389" y="254"/>
                    <a:pt x="393" y="253"/>
                  </a:cubicBezTo>
                  <a:cubicBezTo>
                    <a:pt x="393" y="252"/>
                    <a:pt x="396" y="252"/>
                    <a:pt x="397" y="252"/>
                  </a:cubicBezTo>
                  <a:cubicBezTo>
                    <a:pt x="397" y="252"/>
                    <a:pt x="399" y="250"/>
                    <a:pt x="399" y="250"/>
                  </a:cubicBezTo>
                  <a:cubicBezTo>
                    <a:pt x="397" y="250"/>
                    <a:pt x="396" y="250"/>
                    <a:pt x="395" y="249"/>
                  </a:cubicBezTo>
                  <a:cubicBezTo>
                    <a:pt x="395" y="247"/>
                    <a:pt x="396" y="243"/>
                    <a:pt x="395" y="241"/>
                  </a:cubicBezTo>
                  <a:cubicBezTo>
                    <a:pt x="388" y="235"/>
                    <a:pt x="388" y="235"/>
                    <a:pt x="388" y="235"/>
                  </a:cubicBezTo>
                  <a:cubicBezTo>
                    <a:pt x="387" y="235"/>
                    <a:pt x="385" y="236"/>
                    <a:pt x="384" y="235"/>
                  </a:cubicBezTo>
                  <a:cubicBezTo>
                    <a:pt x="383" y="234"/>
                    <a:pt x="383" y="234"/>
                    <a:pt x="383" y="234"/>
                  </a:cubicBezTo>
                  <a:cubicBezTo>
                    <a:pt x="381" y="234"/>
                    <a:pt x="381" y="235"/>
                    <a:pt x="380" y="235"/>
                  </a:cubicBezTo>
                  <a:cubicBezTo>
                    <a:pt x="380" y="235"/>
                    <a:pt x="380" y="233"/>
                    <a:pt x="380" y="233"/>
                  </a:cubicBezTo>
                  <a:cubicBezTo>
                    <a:pt x="379" y="232"/>
                    <a:pt x="378" y="233"/>
                    <a:pt x="377" y="233"/>
                  </a:cubicBezTo>
                  <a:close/>
                  <a:moveTo>
                    <a:pt x="355" y="218"/>
                  </a:moveTo>
                  <a:cubicBezTo>
                    <a:pt x="355" y="219"/>
                    <a:pt x="355" y="219"/>
                    <a:pt x="355" y="219"/>
                  </a:cubicBezTo>
                  <a:cubicBezTo>
                    <a:pt x="351" y="222"/>
                    <a:pt x="353" y="221"/>
                    <a:pt x="353" y="224"/>
                  </a:cubicBezTo>
                  <a:cubicBezTo>
                    <a:pt x="353" y="224"/>
                    <a:pt x="354" y="223"/>
                    <a:pt x="355" y="223"/>
                  </a:cubicBezTo>
                  <a:cubicBezTo>
                    <a:pt x="355" y="222"/>
                    <a:pt x="357" y="217"/>
                    <a:pt x="355" y="218"/>
                  </a:cubicBezTo>
                  <a:close/>
                  <a:moveTo>
                    <a:pt x="295" y="171"/>
                  </a:moveTo>
                  <a:cubicBezTo>
                    <a:pt x="294" y="178"/>
                    <a:pt x="294" y="182"/>
                    <a:pt x="296" y="188"/>
                  </a:cubicBezTo>
                  <a:cubicBezTo>
                    <a:pt x="297" y="188"/>
                    <a:pt x="301" y="188"/>
                    <a:pt x="303" y="189"/>
                  </a:cubicBezTo>
                  <a:cubicBezTo>
                    <a:pt x="304" y="189"/>
                    <a:pt x="305" y="191"/>
                    <a:pt x="305" y="191"/>
                  </a:cubicBezTo>
                  <a:cubicBezTo>
                    <a:pt x="307" y="192"/>
                    <a:pt x="308" y="191"/>
                    <a:pt x="310" y="191"/>
                  </a:cubicBezTo>
                  <a:cubicBezTo>
                    <a:pt x="310" y="191"/>
                    <a:pt x="310" y="190"/>
                    <a:pt x="310" y="190"/>
                  </a:cubicBezTo>
                  <a:cubicBezTo>
                    <a:pt x="310" y="188"/>
                    <a:pt x="310" y="187"/>
                    <a:pt x="310" y="185"/>
                  </a:cubicBezTo>
                  <a:cubicBezTo>
                    <a:pt x="309" y="184"/>
                    <a:pt x="306" y="183"/>
                    <a:pt x="306" y="182"/>
                  </a:cubicBezTo>
                  <a:cubicBezTo>
                    <a:pt x="304" y="181"/>
                    <a:pt x="305" y="179"/>
                    <a:pt x="304" y="177"/>
                  </a:cubicBezTo>
                  <a:cubicBezTo>
                    <a:pt x="298" y="171"/>
                    <a:pt x="298" y="171"/>
                    <a:pt x="298" y="171"/>
                  </a:cubicBezTo>
                  <a:cubicBezTo>
                    <a:pt x="297" y="171"/>
                    <a:pt x="296" y="172"/>
                    <a:pt x="295" y="171"/>
                  </a:cubicBezTo>
                  <a:close/>
                  <a:moveTo>
                    <a:pt x="177" y="153"/>
                  </a:moveTo>
                  <a:cubicBezTo>
                    <a:pt x="176" y="153"/>
                    <a:pt x="173" y="155"/>
                    <a:pt x="172" y="156"/>
                  </a:cubicBezTo>
                  <a:cubicBezTo>
                    <a:pt x="169" y="157"/>
                    <a:pt x="166" y="156"/>
                    <a:pt x="163" y="157"/>
                  </a:cubicBezTo>
                  <a:cubicBezTo>
                    <a:pt x="161" y="158"/>
                    <a:pt x="161" y="158"/>
                    <a:pt x="161" y="158"/>
                  </a:cubicBezTo>
                  <a:cubicBezTo>
                    <a:pt x="160" y="159"/>
                    <a:pt x="159" y="158"/>
                    <a:pt x="157" y="159"/>
                  </a:cubicBezTo>
                  <a:cubicBezTo>
                    <a:pt x="155" y="160"/>
                    <a:pt x="152" y="161"/>
                    <a:pt x="150" y="162"/>
                  </a:cubicBezTo>
                  <a:cubicBezTo>
                    <a:pt x="151" y="164"/>
                    <a:pt x="153" y="168"/>
                    <a:pt x="153" y="169"/>
                  </a:cubicBezTo>
                  <a:cubicBezTo>
                    <a:pt x="151" y="172"/>
                    <a:pt x="151" y="172"/>
                    <a:pt x="151" y="172"/>
                  </a:cubicBezTo>
                  <a:cubicBezTo>
                    <a:pt x="151" y="176"/>
                    <a:pt x="152" y="177"/>
                    <a:pt x="151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3" y="180"/>
                    <a:pt x="152" y="181"/>
                    <a:pt x="153" y="181"/>
                  </a:cubicBezTo>
                  <a:cubicBezTo>
                    <a:pt x="152" y="181"/>
                    <a:pt x="150" y="181"/>
                    <a:pt x="149" y="181"/>
                  </a:cubicBezTo>
                  <a:cubicBezTo>
                    <a:pt x="150" y="184"/>
                    <a:pt x="152" y="188"/>
                    <a:pt x="151" y="191"/>
                  </a:cubicBezTo>
                  <a:cubicBezTo>
                    <a:pt x="150" y="192"/>
                    <a:pt x="148" y="193"/>
                    <a:pt x="148" y="193"/>
                  </a:cubicBezTo>
                  <a:cubicBezTo>
                    <a:pt x="147" y="196"/>
                    <a:pt x="148" y="197"/>
                    <a:pt x="147" y="199"/>
                  </a:cubicBezTo>
                  <a:cubicBezTo>
                    <a:pt x="147" y="200"/>
                    <a:pt x="149" y="200"/>
                    <a:pt x="149" y="200"/>
                  </a:cubicBezTo>
                  <a:cubicBezTo>
                    <a:pt x="151" y="201"/>
                    <a:pt x="151" y="203"/>
                    <a:pt x="153" y="203"/>
                  </a:cubicBezTo>
                  <a:cubicBezTo>
                    <a:pt x="153" y="204"/>
                    <a:pt x="153" y="204"/>
                    <a:pt x="153" y="204"/>
                  </a:cubicBezTo>
                  <a:cubicBezTo>
                    <a:pt x="154" y="204"/>
                    <a:pt x="154" y="204"/>
                    <a:pt x="154" y="204"/>
                  </a:cubicBezTo>
                  <a:cubicBezTo>
                    <a:pt x="156" y="206"/>
                    <a:pt x="156" y="211"/>
                    <a:pt x="159" y="212"/>
                  </a:cubicBezTo>
                  <a:cubicBezTo>
                    <a:pt x="166" y="215"/>
                    <a:pt x="170" y="206"/>
                    <a:pt x="172" y="203"/>
                  </a:cubicBezTo>
                  <a:cubicBezTo>
                    <a:pt x="173" y="204"/>
                    <a:pt x="173" y="203"/>
                    <a:pt x="174" y="203"/>
                  </a:cubicBezTo>
                  <a:cubicBezTo>
                    <a:pt x="175" y="205"/>
                    <a:pt x="175" y="205"/>
                    <a:pt x="175" y="205"/>
                  </a:cubicBezTo>
                  <a:cubicBezTo>
                    <a:pt x="179" y="206"/>
                    <a:pt x="181" y="205"/>
                    <a:pt x="185" y="204"/>
                  </a:cubicBezTo>
                  <a:cubicBezTo>
                    <a:pt x="186" y="204"/>
                    <a:pt x="187" y="204"/>
                    <a:pt x="187" y="203"/>
                  </a:cubicBezTo>
                  <a:cubicBezTo>
                    <a:pt x="188" y="203"/>
                    <a:pt x="187" y="201"/>
                    <a:pt x="188" y="200"/>
                  </a:cubicBezTo>
                  <a:cubicBezTo>
                    <a:pt x="188" y="200"/>
                    <a:pt x="190" y="199"/>
                    <a:pt x="190" y="199"/>
                  </a:cubicBezTo>
                  <a:cubicBezTo>
                    <a:pt x="191" y="197"/>
                    <a:pt x="190" y="195"/>
                    <a:pt x="190" y="195"/>
                  </a:cubicBezTo>
                  <a:cubicBezTo>
                    <a:pt x="190" y="195"/>
                    <a:pt x="190" y="193"/>
                    <a:pt x="190" y="193"/>
                  </a:cubicBezTo>
                  <a:cubicBezTo>
                    <a:pt x="191" y="192"/>
                    <a:pt x="192" y="193"/>
                    <a:pt x="193" y="192"/>
                  </a:cubicBezTo>
                  <a:cubicBezTo>
                    <a:pt x="194" y="191"/>
                    <a:pt x="194" y="189"/>
                    <a:pt x="195" y="188"/>
                  </a:cubicBezTo>
                  <a:cubicBezTo>
                    <a:pt x="196" y="187"/>
                    <a:pt x="198" y="187"/>
                    <a:pt x="199" y="186"/>
                  </a:cubicBezTo>
                  <a:cubicBezTo>
                    <a:pt x="199" y="185"/>
                    <a:pt x="199" y="185"/>
                    <a:pt x="199" y="185"/>
                  </a:cubicBezTo>
                  <a:cubicBezTo>
                    <a:pt x="204" y="180"/>
                    <a:pt x="204" y="180"/>
                    <a:pt x="204" y="180"/>
                  </a:cubicBezTo>
                  <a:cubicBezTo>
                    <a:pt x="206" y="179"/>
                    <a:pt x="207" y="180"/>
                    <a:pt x="209" y="179"/>
                  </a:cubicBezTo>
                  <a:cubicBezTo>
                    <a:pt x="211" y="178"/>
                    <a:pt x="213" y="175"/>
                    <a:pt x="215" y="175"/>
                  </a:cubicBezTo>
                  <a:cubicBezTo>
                    <a:pt x="217" y="174"/>
                    <a:pt x="218" y="176"/>
                    <a:pt x="219" y="175"/>
                  </a:cubicBezTo>
                  <a:cubicBezTo>
                    <a:pt x="221" y="174"/>
                    <a:pt x="221" y="174"/>
                    <a:pt x="221" y="174"/>
                  </a:cubicBezTo>
                  <a:cubicBezTo>
                    <a:pt x="222" y="174"/>
                    <a:pt x="224" y="175"/>
                    <a:pt x="226" y="174"/>
                  </a:cubicBezTo>
                  <a:cubicBezTo>
                    <a:pt x="226" y="174"/>
                    <a:pt x="228" y="172"/>
                    <a:pt x="229" y="172"/>
                  </a:cubicBezTo>
                  <a:cubicBezTo>
                    <a:pt x="228" y="172"/>
                    <a:pt x="229" y="170"/>
                    <a:pt x="229" y="169"/>
                  </a:cubicBezTo>
                  <a:cubicBezTo>
                    <a:pt x="227" y="169"/>
                    <a:pt x="225" y="169"/>
                    <a:pt x="223" y="168"/>
                  </a:cubicBezTo>
                  <a:cubicBezTo>
                    <a:pt x="222" y="167"/>
                    <a:pt x="222" y="164"/>
                    <a:pt x="221" y="164"/>
                  </a:cubicBezTo>
                  <a:cubicBezTo>
                    <a:pt x="219" y="162"/>
                    <a:pt x="207" y="160"/>
                    <a:pt x="203" y="160"/>
                  </a:cubicBezTo>
                  <a:cubicBezTo>
                    <a:pt x="203" y="160"/>
                    <a:pt x="202" y="162"/>
                    <a:pt x="202" y="162"/>
                  </a:cubicBezTo>
                  <a:cubicBezTo>
                    <a:pt x="196" y="161"/>
                    <a:pt x="189" y="160"/>
                    <a:pt x="183" y="157"/>
                  </a:cubicBezTo>
                  <a:cubicBezTo>
                    <a:pt x="181" y="156"/>
                    <a:pt x="178" y="153"/>
                    <a:pt x="177" y="153"/>
                  </a:cubicBezTo>
                  <a:close/>
                  <a:moveTo>
                    <a:pt x="277" y="149"/>
                  </a:moveTo>
                  <a:cubicBezTo>
                    <a:pt x="276" y="149"/>
                    <a:pt x="275" y="152"/>
                    <a:pt x="278" y="151"/>
                  </a:cubicBezTo>
                  <a:cubicBezTo>
                    <a:pt x="279" y="151"/>
                    <a:pt x="280" y="148"/>
                    <a:pt x="277" y="149"/>
                  </a:cubicBezTo>
                  <a:close/>
                  <a:moveTo>
                    <a:pt x="325" y="141"/>
                  </a:moveTo>
                  <a:cubicBezTo>
                    <a:pt x="325" y="142"/>
                    <a:pt x="324" y="145"/>
                    <a:pt x="324" y="146"/>
                  </a:cubicBezTo>
                  <a:cubicBezTo>
                    <a:pt x="326" y="146"/>
                    <a:pt x="326" y="146"/>
                    <a:pt x="326" y="146"/>
                  </a:cubicBezTo>
                  <a:cubicBezTo>
                    <a:pt x="324" y="148"/>
                    <a:pt x="328" y="146"/>
                    <a:pt x="327" y="146"/>
                  </a:cubicBezTo>
                  <a:cubicBezTo>
                    <a:pt x="327" y="146"/>
                    <a:pt x="328" y="144"/>
                    <a:pt x="327" y="142"/>
                  </a:cubicBezTo>
                  <a:cubicBezTo>
                    <a:pt x="327" y="142"/>
                    <a:pt x="325" y="141"/>
                    <a:pt x="325" y="141"/>
                  </a:cubicBezTo>
                  <a:close/>
                  <a:moveTo>
                    <a:pt x="206" y="126"/>
                  </a:moveTo>
                  <a:cubicBezTo>
                    <a:pt x="206" y="127"/>
                    <a:pt x="204" y="128"/>
                    <a:pt x="204" y="128"/>
                  </a:cubicBezTo>
                  <a:cubicBezTo>
                    <a:pt x="204" y="129"/>
                    <a:pt x="204" y="130"/>
                    <a:pt x="204" y="131"/>
                  </a:cubicBezTo>
                  <a:cubicBezTo>
                    <a:pt x="203" y="132"/>
                    <a:pt x="200" y="133"/>
                    <a:pt x="199" y="134"/>
                  </a:cubicBezTo>
                  <a:cubicBezTo>
                    <a:pt x="198" y="134"/>
                    <a:pt x="198" y="136"/>
                    <a:pt x="197" y="137"/>
                  </a:cubicBezTo>
                  <a:cubicBezTo>
                    <a:pt x="196" y="136"/>
                    <a:pt x="197" y="140"/>
                    <a:pt x="197" y="140"/>
                  </a:cubicBezTo>
                  <a:cubicBezTo>
                    <a:pt x="200" y="141"/>
                    <a:pt x="201" y="140"/>
                    <a:pt x="204" y="141"/>
                  </a:cubicBezTo>
                  <a:cubicBezTo>
                    <a:pt x="205" y="138"/>
                    <a:pt x="204" y="136"/>
                    <a:pt x="205" y="134"/>
                  </a:cubicBezTo>
                  <a:cubicBezTo>
                    <a:pt x="206" y="133"/>
                    <a:pt x="207" y="133"/>
                    <a:pt x="207" y="133"/>
                  </a:cubicBezTo>
                  <a:cubicBezTo>
                    <a:pt x="208" y="132"/>
                    <a:pt x="208" y="129"/>
                    <a:pt x="209" y="127"/>
                  </a:cubicBezTo>
                  <a:cubicBezTo>
                    <a:pt x="208" y="127"/>
                    <a:pt x="206" y="126"/>
                    <a:pt x="206" y="126"/>
                  </a:cubicBezTo>
                  <a:close/>
                  <a:moveTo>
                    <a:pt x="223" y="120"/>
                  </a:moveTo>
                  <a:cubicBezTo>
                    <a:pt x="220" y="123"/>
                    <a:pt x="223" y="123"/>
                    <a:pt x="225" y="124"/>
                  </a:cubicBezTo>
                  <a:cubicBezTo>
                    <a:pt x="225" y="121"/>
                    <a:pt x="225" y="121"/>
                    <a:pt x="225" y="121"/>
                  </a:cubicBezTo>
                  <a:lnTo>
                    <a:pt x="223" y="120"/>
                  </a:lnTo>
                  <a:close/>
                  <a:moveTo>
                    <a:pt x="230" y="112"/>
                  </a:moveTo>
                  <a:cubicBezTo>
                    <a:pt x="230" y="112"/>
                    <a:pt x="230" y="114"/>
                    <a:pt x="230" y="114"/>
                  </a:cubicBezTo>
                  <a:cubicBezTo>
                    <a:pt x="229" y="114"/>
                    <a:pt x="229" y="116"/>
                    <a:pt x="229" y="117"/>
                  </a:cubicBezTo>
                  <a:cubicBezTo>
                    <a:pt x="231" y="117"/>
                    <a:pt x="231" y="116"/>
                    <a:pt x="233" y="116"/>
                  </a:cubicBezTo>
                  <a:cubicBezTo>
                    <a:pt x="233" y="115"/>
                    <a:pt x="235" y="111"/>
                    <a:pt x="230" y="112"/>
                  </a:cubicBezTo>
                  <a:close/>
                  <a:moveTo>
                    <a:pt x="276" y="110"/>
                  </a:moveTo>
                  <a:cubicBezTo>
                    <a:pt x="276" y="112"/>
                    <a:pt x="276" y="112"/>
                    <a:pt x="276" y="112"/>
                  </a:cubicBezTo>
                  <a:cubicBezTo>
                    <a:pt x="274" y="112"/>
                    <a:pt x="274" y="112"/>
                    <a:pt x="274" y="112"/>
                  </a:cubicBezTo>
                  <a:cubicBezTo>
                    <a:pt x="275" y="112"/>
                    <a:pt x="272" y="112"/>
                    <a:pt x="272" y="112"/>
                  </a:cubicBezTo>
                  <a:cubicBezTo>
                    <a:pt x="274" y="114"/>
                    <a:pt x="273" y="115"/>
                    <a:pt x="274" y="118"/>
                  </a:cubicBezTo>
                  <a:cubicBezTo>
                    <a:pt x="272" y="118"/>
                    <a:pt x="273" y="117"/>
                    <a:pt x="272" y="119"/>
                  </a:cubicBezTo>
                  <a:cubicBezTo>
                    <a:pt x="274" y="119"/>
                    <a:pt x="273" y="124"/>
                    <a:pt x="272" y="126"/>
                  </a:cubicBezTo>
                  <a:cubicBezTo>
                    <a:pt x="274" y="126"/>
                    <a:pt x="277" y="127"/>
                    <a:pt x="278" y="128"/>
                  </a:cubicBezTo>
                  <a:cubicBezTo>
                    <a:pt x="277" y="130"/>
                    <a:pt x="277" y="131"/>
                    <a:pt x="276" y="133"/>
                  </a:cubicBezTo>
                  <a:cubicBezTo>
                    <a:pt x="277" y="133"/>
                    <a:pt x="278" y="133"/>
                    <a:pt x="279" y="133"/>
                  </a:cubicBezTo>
                  <a:cubicBezTo>
                    <a:pt x="279" y="133"/>
                    <a:pt x="280" y="134"/>
                    <a:pt x="280" y="134"/>
                  </a:cubicBezTo>
                  <a:cubicBezTo>
                    <a:pt x="280" y="134"/>
                    <a:pt x="280" y="137"/>
                    <a:pt x="280" y="137"/>
                  </a:cubicBezTo>
                  <a:cubicBezTo>
                    <a:pt x="276" y="136"/>
                    <a:pt x="270" y="136"/>
                    <a:pt x="268" y="136"/>
                  </a:cubicBezTo>
                  <a:cubicBezTo>
                    <a:pt x="266" y="135"/>
                    <a:pt x="262" y="136"/>
                    <a:pt x="260" y="136"/>
                  </a:cubicBezTo>
                  <a:cubicBezTo>
                    <a:pt x="260" y="136"/>
                    <a:pt x="260" y="133"/>
                    <a:pt x="260" y="133"/>
                  </a:cubicBezTo>
                  <a:cubicBezTo>
                    <a:pt x="259" y="132"/>
                    <a:pt x="257" y="133"/>
                    <a:pt x="256" y="133"/>
                  </a:cubicBezTo>
                  <a:cubicBezTo>
                    <a:pt x="256" y="133"/>
                    <a:pt x="255" y="131"/>
                    <a:pt x="254" y="131"/>
                  </a:cubicBezTo>
                  <a:cubicBezTo>
                    <a:pt x="254" y="130"/>
                    <a:pt x="254" y="130"/>
                    <a:pt x="254" y="130"/>
                  </a:cubicBezTo>
                  <a:cubicBezTo>
                    <a:pt x="252" y="129"/>
                    <a:pt x="250" y="130"/>
                    <a:pt x="247" y="130"/>
                  </a:cubicBezTo>
                  <a:cubicBezTo>
                    <a:pt x="246" y="129"/>
                    <a:pt x="244" y="127"/>
                    <a:pt x="243" y="126"/>
                  </a:cubicBezTo>
                  <a:cubicBezTo>
                    <a:pt x="240" y="125"/>
                    <a:pt x="236" y="127"/>
                    <a:pt x="234" y="126"/>
                  </a:cubicBezTo>
                  <a:cubicBezTo>
                    <a:pt x="234" y="126"/>
                    <a:pt x="233" y="124"/>
                    <a:pt x="233" y="124"/>
                  </a:cubicBezTo>
                  <a:cubicBezTo>
                    <a:pt x="231" y="124"/>
                    <a:pt x="229" y="124"/>
                    <a:pt x="227" y="124"/>
                  </a:cubicBezTo>
                  <a:cubicBezTo>
                    <a:pt x="227" y="126"/>
                    <a:pt x="227" y="126"/>
                    <a:pt x="227" y="126"/>
                  </a:cubicBezTo>
                  <a:cubicBezTo>
                    <a:pt x="225" y="127"/>
                    <a:pt x="223" y="126"/>
                    <a:pt x="221" y="126"/>
                  </a:cubicBezTo>
                  <a:cubicBezTo>
                    <a:pt x="220" y="131"/>
                    <a:pt x="218" y="132"/>
                    <a:pt x="225" y="133"/>
                  </a:cubicBezTo>
                  <a:cubicBezTo>
                    <a:pt x="223" y="133"/>
                    <a:pt x="221" y="135"/>
                    <a:pt x="220" y="135"/>
                  </a:cubicBezTo>
                  <a:cubicBezTo>
                    <a:pt x="218" y="135"/>
                    <a:pt x="217" y="134"/>
                    <a:pt x="217" y="134"/>
                  </a:cubicBezTo>
                  <a:cubicBezTo>
                    <a:pt x="216" y="134"/>
                    <a:pt x="216" y="136"/>
                    <a:pt x="215" y="136"/>
                  </a:cubicBezTo>
                  <a:cubicBezTo>
                    <a:pt x="216" y="138"/>
                    <a:pt x="216" y="138"/>
                    <a:pt x="216" y="138"/>
                  </a:cubicBezTo>
                  <a:cubicBezTo>
                    <a:pt x="219" y="138"/>
                    <a:pt x="226" y="137"/>
                    <a:pt x="221" y="139"/>
                  </a:cubicBezTo>
                  <a:cubicBezTo>
                    <a:pt x="220" y="140"/>
                    <a:pt x="220" y="140"/>
                    <a:pt x="220" y="140"/>
                  </a:cubicBezTo>
                  <a:cubicBezTo>
                    <a:pt x="218" y="141"/>
                    <a:pt x="216" y="140"/>
                    <a:pt x="215" y="141"/>
                  </a:cubicBezTo>
                  <a:cubicBezTo>
                    <a:pt x="214" y="142"/>
                    <a:pt x="214" y="142"/>
                    <a:pt x="213" y="142"/>
                  </a:cubicBezTo>
                  <a:cubicBezTo>
                    <a:pt x="214" y="142"/>
                    <a:pt x="214" y="144"/>
                    <a:pt x="214" y="144"/>
                  </a:cubicBezTo>
                  <a:cubicBezTo>
                    <a:pt x="217" y="146"/>
                    <a:pt x="221" y="145"/>
                    <a:pt x="224" y="144"/>
                  </a:cubicBezTo>
                  <a:cubicBezTo>
                    <a:pt x="224" y="145"/>
                    <a:pt x="224" y="144"/>
                    <a:pt x="225" y="144"/>
                  </a:cubicBezTo>
                  <a:cubicBezTo>
                    <a:pt x="225" y="145"/>
                    <a:pt x="225" y="147"/>
                    <a:pt x="225" y="147"/>
                  </a:cubicBezTo>
                  <a:cubicBezTo>
                    <a:pt x="226" y="147"/>
                    <a:pt x="227" y="147"/>
                    <a:pt x="227" y="147"/>
                  </a:cubicBezTo>
                  <a:cubicBezTo>
                    <a:pt x="227" y="146"/>
                    <a:pt x="227" y="143"/>
                    <a:pt x="227" y="143"/>
                  </a:cubicBezTo>
                  <a:cubicBezTo>
                    <a:pt x="228" y="143"/>
                    <a:pt x="229" y="143"/>
                    <a:pt x="230" y="143"/>
                  </a:cubicBezTo>
                  <a:cubicBezTo>
                    <a:pt x="229" y="143"/>
                    <a:pt x="230" y="148"/>
                    <a:pt x="230" y="148"/>
                  </a:cubicBezTo>
                  <a:cubicBezTo>
                    <a:pt x="230" y="148"/>
                    <a:pt x="232" y="147"/>
                    <a:pt x="232" y="148"/>
                  </a:cubicBezTo>
                  <a:cubicBezTo>
                    <a:pt x="232" y="147"/>
                    <a:pt x="233" y="145"/>
                    <a:pt x="233" y="145"/>
                  </a:cubicBezTo>
                  <a:cubicBezTo>
                    <a:pt x="235" y="145"/>
                    <a:pt x="235" y="145"/>
                    <a:pt x="235" y="145"/>
                  </a:cubicBezTo>
                  <a:cubicBezTo>
                    <a:pt x="235" y="143"/>
                    <a:pt x="232" y="140"/>
                    <a:pt x="235" y="140"/>
                  </a:cubicBezTo>
                  <a:cubicBezTo>
                    <a:pt x="235" y="140"/>
                    <a:pt x="235" y="136"/>
                    <a:pt x="235" y="138"/>
                  </a:cubicBezTo>
                  <a:cubicBezTo>
                    <a:pt x="235" y="138"/>
                    <a:pt x="235" y="135"/>
                    <a:pt x="235" y="135"/>
                  </a:cubicBezTo>
                  <a:cubicBezTo>
                    <a:pt x="235" y="135"/>
                    <a:pt x="237" y="135"/>
                    <a:pt x="237" y="135"/>
                  </a:cubicBezTo>
                  <a:cubicBezTo>
                    <a:pt x="237" y="137"/>
                    <a:pt x="237" y="141"/>
                    <a:pt x="237" y="144"/>
                  </a:cubicBezTo>
                  <a:cubicBezTo>
                    <a:pt x="242" y="143"/>
                    <a:pt x="245" y="145"/>
                    <a:pt x="250" y="142"/>
                  </a:cubicBezTo>
                  <a:cubicBezTo>
                    <a:pt x="250" y="142"/>
                    <a:pt x="251" y="140"/>
                    <a:pt x="251" y="140"/>
                  </a:cubicBezTo>
                  <a:cubicBezTo>
                    <a:pt x="252" y="140"/>
                    <a:pt x="253" y="140"/>
                    <a:pt x="254" y="140"/>
                  </a:cubicBezTo>
                  <a:cubicBezTo>
                    <a:pt x="255" y="140"/>
                    <a:pt x="256" y="142"/>
                    <a:pt x="256" y="142"/>
                  </a:cubicBezTo>
                  <a:cubicBezTo>
                    <a:pt x="256" y="142"/>
                    <a:pt x="259" y="142"/>
                    <a:pt x="258" y="142"/>
                  </a:cubicBezTo>
                  <a:cubicBezTo>
                    <a:pt x="262" y="143"/>
                    <a:pt x="262" y="142"/>
                    <a:pt x="265" y="141"/>
                  </a:cubicBezTo>
                  <a:cubicBezTo>
                    <a:pt x="265" y="141"/>
                    <a:pt x="265" y="139"/>
                    <a:pt x="265" y="139"/>
                  </a:cubicBezTo>
                  <a:cubicBezTo>
                    <a:pt x="265" y="138"/>
                    <a:pt x="267" y="139"/>
                    <a:pt x="267" y="138"/>
                  </a:cubicBezTo>
                  <a:cubicBezTo>
                    <a:pt x="267" y="139"/>
                    <a:pt x="267" y="140"/>
                    <a:pt x="267" y="141"/>
                  </a:cubicBezTo>
                  <a:cubicBezTo>
                    <a:pt x="267" y="142"/>
                    <a:pt x="263" y="146"/>
                    <a:pt x="261" y="147"/>
                  </a:cubicBezTo>
                  <a:cubicBezTo>
                    <a:pt x="257" y="148"/>
                    <a:pt x="255" y="146"/>
                    <a:pt x="250" y="148"/>
                  </a:cubicBezTo>
                  <a:cubicBezTo>
                    <a:pt x="250" y="148"/>
                    <a:pt x="247" y="148"/>
                    <a:pt x="246" y="149"/>
                  </a:cubicBezTo>
                  <a:cubicBezTo>
                    <a:pt x="246" y="149"/>
                    <a:pt x="246" y="151"/>
                    <a:pt x="245" y="151"/>
                  </a:cubicBezTo>
                  <a:cubicBezTo>
                    <a:pt x="244" y="151"/>
                    <a:pt x="243" y="151"/>
                    <a:pt x="242" y="151"/>
                  </a:cubicBezTo>
                  <a:cubicBezTo>
                    <a:pt x="239" y="152"/>
                    <a:pt x="237" y="155"/>
                    <a:pt x="240" y="158"/>
                  </a:cubicBezTo>
                  <a:cubicBezTo>
                    <a:pt x="240" y="158"/>
                    <a:pt x="242" y="159"/>
                    <a:pt x="242" y="160"/>
                  </a:cubicBezTo>
                  <a:cubicBezTo>
                    <a:pt x="245" y="160"/>
                    <a:pt x="251" y="159"/>
                    <a:pt x="253" y="158"/>
                  </a:cubicBezTo>
                  <a:cubicBezTo>
                    <a:pt x="254" y="158"/>
                    <a:pt x="254" y="156"/>
                    <a:pt x="255" y="156"/>
                  </a:cubicBezTo>
                  <a:cubicBezTo>
                    <a:pt x="257" y="154"/>
                    <a:pt x="258" y="155"/>
                    <a:pt x="260" y="154"/>
                  </a:cubicBezTo>
                  <a:cubicBezTo>
                    <a:pt x="261" y="153"/>
                    <a:pt x="262" y="149"/>
                    <a:pt x="264" y="149"/>
                  </a:cubicBezTo>
                  <a:cubicBezTo>
                    <a:pt x="266" y="148"/>
                    <a:pt x="267" y="150"/>
                    <a:pt x="269" y="150"/>
                  </a:cubicBezTo>
                  <a:cubicBezTo>
                    <a:pt x="269" y="149"/>
                    <a:pt x="271" y="148"/>
                    <a:pt x="272" y="148"/>
                  </a:cubicBezTo>
                  <a:cubicBezTo>
                    <a:pt x="275" y="147"/>
                    <a:pt x="277" y="148"/>
                    <a:pt x="279" y="147"/>
                  </a:cubicBezTo>
                  <a:cubicBezTo>
                    <a:pt x="279" y="147"/>
                    <a:pt x="280" y="145"/>
                    <a:pt x="280" y="145"/>
                  </a:cubicBezTo>
                  <a:cubicBezTo>
                    <a:pt x="281" y="145"/>
                    <a:pt x="282" y="145"/>
                    <a:pt x="283" y="145"/>
                  </a:cubicBezTo>
                  <a:cubicBezTo>
                    <a:pt x="285" y="147"/>
                    <a:pt x="282" y="149"/>
                    <a:pt x="288" y="148"/>
                  </a:cubicBezTo>
                  <a:cubicBezTo>
                    <a:pt x="291" y="148"/>
                    <a:pt x="292" y="144"/>
                    <a:pt x="292" y="144"/>
                  </a:cubicBezTo>
                  <a:cubicBezTo>
                    <a:pt x="293" y="144"/>
                    <a:pt x="295" y="145"/>
                    <a:pt x="296" y="146"/>
                  </a:cubicBezTo>
                  <a:cubicBezTo>
                    <a:pt x="300" y="146"/>
                    <a:pt x="303" y="144"/>
                    <a:pt x="305" y="146"/>
                  </a:cubicBezTo>
                  <a:cubicBezTo>
                    <a:pt x="306" y="146"/>
                    <a:pt x="306" y="146"/>
                    <a:pt x="306" y="146"/>
                  </a:cubicBezTo>
                  <a:cubicBezTo>
                    <a:pt x="306" y="145"/>
                    <a:pt x="307" y="143"/>
                    <a:pt x="308" y="143"/>
                  </a:cubicBezTo>
                  <a:cubicBezTo>
                    <a:pt x="308" y="142"/>
                    <a:pt x="309" y="143"/>
                    <a:pt x="310" y="142"/>
                  </a:cubicBezTo>
                  <a:cubicBezTo>
                    <a:pt x="309" y="137"/>
                    <a:pt x="309" y="130"/>
                    <a:pt x="306" y="126"/>
                  </a:cubicBezTo>
                  <a:cubicBezTo>
                    <a:pt x="306" y="125"/>
                    <a:pt x="304" y="125"/>
                    <a:pt x="303" y="124"/>
                  </a:cubicBezTo>
                  <a:cubicBezTo>
                    <a:pt x="304" y="123"/>
                    <a:pt x="301" y="124"/>
                    <a:pt x="301" y="124"/>
                  </a:cubicBezTo>
                  <a:cubicBezTo>
                    <a:pt x="301" y="126"/>
                    <a:pt x="301" y="127"/>
                    <a:pt x="301" y="128"/>
                  </a:cubicBezTo>
                  <a:cubicBezTo>
                    <a:pt x="302" y="129"/>
                    <a:pt x="302" y="129"/>
                    <a:pt x="302" y="129"/>
                  </a:cubicBezTo>
                  <a:cubicBezTo>
                    <a:pt x="302" y="131"/>
                    <a:pt x="301" y="130"/>
                    <a:pt x="300" y="132"/>
                  </a:cubicBezTo>
                  <a:cubicBezTo>
                    <a:pt x="300" y="132"/>
                    <a:pt x="300" y="134"/>
                    <a:pt x="300" y="134"/>
                  </a:cubicBezTo>
                  <a:cubicBezTo>
                    <a:pt x="300" y="134"/>
                    <a:pt x="299" y="136"/>
                    <a:pt x="299" y="136"/>
                  </a:cubicBezTo>
                  <a:cubicBezTo>
                    <a:pt x="298" y="133"/>
                    <a:pt x="298" y="132"/>
                    <a:pt x="298" y="130"/>
                  </a:cubicBezTo>
                  <a:cubicBezTo>
                    <a:pt x="296" y="130"/>
                    <a:pt x="295" y="131"/>
                    <a:pt x="294" y="131"/>
                  </a:cubicBezTo>
                  <a:cubicBezTo>
                    <a:pt x="294" y="129"/>
                    <a:pt x="295" y="126"/>
                    <a:pt x="294" y="124"/>
                  </a:cubicBezTo>
                  <a:cubicBezTo>
                    <a:pt x="294" y="123"/>
                    <a:pt x="294" y="123"/>
                    <a:pt x="294" y="123"/>
                  </a:cubicBezTo>
                  <a:cubicBezTo>
                    <a:pt x="293" y="123"/>
                    <a:pt x="292" y="123"/>
                    <a:pt x="291" y="123"/>
                  </a:cubicBezTo>
                  <a:cubicBezTo>
                    <a:pt x="291" y="123"/>
                    <a:pt x="291" y="125"/>
                    <a:pt x="290" y="125"/>
                  </a:cubicBezTo>
                  <a:cubicBezTo>
                    <a:pt x="289" y="126"/>
                    <a:pt x="289" y="125"/>
                    <a:pt x="288" y="126"/>
                  </a:cubicBezTo>
                  <a:cubicBezTo>
                    <a:pt x="286" y="124"/>
                    <a:pt x="285" y="122"/>
                    <a:pt x="284" y="121"/>
                  </a:cubicBezTo>
                  <a:cubicBezTo>
                    <a:pt x="282" y="120"/>
                    <a:pt x="281" y="120"/>
                    <a:pt x="280" y="119"/>
                  </a:cubicBezTo>
                  <a:cubicBezTo>
                    <a:pt x="278" y="117"/>
                    <a:pt x="280" y="111"/>
                    <a:pt x="276" y="110"/>
                  </a:cubicBezTo>
                  <a:close/>
                  <a:moveTo>
                    <a:pt x="213" y="94"/>
                  </a:moveTo>
                  <a:cubicBezTo>
                    <a:pt x="213" y="94"/>
                    <a:pt x="212" y="96"/>
                    <a:pt x="212" y="96"/>
                  </a:cubicBezTo>
                  <a:cubicBezTo>
                    <a:pt x="211" y="97"/>
                    <a:pt x="210" y="96"/>
                    <a:pt x="208" y="97"/>
                  </a:cubicBezTo>
                  <a:cubicBezTo>
                    <a:pt x="211" y="99"/>
                    <a:pt x="209" y="100"/>
                    <a:pt x="207" y="102"/>
                  </a:cubicBezTo>
                  <a:cubicBezTo>
                    <a:pt x="202" y="100"/>
                    <a:pt x="195" y="99"/>
                    <a:pt x="189" y="101"/>
                  </a:cubicBezTo>
                  <a:cubicBezTo>
                    <a:pt x="185" y="102"/>
                    <a:pt x="182" y="107"/>
                    <a:pt x="179" y="109"/>
                  </a:cubicBezTo>
                  <a:cubicBezTo>
                    <a:pt x="175" y="111"/>
                    <a:pt x="174" y="111"/>
                    <a:pt x="171" y="111"/>
                  </a:cubicBezTo>
                  <a:cubicBezTo>
                    <a:pt x="170" y="112"/>
                    <a:pt x="171" y="114"/>
                    <a:pt x="169" y="114"/>
                  </a:cubicBezTo>
                  <a:cubicBezTo>
                    <a:pt x="169" y="115"/>
                    <a:pt x="167" y="114"/>
                    <a:pt x="167" y="114"/>
                  </a:cubicBezTo>
                  <a:cubicBezTo>
                    <a:pt x="165" y="116"/>
                    <a:pt x="165" y="118"/>
                    <a:pt x="165" y="120"/>
                  </a:cubicBezTo>
                  <a:cubicBezTo>
                    <a:pt x="162" y="120"/>
                    <a:pt x="161" y="119"/>
                    <a:pt x="159" y="120"/>
                  </a:cubicBezTo>
                  <a:cubicBezTo>
                    <a:pt x="158" y="121"/>
                    <a:pt x="157" y="122"/>
                    <a:pt x="157" y="122"/>
                  </a:cubicBezTo>
                  <a:cubicBezTo>
                    <a:pt x="155" y="123"/>
                    <a:pt x="154" y="122"/>
                    <a:pt x="153" y="123"/>
                  </a:cubicBezTo>
                  <a:cubicBezTo>
                    <a:pt x="152" y="123"/>
                    <a:pt x="152" y="125"/>
                    <a:pt x="152" y="125"/>
                  </a:cubicBezTo>
                  <a:cubicBezTo>
                    <a:pt x="153" y="125"/>
                    <a:pt x="155" y="125"/>
                    <a:pt x="156" y="126"/>
                  </a:cubicBezTo>
                  <a:cubicBezTo>
                    <a:pt x="157" y="126"/>
                    <a:pt x="160" y="133"/>
                    <a:pt x="161" y="134"/>
                  </a:cubicBezTo>
                  <a:cubicBezTo>
                    <a:pt x="161" y="133"/>
                    <a:pt x="163" y="134"/>
                    <a:pt x="163" y="134"/>
                  </a:cubicBezTo>
                  <a:cubicBezTo>
                    <a:pt x="164" y="133"/>
                    <a:pt x="165" y="131"/>
                    <a:pt x="165" y="131"/>
                  </a:cubicBezTo>
                  <a:cubicBezTo>
                    <a:pt x="170" y="130"/>
                    <a:pt x="169" y="132"/>
                    <a:pt x="170" y="133"/>
                  </a:cubicBezTo>
                  <a:cubicBezTo>
                    <a:pt x="170" y="133"/>
                    <a:pt x="173" y="133"/>
                    <a:pt x="172" y="132"/>
                  </a:cubicBezTo>
                  <a:cubicBezTo>
                    <a:pt x="172" y="132"/>
                    <a:pt x="174" y="132"/>
                    <a:pt x="174" y="132"/>
                  </a:cubicBezTo>
                  <a:cubicBezTo>
                    <a:pt x="175" y="130"/>
                    <a:pt x="174" y="131"/>
                    <a:pt x="176" y="130"/>
                  </a:cubicBezTo>
                  <a:cubicBezTo>
                    <a:pt x="177" y="131"/>
                    <a:pt x="176" y="131"/>
                    <a:pt x="177" y="132"/>
                  </a:cubicBezTo>
                  <a:cubicBezTo>
                    <a:pt x="177" y="128"/>
                    <a:pt x="177" y="128"/>
                    <a:pt x="177" y="128"/>
                  </a:cubicBezTo>
                  <a:cubicBezTo>
                    <a:pt x="176" y="128"/>
                    <a:pt x="176" y="124"/>
                    <a:pt x="178" y="126"/>
                  </a:cubicBezTo>
                  <a:cubicBezTo>
                    <a:pt x="179" y="126"/>
                    <a:pt x="180" y="132"/>
                    <a:pt x="181" y="133"/>
                  </a:cubicBezTo>
                  <a:cubicBezTo>
                    <a:pt x="182" y="134"/>
                    <a:pt x="182" y="134"/>
                    <a:pt x="182" y="134"/>
                  </a:cubicBezTo>
                  <a:cubicBezTo>
                    <a:pt x="187" y="131"/>
                    <a:pt x="188" y="128"/>
                    <a:pt x="188" y="122"/>
                  </a:cubicBezTo>
                  <a:cubicBezTo>
                    <a:pt x="188" y="123"/>
                    <a:pt x="190" y="125"/>
                    <a:pt x="190" y="126"/>
                  </a:cubicBezTo>
                  <a:cubicBezTo>
                    <a:pt x="189" y="127"/>
                    <a:pt x="192" y="126"/>
                    <a:pt x="192" y="126"/>
                  </a:cubicBezTo>
                  <a:cubicBezTo>
                    <a:pt x="192" y="125"/>
                    <a:pt x="192" y="124"/>
                    <a:pt x="192" y="124"/>
                  </a:cubicBezTo>
                  <a:cubicBezTo>
                    <a:pt x="193" y="123"/>
                    <a:pt x="194" y="123"/>
                    <a:pt x="195" y="123"/>
                  </a:cubicBezTo>
                  <a:cubicBezTo>
                    <a:pt x="194" y="120"/>
                    <a:pt x="195" y="120"/>
                    <a:pt x="194" y="117"/>
                  </a:cubicBezTo>
                  <a:cubicBezTo>
                    <a:pt x="194" y="117"/>
                    <a:pt x="195" y="116"/>
                    <a:pt x="195" y="116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7" y="115"/>
                    <a:pt x="196" y="116"/>
                    <a:pt x="197" y="117"/>
                  </a:cubicBezTo>
                  <a:cubicBezTo>
                    <a:pt x="197" y="117"/>
                    <a:pt x="199" y="116"/>
                    <a:pt x="199" y="116"/>
                  </a:cubicBezTo>
                  <a:cubicBezTo>
                    <a:pt x="199" y="116"/>
                    <a:pt x="199" y="114"/>
                    <a:pt x="199" y="113"/>
                  </a:cubicBezTo>
                  <a:cubicBezTo>
                    <a:pt x="200" y="112"/>
                    <a:pt x="201" y="113"/>
                    <a:pt x="201" y="112"/>
                  </a:cubicBezTo>
                  <a:cubicBezTo>
                    <a:pt x="202" y="112"/>
                    <a:pt x="203" y="112"/>
                    <a:pt x="203" y="112"/>
                  </a:cubicBezTo>
                  <a:cubicBezTo>
                    <a:pt x="202" y="115"/>
                    <a:pt x="201" y="117"/>
                    <a:pt x="200" y="120"/>
                  </a:cubicBezTo>
                  <a:cubicBezTo>
                    <a:pt x="201" y="121"/>
                    <a:pt x="203" y="122"/>
                    <a:pt x="205" y="123"/>
                  </a:cubicBezTo>
                  <a:cubicBezTo>
                    <a:pt x="208" y="117"/>
                    <a:pt x="206" y="121"/>
                    <a:pt x="211" y="119"/>
                  </a:cubicBezTo>
                  <a:cubicBezTo>
                    <a:pt x="215" y="117"/>
                    <a:pt x="212" y="109"/>
                    <a:pt x="215" y="109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21" y="110"/>
                    <a:pt x="220" y="110"/>
                    <a:pt x="220" y="110"/>
                  </a:cubicBezTo>
                  <a:cubicBezTo>
                    <a:pt x="220" y="109"/>
                    <a:pt x="220" y="108"/>
                    <a:pt x="220" y="108"/>
                  </a:cubicBezTo>
                  <a:cubicBezTo>
                    <a:pt x="220" y="107"/>
                    <a:pt x="221" y="107"/>
                    <a:pt x="222" y="107"/>
                  </a:cubicBezTo>
                  <a:cubicBezTo>
                    <a:pt x="223" y="106"/>
                    <a:pt x="223" y="103"/>
                    <a:pt x="224" y="102"/>
                  </a:cubicBezTo>
                  <a:cubicBezTo>
                    <a:pt x="222" y="99"/>
                    <a:pt x="218" y="93"/>
                    <a:pt x="213" y="94"/>
                  </a:cubicBezTo>
                  <a:close/>
                  <a:moveTo>
                    <a:pt x="269" y="92"/>
                  </a:moveTo>
                  <a:cubicBezTo>
                    <a:pt x="268" y="92"/>
                    <a:pt x="267" y="94"/>
                    <a:pt x="266" y="94"/>
                  </a:cubicBezTo>
                  <a:cubicBezTo>
                    <a:pt x="264" y="95"/>
                    <a:pt x="264" y="93"/>
                    <a:pt x="262" y="94"/>
                  </a:cubicBezTo>
                  <a:cubicBezTo>
                    <a:pt x="260" y="95"/>
                    <a:pt x="260" y="95"/>
                    <a:pt x="260" y="95"/>
                  </a:cubicBezTo>
                  <a:cubicBezTo>
                    <a:pt x="259" y="96"/>
                    <a:pt x="258" y="95"/>
                    <a:pt x="256" y="96"/>
                  </a:cubicBezTo>
                  <a:cubicBezTo>
                    <a:pt x="256" y="96"/>
                    <a:pt x="256" y="97"/>
                    <a:pt x="256" y="97"/>
                  </a:cubicBezTo>
                  <a:cubicBezTo>
                    <a:pt x="253" y="99"/>
                    <a:pt x="250" y="99"/>
                    <a:pt x="245" y="100"/>
                  </a:cubicBezTo>
                  <a:cubicBezTo>
                    <a:pt x="245" y="103"/>
                    <a:pt x="245" y="107"/>
                    <a:pt x="245" y="110"/>
                  </a:cubicBezTo>
                  <a:cubicBezTo>
                    <a:pt x="246" y="110"/>
                    <a:pt x="247" y="110"/>
                    <a:pt x="248" y="110"/>
                  </a:cubicBezTo>
                  <a:cubicBezTo>
                    <a:pt x="249" y="111"/>
                    <a:pt x="253" y="114"/>
                    <a:pt x="255" y="114"/>
                  </a:cubicBezTo>
                  <a:cubicBezTo>
                    <a:pt x="258" y="114"/>
                    <a:pt x="261" y="111"/>
                    <a:pt x="263" y="110"/>
                  </a:cubicBezTo>
                  <a:cubicBezTo>
                    <a:pt x="265" y="110"/>
                    <a:pt x="266" y="111"/>
                    <a:pt x="268" y="110"/>
                  </a:cubicBezTo>
                  <a:cubicBezTo>
                    <a:pt x="268" y="110"/>
                    <a:pt x="270" y="108"/>
                    <a:pt x="271" y="107"/>
                  </a:cubicBezTo>
                  <a:cubicBezTo>
                    <a:pt x="271" y="106"/>
                    <a:pt x="271" y="105"/>
                    <a:pt x="271" y="104"/>
                  </a:cubicBezTo>
                  <a:cubicBezTo>
                    <a:pt x="271" y="103"/>
                    <a:pt x="266" y="101"/>
                    <a:pt x="268" y="100"/>
                  </a:cubicBezTo>
                  <a:cubicBezTo>
                    <a:pt x="269" y="100"/>
                    <a:pt x="273" y="100"/>
                    <a:pt x="274" y="100"/>
                  </a:cubicBezTo>
                  <a:cubicBezTo>
                    <a:pt x="275" y="99"/>
                    <a:pt x="276" y="96"/>
                    <a:pt x="276" y="94"/>
                  </a:cubicBezTo>
                  <a:cubicBezTo>
                    <a:pt x="275" y="93"/>
                    <a:pt x="274" y="94"/>
                    <a:pt x="272" y="94"/>
                  </a:cubicBezTo>
                  <a:cubicBezTo>
                    <a:pt x="272" y="93"/>
                    <a:pt x="271" y="92"/>
                    <a:pt x="269" y="92"/>
                  </a:cubicBezTo>
                  <a:close/>
                  <a:moveTo>
                    <a:pt x="231" y="90"/>
                  </a:moveTo>
                  <a:cubicBezTo>
                    <a:pt x="226" y="90"/>
                    <a:pt x="224" y="97"/>
                    <a:pt x="229" y="100"/>
                  </a:cubicBezTo>
                  <a:cubicBezTo>
                    <a:pt x="230" y="101"/>
                    <a:pt x="232" y="100"/>
                    <a:pt x="235" y="100"/>
                  </a:cubicBezTo>
                  <a:cubicBezTo>
                    <a:pt x="235" y="100"/>
                    <a:pt x="237" y="97"/>
                    <a:pt x="237" y="97"/>
                  </a:cubicBezTo>
                  <a:cubicBezTo>
                    <a:pt x="238" y="94"/>
                    <a:pt x="234" y="90"/>
                    <a:pt x="231" y="90"/>
                  </a:cubicBezTo>
                  <a:close/>
                  <a:moveTo>
                    <a:pt x="250" y="84"/>
                  </a:moveTo>
                  <a:cubicBezTo>
                    <a:pt x="250" y="85"/>
                    <a:pt x="250" y="85"/>
                    <a:pt x="250" y="85"/>
                  </a:cubicBezTo>
                  <a:cubicBezTo>
                    <a:pt x="245" y="85"/>
                    <a:pt x="245" y="85"/>
                    <a:pt x="242" y="87"/>
                  </a:cubicBezTo>
                  <a:cubicBezTo>
                    <a:pt x="242" y="88"/>
                    <a:pt x="242" y="88"/>
                    <a:pt x="241" y="89"/>
                  </a:cubicBezTo>
                  <a:cubicBezTo>
                    <a:pt x="242" y="89"/>
                    <a:pt x="242" y="90"/>
                    <a:pt x="244" y="90"/>
                  </a:cubicBezTo>
                  <a:cubicBezTo>
                    <a:pt x="246" y="89"/>
                    <a:pt x="246" y="89"/>
                    <a:pt x="246" y="89"/>
                  </a:cubicBezTo>
                  <a:cubicBezTo>
                    <a:pt x="246" y="89"/>
                    <a:pt x="252" y="89"/>
                    <a:pt x="253" y="89"/>
                  </a:cubicBezTo>
                  <a:cubicBezTo>
                    <a:pt x="254" y="89"/>
                    <a:pt x="254" y="91"/>
                    <a:pt x="254" y="92"/>
                  </a:cubicBezTo>
                  <a:cubicBezTo>
                    <a:pt x="256" y="92"/>
                    <a:pt x="257" y="92"/>
                    <a:pt x="258" y="92"/>
                  </a:cubicBezTo>
                  <a:cubicBezTo>
                    <a:pt x="258" y="92"/>
                    <a:pt x="258" y="91"/>
                    <a:pt x="258" y="90"/>
                  </a:cubicBezTo>
                  <a:cubicBezTo>
                    <a:pt x="258" y="89"/>
                    <a:pt x="260" y="89"/>
                    <a:pt x="261" y="88"/>
                  </a:cubicBezTo>
                  <a:cubicBezTo>
                    <a:pt x="261" y="88"/>
                    <a:pt x="262" y="87"/>
                    <a:pt x="260" y="88"/>
                  </a:cubicBezTo>
                  <a:cubicBezTo>
                    <a:pt x="260" y="86"/>
                    <a:pt x="260" y="87"/>
                    <a:pt x="260" y="85"/>
                  </a:cubicBezTo>
                  <a:cubicBezTo>
                    <a:pt x="259" y="85"/>
                    <a:pt x="257" y="85"/>
                    <a:pt x="256" y="85"/>
                  </a:cubicBezTo>
                  <a:cubicBezTo>
                    <a:pt x="254" y="85"/>
                    <a:pt x="253" y="83"/>
                    <a:pt x="250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4" name="Google Shape;749;p9">
              <a:extLst>
                <a:ext uri="{FF2B5EF4-FFF2-40B4-BE49-F238E27FC236}">
                  <a16:creationId xmlns:a16="http://schemas.microsoft.com/office/drawing/2014/main" id="{6A335323-D9D8-BF42-B2F4-7A6826E1A716}"/>
                </a:ext>
              </a:extLst>
            </p:cNvPr>
            <p:cNvSpPr/>
            <p:nvPr/>
          </p:nvSpPr>
          <p:spPr>
            <a:xfrm>
              <a:off x="6221957" y="3721814"/>
              <a:ext cx="253294" cy="422156"/>
            </a:xfrm>
            <a:custGeom>
              <a:avLst/>
              <a:gdLst/>
              <a:ahLst/>
              <a:cxnLst/>
              <a:rect l="l" t="t" r="r" b="b"/>
              <a:pathLst>
                <a:path w="72" h="120" extrusionOk="0">
                  <a:moveTo>
                    <a:pt x="1" y="95"/>
                  </a:moveTo>
                  <a:cubicBezTo>
                    <a:pt x="2" y="95"/>
                    <a:pt x="2" y="97"/>
                    <a:pt x="2" y="97"/>
                  </a:cubicBezTo>
                  <a:cubicBezTo>
                    <a:pt x="3" y="97"/>
                    <a:pt x="5" y="95"/>
                    <a:pt x="6" y="95"/>
                  </a:cubicBezTo>
                  <a:cubicBezTo>
                    <a:pt x="7" y="95"/>
                    <a:pt x="6" y="97"/>
                    <a:pt x="6" y="97"/>
                  </a:cubicBezTo>
                  <a:cubicBezTo>
                    <a:pt x="4" y="103"/>
                    <a:pt x="10" y="101"/>
                    <a:pt x="13" y="100"/>
                  </a:cubicBezTo>
                  <a:cubicBezTo>
                    <a:pt x="12" y="101"/>
                    <a:pt x="12" y="102"/>
                    <a:pt x="11" y="103"/>
                  </a:cubicBezTo>
                  <a:cubicBezTo>
                    <a:pt x="11" y="103"/>
                    <a:pt x="13" y="109"/>
                    <a:pt x="14" y="109"/>
                  </a:cubicBezTo>
                  <a:cubicBezTo>
                    <a:pt x="15" y="110"/>
                    <a:pt x="15" y="110"/>
                    <a:pt x="15" y="110"/>
                  </a:cubicBezTo>
                  <a:cubicBezTo>
                    <a:pt x="15" y="110"/>
                    <a:pt x="15" y="115"/>
                    <a:pt x="14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32" y="118"/>
                    <a:pt x="34" y="117"/>
                  </a:cubicBezTo>
                  <a:cubicBezTo>
                    <a:pt x="35" y="116"/>
                    <a:pt x="36" y="118"/>
                    <a:pt x="39" y="116"/>
                  </a:cubicBezTo>
                  <a:cubicBezTo>
                    <a:pt x="42" y="115"/>
                    <a:pt x="45" y="116"/>
                    <a:pt x="45" y="116"/>
                  </a:cubicBezTo>
                  <a:cubicBezTo>
                    <a:pt x="52" y="116"/>
                    <a:pt x="52" y="116"/>
                    <a:pt x="52" y="116"/>
                  </a:cubicBezTo>
                  <a:cubicBezTo>
                    <a:pt x="54" y="115"/>
                    <a:pt x="57" y="116"/>
                    <a:pt x="58" y="117"/>
                  </a:cubicBezTo>
                  <a:cubicBezTo>
                    <a:pt x="59" y="119"/>
                    <a:pt x="59" y="119"/>
                    <a:pt x="61" y="119"/>
                  </a:cubicBezTo>
                  <a:cubicBezTo>
                    <a:pt x="63" y="119"/>
                    <a:pt x="64" y="118"/>
                    <a:pt x="66" y="119"/>
                  </a:cubicBezTo>
                  <a:cubicBezTo>
                    <a:pt x="69" y="119"/>
                    <a:pt x="71" y="120"/>
                    <a:pt x="71" y="120"/>
                  </a:cubicBezTo>
                  <a:cubicBezTo>
                    <a:pt x="71" y="120"/>
                    <a:pt x="70" y="117"/>
                    <a:pt x="70" y="116"/>
                  </a:cubicBezTo>
                  <a:cubicBezTo>
                    <a:pt x="69" y="114"/>
                    <a:pt x="72" y="111"/>
                    <a:pt x="72" y="111"/>
                  </a:cubicBezTo>
                  <a:cubicBezTo>
                    <a:pt x="72" y="111"/>
                    <a:pt x="68" y="108"/>
                    <a:pt x="66" y="104"/>
                  </a:cubicBezTo>
                  <a:cubicBezTo>
                    <a:pt x="64" y="101"/>
                    <a:pt x="64" y="102"/>
                    <a:pt x="61" y="99"/>
                  </a:cubicBezTo>
                  <a:cubicBezTo>
                    <a:pt x="58" y="96"/>
                    <a:pt x="59" y="95"/>
                    <a:pt x="57" y="92"/>
                  </a:cubicBezTo>
                  <a:cubicBezTo>
                    <a:pt x="55" y="89"/>
                    <a:pt x="54" y="86"/>
                    <a:pt x="53" y="84"/>
                  </a:cubicBezTo>
                  <a:cubicBezTo>
                    <a:pt x="53" y="81"/>
                    <a:pt x="51" y="81"/>
                    <a:pt x="50" y="80"/>
                  </a:cubicBezTo>
                  <a:cubicBezTo>
                    <a:pt x="48" y="79"/>
                    <a:pt x="49" y="77"/>
                    <a:pt x="52" y="76"/>
                  </a:cubicBezTo>
                  <a:cubicBezTo>
                    <a:pt x="54" y="75"/>
                    <a:pt x="58" y="65"/>
                    <a:pt x="58" y="65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59"/>
                    <a:pt x="59" y="52"/>
                    <a:pt x="58" y="51"/>
                  </a:cubicBezTo>
                  <a:cubicBezTo>
                    <a:pt x="56" y="50"/>
                    <a:pt x="53" y="45"/>
                    <a:pt x="51" y="44"/>
                  </a:cubicBezTo>
                  <a:cubicBezTo>
                    <a:pt x="50" y="43"/>
                    <a:pt x="51" y="40"/>
                    <a:pt x="53" y="38"/>
                  </a:cubicBezTo>
                  <a:cubicBezTo>
                    <a:pt x="55" y="37"/>
                    <a:pt x="64" y="38"/>
                    <a:pt x="64" y="38"/>
                  </a:cubicBezTo>
                  <a:cubicBezTo>
                    <a:pt x="64" y="38"/>
                    <a:pt x="64" y="36"/>
                    <a:pt x="63" y="34"/>
                  </a:cubicBezTo>
                  <a:cubicBezTo>
                    <a:pt x="62" y="32"/>
                    <a:pt x="63" y="30"/>
                    <a:pt x="62" y="29"/>
                  </a:cubicBezTo>
                  <a:cubicBezTo>
                    <a:pt x="61" y="27"/>
                    <a:pt x="60" y="24"/>
                    <a:pt x="60" y="21"/>
                  </a:cubicBezTo>
                  <a:cubicBezTo>
                    <a:pt x="60" y="19"/>
                    <a:pt x="61" y="18"/>
                    <a:pt x="61" y="18"/>
                  </a:cubicBezTo>
                  <a:cubicBezTo>
                    <a:pt x="61" y="18"/>
                    <a:pt x="61" y="17"/>
                    <a:pt x="61" y="15"/>
                  </a:cubicBezTo>
                  <a:cubicBezTo>
                    <a:pt x="62" y="14"/>
                    <a:pt x="61" y="12"/>
                    <a:pt x="60" y="11"/>
                  </a:cubicBezTo>
                  <a:cubicBezTo>
                    <a:pt x="58" y="9"/>
                    <a:pt x="60" y="8"/>
                    <a:pt x="59" y="6"/>
                  </a:cubicBezTo>
                  <a:cubicBezTo>
                    <a:pt x="57" y="4"/>
                    <a:pt x="53" y="0"/>
                    <a:pt x="53" y="0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8"/>
                    <a:pt x="55" y="9"/>
                    <a:pt x="55" y="11"/>
                  </a:cubicBezTo>
                  <a:cubicBezTo>
                    <a:pt x="55" y="12"/>
                    <a:pt x="54" y="19"/>
                    <a:pt x="52" y="19"/>
                  </a:cubicBezTo>
                  <a:cubicBezTo>
                    <a:pt x="50" y="19"/>
                    <a:pt x="49" y="19"/>
                    <a:pt x="49" y="21"/>
                  </a:cubicBezTo>
                  <a:cubicBezTo>
                    <a:pt x="49" y="22"/>
                    <a:pt x="47" y="24"/>
                    <a:pt x="46" y="26"/>
                  </a:cubicBezTo>
                  <a:cubicBezTo>
                    <a:pt x="44" y="27"/>
                    <a:pt x="46" y="28"/>
                    <a:pt x="45" y="30"/>
                  </a:cubicBezTo>
                  <a:cubicBezTo>
                    <a:pt x="44" y="32"/>
                    <a:pt x="44" y="34"/>
                    <a:pt x="43" y="34"/>
                  </a:cubicBezTo>
                  <a:cubicBezTo>
                    <a:pt x="41" y="35"/>
                    <a:pt x="41" y="38"/>
                    <a:pt x="41" y="38"/>
                  </a:cubicBezTo>
                  <a:cubicBezTo>
                    <a:pt x="41" y="38"/>
                    <a:pt x="43" y="41"/>
                    <a:pt x="41" y="42"/>
                  </a:cubicBezTo>
                  <a:cubicBezTo>
                    <a:pt x="40" y="43"/>
                    <a:pt x="37" y="45"/>
                    <a:pt x="35" y="45"/>
                  </a:cubicBezTo>
                  <a:cubicBezTo>
                    <a:pt x="33" y="46"/>
                    <a:pt x="33" y="46"/>
                    <a:pt x="32" y="49"/>
                  </a:cubicBezTo>
                  <a:cubicBezTo>
                    <a:pt x="32" y="52"/>
                    <a:pt x="33" y="53"/>
                    <a:pt x="31" y="55"/>
                  </a:cubicBezTo>
                  <a:cubicBezTo>
                    <a:pt x="29" y="56"/>
                    <a:pt x="30" y="56"/>
                    <a:pt x="29" y="59"/>
                  </a:cubicBezTo>
                  <a:cubicBezTo>
                    <a:pt x="28" y="62"/>
                    <a:pt x="26" y="61"/>
                    <a:pt x="25" y="63"/>
                  </a:cubicBezTo>
                  <a:cubicBezTo>
                    <a:pt x="24" y="66"/>
                    <a:pt x="23" y="67"/>
                    <a:pt x="23" y="69"/>
                  </a:cubicBezTo>
                  <a:cubicBezTo>
                    <a:pt x="23" y="71"/>
                    <a:pt x="25" y="73"/>
                    <a:pt x="23" y="74"/>
                  </a:cubicBezTo>
                  <a:cubicBezTo>
                    <a:pt x="21" y="75"/>
                    <a:pt x="21" y="80"/>
                    <a:pt x="17" y="79"/>
                  </a:cubicBezTo>
                  <a:cubicBezTo>
                    <a:pt x="17" y="77"/>
                    <a:pt x="18" y="74"/>
                    <a:pt x="16" y="73"/>
                  </a:cubicBezTo>
                  <a:cubicBezTo>
                    <a:pt x="14" y="72"/>
                    <a:pt x="13" y="72"/>
                    <a:pt x="13" y="72"/>
                  </a:cubicBezTo>
                  <a:cubicBezTo>
                    <a:pt x="13" y="72"/>
                    <a:pt x="12" y="71"/>
                    <a:pt x="10" y="73"/>
                  </a:cubicBezTo>
                  <a:cubicBezTo>
                    <a:pt x="8" y="75"/>
                    <a:pt x="4" y="74"/>
                    <a:pt x="4" y="76"/>
                  </a:cubicBezTo>
                  <a:cubicBezTo>
                    <a:pt x="3" y="79"/>
                    <a:pt x="3" y="82"/>
                    <a:pt x="2" y="82"/>
                  </a:cubicBezTo>
                  <a:cubicBezTo>
                    <a:pt x="0" y="83"/>
                    <a:pt x="1" y="83"/>
                    <a:pt x="1" y="85"/>
                  </a:cubicBezTo>
                  <a:cubicBezTo>
                    <a:pt x="1" y="87"/>
                    <a:pt x="2" y="88"/>
                    <a:pt x="2" y="88"/>
                  </a:cubicBezTo>
                  <a:cubicBezTo>
                    <a:pt x="1" y="91"/>
                    <a:pt x="1" y="91"/>
                    <a:pt x="1" y="91"/>
                  </a:cubicBezTo>
                  <a:lnTo>
                    <a:pt x="1" y="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5" name="Google Shape;750;p9">
              <a:extLst>
                <a:ext uri="{FF2B5EF4-FFF2-40B4-BE49-F238E27FC236}">
                  <a16:creationId xmlns:a16="http://schemas.microsoft.com/office/drawing/2014/main" id="{B3E1A45B-AB34-7346-AA7B-38F9D236B0EE}"/>
                </a:ext>
              </a:extLst>
            </p:cNvPr>
            <p:cNvSpPr/>
            <p:nvPr/>
          </p:nvSpPr>
          <p:spPr>
            <a:xfrm>
              <a:off x="6221957" y="3721814"/>
              <a:ext cx="253294" cy="422156"/>
            </a:xfrm>
            <a:custGeom>
              <a:avLst/>
              <a:gdLst/>
              <a:ahLst/>
              <a:cxnLst/>
              <a:rect l="l" t="t" r="r" b="b"/>
              <a:pathLst>
                <a:path w="72" h="120" extrusionOk="0">
                  <a:moveTo>
                    <a:pt x="1" y="95"/>
                  </a:moveTo>
                  <a:cubicBezTo>
                    <a:pt x="2" y="95"/>
                    <a:pt x="2" y="97"/>
                    <a:pt x="2" y="97"/>
                  </a:cubicBezTo>
                  <a:cubicBezTo>
                    <a:pt x="3" y="97"/>
                    <a:pt x="5" y="95"/>
                    <a:pt x="6" y="95"/>
                  </a:cubicBezTo>
                  <a:cubicBezTo>
                    <a:pt x="7" y="95"/>
                    <a:pt x="6" y="97"/>
                    <a:pt x="6" y="97"/>
                  </a:cubicBezTo>
                  <a:cubicBezTo>
                    <a:pt x="4" y="103"/>
                    <a:pt x="10" y="101"/>
                    <a:pt x="13" y="100"/>
                  </a:cubicBezTo>
                  <a:cubicBezTo>
                    <a:pt x="12" y="101"/>
                    <a:pt x="12" y="102"/>
                    <a:pt x="11" y="103"/>
                  </a:cubicBezTo>
                  <a:cubicBezTo>
                    <a:pt x="11" y="103"/>
                    <a:pt x="13" y="109"/>
                    <a:pt x="14" y="109"/>
                  </a:cubicBezTo>
                  <a:cubicBezTo>
                    <a:pt x="15" y="110"/>
                    <a:pt x="15" y="110"/>
                    <a:pt x="15" y="110"/>
                  </a:cubicBezTo>
                  <a:cubicBezTo>
                    <a:pt x="15" y="110"/>
                    <a:pt x="15" y="115"/>
                    <a:pt x="14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32" y="118"/>
                    <a:pt x="34" y="117"/>
                  </a:cubicBezTo>
                  <a:cubicBezTo>
                    <a:pt x="35" y="116"/>
                    <a:pt x="36" y="118"/>
                    <a:pt x="39" y="116"/>
                  </a:cubicBezTo>
                  <a:cubicBezTo>
                    <a:pt x="42" y="115"/>
                    <a:pt x="45" y="116"/>
                    <a:pt x="45" y="116"/>
                  </a:cubicBezTo>
                  <a:cubicBezTo>
                    <a:pt x="52" y="116"/>
                    <a:pt x="52" y="116"/>
                    <a:pt x="52" y="116"/>
                  </a:cubicBezTo>
                  <a:cubicBezTo>
                    <a:pt x="54" y="115"/>
                    <a:pt x="57" y="116"/>
                    <a:pt x="58" y="117"/>
                  </a:cubicBezTo>
                  <a:cubicBezTo>
                    <a:pt x="59" y="119"/>
                    <a:pt x="59" y="119"/>
                    <a:pt x="61" y="119"/>
                  </a:cubicBezTo>
                  <a:cubicBezTo>
                    <a:pt x="63" y="119"/>
                    <a:pt x="64" y="118"/>
                    <a:pt x="66" y="119"/>
                  </a:cubicBezTo>
                  <a:cubicBezTo>
                    <a:pt x="69" y="119"/>
                    <a:pt x="71" y="120"/>
                    <a:pt x="71" y="120"/>
                  </a:cubicBezTo>
                  <a:cubicBezTo>
                    <a:pt x="71" y="120"/>
                    <a:pt x="70" y="117"/>
                    <a:pt x="70" y="116"/>
                  </a:cubicBezTo>
                  <a:cubicBezTo>
                    <a:pt x="69" y="114"/>
                    <a:pt x="72" y="111"/>
                    <a:pt x="72" y="111"/>
                  </a:cubicBezTo>
                  <a:cubicBezTo>
                    <a:pt x="72" y="111"/>
                    <a:pt x="68" y="108"/>
                    <a:pt x="66" y="104"/>
                  </a:cubicBezTo>
                  <a:cubicBezTo>
                    <a:pt x="64" y="101"/>
                    <a:pt x="64" y="102"/>
                    <a:pt x="61" y="99"/>
                  </a:cubicBezTo>
                  <a:cubicBezTo>
                    <a:pt x="58" y="96"/>
                    <a:pt x="59" y="95"/>
                    <a:pt x="57" y="92"/>
                  </a:cubicBezTo>
                  <a:cubicBezTo>
                    <a:pt x="55" y="89"/>
                    <a:pt x="54" y="86"/>
                    <a:pt x="53" y="84"/>
                  </a:cubicBezTo>
                  <a:cubicBezTo>
                    <a:pt x="53" y="81"/>
                    <a:pt x="51" y="81"/>
                    <a:pt x="50" y="80"/>
                  </a:cubicBezTo>
                  <a:cubicBezTo>
                    <a:pt x="48" y="79"/>
                    <a:pt x="49" y="77"/>
                    <a:pt x="52" y="76"/>
                  </a:cubicBezTo>
                  <a:cubicBezTo>
                    <a:pt x="54" y="75"/>
                    <a:pt x="58" y="65"/>
                    <a:pt x="58" y="65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59"/>
                    <a:pt x="59" y="52"/>
                    <a:pt x="58" y="51"/>
                  </a:cubicBezTo>
                  <a:cubicBezTo>
                    <a:pt x="56" y="50"/>
                    <a:pt x="53" y="45"/>
                    <a:pt x="51" y="44"/>
                  </a:cubicBezTo>
                  <a:cubicBezTo>
                    <a:pt x="50" y="43"/>
                    <a:pt x="51" y="40"/>
                    <a:pt x="53" y="38"/>
                  </a:cubicBezTo>
                  <a:cubicBezTo>
                    <a:pt x="55" y="37"/>
                    <a:pt x="64" y="38"/>
                    <a:pt x="64" y="38"/>
                  </a:cubicBezTo>
                  <a:cubicBezTo>
                    <a:pt x="64" y="38"/>
                    <a:pt x="64" y="36"/>
                    <a:pt x="63" y="34"/>
                  </a:cubicBezTo>
                  <a:cubicBezTo>
                    <a:pt x="62" y="32"/>
                    <a:pt x="63" y="30"/>
                    <a:pt x="62" y="29"/>
                  </a:cubicBezTo>
                  <a:cubicBezTo>
                    <a:pt x="61" y="27"/>
                    <a:pt x="60" y="24"/>
                    <a:pt x="60" y="21"/>
                  </a:cubicBezTo>
                  <a:cubicBezTo>
                    <a:pt x="60" y="19"/>
                    <a:pt x="61" y="18"/>
                    <a:pt x="61" y="18"/>
                  </a:cubicBezTo>
                  <a:cubicBezTo>
                    <a:pt x="61" y="18"/>
                    <a:pt x="61" y="17"/>
                    <a:pt x="61" y="15"/>
                  </a:cubicBezTo>
                  <a:cubicBezTo>
                    <a:pt x="62" y="14"/>
                    <a:pt x="61" y="12"/>
                    <a:pt x="60" y="11"/>
                  </a:cubicBezTo>
                  <a:cubicBezTo>
                    <a:pt x="58" y="9"/>
                    <a:pt x="60" y="8"/>
                    <a:pt x="59" y="6"/>
                  </a:cubicBezTo>
                  <a:cubicBezTo>
                    <a:pt x="57" y="4"/>
                    <a:pt x="53" y="0"/>
                    <a:pt x="53" y="0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8"/>
                    <a:pt x="55" y="9"/>
                    <a:pt x="55" y="11"/>
                  </a:cubicBezTo>
                  <a:cubicBezTo>
                    <a:pt x="55" y="12"/>
                    <a:pt x="54" y="19"/>
                    <a:pt x="52" y="19"/>
                  </a:cubicBezTo>
                  <a:cubicBezTo>
                    <a:pt x="50" y="19"/>
                    <a:pt x="49" y="19"/>
                    <a:pt x="49" y="21"/>
                  </a:cubicBezTo>
                  <a:cubicBezTo>
                    <a:pt x="49" y="22"/>
                    <a:pt x="47" y="24"/>
                    <a:pt x="46" y="26"/>
                  </a:cubicBezTo>
                  <a:cubicBezTo>
                    <a:pt x="44" y="27"/>
                    <a:pt x="46" y="28"/>
                    <a:pt x="45" y="30"/>
                  </a:cubicBezTo>
                  <a:cubicBezTo>
                    <a:pt x="44" y="32"/>
                    <a:pt x="44" y="34"/>
                    <a:pt x="43" y="34"/>
                  </a:cubicBezTo>
                  <a:cubicBezTo>
                    <a:pt x="41" y="35"/>
                    <a:pt x="41" y="38"/>
                    <a:pt x="41" y="38"/>
                  </a:cubicBezTo>
                  <a:cubicBezTo>
                    <a:pt x="41" y="38"/>
                    <a:pt x="43" y="41"/>
                    <a:pt x="41" y="42"/>
                  </a:cubicBezTo>
                  <a:cubicBezTo>
                    <a:pt x="40" y="43"/>
                    <a:pt x="37" y="45"/>
                    <a:pt x="35" y="45"/>
                  </a:cubicBezTo>
                  <a:cubicBezTo>
                    <a:pt x="33" y="46"/>
                    <a:pt x="33" y="46"/>
                    <a:pt x="32" y="49"/>
                  </a:cubicBezTo>
                  <a:cubicBezTo>
                    <a:pt x="32" y="52"/>
                    <a:pt x="33" y="53"/>
                    <a:pt x="31" y="55"/>
                  </a:cubicBezTo>
                  <a:cubicBezTo>
                    <a:pt x="29" y="56"/>
                    <a:pt x="30" y="56"/>
                    <a:pt x="29" y="59"/>
                  </a:cubicBezTo>
                  <a:cubicBezTo>
                    <a:pt x="28" y="62"/>
                    <a:pt x="26" y="61"/>
                    <a:pt x="25" y="63"/>
                  </a:cubicBezTo>
                  <a:cubicBezTo>
                    <a:pt x="24" y="66"/>
                    <a:pt x="23" y="67"/>
                    <a:pt x="23" y="69"/>
                  </a:cubicBezTo>
                  <a:cubicBezTo>
                    <a:pt x="23" y="71"/>
                    <a:pt x="25" y="73"/>
                    <a:pt x="23" y="74"/>
                  </a:cubicBezTo>
                  <a:cubicBezTo>
                    <a:pt x="21" y="75"/>
                    <a:pt x="21" y="80"/>
                    <a:pt x="17" y="79"/>
                  </a:cubicBezTo>
                  <a:cubicBezTo>
                    <a:pt x="17" y="77"/>
                    <a:pt x="18" y="74"/>
                    <a:pt x="16" y="73"/>
                  </a:cubicBezTo>
                  <a:cubicBezTo>
                    <a:pt x="14" y="72"/>
                    <a:pt x="13" y="72"/>
                    <a:pt x="13" y="72"/>
                  </a:cubicBezTo>
                  <a:cubicBezTo>
                    <a:pt x="13" y="72"/>
                    <a:pt x="12" y="71"/>
                    <a:pt x="10" y="73"/>
                  </a:cubicBezTo>
                  <a:cubicBezTo>
                    <a:pt x="8" y="75"/>
                    <a:pt x="4" y="74"/>
                    <a:pt x="4" y="76"/>
                  </a:cubicBezTo>
                  <a:cubicBezTo>
                    <a:pt x="3" y="79"/>
                    <a:pt x="3" y="82"/>
                    <a:pt x="2" y="82"/>
                  </a:cubicBezTo>
                  <a:cubicBezTo>
                    <a:pt x="0" y="83"/>
                    <a:pt x="1" y="83"/>
                    <a:pt x="1" y="85"/>
                  </a:cubicBezTo>
                  <a:cubicBezTo>
                    <a:pt x="1" y="87"/>
                    <a:pt x="2" y="88"/>
                    <a:pt x="2" y="88"/>
                  </a:cubicBezTo>
                  <a:cubicBezTo>
                    <a:pt x="1" y="91"/>
                    <a:pt x="1" y="91"/>
                    <a:pt x="1" y="91"/>
                  </a:cubicBezTo>
                  <a:lnTo>
                    <a:pt x="1" y="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6" name="Google Shape;751;p9">
              <a:extLst>
                <a:ext uri="{FF2B5EF4-FFF2-40B4-BE49-F238E27FC236}">
                  <a16:creationId xmlns:a16="http://schemas.microsoft.com/office/drawing/2014/main" id="{986FD6A4-7BB3-B744-A816-F663C2AF129A}"/>
                </a:ext>
              </a:extLst>
            </p:cNvPr>
            <p:cNvSpPr/>
            <p:nvPr/>
          </p:nvSpPr>
          <p:spPr>
            <a:xfrm>
              <a:off x="9081834" y="3671514"/>
              <a:ext cx="165269" cy="181438"/>
            </a:xfrm>
            <a:custGeom>
              <a:avLst/>
              <a:gdLst/>
              <a:ahLst/>
              <a:cxnLst/>
              <a:rect l="l" t="t" r="r" b="b"/>
              <a:pathLst>
                <a:path w="47" h="51" extrusionOk="0">
                  <a:moveTo>
                    <a:pt x="5" y="39"/>
                  </a:moveTo>
                  <a:cubicBezTo>
                    <a:pt x="5" y="40"/>
                    <a:pt x="6" y="42"/>
                    <a:pt x="7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4"/>
                    <a:pt x="9" y="47"/>
                    <a:pt x="9" y="48"/>
                  </a:cubicBezTo>
                  <a:cubicBezTo>
                    <a:pt x="11" y="48"/>
                    <a:pt x="11" y="47"/>
                    <a:pt x="13" y="47"/>
                  </a:cubicBezTo>
                  <a:cubicBezTo>
                    <a:pt x="13" y="48"/>
                    <a:pt x="13" y="49"/>
                    <a:pt x="13" y="50"/>
                  </a:cubicBezTo>
                  <a:cubicBezTo>
                    <a:pt x="15" y="50"/>
                    <a:pt x="16" y="50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3"/>
                    <a:pt x="4" y="33"/>
                    <a:pt x="4" y="33"/>
                  </a:cubicBezTo>
                  <a:lnTo>
                    <a:pt x="5" y="3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7" name="Google Shape;752;p9">
              <a:extLst>
                <a:ext uri="{FF2B5EF4-FFF2-40B4-BE49-F238E27FC236}">
                  <a16:creationId xmlns:a16="http://schemas.microsoft.com/office/drawing/2014/main" id="{9FC731D6-B735-FC45-A6D3-5B2F5699359A}"/>
                </a:ext>
              </a:extLst>
            </p:cNvPr>
            <p:cNvSpPr/>
            <p:nvPr/>
          </p:nvSpPr>
          <p:spPr>
            <a:xfrm>
              <a:off x="9081834" y="3671514"/>
              <a:ext cx="165269" cy="181438"/>
            </a:xfrm>
            <a:custGeom>
              <a:avLst/>
              <a:gdLst/>
              <a:ahLst/>
              <a:cxnLst/>
              <a:rect l="l" t="t" r="r" b="b"/>
              <a:pathLst>
                <a:path w="47" h="51" extrusionOk="0">
                  <a:moveTo>
                    <a:pt x="5" y="39"/>
                  </a:moveTo>
                  <a:cubicBezTo>
                    <a:pt x="5" y="40"/>
                    <a:pt x="6" y="42"/>
                    <a:pt x="7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4"/>
                    <a:pt x="9" y="47"/>
                    <a:pt x="9" y="48"/>
                  </a:cubicBezTo>
                  <a:cubicBezTo>
                    <a:pt x="11" y="48"/>
                    <a:pt x="11" y="47"/>
                    <a:pt x="13" y="47"/>
                  </a:cubicBezTo>
                  <a:cubicBezTo>
                    <a:pt x="13" y="48"/>
                    <a:pt x="13" y="49"/>
                    <a:pt x="13" y="50"/>
                  </a:cubicBezTo>
                  <a:cubicBezTo>
                    <a:pt x="15" y="50"/>
                    <a:pt x="16" y="50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3"/>
                    <a:pt x="4" y="33"/>
                    <a:pt x="4" y="33"/>
                  </a:cubicBezTo>
                  <a:lnTo>
                    <a:pt x="5" y="3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8" name="Google Shape;753;p9">
              <a:extLst>
                <a:ext uri="{FF2B5EF4-FFF2-40B4-BE49-F238E27FC236}">
                  <a16:creationId xmlns:a16="http://schemas.microsoft.com/office/drawing/2014/main" id="{BEF9EB9D-F815-ED4E-A5E8-7D23E98DBFEA}"/>
                </a:ext>
              </a:extLst>
            </p:cNvPr>
            <p:cNvSpPr/>
            <p:nvPr/>
          </p:nvSpPr>
          <p:spPr>
            <a:xfrm>
              <a:off x="6856088" y="4341574"/>
              <a:ext cx="70060" cy="79042"/>
            </a:xfrm>
            <a:custGeom>
              <a:avLst/>
              <a:gdLst/>
              <a:ahLst/>
              <a:cxnLst/>
              <a:rect l="l" t="t" r="r" b="b"/>
              <a:pathLst>
                <a:path w="20" h="22" extrusionOk="0">
                  <a:moveTo>
                    <a:pt x="1" y="3"/>
                  </a:moveTo>
                  <a:cubicBezTo>
                    <a:pt x="1" y="3"/>
                    <a:pt x="2" y="0"/>
                    <a:pt x="4" y="2"/>
                  </a:cubicBezTo>
                  <a:cubicBezTo>
                    <a:pt x="6" y="5"/>
                    <a:pt x="5" y="7"/>
                    <a:pt x="8" y="5"/>
                  </a:cubicBezTo>
                  <a:cubicBezTo>
                    <a:pt x="10" y="3"/>
                    <a:pt x="9" y="0"/>
                    <a:pt x="11" y="1"/>
                  </a:cubicBezTo>
                  <a:cubicBezTo>
                    <a:pt x="12" y="2"/>
                    <a:pt x="17" y="2"/>
                    <a:pt x="17" y="2"/>
                  </a:cubicBezTo>
                  <a:cubicBezTo>
                    <a:pt x="17" y="2"/>
                    <a:pt x="15" y="7"/>
                    <a:pt x="17" y="8"/>
                  </a:cubicBezTo>
                  <a:cubicBezTo>
                    <a:pt x="20" y="10"/>
                    <a:pt x="20" y="9"/>
                    <a:pt x="20" y="9"/>
                  </a:cubicBezTo>
                  <a:cubicBezTo>
                    <a:pt x="20" y="9"/>
                    <a:pt x="20" y="11"/>
                    <a:pt x="18" y="13"/>
                  </a:cubicBezTo>
                  <a:cubicBezTo>
                    <a:pt x="17" y="14"/>
                    <a:pt x="15" y="16"/>
                    <a:pt x="15" y="16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1" y="22"/>
                    <a:pt x="9" y="22"/>
                  </a:cubicBezTo>
                  <a:cubicBezTo>
                    <a:pt x="9" y="22"/>
                    <a:pt x="7" y="22"/>
                    <a:pt x="6" y="22"/>
                  </a:cubicBezTo>
                  <a:cubicBezTo>
                    <a:pt x="5" y="16"/>
                    <a:pt x="5" y="13"/>
                    <a:pt x="5" y="7"/>
                  </a:cubicBezTo>
                  <a:cubicBezTo>
                    <a:pt x="3" y="7"/>
                    <a:pt x="3" y="7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1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9" name="Google Shape;754;p9">
              <a:extLst>
                <a:ext uri="{FF2B5EF4-FFF2-40B4-BE49-F238E27FC236}">
                  <a16:creationId xmlns:a16="http://schemas.microsoft.com/office/drawing/2014/main" id="{4D75230B-4FDC-4A46-B0F9-28F80BE3A7FA}"/>
                </a:ext>
              </a:extLst>
            </p:cNvPr>
            <p:cNvSpPr/>
            <p:nvPr/>
          </p:nvSpPr>
          <p:spPr>
            <a:xfrm>
              <a:off x="6856088" y="4341574"/>
              <a:ext cx="70060" cy="79042"/>
            </a:xfrm>
            <a:custGeom>
              <a:avLst/>
              <a:gdLst/>
              <a:ahLst/>
              <a:cxnLst/>
              <a:rect l="l" t="t" r="r" b="b"/>
              <a:pathLst>
                <a:path w="20" h="22" extrusionOk="0">
                  <a:moveTo>
                    <a:pt x="1" y="3"/>
                  </a:moveTo>
                  <a:cubicBezTo>
                    <a:pt x="1" y="3"/>
                    <a:pt x="2" y="0"/>
                    <a:pt x="4" y="2"/>
                  </a:cubicBezTo>
                  <a:cubicBezTo>
                    <a:pt x="6" y="5"/>
                    <a:pt x="5" y="7"/>
                    <a:pt x="8" y="5"/>
                  </a:cubicBezTo>
                  <a:cubicBezTo>
                    <a:pt x="10" y="3"/>
                    <a:pt x="9" y="0"/>
                    <a:pt x="11" y="1"/>
                  </a:cubicBezTo>
                  <a:cubicBezTo>
                    <a:pt x="12" y="2"/>
                    <a:pt x="17" y="2"/>
                    <a:pt x="17" y="2"/>
                  </a:cubicBezTo>
                  <a:cubicBezTo>
                    <a:pt x="17" y="2"/>
                    <a:pt x="15" y="7"/>
                    <a:pt x="17" y="8"/>
                  </a:cubicBezTo>
                  <a:cubicBezTo>
                    <a:pt x="20" y="10"/>
                    <a:pt x="20" y="9"/>
                    <a:pt x="20" y="9"/>
                  </a:cubicBezTo>
                  <a:cubicBezTo>
                    <a:pt x="20" y="9"/>
                    <a:pt x="20" y="11"/>
                    <a:pt x="18" y="13"/>
                  </a:cubicBezTo>
                  <a:cubicBezTo>
                    <a:pt x="17" y="14"/>
                    <a:pt x="15" y="16"/>
                    <a:pt x="15" y="16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1" y="22"/>
                    <a:pt x="9" y="22"/>
                  </a:cubicBezTo>
                  <a:cubicBezTo>
                    <a:pt x="9" y="22"/>
                    <a:pt x="7" y="22"/>
                    <a:pt x="6" y="22"/>
                  </a:cubicBezTo>
                  <a:cubicBezTo>
                    <a:pt x="5" y="16"/>
                    <a:pt x="5" y="13"/>
                    <a:pt x="5" y="7"/>
                  </a:cubicBezTo>
                  <a:cubicBezTo>
                    <a:pt x="3" y="7"/>
                    <a:pt x="3" y="7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1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0" name="Google Shape;755;p9">
              <a:extLst>
                <a:ext uri="{FF2B5EF4-FFF2-40B4-BE49-F238E27FC236}">
                  <a16:creationId xmlns:a16="http://schemas.microsoft.com/office/drawing/2014/main" id="{DD66212D-C122-9242-9A3F-BA808F1460F3}"/>
                </a:ext>
              </a:extLst>
            </p:cNvPr>
            <p:cNvSpPr/>
            <p:nvPr/>
          </p:nvSpPr>
          <p:spPr>
            <a:xfrm>
              <a:off x="8789021" y="3197263"/>
              <a:ext cx="256887" cy="623353"/>
            </a:xfrm>
            <a:custGeom>
              <a:avLst/>
              <a:gdLst/>
              <a:ahLst/>
              <a:cxnLst/>
              <a:rect l="l" t="t" r="r" b="b"/>
              <a:pathLst>
                <a:path w="73" h="177" extrusionOk="0">
                  <a:moveTo>
                    <a:pt x="56" y="177"/>
                  </a:moveTo>
                  <a:cubicBezTo>
                    <a:pt x="57" y="174"/>
                    <a:pt x="57" y="174"/>
                    <a:pt x="57" y="174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62" y="164"/>
                    <a:pt x="62" y="164"/>
                    <a:pt x="62" y="164"/>
                  </a:cubicBezTo>
                  <a:cubicBezTo>
                    <a:pt x="62" y="158"/>
                    <a:pt x="62" y="158"/>
                    <a:pt x="62" y="158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4" y="147"/>
                    <a:pt x="54" y="147"/>
                    <a:pt x="54" y="147"/>
                  </a:cubicBezTo>
                  <a:cubicBezTo>
                    <a:pt x="51" y="139"/>
                    <a:pt x="51" y="139"/>
                    <a:pt x="51" y="139"/>
                  </a:cubicBezTo>
                  <a:cubicBezTo>
                    <a:pt x="50" y="131"/>
                    <a:pt x="50" y="131"/>
                    <a:pt x="50" y="131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4"/>
                    <a:pt x="54" y="124"/>
                    <a:pt x="54" y="124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5" y="108"/>
                    <a:pt x="45" y="108"/>
                    <a:pt x="45" y="108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7" y="98"/>
                    <a:pt x="47" y="98"/>
                    <a:pt x="47" y="98"/>
                  </a:cubicBezTo>
                  <a:cubicBezTo>
                    <a:pt x="45" y="93"/>
                    <a:pt x="45" y="93"/>
                    <a:pt x="45" y="93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9" y="89"/>
                    <a:pt x="49" y="89"/>
                    <a:pt x="49" y="89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55" y="86"/>
                    <a:pt x="55" y="86"/>
                    <a:pt x="55" y="86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61" y="81"/>
                    <a:pt x="61" y="81"/>
                    <a:pt x="61" y="81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69" y="76"/>
                    <a:pt x="69" y="76"/>
                    <a:pt x="69" y="76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2" y="57"/>
                    <a:pt x="62" y="57"/>
                    <a:pt x="62" y="57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61" y="49"/>
                    <a:pt x="61" y="49"/>
                    <a:pt x="61" y="49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" y="80"/>
                    <a:pt x="1" y="81"/>
                    <a:pt x="2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2"/>
                    <a:pt x="3" y="81"/>
                    <a:pt x="4" y="81"/>
                  </a:cubicBezTo>
                  <a:cubicBezTo>
                    <a:pt x="4" y="81"/>
                    <a:pt x="5" y="81"/>
                    <a:pt x="6" y="81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7" y="79"/>
                    <a:pt x="8" y="80"/>
                    <a:pt x="8" y="79"/>
                  </a:cubicBezTo>
                  <a:cubicBezTo>
                    <a:pt x="9" y="81"/>
                    <a:pt x="8" y="83"/>
                    <a:pt x="8" y="85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11" y="87"/>
                    <a:pt x="10" y="88"/>
                    <a:pt x="10" y="89"/>
                  </a:cubicBezTo>
                  <a:cubicBezTo>
                    <a:pt x="11" y="90"/>
                    <a:pt x="12" y="90"/>
                    <a:pt x="12" y="91"/>
                  </a:cubicBezTo>
                  <a:cubicBezTo>
                    <a:pt x="13" y="93"/>
                    <a:pt x="11" y="96"/>
                    <a:pt x="12" y="99"/>
                  </a:cubicBezTo>
                  <a:cubicBezTo>
                    <a:pt x="13" y="99"/>
                    <a:pt x="15" y="99"/>
                    <a:pt x="15" y="99"/>
                  </a:cubicBezTo>
                  <a:cubicBezTo>
                    <a:pt x="15" y="101"/>
                    <a:pt x="16" y="103"/>
                    <a:pt x="16" y="105"/>
                  </a:cubicBezTo>
                  <a:cubicBezTo>
                    <a:pt x="17" y="110"/>
                    <a:pt x="13" y="116"/>
                    <a:pt x="12" y="123"/>
                  </a:cubicBezTo>
                  <a:cubicBezTo>
                    <a:pt x="13" y="123"/>
                    <a:pt x="14" y="124"/>
                    <a:pt x="14" y="125"/>
                  </a:cubicBezTo>
                  <a:cubicBezTo>
                    <a:pt x="16" y="125"/>
                    <a:pt x="16" y="124"/>
                    <a:pt x="17" y="124"/>
                  </a:cubicBezTo>
                  <a:cubicBezTo>
                    <a:pt x="17" y="124"/>
                    <a:pt x="18" y="125"/>
                    <a:pt x="18" y="125"/>
                  </a:cubicBezTo>
                  <a:cubicBezTo>
                    <a:pt x="20" y="125"/>
                    <a:pt x="21" y="125"/>
                    <a:pt x="24" y="125"/>
                  </a:cubicBezTo>
                  <a:cubicBezTo>
                    <a:pt x="25" y="124"/>
                    <a:pt x="25" y="123"/>
                    <a:pt x="26" y="122"/>
                  </a:cubicBezTo>
                  <a:cubicBezTo>
                    <a:pt x="26" y="122"/>
                    <a:pt x="27" y="122"/>
                    <a:pt x="28" y="122"/>
                  </a:cubicBezTo>
                  <a:cubicBezTo>
                    <a:pt x="31" y="121"/>
                    <a:pt x="31" y="118"/>
                    <a:pt x="32" y="114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5" y="113"/>
                    <a:pt x="38" y="116"/>
                    <a:pt x="38" y="117"/>
                  </a:cubicBezTo>
                  <a:cubicBezTo>
                    <a:pt x="39" y="118"/>
                    <a:pt x="38" y="119"/>
                    <a:pt x="39" y="119"/>
                  </a:cubicBezTo>
                  <a:cubicBezTo>
                    <a:pt x="40" y="120"/>
                    <a:pt x="42" y="120"/>
                    <a:pt x="42" y="120"/>
                  </a:cubicBezTo>
                  <a:cubicBezTo>
                    <a:pt x="42" y="123"/>
                    <a:pt x="42" y="124"/>
                    <a:pt x="41" y="127"/>
                  </a:cubicBezTo>
                  <a:cubicBezTo>
                    <a:pt x="42" y="128"/>
                    <a:pt x="44" y="129"/>
                    <a:pt x="44" y="129"/>
                  </a:cubicBezTo>
                  <a:cubicBezTo>
                    <a:pt x="45" y="130"/>
                    <a:pt x="47" y="143"/>
                    <a:pt x="48" y="145"/>
                  </a:cubicBezTo>
                  <a:cubicBezTo>
                    <a:pt x="48" y="146"/>
                    <a:pt x="47" y="147"/>
                    <a:pt x="48" y="148"/>
                  </a:cubicBezTo>
                  <a:cubicBezTo>
                    <a:pt x="48" y="148"/>
                    <a:pt x="50" y="149"/>
                    <a:pt x="50" y="149"/>
                  </a:cubicBezTo>
                  <a:cubicBezTo>
                    <a:pt x="51" y="150"/>
                    <a:pt x="53" y="165"/>
                    <a:pt x="53" y="167"/>
                  </a:cubicBezTo>
                  <a:cubicBezTo>
                    <a:pt x="53" y="167"/>
                    <a:pt x="51" y="168"/>
                    <a:pt x="51" y="169"/>
                  </a:cubicBezTo>
                  <a:cubicBezTo>
                    <a:pt x="51" y="169"/>
                    <a:pt x="53" y="169"/>
                    <a:pt x="53" y="169"/>
                  </a:cubicBezTo>
                  <a:cubicBezTo>
                    <a:pt x="54" y="170"/>
                    <a:pt x="55" y="174"/>
                    <a:pt x="55" y="177"/>
                  </a:cubicBezTo>
                  <a:lnTo>
                    <a:pt x="56" y="1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1" name="Google Shape;756;p9">
              <a:extLst>
                <a:ext uri="{FF2B5EF4-FFF2-40B4-BE49-F238E27FC236}">
                  <a16:creationId xmlns:a16="http://schemas.microsoft.com/office/drawing/2014/main" id="{0F5141B4-5A03-A94E-9FE1-7BCE3B23395C}"/>
                </a:ext>
              </a:extLst>
            </p:cNvPr>
            <p:cNvSpPr/>
            <p:nvPr/>
          </p:nvSpPr>
          <p:spPr>
            <a:xfrm>
              <a:off x="8789021" y="3197263"/>
              <a:ext cx="256887" cy="623353"/>
            </a:xfrm>
            <a:custGeom>
              <a:avLst/>
              <a:gdLst/>
              <a:ahLst/>
              <a:cxnLst/>
              <a:rect l="l" t="t" r="r" b="b"/>
              <a:pathLst>
                <a:path w="73" h="177" extrusionOk="0">
                  <a:moveTo>
                    <a:pt x="56" y="177"/>
                  </a:moveTo>
                  <a:cubicBezTo>
                    <a:pt x="57" y="174"/>
                    <a:pt x="57" y="174"/>
                    <a:pt x="57" y="174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62" y="164"/>
                    <a:pt x="62" y="164"/>
                    <a:pt x="62" y="164"/>
                  </a:cubicBezTo>
                  <a:cubicBezTo>
                    <a:pt x="62" y="158"/>
                    <a:pt x="62" y="158"/>
                    <a:pt x="62" y="158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4" y="147"/>
                    <a:pt x="54" y="147"/>
                    <a:pt x="54" y="147"/>
                  </a:cubicBezTo>
                  <a:cubicBezTo>
                    <a:pt x="51" y="139"/>
                    <a:pt x="51" y="139"/>
                    <a:pt x="51" y="139"/>
                  </a:cubicBezTo>
                  <a:cubicBezTo>
                    <a:pt x="50" y="131"/>
                    <a:pt x="50" y="131"/>
                    <a:pt x="50" y="131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4"/>
                    <a:pt x="54" y="124"/>
                    <a:pt x="54" y="124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5" y="108"/>
                    <a:pt x="45" y="108"/>
                    <a:pt x="45" y="108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7" y="98"/>
                    <a:pt x="47" y="98"/>
                    <a:pt x="47" y="98"/>
                  </a:cubicBezTo>
                  <a:cubicBezTo>
                    <a:pt x="45" y="93"/>
                    <a:pt x="45" y="93"/>
                    <a:pt x="45" y="93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9" y="89"/>
                    <a:pt x="49" y="89"/>
                    <a:pt x="49" y="89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55" y="86"/>
                    <a:pt x="55" y="86"/>
                    <a:pt x="55" y="86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61" y="81"/>
                    <a:pt x="61" y="81"/>
                    <a:pt x="61" y="81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69" y="76"/>
                    <a:pt x="69" y="76"/>
                    <a:pt x="69" y="76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2" y="57"/>
                    <a:pt x="62" y="57"/>
                    <a:pt x="62" y="57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61" y="49"/>
                    <a:pt x="61" y="49"/>
                    <a:pt x="61" y="49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" y="80"/>
                    <a:pt x="1" y="81"/>
                    <a:pt x="2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2"/>
                    <a:pt x="3" y="81"/>
                    <a:pt x="4" y="81"/>
                  </a:cubicBezTo>
                  <a:cubicBezTo>
                    <a:pt x="4" y="81"/>
                    <a:pt x="5" y="81"/>
                    <a:pt x="6" y="81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7" y="79"/>
                    <a:pt x="8" y="80"/>
                    <a:pt x="8" y="79"/>
                  </a:cubicBezTo>
                  <a:cubicBezTo>
                    <a:pt x="9" y="81"/>
                    <a:pt x="8" y="83"/>
                    <a:pt x="8" y="85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11" y="87"/>
                    <a:pt x="10" y="88"/>
                    <a:pt x="10" y="89"/>
                  </a:cubicBezTo>
                  <a:cubicBezTo>
                    <a:pt x="11" y="90"/>
                    <a:pt x="12" y="90"/>
                    <a:pt x="12" y="91"/>
                  </a:cubicBezTo>
                  <a:cubicBezTo>
                    <a:pt x="13" y="93"/>
                    <a:pt x="11" y="96"/>
                    <a:pt x="12" y="99"/>
                  </a:cubicBezTo>
                  <a:cubicBezTo>
                    <a:pt x="13" y="99"/>
                    <a:pt x="15" y="99"/>
                    <a:pt x="15" y="99"/>
                  </a:cubicBezTo>
                  <a:cubicBezTo>
                    <a:pt x="15" y="101"/>
                    <a:pt x="16" y="103"/>
                    <a:pt x="16" y="105"/>
                  </a:cubicBezTo>
                  <a:cubicBezTo>
                    <a:pt x="17" y="110"/>
                    <a:pt x="13" y="116"/>
                    <a:pt x="12" y="123"/>
                  </a:cubicBezTo>
                  <a:cubicBezTo>
                    <a:pt x="13" y="123"/>
                    <a:pt x="14" y="124"/>
                    <a:pt x="14" y="125"/>
                  </a:cubicBezTo>
                  <a:cubicBezTo>
                    <a:pt x="16" y="125"/>
                    <a:pt x="16" y="124"/>
                    <a:pt x="17" y="124"/>
                  </a:cubicBezTo>
                  <a:cubicBezTo>
                    <a:pt x="17" y="124"/>
                    <a:pt x="18" y="125"/>
                    <a:pt x="18" y="125"/>
                  </a:cubicBezTo>
                  <a:cubicBezTo>
                    <a:pt x="20" y="125"/>
                    <a:pt x="21" y="125"/>
                    <a:pt x="24" y="125"/>
                  </a:cubicBezTo>
                  <a:cubicBezTo>
                    <a:pt x="25" y="124"/>
                    <a:pt x="25" y="123"/>
                    <a:pt x="26" y="122"/>
                  </a:cubicBezTo>
                  <a:cubicBezTo>
                    <a:pt x="26" y="122"/>
                    <a:pt x="27" y="122"/>
                    <a:pt x="28" y="122"/>
                  </a:cubicBezTo>
                  <a:cubicBezTo>
                    <a:pt x="31" y="121"/>
                    <a:pt x="31" y="118"/>
                    <a:pt x="32" y="114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5" y="113"/>
                    <a:pt x="38" y="116"/>
                    <a:pt x="38" y="117"/>
                  </a:cubicBezTo>
                  <a:cubicBezTo>
                    <a:pt x="39" y="118"/>
                    <a:pt x="38" y="119"/>
                    <a:pt x="39" y="119"/>
                  </a:cubicBezTo>
                  <a:cubicBezTo>
                    <a:pt x="40" y="120"/>
                    <a:pt x="42" y="120"/>
                    <a:pt x="42" y="120"/>
                  </a:cubicBezTo>
                  <a:cubicBezTo>
                    <a:pt x="42" y="123"/>
                    <a:pt x="42" y="124"/>
                    <a:pt x="41" y="127"/>
                  </a:cubicBezTo>
                  <a:cubicBezTo>
                    <a:pt x="42" y="128"/>
                    <a:pt x="44" y="129"/>
                    <a:pt x="44" y="129"/>
                  </a:cubicBezTo>
                  <a:cubicBezTo>
                    <a:pt x="45" y="130"/>
                    <a:pt x="47" y="143"/>
                    <a:pt x="48" y="145"/>
                  </a:cubicBezTo>
                  <a:cubicBezTo>
                    <a:pt x="48" y="146"/>
                    <a:pt x="47" y="147"/>
                    <a:pt x="48" y="148"/>
                  </a:cubicBezTo>
                  <a:cubicBezTo>
                    <a:pt x="48" y="148"/>
                    <a:pt x="50" y="149"/>
                    <a:pt x="50" y="149"/>
                  </a:cubicBezTo>
                  <a:cubicBezTo>
                    <a:pt x="51" y="150"/>
                    <a:pt x="53" y="165"/>
                    <a:pt x="53" y="167"/>
                  </a:cubicBezTo>
                  <a:cubicBezTo>
                    <a:pt x="53" y="167"/>
                    <a:pt x="51" y="168"/>
                    <a:pt x="51" y="169"/>
                  </a:cubicBezTo>
                  <a:cubicBezTo>
                    <a:pt x="51" y="169"/>
                    <a:pt x="53" y="169"/>
                    <a:pt x="53" y="169"/>
                  </a:cubicBezTo>
                  <a:cubicBezTo>
                    <a:pt x="54" y="170"/>
                    <a:pt x="55" y="174"/>
                    <a:pt x="55" y="177"/>
                  </a:cubicBezTo>
                  <a:lnTo>
                    <a:pt x="56" y="1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2" name="Google Shape;757;p9">
              <a:extLst>
                <a:ext uri="{FF2B5EF4-FFF2-40B4-BE49-F238E27FC236}">
                  <a16:creationId xmlns:a16="http://schemas.microsoft.com/office/drawing/2014/main" id="{45DBBF57-7BCE-A544-8216-FD4120525AF7}"/>
                </a:ext>
              </a:extLst>
            </p:cNvPr>
            <p:cNvSpPr/>
            <p:nvPr/>
          </p:nvSpPr>
          <p:spPr>
            <a:xfrm>
              <a:off x="5794412" y="3623012"/>
              <a:ext cx="229940" cy="226347"/>
            </a:xfrm>
            <a:custGeom>
              <a:avLst/>
              <a:gdLst/>
              <a:ahLst/>
              <a:cxnLst/>
              <a:rect l="l" t="t" r="r" b="b"/>
              <a:pathLst>
                <a:path w="65" h="64" extrusionOk="0">
                  <a:moveTo>
                    <a:pt x="49" y="47"/>
                  </a:moveTo>
                  <a:cubicBezTo>
                    <a:pt x="43" y="46"/>
                    <a:pt x="43" y="46"/>
                    <a:pt x="43" y="46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31" y="46"/>
                    <a:pt x="29" y="47"/>
                  </a:cubicBezTo>
                  <a:cubicBezTo>
                    <a:pt x="28" y="48"/>
                    <a:pt x="26" y="50"/>
                    <a:pt x="26" y="52"/>
                  </a:cubicBezTo>
                  <a:cubicBezTo>
                    <a:pt x="26" y="54"/>
                    <a:pt x="28" y="56"/>
                    <a:pt x="27" y="57"/>
                  </a:cubicBezTo>
                  <a:cubicBezTo>
                    <a:pt x="27" y="59"/>
                    <a:pt x="26" y="63"/>
                    <a:pt x="26" y="63"/>
                  </a:cubicBezTo>
                  <a:cubicBezTo>
                    <a:pt x="26" y="63"/>
                    <a:pt x="22" y="64"/>
                    <a:pt x="20" y="64"/>
                  </a:cubicBezTo>
                  <a:cubicBezTo>
                    <a:pt x="18" y="63"/>
                    <a:pt x="19" y="59"/>
                    <a:pt x="19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0" y="51"/>
                    <a:pt x="2" y="50"/>
                  </a:cubicBezTo>
                  <a:cubicBezTo>
                    <a:pt x="5" y="49"/>
                    <a:pt x="4" y="47"/>
                    <a:pt x="3" y="45"/>
                  </a:cubicBezTo>
                  <a:cubicBezTo>
                    <a:pt x="2" y="44"/>
                    <a:pt x="4" y="41"/>
                    <a:pt x="4" y="41"/>
                  </a:cubicBezTo>
                  <a:cubicBezTo>
                    <a:pt x="4" y="41"/>
                    <a:pt x="5" y="38"/>
                    <a:pt x="7" y="38"/>
                  </a:cubicBezTo>
                  <a:cubicBezTo>
                    <a:pt x="8" y="37"/>
                    <a:pt x="9" y="38"/>
                    <a:pt x="9" y="38"/>
                  </a:cubicBezTo>
                  <a:cubicBezTo>
                    <a:pt x="9" y="38"/>
                    <a:pt x="10" y="33"/>
                    <a:pt x="11" y="31"/>
                  </a:cubicBezTo>
                  <a:cubicBezTo>
                    <a:pt x="12" y="29"/>
                    <a:pt x="12" y="28"/>
                    <a:pt x="14" y="27"/>
                  </a:cubicBezTo>
                  <a:cubicBezTo>
                    <a:pt x="16" y="26"/>
                    <a:pt x="19" y="24"/>
                    <a:pt x="21" y="24"/>
                  </a:cubicBezTo>
                  <a:cubicBezTo>
                    <a:pt x="22" y="25"/>
                    <a:pt x="25" y="22"/>
                    <a:pt x="25" y="20"/>
                  </a:cubicBezTo>
                  <a:cubicBezTo>
                    <a:pt x="25" y="19"/>
                    <a:pt x="25" y="17"/>
                    <a:pt x="27" y="15"/>
                  </a:cubicBezTo>
                  <a:cubicBezTo>
                    <a:pt x="30" y="13"/>
                    <a:pt x="32" y="14"/>
                    <a:pt x="32" y="12"/>
                  </a:cubicBezTo>
                  <a:cubicBezTo>
                    <a:pt x="32" y="10"/>
                    <a:pt x="33" y="6"/>
                    <a:pt x="35" y="6"/>
                  </a:cubicBezTo>
                  <a:cubicBezTo>
                    <a:pt x="38" y="6"/>
                    <a:pt x="40" y="5"/>
                    <a:pt x="40" y="3"/>
                  </a:cubicBezTo>
                  <a:cubicBezTo>
                    <a:pt x="40" y="1"/>
                    <a:pt x="42" y="0"/>
                    <a:pt x="43" y="2"/>
                  </a:cubicBezTo>
                  <a:cubicBezTo>
                    <a:pt x="44" y="3"/>
                    <a:pt x="45" y="1"/>
                    <a:pt x="46" y="2"/>
                  </a:cubicBezTo>
                  <a:cubicBezTo>
                    <a:pt x="48" y="3"/>
                    <a:pt x="49" y="5"/>
                    <a:pt x="49" y="5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3" y="27"/>
                    <a:pt x="63" y="28"/>
                  </a:cubicBezTo>
                  <a:cubicBezTo>
                    <a:pt x="63" y="30"/>
                    <a:pt x="62" y="32"/>
                    <a:pt x="62" y="32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40"/>
                    <a:pt x="65" y="42"/>
                    <a:pt x="63" y="43"/>
                  </a:cubicBezTo>
                  <a:cubicBezTo>
                    <a:pt x="62" y="45"/>
                    <a:pt x="60" y="45"/>
                    <a:pt x="60" y="45"/>
                  </a:cubicBezTo>
                  <a:cubicBezTo>
                    <a:pt x="60" y="45"/>
                    <a:pt x="60" y="48"/>
                    <a:pt x="59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4" y="48"/>
                    <a:pt x="53" y="47"/>
                  </a:cubicBezTo>
                  <a:cubicBezTo>
                    <a:pt x="51" y="47"/>
                    <a:pt x="49" y="47"/>
                    <a:pt x="49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3" name="Google Shape;758;p9">
              <a:extLst>
                <a:ext uri="{FF2B5EF4-FFF2-40B4-BE49-F238E27FC236}">
                  <a16:creationId xmlns:a16="http://schemas.microsoft.com/office/drawing/2014/main" id="{6FEF74AD-D409-5C4C-84B9-23604C0D2261}"/>
                </a:ext>
              </a:extLst>
            </p:cNvPr>
            <p:cNvSpPr/>
            <p:nvPr/>
          </p:nvSpPr>
          <p:spPr>
            <a:xfrm>
              <a:off x="5794412" y="3623012"/>
              <a:ext cx="229940" cy="226347"/>
            </a:xfrm>
            <a:custGeom>
              <a:avLst/>
              <a:gdLst/>
              <a:ahLst/>
              <a:cxnLst/>
              <a:rect l="l" t="t" r="r" b="b"/>
              <a:pathLst>
                <a:path w="65" h="64" extrusionOk="0">
                  <a:moveTo>
                    <a:pt x="49" y="47"/>
                  </a:moveTo>
                  <a:cubicBezTo>
                    <a:pt x="43" y="46"/>
                    <a:pt x="43" y="46"/>
                    <a:pt x="43" y="46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31" y="46"/>
                    <a:pt x="29" y="47"/>
                  </a:cubicBezTo>
                  <a:cubicBezTo>
                    <a:pt x="28" y="48"/>
                    <a:pt x="26" y="50"/>
                    <a:pt x="26" y="52"/>
                  </a:cubicBezTo>
                  <a:cubicBezTo>
                    <a:pt x="26" y="54"/>
                    <a:pt x="28" y="56"/>
                    <a:pt x="27" y="57"/>
                  </a:cubicBezTo>
                  <a:cubicBezTo>
                    <a:pt x="27" y="59"/>
                    <a:pt x="26" y="63"/>
                    <a:pt x="26" y="63"/>
                  </a:cubicBezTo>
                  <a:cubicBezTo>
                    <a:pt x="26" y="63"/>
                    <a:pt x="22" y="64"/>
                    <a:pt x="20" y="64"/>
                  </a:cubicBezTo>
                  <a:cubicBezTo>
                    <a:pt x="18" y="63"/>
                    <a:pt x="19" y="59"/>
                    <a:pt x="19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0" y="51"/>
                    <a:pt x="2" y="50"/>
                  </a:cubicBezTo>
                  <a:cubicBezTo>
                    <a:pt x="5" y="49"/>
                    <a:pt x="4" y="47"/>
                    <a:pt x="3" y="45"/>
                  </a:cubicBezTo>
                  <a:cubicBezTo>
                    <a:pt x="2" y="44"/>
                    <a:pt x="4" y="41"/>
                    <a:pt x="4" y="41"/>
                  </a:cubicBezTo>
                  <a:cubicBezTo>
                    <a:pt x="4" y="41"/>
                    <a:pt x="5" y="38"/>
                    <a:pt x="7" y="38"/>
                  </a:cubicBezTo>
                  <a:cubicBezTo>
                    <a:pt x="8" y="37"/>
                    <a:pt x="9" y="38"/>
                    <a:pt x="9" y="38"/>
                  </a:cubicBezTo>
                  <a:cubicBezTo>
                    <a:pt x="9" y="38"/>
                    <a:pt x="10" y="33"/>
                    <a:pt x="11" y="31"/>
                  </a:cubicBezTo>
                  <a:cubicBezTo>
                    <a:pt x="12" y="29"/>
                    <a:pt x="12" y="28"/>
                    <a:pt x="14" y="27"/>
                  </a:cubicBezTo>
                  <a:cubicBezTo>
                    <a:pt x="16" y="26"/>
                    <a:pt x="19" y="24"/>
                    <a:pt x="21" y="24"/>
                  </a:cubicBezTo>
                  <a:cubicBezTo>
                    <a:pt x="22" y="25"/>
                    <a:pt x="25" y="22"/>
                    <a:pt x="25" y="20"/>
                  </a:cubicBezTo>
                  <a:cubicBezTo>
                    <a:pt x="25" y="19"/>
                    <a:pt x="25" y="17"/>
                    <a:pt x="27" y="15"/>
                  </a:cubicBezTo>
                  <a:cubicBezTo>
                    <a:pt x="30" y="13"/>
                    <a:pt x="32" y="14"/>
                    <a:pt x="32" y="12"/>
                  </a:cubicBezTo>
                  <a:cubicBezTo>
                    <a:pt x="32" y="10"/>
                    <a:pt x="33" y="6"/>
                    <a:pt x="35" y="6"/>
                  </a:cubicBezTo>
                  <a:cubicBezTo>
                    <a:pt x="38" y="6"/>
                    <a:pt x="40" y="5"/>
                    <a:pt x="40" y="3"/>
                  </a:cubicBezTo>
                  <a:cubicBezTo>
                    <a:pt x="40" y="1"/>
                    <a:pt x="42" y="0"/>
                    <a:pt x="43" y="2"/>
                  </a:cubicBezTo>
                  <a:cubicBezTo>
                    <a:pt x="44" y="3"/>
                    <a:pt x="45" y="1"/>
                    <a:pt x="46" y="2"/>
                  </a:cubicBezTo>
                  <a:cubicBezTo>
                    <a:pt x="48" y="3"/>
                    <a:pt x="49" y="5"/>
                    <a:pt x="49" y="5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3" y="27"/>
                    <a:pt x="63" y="28"/>
                  </a:cubicBezTo>
                  <a:cubicBezTo>
                    <a:pt x="63" y="30"/>
                    <a:pt x="62" y="32"/>
                    <a:pt x="62" y="32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40"/>
                    <a:pt x="65" y="42"/>
                    <a:pt x="63" y="43"/>
                  </a:cubicBezTo>
                  <a:cubicBezTo>
                    <a:pt x="62" y="45"/>
                    <a:pt x="60" y="45"/>
                    <a:pt x="60" y="45"/>
                  </a:cubicBezTo>
                  <a:cubicBezTo>
                    <a:pt x="60" y="45"/>
                    <a:pt x="60" y="48"/>
                    <a:pt x="59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4" y="48"/>
                    <a:pt x="53" y="47"/>
                  </a:cubicBezTo>
                  <a:cubicBezTo>
                    <a:pt x="51" y="47"/>
                    <a:pt x="49" y="47"/>
                    <a:pt x="49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4" name="Google Shape;759;p9">
              <a:extLst>
                <a:ext uri="{FF2B5EF4-FFF2-40B4-BE49-F238E27FC236}">
                  <a16:creationId xmlns:a16="http://schemas.microsoft.com/office/drawing/2014/main" id="{966F489D-A3E1-2049-9B8A-4BDB2530FD02}"/>
                </a:ext>
              </a:extLst>
            </p:cNvPr>
            <p:cNvSpPr/>
            <p:nvPr/>
          </p:nvSpPr>
          <p:spPr>
            <a:xfrm>
              <a:off x="6665669" y="2480498"/>
              <a:ext cx="186826" cy="138324"/>
            </a:xfrm>
            <a:custGeom>
              <a:avLst/>
              <a:gdLst/>
              <a:ahLst/>
              <a:cxnLst/>
              <a:rect l="l" t="t" r="r" b="b"/>
              <a:pathLst>
                <a:path w="53" h="39" extrusionOk="0">
                  <a:moveTo>
                    <a:pt x="52" y="4"/>
                  </a:moveTo>
                  <a:cubicBezTo>
                    <a:pt x="52" y="4"/>
                    <a:pt x="50" y="2"/>
                    <a:pt x="49" y="2"/>
                  </a:cubicBezTo>
                  <a:cubicBezTo>
                    <a:pt x="46" y="1"/>
                    <a:pt x="46" y="1"/>
                    <a:pt x="42" y="3"/>
                  </a:cubicBezTo>
                  <a:cubicBezTo>
                    <a:pt x="39" y="4"/>
                    <a:pt x="38" y="1"/>
                    <a:pt x="36" y="1"/>
                  </a:cubicBezTo>
                  <a:cubicBezTo>
                    <a:pt x="34" y="0"/>
                    <a:pt x="33" y="2"/>
                    <a:pt x="31" y="4"/>
                  </a:cubicBezTo>
                  <a:cubicBezTo>
                    <a:pt x="29" y="6"/>
                    <a:pt x="30" y="5"/>
                    <a:pt x="26" y="6"/>
                  </a:cubicBezTo>
                  <a:cubicBezTo>
                    <a:pt x="21" y="7"/>
                    <a:pt x="22" y="7"/>
                    <a:pt x="18" y="6"/>
                  </a:cubicBezTo>
                  <a:cubicBezTo>
                    <a:pt x="15" y="5"/>
                    <a:pt x="18" y="7"/>
                    <a:pt x="13" y="7"/>
                  </a:cubicBezTo>
                  <a:cubicBezTo>
                    <a:pt x="9" y="7"/>
                    <a:pt x="9" y="5"/>
                    <a:pt x="11" y="3"/>
                  </a:cubicBezTo>
                  <a:cubicBezTo>
                    <a:pt x="13" y="2"/>
                    <a:pt x="7" y="1"/>
                    <a:pt x="7" y="1"/>
                  </a:cubicBezTo>
                  <a:cubicBezTo>
                    <a:pt x="7" y="1"/>
                    <a:pt x="6" y="4"/>
                    <a:pt x="4" y="6"/>
                  </a:cubicBezTo>
                  <a:cubicBezTo>
                    <a:pt x="2" y="7"/>
                    <a:pt x="2" y="8"/>
                    <a:pt x="1" y="9"/>
                  </a:cubicBezTo>
                  <a:cubicBezTo>
                    <a:pt x="0" y="11"/>
                    <a:pt x="0" y="12"/>
                    <a:pt x="1" y="14"/>
                  </a:cubicBezTo>
                  <a:cubicBezTo>
                    <a:pt x="2" y="16"/>
                    <a:pt x="4" y="16"/>
                    <a:pt x="6" y="16"/>
                  </a:cubicBezTo>
                  <a:cubicBezTo>
                    <a:pt x="8" y="17"/>
                    <a:pt x="5" y="19"/>
                    <a:pt x="4" y="21"/>
                  </a:cubicBezTo>
                  <a:cubicBezTo>
                    <a:pt x="4" y="23"/>
                    <a:pt x="2" y="25"/>
                    <a:pt x="2" y="25"/>
                  </a:cubicBezTo>
                  <a:cubicBezTo>
                    <a:pt x="2" y="25"/>
                    <a:pt x="4" y="25"/>
                    <a:pt x="6" y="27"/>
                  </a:cubicBezTo>
                  <a:cubicBezTo>
                    <a:pt x="7" y="29"/>
                    <a:pt x="4" y="29"/>
                    <a:pt x="6" y="31"/>
                  </a:cubicBezTo>
                  <a:cubicBezTo>
                    <a:pt x="8" y="33"/>
                    <a:pt x="7" y="34"/>
                    <a:pt x="7" y="34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10" y="38"/>
                    <a:pt x="13" y="38"/>
                  </a:cubicBezTo>
                  <a:cubicBezTo>
                    <a:pt x="15" y="38"/>
                    <a:pt x="16" y="38"/>
                    <a:pt x="18" y="35"/>
                  </a:cubicBezTo>
                  <a:cubicBezTo>
                    <a:pt x="19" y="33"/>
                    <a:pt x="20" y="34"/>
                    <a:pt x="23" y="34"/>
                  </a:cubicBezTo>
                  <a:cubicBezTo>
                    <a:pt x="26" y="34"/>
                    <a:pt x="26" y="38"/>
                    <a:pt x="26" y="38"/>
                  </a:cubicBezTo>
                  <a:cubicBezTo>
                    <a:pt x="26" y="38"/>
                    <a:pt x="28" y="37"/>
                    <a:pt x="30" y="37"/>
                  </a:cubicBezTo>
                  <a:cubicBezTo>
                    <a:pt x="32" y="37"/>
                    <a:pt x="34" y="39"/>
                    <a:pt x="33" y="35"/>
                  </a:cubicBezTo>
                  <a:cubicBezTo>
                    <a:pt x="31" y="32"/>
                    <a:pt x="36" y="34"/>
                    <a:pt x="36" y="34"/>
                  </a:cubicBezTo>
                  <a:cubicBezTo>
                    <a:pt x="36" y="34"/>
                    <a:pt x="36" y="33"/>
                    <a:pt x="37" y="32"/>
                  </a:cubicBezTo>
                  <a:cubicBezTo>
                    <a:pt x="38" y="31"/>
                    <a:pt x="40" y="31"/>
                    <a:pt x="41" y="32"/>
                  </a:cubicBezTo>
                  <a:cubicBezTo>
                    <a:pt x="42" y="33"/>
                    <a:pt x="46" y="32"/>
                    <a:pt x="46" y="32"/>
                  </a:cubicBezTo>
                  <a:cubicBezTo>
                    <a:pt x="46" y="31"/>
                    <a:pt x="46" y="29"/>
                    <a:pt x="45" y="28"/>
                  </a:cubicBezTo>
                  <a:cubicBezTo>
                    <a:pt x="45" y="27"/>
                    <a:pt x="43" y="27"/>
                    <a:pt x="43" y="27"/>
                  </a:cubicBezTo>
                  <a:cubicBezTo>
                    <a:pt x="43" y="27"/>
                    <a:pt x="45" y="23"/>
                    <a:pt x="4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6" y="19"/>
                  </a:cubicBezTo>
                  <a:cubicBezTo>
                    <a:pt x="46" y="18"/>
                    <a:pt x="52" y="14"/>
                    <a:pt x="52" y="14"/>
                  </a:cubicBezTo>
                  <a:cubicBezTo>
                    <a:pt x="53" y="11"/>
                    <a:pt x="51" y="6"/>
                    <a:pt x="52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5" name="Google Shape;760;p9">
              <a:extLst>
                <a:ext uri="{FF2B5EF4-FFF2-40B4-BE49-F238E27FC236}">
                  <a16:creationId xmlns:a16="http://schemas.microsoft.com/office/drawing/2014/main" id="{D256B470-0682-E447-A8B2-43C88323D652}"/>
                </a:ext>
              </a:extLst>
            </p:cNvPr>
            <p:cNvSpPr/>
            <p:nvPr/>
          </p:nvSpPr>
          <p:spPr>
            <a:xfrm>
              <a:off x="6665669" y="2480498"/>
              <a:ext cx="186826" cy="138324"/>
            </a:xfrm>
            <a:custGeom>
              <a:avLst/>
              <a:gdLst/>
              <a:ahLst/>
              <a:cxnLst/>
              <a:rect l="l" t="t" r="r" b="b"/>
              <a:pathLst>
                <a:path w="53" h="39" extrusionOk="0">
                  <a:moveTo>
                    <a:pt x="52" y="4"/>
                  </a:moveTo>
                  <a:cubicBezTo>
                    <a:pt x="52" y="4"/>
                    <a:pt x="50" y="2"/>
                    <a:pt x="49" y="2"/>
                  </a:cubicBezTo>
                  <a:cubicBezTo>
                    <a:pt x="46" y="1"/>
                    <a:pt x="46" y="1"/>
                    <a:pt x="42" y="3"/>
                  </a:cubicBezTo>
                  <a:cubicBezTo>
                    <a:pt x="39" y="4"/>
                    <a:pt x="38" y="1"/>
                    <a:pt x="36" y="1"/>
                  </a:cubicBezTo>
                  <a:cubicBezTo>
                    <a:pt x="34" y="0"/>
                    <a:pt x="33" y="2"/>
                    <a:pt x="31" y="4"/>
                  </a:cubicBezTo>
                  <a:cubicBezTo>
                    <a:pt x="29" y="6"/>
                    <a:pt x="30" y="5"/>
                    <a:pt x="26" y="6"/>
                  </a:cubicBezTo>
                  <a:cubicBezTo>
                    <a:pt x="21" y="7"/>
                    <a:pt x="22" y="7"/>
                    <a:pt x="18" y="6"/>
                  </a:cubicBezTo>
                  <a:cubicBezTo>
                    <a:pt x="15" y="5"/>
                    <a:pt x="18" y="7"/>
                    <a:pt x="13" y="7"/>
                  </a:cubicBezTo>
                  <a:cubicBezTo>
                    <a:pt x="9" y="7"/>
                    <a:pt x="9" y="5"/>
                    <a:pt x="11" y="3"/>
                  </a:cubicBezTo>
                  <a:cubicBezTo>
                    <a:pt x="13" y="2"/>
                    <a:pt x="7" y="1"/>
                    <a:pt x="7" y="1"/>
                  </a:cubicBezTo>
                  <a:cubicBezTo>
                    <a:pt x="7" y="1"/>
                    <a:pt x="6" y="4"/>
                    <a:pt x="4" y="6"/>
                  </a:cubicBezTo>
                  <a:cubicBezTo>
                    <a:pt x="2" y="7"/>
                    <a:pt x="2" y="8"/>
                    <a:pt x="1" y="9"/>
                  </a:cubicBezTo>
                  <a:cubicBezTo>
                    <a:pt x="0" y="11"/>
                    <a:pt x="0" y="12"/>
                    <a:pt x="1" y="14"/>
                  </a:cubicBezTo>
                  <a:cubicBezTo>
                    <a:pt x="2" y="16"/>
                    <a:pt x="4" y="16"/>
                    <a:pt x="6" y="16"/>
                  </a:cubicBezTo>
                  <a:cubicBezTo>
                    <a:pt x="8" y="17"/>
                    <a:pt x="5" y="19"/>
                    <a:pt x="4" y="21"/>
                  </a:cubicBezTo>
                  <a:cubicBezTo>
                    <a:pt x="4" y="23"/>
                    <a:pt x="2" y="25"/>
                    <a:pt x="2" y="25"/>
                  </a:cubicBezTo>
                  <a:cubicBezTo>
                    <a:pt x="2" y="25"/>
                    <a:pt x="4" y="25"/>
                    <a:pt x="6" y="27"/>
                  </a:cubicBezTo>
                  <a:cubicBezTo>
                    <a:pt x="7" y="29"/>
                    <a:pt x="4" y="29"/>
                    <a:pt x="6" y="31"/>
                  </a:cubicBezTo>
                  <a:cubicBezTo>
                    <a:pt x="8" y="33"/>
                    <a:pt x="7" y="34"/>
                    <a:pt x="7" y="34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10" y="38"/>
                    <a:pt x="13" y="38"/>
                  </a:cubicBezTo>
                  <a:cubicBezTo>
                    <a:pt x="15" y="38"/>
                    <a:pt x="16" y="38"/>
                    <a:pt x="18" y="35"/>
                  </a:cubicBezTo>
                  <a:cubicBezTo>
                    <a:pt x="19" y="33"/>
                    <a:pt x="20" y="34"/>
                    <a:pt x="23" y="34"/>
                  </a:cubicBezTo>
                  <a:cubicBezTo>
                    <a:pt x="26" y="34"/>
                    <a:pt x="26" y="38"/>
                    <a:pt x="26" y="38"/>
                  </a:cubicBezTo>
                  <a:cubicBezTo>
                    <a:pt x="26" y="38"/>
                    <a:pt x="28" y="37"/>
                    <a:pt x="30" y="37"/>
                  </a:cubicBezTo>
                  <a:cubicBezTo>
                    <a:pt x="32" y="37"/>
                    <a:pt x="34" y="39"/>
                    <a:pt x="33" y="35"/>
                  </a:cubicBezTo>
                  <a:cubicBezTo>
                    <a:pt x="31" y="32"/>
                    <a:pt x="36" y="34"/>
                    <a:pt x="36" y="34"/>
                  </a:cubicBezTo>
                  <a:cubicBezTo>
                    <a:pt x="36" y="34"/>
                    <a:pt x="36" y="33"/>
                    <a:pt x="37" y="32"/>
                  </a:cubicBezTo>
                  <a:cubicBezTo>
                    <a:pt x="38" y="31"/>
                    <a:pt x="40" y="31"/>
                    <a:pt x="41" y="32"/>
                  </a:cubicBezTo>
                  <a:cubicBezTo>
                    <a:pt x="42" y="33"/>
                    <a:pt x="46" y="32"/>
                    <a:pt x="46" y="32"/>
                  </a:cubicBezTo>
                  <a:cubicBezTo>
                    <a:pt x="46" y="31"/>
                    <a:pt x="46" y="29"/>
                    <a:pt x="45" y="28"/>
                  </a:cubicBezTo>
                  <a:cubicBezTo>
                    <a:pt x="45" y="27"/>
                    <a:pt x="43" y="27"/>
                    <a:pt x="43" y="27"/>
                  </a:cubicBezTo>
                  <a:cubicBezTo>
                    <a:pt x="43" y="27"/>
                    <a:pt x="45" y="23"/>
                    <a:pt x="4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6" y="19"/>
                  </a:cubicBezTo>
                  <a:cubicBezTo>
                    <a:pt x="46" y="18"/>
                    <a:pt x="52" y="14"/>
                    <a:pt x="52" y="14"/>
                  </a:cubicBezTo>
                  <a:cubicBezTo>
                    <a:pt x="53" y="11"/>
                    <a:pt x="51" y="6"/>
                    <a:pt x="52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6" name="Google Shape;761;p9">
              <a:extLst>
                <a:ext uri="{FF2B5EF4-FFF2-40B4-BE49-F238E27FC236}">
                  <a16:creationId xmlns:a16="http://schemas.microsoft.com/office/drawing/2014/main" id="{96382D0F-61C2-0840-8D3E-366D59D9B86C}"/>
                </a:ext>
              </a:extLst>
            </p:cNvPr>
            <p:cNvSpPr/>
            <p:nvPr/>
          </p:nvSpPr>
          <p:spPr>
            <a:xfrm>
              <a:off x="9433930" y="4059538"/>
              <a:ext cx="46707" cy="32335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0" y="5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6" y="1"/>
                    <a:pt x="7" y="3"/>
                    <a:pt x="6" y="5"/>
                  </a:cubicBezTo>
                  <a:cubicBezTo>
                    <a:pt x="5" y="5"/>
                    <a:pt x="2" y="4"/>
                    <a:pt x="0" y="4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7" name="Google Shape;762;p9">
              <a:extLst>
                <a:ext uri="{FF2B5EF4-FFF2-40B4-BE49-F238E27FC236}">
                  <a16:creationId xmlns:a16="http://schemas.microsoft.com/office/drawing/2014/main" id="{35944C33-53B6-334F-8476-1166ED4CC2FB}"/>
                </a:ext>
              </a:extLst>
            </p:cNvPr>
            <p:cNvSpPr/>
            <p:nvPr/>
          </p:nvSpPr>
          <p:spPr>
            <a:xfrm>
              <a:off x="9433930" y="4059538"/>
              <a:ext cx="46707" cy="32335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0" y="5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6" y="1"/>
                    <a:pt x="7" y="3"/>
                    <a:pt x="6" y="5"/>
                  </a:cubicBezTo>
                  <a:cubicBezTo>
                    <a:pt x="5" y="5"/>
                    <a:pt x="2" y="4"/>
                    <a:pt x="0" y="4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8" name="Google Shape;763;p9">
              <a:extLst>
                <a:ext uri="{FF2B5EF4-FFF2-40B4-BE49-F238E27FC236}">
                  <a16:creationId xmlns:a16="http://schemas.microsoft.com/office/drawing/2014/main" id="{534EF579-DA88-1B43-9EB6-6E151C8CAF87}"/>
                </a:ext>
              </a:extLst>
            </p:cNvPr>
            <p:cNvSpPr/>
            <p:nvPr/>
          </p:nvSpPr>
          <p:spPr>
            <a:xfrm>
              <a:off x="3701601" y="4046963"/>
              <a:ext cx="1219760" cy="1491017"/>
            </a:xfrm>
            <a:custGeom>
              <a:avLst/>
              <a:gdLst/>
              <a:ahLst/>
              <a:cxnLst/>
              <a:rect l="l" t="t" r="r" b="b"/>
              <a:pathLst>
                <a:path w="346" h="423" extrusionOk="0">
                  <a:moveTo>
                    <a:pt x="182" y="70"/>
                  </a:moveTo>
                  <a:cubicBezTo>
                    <a:pt x="183" y="69"/>
                    <a:pt x="183" y="70"/>
                    <a:pt x="183" y="70"/>
                  </a:cubicBezTo>
                  <a:cubicBezTo>
                    <a:pt x="182" y="71"/>
                    <a:pt x="180" y="71"/>
                    <a:pt x="180" y="72"/>
                  </a:cubicBezTo>
                  <a:cubicBezTo>
                    <a:pt x="179" y="73"/>
                    <a:pt x="179" y="74"/>
                    <a:pt x="178" y="75"/>
                  </a:cubicBezTo>
                  <a:cubicBezTo>
                    <a:pt x="177" y="76"/>
                    <a:pt x="179" y="71"/>
                    <a:pt x="182" y="70"/>
                  </a:cubicBezTo>
                  <a:close/>
                  <a:moveTo>
                    <a:pt x="207" y="68"/>
                  </a:moveTo>
                  <a:cubicBezTo>
                    <a:pt x="208" y="69"/>
                    <a:pt x="206" y="70"/>
                    <a:pt x="206" y="70"/>
                  </a:cubicBezTo>
                  <a:cubicBezTo>
                    <a:pt x="206" y="69"/>
                    <a:pt x="206" y="68"/>
                    <a:pt x="207" y="68"/>
                  </a:cubicBezTo>
                  <a:close/>
                  <a:moveTo>
                    <a:pt x="199" y="64"/>
                  </a:moveTo>
                  <a:cubicBezTo>
                    <a:pt x="198" y="65"/>
                    <a:pt x="198" y="66"/>
                    <a:pt x="200" y="66"/>
                  </a:cubicBezTo>
                  <a:cubicBezTo>
                    <a:pt x="200" y="66"/>
                    <a:pt x="201" y="64"/>
                    <a:pt x="199" y="64"/>
                  </a:cubicBezTo>
                  <a:close/>
                  <a:moveTo>
                    <a:pt x="202" y="61"/>
                  </a:moveTo>
                  <a:cubicBezTo>
                    <a:pt x="203" y="62"/>
                    <a:pt x="203" y="62"/>
                    <a:pt x="203" y="62"/>
                  </a:cubicBezTo>
                  <a:cubicBezTo>
                    <a:pt x="203" y="62"/>
                    <a:pt x="203" y="61"/>
                    <a:pt x="202" y="61"/>
                  </a:cubicBezTo>
                  <a:close/>
                  <a:moveTo>
                    <a:pt x="190" y="410"/>
                  </a:moveTo>
                  <a:cubicBezTo>
                    <a:pt x="189" y="410"/>
                    <a:pt x="187" y="413"/>
                    <a:pt x="190" y="412"/>
                  </a:cubicBezTo>
                  <a:cubicBezTo>
                    <a:pt x="190" y="412"/>
                    <a:pt x="191" y="410"/>
                    <a:pt x="190" y="410"/>
                  </a:cubicBezTo>
                  <a:close/>
                  <a:moveTo>
                    <a:pt x="195" y="409"/>
                  </a:moveTo>
                  <a:cubicBezTo>
                    <a:pt x="192" y="409"/>
                    <a:pt x="191" y="412"/>
                    <a:pt x="196" y="411"/>
                  </a:cubicBezTo>
                  <a:cubicBezTo>
                    <a:pt x="198" y="411"/>
                    <a:pt x="199" y="408"/>
                    <a:pt x="195" y="409"/>
                  </a:cubicBezTo>
                  <a:close/>
                  <a:moveTo>
                    <a:pt x="198" y="405"/>
                  </a:moveTo>
                  <a:cubicBezTo>
                    <a:pt x="197" y="407"/>
                    <a:pt x="197" y="407"/>
                    <a:pt x="197" y="407"/>
                  </a:cubicBezTo>
                  <a:cubicBezTo>
                    <a:pt x="198" y="406"/>
                    <a:pt x="204" y="405"/>
                    <a:pt x="198" y="405"/>
                  </a:cubicBezTo>
                  <a:close/>
                  <a:moveTo>
                    <a:pt x="177" y="76"/>
                  </a:moveTo>
                  <a:cubicBezTo>
                    <a:pt x="176" y="78"/>
                    <a:pt x="176" y="78"/>
                    <a:pt x="176" y="78"/>
                  </a:cubicBezTo>
                  <a:cubicBezTo>
                    <a:pt x="170" y="78"/>
                    <a:pt x="166" y="77"/>
                    <a:pt x="162" y="78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7" y="76"/>
                    <a:pt x="171" y="79"/>
                    <a:pt x="176" y="77"/>
                  </a:cubicBezTo>
                  <a:cubicBezTo>
                    <a:pt x="176" y="77"/>
                    <a:pt x="176" y="76"/>
                    <a:pt x="177" y="76"/>
                  </a:cubicBezTo>
                  <a:close/>
                  <a:moveTo>
                    <a:pt x="200" y="58"/>
                  </a:moveTo>
                  <a:cubicBezTo>
                    <a:pt x="199" y="58"/>
                    <a:pt x="199" y="59"/>
                    <a:pt x="201" y="59"/>
                  </a:cubicBezTo>
                  <a:cubicBezTo>
                    <a:pt x="201" y="59"/>
                    <a:pt x="203" y="57"/>
                    <a:pt x="200" y="58"/>
                  </a:cubicBezTo>
                  <a:close/>
                  <a:moveTo>
                    <a:pt x="221" y="332"/>
                  </a:moveTo>
                  <a:cubicBezTo>
                    <a:pt x="225" y="331"/>
                    <a:pt x="227" y="329"/>
                    <a:pt x="230" y="327"/>
                  </a:cubicBezTo>
                  <a:cubicBezTo>
                    <a:pt x="231" y="327"/>
                    <a:pt x="232" y="325"/>
                    <a:pt x="232" y="324"/>
                  </a:cubicBezTo>
                  <a:cubicBezTo>
                    <a:pt x="234" y="323"/>
                    <a:pt x="237" y="323"/>
                    <a:pt x="239" y="322"/>
                  </a:cubicBezTo>
                  <a:cubicBezTo>
                    <a:pt x="240" y="321"/>
                    <a:pt x="241" y="317"/>
                    <a:pt x="241" y="317"/>
                  </a:cubicBezTo>
                  <a:cubicBezTo>
                    <a:pt x="243" y="316"/>
                    <a:pt x="247" y="317"/>
                    <a:pt x="249" y="316"/>
                  </a:cubicBezTo>
                  <a:cubicBezTo>
                    <a:pt x="249" y="316"/>
                    <a:pt x="250" y="315"/>
                    <a:pt x="250" y="314"/>
                  </a:cubicBezTo>
                  <a:cubicBezTo>
                    <a:pt x="252" y="314"/>
                    <a:pt x="254" y="314"/>
                    <a:pt x="257" y="314"/>
                  </a:cubicBezTo>
                  <a:cubicBezTo>
                    <a:pt x="256" y="312"/>
                    <a:pt x="256" y="311"/>
                    <a:pt x="255" y="309"/>
                  </a:cubicBezTo>
                  <a:cubicBezTo>
                    <a:pt x="255" y="309"/>
                    <a:pt x="256" y="309"/>
                    <a:pt x="257" y="309"/>
                  </a:cubicBezTo>
                  <a:cubicBezTo>
                    <a:pt x="257" y="309"/>
                    <a:pt x="258" y="307"/>
                    <a:pt x="259" y="307"/>
                  </a:cubicBezTo>
                  <a:cubicBezTo>
                    <a:pt x="259" y="307"/>
                    <a:pt x="260" y="308"/>
                    <a:pt x="262" y="308"/>
                  </a:cubicBezTo>
                  <a:cubicBezTo>
                    <a:pt x="262" y="308"/>
                    <a:pt x="264" y="306"/>
                    <a:pt x="264" y="306"/>
                  </a:cubicBezTo>
                  <a:cubicBezTo>
                    <a:pt x="267" y="305"/>
                    <a:pt x="268" y="306"/>
                    <a:pt x="271" y="306"/>
                  </a:cubicBezTo>
                  <a:cubicBezTo>
                    <a:pt x="271" y="305"/>
                    <a:pt x="271" y="302"/>
                    <a:pt x="271" y="302"/>
                  </a:cubicBezTo>
                  <a:cubicBezTo>
                    <a:pt x="271" y="303"/>
                    <a:pt x="272" y="302"/>
                    <a:pt x="273" y="302"/>
                  </a:cubicBezTo>
                  <a:cubicBezTo>
                    <a:pt x="273" y="304"/>
                    <a:pt x="273" y="304"/>
                    <a:pt x="273" y="304"/>
                  </a:cubicBezTo>
                  <a:cubicBezTo>
                    <a:pt x="273" y="304"/>
                    <a:pt x="274" y="305"/>
                    <a:pt x="274" y="305"/>
                  </a:cubicBezTo>
                  <a:cubicBezTo>
                    <a:pt x="275" y="306"/>
                    <a:pt x="277" y="305"/>
                    <a:pt x="279" y="305"/>
                  </a:cubicBezTo>
                  <a:cubicBezTo>
                    <a:pt x="279" y="304"/>
                    <a:pt x="281" y="303"/>
                    <a:pt x="281" y="302"/>
                  </a:cubicBezTo>
                  <a:cubicBezTo>
                    <a:pt x="281" y="302"/>
                    <a:pt x="280" y="300"/>
                    <a:pt x="281" y="299"/>
                  </a:cubicBezTo>
                  <a:cubicBezTo>
                    <a:pt x="285" y="297"/>
                    <a:pt x="285" y="297"/>
                    <a:pt x="285" y="297"/>
                  </a:cubicBezTo>
                  <a:cubicBezTo>
                    <a:pt x="285" y="296"/>
                    <a:pt x="286" y="295"/>
                    <a:pt x="286" y="294"/>
                  </a:cubicBezTo>
                  <a:cubicBezTo>
                    <a:pt x="285" y="294"/>
                    <a:pt x="285" y="294"/>
                    <a:pt x="285" y="294"/>
                  </a:cubicBezTo>
                  <a:cubicBezTo>
                    <a:pt x="285" y="292"/>
                    <a:pt x="285" y="292"/>
                    <a:pt x="285" y="289"/>
                  </a:cubicBezTo>
                  <a:cubicBezTo>
                    <a:pt x="283" y="289"/>
                    <a:pt x="285" y="288"/>
                    <a:pt x="285" y="289"/>
                  </a:cubicBezTo>
                  <a:cubicBezTo>
                    <a:pt x="285" y="288"/>
                    <a:pt x="285" y="287"/>
                    <a:pt x="285" y="287"/>
                  </a:cubicBezTo>
                  <a:cubicBezTo>
                    <a:pt x="285" y="286"/>
                    <a:pt x="287" y="285"/>
                    <a:pt x="287" y="285"/>
                  </a:cubicBezTo>
                  <a:cubicBezTo>
                    <a:pt x="288" y="283"/>
                    <a:pt x="287" y="281"/>
                    <a:pt x="288" y="279"/>
                  </a:cubicBezTo>
                  <a:cubicBezTo>
                    <a:pt x="289" y="278"/>
                    <a:pt x="292" y="276"/>
                    <a:pt x="293" y="275"/>
                  </a:cubicBezTo>
                  <a:cubicBezTo>
                    <a:pt x="293" y="274"/>
                    <a:pt x="292" y="273"/>
                    <a:pt x="293" y="272"/>
                  </a:cubicBezTo>
                  <a:cubicBezTo>
                    <a:pt x="293" y="271"/>
                    <a:pt x="294" y="272"/>
                    <a:pt x="295" y="271"/>
                  </a:cubicBezTo>
                  <a:cubicBezTo>
                    <a:pt x="295" y="271"/>
                    <a:pt x="294" y="270"/>
                    <a:pt x="295" y="269"/>
                  </a:cubicBezTo>
                  <a:cubicBezTo>
                    <a:pt x="295" y="267"/>
                    <a:pt x="299" y="266"/>
                    <a:pt x="300" y="264"/>
                  </a:cubicBezTo>
                  <a:cubicBezTo>
                    <a:pt x="301" y="261"/>
                    <a:pt x="300" y="256"/>
                    <a:pt x="301" y="253"/>
                  </a:cubicBezTo>
                  <a:cubicBezTo>
                    <a:pt x="301" y="251"/>
                    <a:pt x="304" y="249"/>
                    <a:pt x="306" y="247"/>
                  </a:cubicBezTo>
                  <a:cubicBezTo>
                    <a:pt x="304" y="245"/>
                    <a:pt x="302" y="240"/>
                    <a:pt x="305" y="236"/>
                  </a:cubicBezTo>
                  <a:cubicBezTo>
                    <a:pt x="305" y="236"/>
                    <a:pt x="306" y="235"/>
                    <a:pt x="307" y="235"/>
                  </a:cubicBezTo>
                  <a:cubicBezTo>
                    <a:pt x="307" y="234"/>
                    <a:pt x="307" y="229"/>
                    <a:pt x="307" y="229"/>
                  </a:cubicBezTo>
                  <a:cubicBezTo>
                    <a:pt x="307" y="227"/>
                    <a:pt x="308" y="225"/>
                    <a:pt x="308" y="223"/>
                  </a:cubicBezTo>
                  <a:cubicBezTo>
                    <a:pt x="307" y="219"/>
                    <a:pt x="307" y="219"/>
                    <a:pt x="307" y="219"/>
                  </a:cubicBezTo>
                  <a:cubicBezTo>
                    <a:pt x="306" y="214"/>
                    <a:pt x="306" y="210"/>
                    <a:pt x="307" y="205"/>
                  </a:cubicBezTo>
                  <a:cubicBezTo>
                    <a:pt x="305" y="205"/>
                    <a:pt x="305" y="205"/>
                    <a:pt x="304" y="204"/>
                  </a:cubicBezTo>
                  <a:cubicBezTo>
                    <a:pt x="304" y="203"/>
                    <a:pt x="306" y="202"/>
                    <a:pt x="307" y="201"/>
                  </a:cubicBezTo>
                  <a:cubicBezTo>
                    <a:pt x="307" y="199"/>
                    <a:pt x="306" y="199"/>
                    <a:pt x="307" y="196"/>
                  </a:cubicBezTo>
                  <a:cubicBezTo>
                    <a:pt x="308" y="195"/>
                    <a:pt x="309" y="195"/>
                    <a:pt x="310" y="193"/>
                  </a:cubicBezTo>
                  <a:cubicBezTo>
                    <a:pt x="310" y="193"/>
                    <a:pt x="310" y="188"/>
                    <a:pt x="310" y="188"/>
                  </a:cubicBezTo>
                  <a:cubicBezTo>
                    <a:pt x="314" y="190"/>
                    <a:pt x="313" y="188"/>
                    <a:pt x="315" y="192"/>
                  </a:cubicBezTo>
                  <a:cubicBezTo>
                    <a:pt x="316" y="191"/>
                    <a:pt x="318" y="188"/>
                    <a:pt x="318" y="187"/>
                  </a:cubicBezTo>
                  <a:cubicBezTo>
                    <a:pt x="318" y="187"/>
                    <a:pt x="318" y="186"/>
                    <a:pt x="318" y="185"/>
                  </a:cubicBezTo>
                  <a:cubicBezTo>
                    <a:pt x="318" y="185"/>
                    <a:pt x="320" y="185"/>
                    <a:pt x="320" y="184"/>
                  </a:cubicBezTo>
                  <a:cubicBezTo>
                    <a:pt x="321" y="182"/>
                    <a:pt x="320" y="181"/>
                    <a:pt x="321" y="179"/>
                  </a:cubicBezTo>
                  <a:cubicBezTo>
                    <a:pt x="321" y="177"/>
                    <a:pt x="323" y="176"/>
                    <a:pt x="324" y="174"/>
                  </a:cubicBezTo>
                  <a:cubicBezTo>
                    <a:pt x="325" y="173"/>
                    <a:pt x="324" y="171"/>
                    <a:pt x="325" y="170"/>
                  </a:cubicBezTo>
                  <a:cubicBezTo>
                    <a:pt x="325" y="169"/>
                    <a:pt x="331" y="164"/>
                    <a:pt x="331" y="164"/>
                  </a:cubicBezTo>
                  <a:cubicBezTo>
                    <a:pt x="332" y="164"/>
                    <a:pt x="333" y="164"/>
                    <a:pt x="334" y="164"/>
                  </a:cubicBezTo>
                  <a:cubicBezTo>
                    <a:pt x="335" y="163"/>
                    <a:pt x="335" y="162"/>
                    <a:pt x="336" y="161"/>
                  </a:cubicBezTo>
                  <a:cubicBezTo>
                    <a:pt x="337" y="160"/>
                    <a:pt x="338" y="159"/>
                    <a:pt x="339" y="158"/>
                  </a:cubicBezTo>
                  <a:cubicBezTo>
                    <a:pt x="339" y="158"/>
                    <a:pt x="339" y="157"/>
                    <a:pt x="339" y="156"/>
                  </a:cubicBezTo>
                  <a:cubicBezTo>
                    <a:pt x="339" y="156"/>
                    <a:pt x="341" y="155"/>
                    <a:pt x="341" y="154"/>
                  </a:cubicBezTo>
                  <a:cubicBezTo>
                    <a:pt x="343" y="151"/>
                    <a:pt x="343" y="149"/>
                    <a:pt x="344" y="145"/>
                  </a:cubicBezTo>
                  <a:cubicBezTo>
                    <a:pt x="346" y="144"/>
                    <a:pt x="346" y="144"/>
                    <a:pt x="346" y="144"/>
                  </a:cubicBezTo>
                  <a:cubicBezTo>
                    <a:pt x="346" y="141"/>
                    <a:pt x="345" y="140"/>
                    <a:pt x="345" y="138"/>
                  </a:cubicBezTo>
                  <a:cubicBezTo>
                    <a:pt x="345" y="137"/>
                    <a:pt x="346" y="134"/>
                    <a:pt x="346" y="132"/>
                  </a:cubicBezTo>
                  <a:cubicBezTo>
                    <a:pt x="344" y="130"/>
                    <a:pt x="344" y="130"/>
                    <a:pt x="344" y="130"/>
                  </a:cubicBezTo>
                  <a:cubicBezTo>
                    <a:pt x="343" y="129"/>
                    <a:pt x="345" y="126"/>
                    <a:pt x="344" y="123"/>
                  </a:cubicBezTo>
                  <a:cubicBezTo>
                    <a:pt x="344" y="121"/>
                    <a:pt x="342" y="121"/>
                    <a:pt x="341" y="120"/>
                  </a:cubicBezTo>
                  <a:cubicBezTo>
                    <a:pt x="341" y="119"/>
                    <a:pt x="341" y="118"/>
                    <a:pt x="341" y="118"/>
                  </a:cubicBezTo>
                  <a:cubicBezTo>
                    <a:pt x="341" y="117"/>
                    <a:pt x="340" y="117"/>
                    <a:pt x="340" y="117"/>
                  </a:cubicBezTo>
                  <a:cubicBezTo>
                    <a:pt x="338" y="113"/>
                    <a:pt x="338" y="108"/>
                    <a:pt x="334" y="108"/>
                  </a:cubicBezTo>
                  <a:cubicBezTo>
                    <a:pt x="332" y="107"/>
                    <a:pt x="330" y="109"/>
                    <a:pt x="330" y="109"/>
                  </a:cubicBezTo>
                  <a:cubicBezTo>
                    <a:pt x="330" y="109"/>
                    <a:pt x="330" y="107"/>
                    <a:pt x="330" y="107"/>
                  </a:cubicBezTo>
                  <a:cubicBezTo>
                    <a:pt x="329" y="107"/>
                    <a:pt x="329" y="106"/>
                    <a:pt x="329" y="106"/>
                  </a:cubicBezTo>
                  <a:cubicBezTo>
                    <a:pt x="326" y="105"/>
                    <a:pt x="325" y="107"/>
                    <a:pt x="323" y="108"/>
                  </a:cubicBezTo>
                  <a:cubicBezTo>
                    <a:pt x="323" y="107"/>
                    <a:pt x="324" y="106"/>
                    <a:pt x="324" y="106"/>
                  </a:cubicBezTo>
                  <a:cubicBezTo>
                    <a:pt x="323" y="105"/>
                    <a:pt x="322" y="105"/>
                    <a:pt x="321" y="104"/>
                  </a:cubicBezTo>
                  <a:cubicBezTo>
                    <a:pt x="321" y="104"/>
                    <a:pt x="321" y="103"/>
                    <a:pt x="321" y="102"/>
                  </a:cubicBezTo>
                  <a:cubicBezTo>
                    <a:pt x="317" y="98"/>
                    <a:pt x="317" y="98"/>
                    <a:pt x="317" y="98"/>
                  </a:cubicBezTo>
                  <a:cubicBezTo>
                    <a:pt x="317" y="97"/>
                    <a:pt x="316" y="98"/>
                    <a:pt x="316" y="98"/>
                  </a:cubicBezTo>
                  <a:cubicBezTo>
                    <a:pt x="313" y="96"/>
                    <a:pt x="310" y="92"/>
                    <a:pt x="307" y="90"/>
                  </a:cubicBezTo>
                  <a:cubicBezTo>
                    <a:pt x="305" y="89"/>
                    <a:pt x="304" y="89"/>
                    <a:pt x="302" y="88"/>
                  </a:cubicBezTo>
                  <a:cubicBezTo>
                    <a:pt x="301" y="88"/>
                    <a:pt x="300" y="86"/>
                    <a:pt x="299" y="86"/>
                  </a:cubicBezTo>
                  <a:cubicBezTo>
                    <a:pt x="295" y="85"/>
                    <a:pt x="294" y="86"/>
                    <a:pt x="290" y="86"/>
                  </a:cubicBezTo>
                  <a:cubicBezTo>
                    <a:pt x="283" y="85"/>
                    <a:pt x="284" y="82"/>
                    <a:pt x="279" y="84"/>
                  </a:cubicBezTo>
                  <a:cubicBezTo>
                    <a:pt x="278" y="83"/>
                    <a:pt x="276" y="80"/>
                    <a:pt x="275" y="80"/>
                  </a:cubicBezTo>
                  <a:cubicBezTo>
                    <a:pt x="273" y="79"/>
                    <a:pt x="272" y="80"/>
                    <a:pt x="271" y="80"/>
                  </a:cubicBezTo>
                  <a:cubicBezTo>
                    <a:pt x="271" y="80"/>
                    <a:pt x="270" y="80"/>
                    <a:pt x="269" y="80"/>
                  </a:cubicBezTo>
                  <a:cubicBezTo>
                    <a:pt x="267" y="82"/>
                    <a:pt x="267" y="86"/>
                    <a:pt x="263" y="86"/>
                  </a:cubicBezTo>
                  <a:cubicBezTo>
                    <a:pt x="261" y="85"/>
                    <a:pt x="262" y="82"/>
                    <a:pt x="263" y="80"/>
                  </a:cubicBezTo>
                  <a:cubicBezTo>
                    <a:pt x="263" y="80"/>
                    <a:pt x="260" y="80"/>
                    <a:pt x="260" y="80"/>
                  </a:cubicBezTo>
                  <a:cubicBezTo>
                    <a:pt x="260" y="79"/>
                    <a:pt x="261" y="78"/>
                    <a:pt x="261" y="78"/>
                  </a:cubicBezTo>
                  <a:cubicBezTo>
                    <a:pt x="262" y="76"/>
                    <a:pt x="261" y="76"/>
                    <a:pt x="261" y="75"/>
                  </a:cubicBezTo>
                  <a:cubicBezTo>
                    <a:pt x="259" y="75"/>
                    <a:pt x="260" y="76"/>
                    <a:pt x="259" y="74"/>
                  </a:cubicBezTo>
                  <a:cubicBezTo>
                    <a:pt x="258" y="74"/>
                    <a:pt x="258" y="74"/>
                    <a:pt x="258" y="74"/>
                  </a:cubicBezTo>
                  <a:cubicBezTo>
                    <a:pt x="258" y="74"/>
                    <a:pt x="258" y="73"/>
                    <a:pt x="259" y="72"/>
                  </a:cubicBezTo>
                  <a:cubicBezTo>
                    <a:pt x="258" y="71"/>
                    <a:pt x="258" y="71"/>
                    <a:pt x="257" y="70"/>
                  </a:cubicBezTo>
                  <a:cubicBezTo>
                    <a:pt x="256" y="70"/>
                    <a:pt x="255" y="69"/>
                    <a:pt x="254" y="70"/>
                  </a:cubicBezTo>
                  <a:cubicBezTo>
                    <a:pt x="254" y="70"/>
                    <a:pt x="253" y="72"/>
                    <a:pt x="252" y="72"/>
                  </a:cubicBezTo>
                  <a:cubicBezTo>
                    <a:pt x="252" y="71"/>
                    <a:pt x="253" y="70"/>
                    <a:pt x="253" y="68"/>
                  </a:cubicBezTo>
                  <a:cubicBezTo>
                    <a:pt x="251" y="68"/>
                    <a:pt x="251" y="67"/>
                    <a:pt x="248" y="66"/>
                  </a:cubicBezTo>
                  <a:cubicBezTo>
                    <a:pt x="248" y="66"/>
                    <a:pt x="248" y="64"/>
                    <a:pt x="248" y="64"/>
                  </a:cubicBezTo>
                  <a:cubicBezTo>
                    <a:pt x="247" y="64"/>
                    <a:pt x="247" y="66"/>
                    <a:pt x="245" y="65"/>
                  </a:cubicBezTo>
                  <a:cubicBezTo>
                    <a:pt x="244" y="65"/>
                    <a:pt x="242" y="62"/>
                    <a:pt x="241" y="61"/>
                  </a:cubicBezTo>
                  <a:cubicBezTo>
                    <a:pt x="239" y="60"/>
                    <a:pt x="239" y="60"/>
                    <a:pt x="239" y="60"/>
                  </a:cubicBezTo>
                  <a:cubicBezTo>
                    <a:pt x="232" y="58"/>
                    <a:pt x="230" y="63"/>
                    <a:pt x="226" y="65"/>
                  </a:cubicBezTo>
                  <a:cubicBezTo>
                    <a:pt x="227" y="66"/>
                    <a:pt x="228" y="67"/>
                    <a:pt x="228" y="68"/>
                  </a:cubicBezTo>
                  <a:cubicBezTo>
                    <a:pt x="227" y="69"/>
                    <a:pt x="226" y="68"/>
                    <a:pt x="225" y="68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24" y="72"/>
                    <a:pt x="217" y="75"/>
                    <a:pt x="220" y="72"/>
                  </a:cubicBezTo>
                  <a:cubicBezTo>
                    <a:pt x="216" y="72"/>
                    <a:pt x="214" y="72"/>
                    <a:pt x="210" y="74"/>
                  </a:cubicBezTo>
                  <a:cubicBezTo>
                    <a:pt x="208" y="72"/>
                    <a:pt x="208" y="71"/>
                    <a:pt x="207" y="70"/>
                  </a:cubicBezTo>
                  <a:cubicBezTo>
                    <a:pt x="211" y="73"/>
                    <a:pt x="209" y="72"/>
                    <a:pt x="214" y="71"/>
                  </a:cubicBezTo>
                  <a:cubicBezTo>
                    <a:pt x="214" y="71"/>
                    <a:pt x="218" y="72"/>
                    <a:pt x="219" y="72"/>
                  </a:cubicBezTo>
                  <a:cubicBezTo>
                    <a:pt x="219" y="72"/>
                    <a:pt x="219" y="71"/>
                    <a:pt x="219" y="70"/>
                  </a:cubicBezTo>
                  <a:cubicBezTo>
                    <a:pt x="221" y="70"/>
                    <a:pt x="221" y="70"/>
                    <a:pt x="222" y="70"/>
                  </a:cubicBezTo>
                  <a:cubicBezTo>
                    <a:pt x="222" y="68"/>
                    <a:pt x="222" y="68"/>
                    <a:pt x="222" y="68"/>
                  </a:cubicBezTo>
                  <a:cubicBezTo>
                    <a:pt x="222" y="68"/>
                    <a:pt x="224" y="68"/>
                    <a:pt x="224" y="68"/>
                  </a:cubicBezTo>
                  <a:cubicBezTo>
                    <a:pt x="225" y="67"/>
                    <a:pt x="224" y="66"/>
                    <a:pt x="225" y="64"/>
                  </a:cubicBezTo>
                  <a:cubicBezTo>
                    <a:pt x="226" y="64"/>
                    <a:pt x="226" y="64"/>
                    <a:pt x="226" y="64"/>
                  </a:cubicBezTo>
                  <a:cubicBezTo>
                    <a:pt x="227" y="62"/>
                    <a:pt x="226" y="60"/>
                    <a:pt x="225" y="58"/>
                  </a:cubicBezTo>
                  <a:cubicBezTo>
                    <a:pt x="227" y="58"/>
                    <a:pt x="225" y="55"/>
                    <a:pt x="225" y="55"/>
                  </a:cubicBezTo>
                  <a:cubicBezTo>
                    <a:pt x="225" y="55"/>
                    <a:pt x="225" y="55"/>
                    <a:pt x="225" y="55"/>
                  </a:cubicBezTo>
                  <a:cubicBezTo>
                    <a:pt x="223" y="55"/>
                    <a:pt x="222" y="55"/>
                    <a:pt x="219" y="55"/>
                  </a:cubicBezTo>
                  <a:cubicBezTo>
                    <a:pt x="220" y="55"/>
                    <a:pt x="220" y="51"/>
                    <a:pt x="219" y="51"/>
                  </a:cubicBezTo>
                  <a:cubicBezTo>
                    <a:pt x="214" y="50"/>
                    <a:pt x="214" y="54"/>
                    <a:pt x="212" y="55"/>
                  </a:cubicBezTo>
                  <a:cubicBezTo>
                    <a:pt x="211" y="56"/>
                    <a:pt x="209" y="56"/>
                    <a:pt x="209" y="57"/>
                  </a:cubicBezTo>
                  <a:cubicBezTo>
                    <a:pt x="208" y="57"/>
                    <a:pt x="209" y="59"/>
                    <a:pt x="208" y="60"/>
                  </a:cubicBezTo>
                  <a:cubicBezTo>
                    <a:pt x="208" y="60"/>
                    <a:pt x="206" y="60"/>
                    <a:pt x="206" y="61"/>
                  </a:cubicBezTo>
                  <a:cubicBezTo>
                    <a:pt x="205" y="64"/>
                    <a:pt x="206" y="66"/>
                    <a:pt x="206" y="68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3" y="62"/>
                    <a:pt x="203" y="65"/>
                    <a:pt x="201" y="66"/>
                  </a:cubicBezTo>
                  <a:cubicBezTo>
                    <a:pt x="200" y="67"/>
                    <a:pt x="199" y="67"/>
                    <a:pt x="199" y="67"/>
                  </a:cubicBezTo>
                  <a:cubicBezTo>
                    <a:pt x="198" y="68"/>
                    <a:pt x="200" y="72"/>
                    <a:pt x="199" y="75"/>
                  </a:cubicBezTo>
                  <a:cubicBezTo>
                    <a:pt x="199" y="76"/>
                    <a:pt x="197" y="77"/>
                    <a:pt x="197" y="78"/>
                  </a:cubicBezTo>
                  <a:cubicBezTo>
                    <a:pt x="196" y="80"/>
                    <a:pt x="198" y="75"/>
                    <a:pt x="198" y="75"/>
                  </a:cubicBezTo>
                  <a:cubicBezTo>
                    <a:pt x="198" y="73"/>
                    <a:pt x="197" y="69"/>
                    <a:pt x="197" y="68"/>
                  </a:cubicBezTo>
                  <a:cubicBezTo>
                    <a:pt x="197" y="68"/>
                    <a:pt x="197" y="66"/>
                    <a:pt x="197" y="66"/>
                  </a:cubicBezTo>
                  <a:cubicBezTo>
                    <a:pt x="196" y="66"/>
                    <a:pt x="195" y="65"/>
                    <a:pt x="194" y="66"/>
                  </a:cubicBezTo>
                  <a:cubicBezTo>
                    <a:pt x="192" y="66"/>
                    <a:pt x="190" y="69"/>
                    <a:pt x="188" y="69"/>
                  </a:cubicBezTo>
                  <a:cubicBezTo>
                    <a:pt x="186" y="70"/>
                    <a:pt x="185" y="69"/>
                    <a:pt x="183" y="70"/>
                  </a:cubicBezTo>
                  <a:cubicBezTo>
                    <a:pt x="186" y="69"/>
                    <a:pt x="190" y="66"/>
                    <a:pt x="193" y="65"/>
                  </a:cubicBezTo>
                  <a:cubicBezTo>
                    <a:pt x="193" y="65"/>
                    <a:pt x="195" y="66"/>
                    <a:pt x="196" y="65"/>
                  </a:cubicBezTo>
                  <a:cubicBezTo>
                    <a:pt x="197" y="64"/>
                    <a:pt x="196" y="61"/>
                    <a:pt x="197" y="60"/>
                  </a:cubicBezTo>
                  <a:cubicBezTo>
                    <a:pt x="197" y="59"/>
                    <a:pt x="200" y="57"/>
                    <a:pt x="200" y="55"/>
                  </a:cubicBezTo>
                  <a:cubicBezTo>
                    <a:pt x="200" y="55"/>
                    <a:pt x="200" y="54"/>
                    <a:pt x="200" y="53"/>
                  </a:cubicBezTo>
                  <a:cubicBezTo>
                    <a:pt x="201" y="52"/>
                    <a:pt x="203" y="51"/>
                    <a:pt x="204" y="51"/>
                  </a:cubicBezTo>
                  <a:cubicBezTo>
                    <a:pt x="205" y="50"/>
                    <a:pt x="205" y="47"/>
                    <a:pt x="206" y="47"/>
                  </a:cubicBezTo>
                  <a:cubicBezTo>
                    <a:pt x="207" y="47"/>
                    <a:pt x="207" y="49"/>
                    <a:pt x="206" y="49"/>
                  </a:cubicBezTo>
                  <a:cubicBezTo>
                    <a:pt x="206" y="50"/>
                    <a:pt x="206" y="51"/>
                    <a:pt x="207" y="53"/>
                  </a:cubicBezTo>
                  <a:cubicBezTo>
                    <a:pt x="208" y="52"/>
                    <a:pt x="213" y="54"/>
                    <a:pt x="212" y="51"/>
                  </a:cubicBezTo>
                  <a:cubicBezTo>
                    <a:pt x="212" y="50"/>
                    <a:pt x="212" y="50"/>
                    <a:pt x="211" y="50"/>
                  </a:cubicBezTo>
                  <a:cubicBezTo>
                    <a:pt x="211" y="49"/>
                    <a:pt x="211" y="47"/>
                    <a:pt x="211" y="47"/>
                  </a:cubicBezTo>
                  <a:cubicBezTo>
                    <a:pt x="213" y="47"/>
                    <a:pt x="213" y="47"/>
                    <a:pt x="213" y="47"/>
                  </a:cubicBezTo>
                  <a:cubicBezTo>
                    <a:pt x="213" y="45"/>
                    <a:pt x="214" y="43"/>
                    <a:pt x="214" y="41"/>
                  </a:cubicBezTo>
                  <a:cubicBezTo>
                    <a:pt x="213" y="42"/>
                    <a:pt x="212" y="41"/>
                    <a:pt x="212" y="41"/>
                  </a:cubicBezTo>
                  <a:cubicBezTo>
                    <a:pt x="211" y="41"/>
                    <a:pt x="210" y="43"/>
                    <a:pt x="210" y="43"/>
                  </a:cubicBezTo>
                  <a:cubicBezTo>
                    <a:pt x="210" y="44"/>
                    <a:pt x="211" y="44"/>
                    <a:pt x="210" y="45"/>
                  </a:cubicBezTo>
                  <a:cubicBezTo>
                    <a:pt x="210" y="45"/>
                    <a:pt x="208" y="45"/>
                    <a:pt x="208" y="45"/>
                  </a:cubicBezTo>
                  <a:cubicBezTo>
                    <a:pt x="210" y="41"/>
                    <a:pt x="212" y="41"/>
                    <a:pt x="208" y="38"/>
                  </a:cubicBezTo>
                  <a:cubicBezTo>
                    <a:pt x="213" y="36"/>
                    <a:pt x="211" y="37"/>
                    <a:pt x="213" y="32"/>
                  </a:cubicBezTo>
                  <a:cubicBezTo>
                    <a:pt x="211" y="32"/>
                    <a:pt x="209" y="32"/>
                    <a:pt x="207" y="32"/>
                  </a:cubicBezTo>
                  <a:cubicBezTo>
                    <a:pt x="207" y="30"/>
                    <a:pt x="208" y="27"/>
                    <a:pt x="207" y="25"/>
                  </a:cubicBezTo>
                  <a:cubicBezTo>
                    <a:pt x="207" y="24"/>
                    <a:pt x="205" y="23"/>
                    <a:pt x="205" y="23"/>
                  </a:cubicBezTo>
                  <a:cubicBezTo>
                    <a:pt x="204" y="20"/>
                    <a:pt x="206" y="19"/>
                    <a:pt x="205" y="16"/>
                  </a:cubicBezTo>
                  <a:cubicBezTo>
                    <a:pt x="204" y="14"/>
                    <a:pt x="202" y="12"/>
                    <a:pt x="202" y="10"/>
                  </a:cubicBezTo>
                  <a:cubicBezTo>
                    <a:pt x="201" y="9"/>
                    <a:pt x="202" y="8"/>
                    <a:pt x="202" y="7"/>
                  </a:cubicBezTo>
                  <a:cubicBezTo>
                    <a:pt x="201" y="7"/>
                    <a:pt x="199" y="7"/>
                    <a:pt x="199" y="6"/>
                  </a:cubicBezTo>
                  <a:cubicBezTo>
                    <a:pt x="195" y="13"/>
                    <a:pt x="195" y="13"/>
                    <a:pt x="195" y="13"/>
                  </a:cubicBezTo>
                  <a:cubicBezTo>
                    <a:pt x="194" y="19"/>
                    <a:pt x="194" y="19"/>
                    <a:pt x="194" y="19"/>
                  </a:cubicBezTo>
                  <a:cubicBezTo>
                    <a:pt x="194" y="19"/>
                    <a:pt x="193" y="27"/>
                    <a:pt x="192" y="28"/>
                  </a:cubicBezTo>
                  <a:cubicBezTo>
                    <a:pt x="192" y="30"/>
                    <a:pt x="187" y="36"/>
                    <a:pt x="187" y="36"/>
                  </a:cubicBezTo>
                  <a:cubicBezTo>
                    <a:pt x="184" y="33"/>
                    <a:pt x="184" y="33"/>
                    <a:pt x="184" y="33"/>
                  </a:cubicBezTo>
                  <a:cubicBezTo>
                    <a:pt x="179" y="34"/>
                    <a:pt x="179" y="34"/>
                    <a:pt x="179" y="34"/>
                  </a:cubicBezTo>
                  <a:cubicBezTo>
                    <a:pt x="179" y="34"/>
                    <a:pt x="176" y="37"/>
                    <a:pt x="174" y="36"/>
                  </a:cubicBezTo>
                  <a:cubicBezTo>
                    <a:pt x="172" y="34"/>
                    <a:pt x="171" y="31"/>
                    <a:pt x="171" y="31"/>
                  </a:cubicBezTo>
                  <a:cubicBezTo>
                    <a:pt x="167" y="31"/>
                    <a:pt x="167" y="31"/>
                    <a:pt x="167" y="31"/>
                  </a:cubicBezTo>
                  <a:cubicBezTo>
                    <a:pt x="166" y="29"/>
                    <a:pt x="166" y="29"/>
                    <a:pt x="166" y="29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57" y="39"/>
                    <a:pt x="157" y="39"/>
                    <a:pt x="157" y="39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47" y="38"/>
                    <a:pt x="147" y="38"/>
                    <a:pt x="147" y="38"/>
                  </a:cubicBezTo>
                  <a:cubicBezTo>
                    <a:pt x="147" y="38"/>
                    <a:pt x="145" y="39"/>
                    <a:pt x="143" y="37"/>
                  </a:cubicBezTo>
                  <a:cubicBezTo>
                    <a:pt x="140" y="36"/>
                    <a:pt x="141" y="39"/>
                    <a:pt x="139" y="39"/>
                  </a:cubicBezTo>
                  <a:cubicBezTo>
                    <a:pt x="137" y="39"/>
                    <a:pt x="138" y="43"/>
                    <a:pt x="137" y="42"/>
                  </a:cubicBezTo>
                  <a:cubicBezTo>
                    <a:pt x="135" y="41"/>
                    <a:pt x="134" y="45"/>
                    <a:pt x="133" y="45"/>
                  </a:cubicBezTo>
                  <a:cubicBezTo>
                    <a:pt x="131" y="45"/>
                    <a:pt x="129" y="44"/>
                    <a:pt x="129" y="42"/>
                  </a:cubicBezTo>
                  <a:cubicBezTo>
                    <a:pt x="129" y="41"/>
                    <a:pt x="126" y="40"/>
                    <a:pt x="125" y="39"/>
                  </a:cubicBezTo>
                  <a:cubicBezTo>
                    <a:pt x="124" y="37"/>
                    <a:pt x="122" y="36"/>
                    <a:pt x="123" y="33"/>
                  </a:cubicBezTo>
                  <a:cubicBezTo>
                    <a:pt x="124" y="30"/>
                    <a:pt x="123" y="20"/>
                    <a:pt x="123" y="20"/>
                  </a:cubicBezTo>
                  <a:cubicBezTo>
                    <a:pt x="123" y="20"/>
                    <a:pt x="126" y="18"/>
                    <a:pt x="128" y="16"/>
                  </a:cubicBezTo>
                  <a:cubicBezTo>
                    <a:pt x="130" y="15"/>
                    <a:pt x="129" y="14"/>
                    <a:pt x="128" y="12"/>
                  </a:cubicBezTo>
                  <a:cubicBezTo>
                    <a:pt x="127" y="11"/>
                    <a:pt x="129" y="9"/>
                    <a:pt x="128" y="9"/>
                  </a:cubicBezTo>
                  <a:cubicBezTo>
                    <a:pt x="127" y="8"/>
                    <a:pt x="123" y="7"/>
                    <a:pt x="123" y="7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6" y="4"/>
                    <a:pt x="126" y="1"/>
                    <a:pt x="124" y="1"/>
                  </a:cubicBezTo>
                  <a:cubicBezTo>
                    <a:pt x="122" y="2"/>
                    <a:pt x="118" y="0"/>
                    <a:pt x="118" y="0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6"/>
                    <a:pt x="114" y="6"/>
                    <a:pt x="113" y="6"/>
                  </a:cubicBezTo>
                  <a:cubicBezTo>
                    <a:pt x="111" y="6"/>
                    <a:pt x="111" y="10"/>
                    <a:pt x="109" y="10"/>
                  </a:cubicBezTo>
                  <a:cubicBezTo>
                    <a:pt x="107" y="10"/>
                    <a:pt x="107" y="12"/>
                    <a:pt x="105" y="12"/>
                  </a:cubicBezTo>
                  <a:cubicBezTo>
                    <a:pt x="103" y="12"/>
                    <a:pt x="100" y="12"/>
                    <a:pt x="100" y="12"/>
                  </a:cubicBezTo>
                  <a:cubicBezTo>
                    <a:pt x="100" y="12"/>
                    <a:pt x="98" y="11"/>
                    <a:pt x="97" y="13"/>
                  </a:cubicBezTo>
                  <a:cubicBezTo>
                    <a:pt x="96" y="15"/>
                    <a:pt x="98" y="16"/>
                    <a:pt x="98" y="16"/>
                  </a:cubicBezTo>
                  <a:cubicBezTo>
                    <a:pt x="98" y="16"/>
                    <a:pt x="94" y="16"/>
                    <a:pt x="93" y="14"/>
                  </a:cubicBezTo>
                  <a:cubicBezTo>
                    <a:pt x="92" y="13"/>
                    <a:pt x="87" y="13"/>
                    <a:pt x="87" y="13"/>
                  </a:cubicBezTo>
                  <a:cubicBezTo>
                    <a:pt x="87" y="13"/>
                    <a:pt x="85" y="11"/>
                    <a:pt x="81" y="11"/>
                  </a:cubicBezTo>
                  <a:cubicBezTo>
                    <a:pt x="78" y="10"/>
                    <a:pt x="78" y="11"/>
                    <a:pt x="80" y="12"/>
                  </a:cubicBezTo>
                  <a:cubicBezTo>
                    <a:pt x="82" y="13"/>
                    <a:pt x="80" y="15"/>
                    <a:pt x="82" y="17"/>
                  </a:cubicBezTo>
                  <a:cubicBezTo>
                    <a:pt x="84" y="19"/>
                    <a:pt x="84" y="20"/>
                    <a:pt x="84" y="21"/>
                  </a:cubicBezTo>
                  <a:cubicBezTo>
                    <a:pt x="85" y="23"/>
                    <a:pt x="83" y="27"/>
                    <a:pt x="83" y="29"/>
                  </a:cubicBezTo>
                  <a:cubicBezTo>
                    <a:pt x="84" y="31"/>
                    <a:pt x="85" y="31"/>
                    <a:pt x="87" y="32"/>
                  </a:cubicBezTo>
                  <a:cubicBezTo>
                    <a:pt x="88" y="33"/>
                    <a:pt x="91" y="32"/>
                    <a:pt x="93" y="31"/>
                  </a:cubicBezTo>
                  <a:cubicBezTo>
                    <a:pt x="95" y="30"/>
                    <a:pt x="96" y="34"/>
                    <a:pt x="96" y="34"/>
                  </a:cubicBezTo>
                  <a:cubicBezTo>
                    <a:pt x="96" y="34"/>
                    <a:pt x="95" y="35"/>
                    <a:pt x="93" y="35"/>
                  </a:cubicBezTo>
                  <a:cubicBezTo>
                    <a:pt x="91" y="35"/>
                    <a:pt x="90" y="41"/>
                    <a:pt x="88" y="41"/>
                  </a:cubicBezTo>
                  <a:cubicBezTo>
                    <a:pt x="86" y="41"/>
                    <a:pt x="86" y="43"/>
                    <a:pt x="84" y="43"/>
                  </a:cubicBezTo>
                  <a:cubicBezTo>
                    <a:pt x="82" y="43"/>
                    <a:pt x="81" y="47"/>
                    <a:pt x="79" y="47"/>
                  </a:cubicBezTo>
                  <a:cubicBezTo>
                    <a:pt x="76" y="47"/>
                    <a:pt x="73" y="50"/>
                    <a:pt x="73" y="50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49" y="48"/>
                    <a:pt x="46" y="48"/>
                  </a:cubicBezTo>
                  <a:cubicBezTo>
                    <a:pt x="44" y="48"/>
                    <a:pt x="41" y="46"/>
                    <a:pt x="41" y="46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4" y="65"/>
                    <a:pt x="44" y="66"/>
                  </a:cubicBezTo>
                  <a:cubicBezTo>
                    <a:pt x="46" y="69"/>
                    <a:pt x="43" y="72"/>
                    <a:pt x="43" y="74"/>
                  </a:cubicBezTo>
                  <a:cubicBezTo>
                    <a:pt x="42" y="77"/>
                    <a:pt x="33" y="99"/>
                    <a:pt x="33" y="99"/>
                  </a:cubicBezTo>
                  <a:cubicBezTo>
                    <a:pt x="33" y="99"/>
                    <a:pt x="33" y="102"/>
                    <a:pt x="31" y="102"/>
                  </a:cubicBezTo>
                  <a:cubicBezTo>
                    <a:pt x="28" y="102"/>
                    <a:pt x="26" y="102"/>
                    <a:pt x="24" y="103"/>
                  </a:cubicBezTo>
                  <a:cubicBezTo>
                    <a:pt x="22" y="104"/>
                    <a:pt x="18" y="104"/>
                    <a:pt x="16" y="106"/>
                  </a:cubicBezTo>
                  <a:cubicBezTo>
                    <a:pt x="14" y="108"/>
                    <a:pt x="10" y="109"/>
                    <a:pt x="9" y="112"/>
                  </a:cubicBezTo>
                  <a:cubicBezTo>
                    <a:pt x="8" y="114"/>
                    <a:pt x="8" y="117"/>
                    <a:pt x="7" y="119"/>
                  </a:cubicBezTo>
                  <a:cubicBezTo>
                    <a:pt x="5" y="122"/>
                    <a:pt x="4" y="123"/>
                    <a:pt x="4" y="125"/>
                  </a:cubicBezTo>
                  <a:cubicBezTo>
                    <a:pt x="4" y="127"/>
                    <a:pt x="4" y="130"/>
                    <a:pt x="4" y="130"/>
                  </a:cubicBezTo>
                  <a:cubicBezTo>
                    <a:pt x="4" y="130"/>
                    <a:pt x="0" y="128"/>
                    <a:pt x="0" y="130"/>
                  </a:cubicBezTo>
                  <a:cubicBezTo>
                    <a:pt x="0" y="131"/>
                    <a:pt x="0" y="135"/>
                    <a:pt x="2" y="136"/>
                  </a:cubicBezTo>
                  <a:cubicBezTo>
                    <a:pt x="3" y="136"/>
                    <a:pt x="3" y="140"/>
                    <a:pt x="3" y="140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6" y="146"/>
                    <a:pt x="7" y="149"/>
                  </a:cubicBezTo>
                  <a:cubicBezTo>
                    <a:pt x="8" y="151"/>
                    <a:pt x="13" y="152"/>
                    <a:pt x="13" y="154"/>
                  </a:cubicBezTo>
                  <a:cubicBezTo>
                    <a:pt x="13" y="157"/>
                    <a:pt x="15" y="158"/>
                    <a:pt x="15" y="158"/>
                  </a:cubicBezTo>
                  <a:cubicBezTo>
                    <a:pt x="23" y="158"/>
                    <a:pt x="23" y="158"/>
                    <a:pt x="23" y="158"/>
                  </a:cubicBezTo>
                  <a:cubicBezTo>
                    <a:pt x="23" y="158"/>
                    <a:pt x="27" y="156"/>
                    <a:pt x="29" y="154"/>
                  </a:cubicBezTo>
                  <a:cubicBezTo>
                    <a:pt x="31" y="152"/>
                    <a:pt x="31" y="156"/>
                    <a:pt x="31" y="156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39" y="185"/>
                    <a:pt x="39" y="185"/>
                    <a:pt x="39" y="185"/>
                  </a:cubicBezTo>
                  <a:cubicBezTo>
                    <a:pt x="39" y="185"/>
                    <a:pt x="41" y="185"/>
                    <a:pt x="43" y="186"/>
                  </a:cubicBezTo>
                  <a:cubicBezTo>
                    <a:pt x="44" y="187"/>
                    <a:pt x="49" y="185"/>
                    <a:pt x="48" y="184"/>
                  </a:cubicBezTo>
                  <a:cubicBezTo>
                    <a:pt x="47" y="182"/>
                    <a:pt x="49" y="181"/>
                    <a:pt x="49" y="181"/>
                  </a:cubicBezTo>
                  <a:cubicBezTo>
                    <a:pt x="52" y="181"/>
                    <a:pt x="52" y="181"/>
                    <a:pt x="52" y="181"/>
                  </a:cubicBezTo>
                  <a:cubicBezTo>
                    <a:pt x="52" y="181"/>
                    <a:pt x="58" y="171"/>
                    <a:pt x="61" y="170"/>
                  </a:cubicBezTo>
                  <a:cubicBezTo>
                    <a:pt x="65" y="170"/>
                    <a:pt x="69" y="168"/>
                    <a:pt x="72" y="168"/>
                  </a:cubicBezTo>
                  <a:cubicBezTo>
                    <a:pt x="76" y="168"/>
                    <a:pt x="76" y="168"/>
                    <a:pt x="76" y="168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77" y="170"/>
                    <a:pt x="73" y="177"/>
                    <a:pt x="74" y="179"/>
                  </a:cubicBezTo>
                  <a:cubicBezTo>
                    <a:pt x="75" y="181"/>
                    <a:pt x="76" y="184"/>
                    <a:pt x="78" y="184"/>
                  </a:cubicBezTo>
                  <a:cubicBezTo>
                    <a:pt x="80" y="185"/>
                    <a:pt x="80" y="185"/>
                    <a:pt x="83" y="186"/>
                  </a:cubicBezTo>
                  <a:cubicBezTo>
                    <a:pt x="85" y="186"/>
                    <a:pt x="86" y="182"/>
                    <a:pt x="88" y="185"/>
                  </a:cubicBezTo>
                  <a:cubicBezTo>
                    <a:pt x="91" y="188"/>
                    <a:pt x="92" y="189"/>
                    <a:pt x="95" y="191"/>
                  </a:cubicBezTo>
                  <a:cubicBezTo>
                    <a:pt x="98" y="192"/>
                    <a:pt x="97" y="193"/>
                    <a:pt x="100" y="195"/>
                  </a:cubicBezTo>
                  <a:cubicBezTo>
                    <a:pt x="102" y="196"/>
                    <a:pt x="103" y="198"/>
                    <a:pt x="106" y="198"/>
                  </a:cubicBezTo>
                  <a:cubicBezTo>
                    <a:pt x="109" y="198"/>
                    <a:pt x="110" y="200"/>
                    <a:pt x="113" y="200"/>
                  </a:cubicBezTo>
                  <a:cubicBezTo>
                    <a:pt x="115" y="200"/>
                    <a:pt x="117" y="198"/>
                    <a:pt x="118" y="200"/>
                  </a:cubicBezTo>
                  <a:cubicBezTo>
                    <a:pt x="120" y="202"/>
                    <a:pt x="120" y="205"/>
                    <a:pt x="121" y="208"/>
                  </a:cubicBezTo>
                  <a:cubicBezTo>
                    <a:pt x="122" y="210"/>
                    <a:pt x="123" y="213"/>
                    <a:pt x="123" y="213"/>
                  </a:cubicBezTo>
                  <a:cubicBezTo>
                    <a:pt x="123" y="213"/>
                    <a:pt x="121" y="216"/>
                    <a:pt x="120" y="218"/>
                  </a:cubicBezTo>
                  <a:cubicBezTo>
                    <a:pt x="119" y="220"/>
                    <a:pt x="120" y="222"/>
                    <a:pt x="122" y="225"/>
                  </a:cubicBezTo>
                  <a:cubicBezTo>
                    <a:pt x="123" y="228"/>
                    <a:pt x="123" y="230"/>
                    <a:pt x="123" y="230"/>
                  </a:cubicBezTo>
                  <a:cubicBezTo>
                    <a:pt x="136" y="229"/>
                    <a:pt x="136" y="229"/>
                    <a:pt x="136" y="229"/>
                  </a:cubicBezTo>
                  <a:cubicBezTo>
                    <a:pt x="136" y="229"/>
                    <a:pt x="135" y="232"/>
                    <a:pt x="136" y="234"/>
                  </a:cubicBezTo>
                  <a:cubicBezTo>
                    <a:pt x="136" y="237"/>
                    <a:pt x="136" y="239"/>
                    <a:pt x="139" y="241"/>
                  </a:cubicBezTo>
                  <a:cubicBezTo>
                    <a:pt x="141" y="242"/>
                    <a:pt x="142" y="244"/>
                    <a:pt x="143" y="246"/>
                  </a:cubicBezTo>
                  <a:cubicBezTo>
                    <a:pt x="144" y="248"/>
                    <a:pt x="143" y="248"/>
                    <a:pt x="143" y="251"/>
                  </a:cubicBezTo>
                  <a:cubicBezTo>
                    <a:pt x="143" y="254"/>
                    <a:pt x="140" y="262"/>
                    <a:pt x="140" y="262"/>
                  </a:cubicBezTo>
                  <a:cubicBezTo>
                    <a:pt x="142" y="265"/>
                    <a:pt x="142" y="265"/>
                    <a:pt x="142" y="265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41" y="269"/>
                    <a:pt x="141" y="269"/>
                    <a:pt x="141" y="269"/>
                  </a:cubicBezTo>
                  <a:cubicBezTo>
                    <a:pt x="141" y="269"/>
                    <a:pt x="142" y="270"/>
                    <a:pt x="143" y="272"/>
                  </a:cubicBezTo>
                  <a:cubicBezTo>
                    <a:pt x="145" y="274"/>
                    <a:pt x="144" y="277"/>
                    <a:pt x="144" y="280"/>
                  </a:cubicBezTo>
                  <a:cubicBezTo>
                    <a:pt x="143" y="284"/>
                    <a:pt x="145" y="285"/>
                    <a:pt x="145" y="288"/>
                  </a:cubicBezTo>
                  <a:cubicBezTo>
                    <a:pt x="145" y="290"/>
                    <a:pt x="155" y="290"/>
                    <a:pt x="155" y="290"/>
                  </a:cubicBezTo>
                  <a:cubicBezTo>
                    <a:pt x="157" y="289"/>
                    <a:pt x="157" y="289"/>
                    <a:pt x="157" y="289"/>
                  </a:cubicBezTo>
                  <a:cubicBezTo>
                    <a:pt x="158" y="291"/>
                    <a:pt x="158" y="291"/>
                    <a:pt x="158" y="291"/>
                  </a:cubicBezTo>
                  <a:cubicBezTo>
                    <a:pt x="158" y="291"/>
                    <a:pt x="158" y="294"/>
                    <a:pt x="161" y="294"/>
                  </a:cubicBezTo>
                  <a:cubicBezTo>
                    <a:pt x="164" y="294"/>
                    <a:pt x="165" y="295"/>
                    <a:pt x="165" y="298"/>
                  </a:cubicBezTo>
                  <a:cubicBezTo>
                    <a:pt x="165" y="302"/>
                    <a:pt x="165" y="305"/>
                    <a:pt x="165" y="308"/>
                  </a:cubicBezTo>
                  <a:cubicBezTo>
                    <a:pt x="165" y="311"/>
                    <a:pt x="166" y="314"/>
                    <a:pt x="167" y="313"/>
                  </a:cubicBezTo>
                  <a:cubicBezTo>
                    <a:pt x="169" y="312"/>
                    <a:pt x="172" y="311"/>
                    <a:pt x="172" y="312"/>
                  </a:cubicBezTo>
                  <a:cubicBezTo>
                    <a:pt x="172" y="314"/>
                    <a:pt x="172" y="319"/>
                    <a:pt x="171" y="321"/>
                  </a:cubicBezTo>
                  <a:cubicBezTo>
                    <a:pt x="169" y="323"/>
                    <a:pt x="170" y="331"/>
                    <a:pt x="170" y="331"/>
                  </a:cubicBezTo>
                  <a:cubicBezTo>
                    <a:pt x="170" y="331"/>
                    <a:pt x="175" y="334"/>
                    <a:pt x="174" y="332"/>
                  </a:cubicBezTo>
                  <a:cubicBezTo>
                    <a:pt x="174" y="330"/>
                    <a:pt x="177" y="332"/>
                    <a:pt x="177" y="332"/>
                  </a:cubicBezTo>
                  <a:cubicBezTo>
                    <a:pt x="177" y="332"/>
                    <a:pt x="177" y="336"/>
                    <a:pt x="178" y="339"/>
                  </a:cubicBezTo>
                  <a:cubicBezTo>
                    <a:pt x="178" y="342"/>
                    <a:pt x="178" y="347"/>
                    <a:pt x="178" y="348"/>
                  </a:cubicBezTo>
                  <a:cubicBezTo>
                    <a:pt x="179" y="350"/>
                    <a:pt x="176" y="350"/>
                    <a:pt x="175" y="351"/>
                  </a:cubicBezTo>
                  <a:cubicBezTo>
                    <a:pt x="174" y="353"/>
                    <a:pt x="169" y="352"/>
                    <a:pt x="168" y="355"/>
                  </a:cubicBezTo>
                  <a:cubicBezTo>
                    <a:pt x="167" y="357"/>
                    <a:pt x="166" y="359"/>
                    <a:pt x="164" y="361"/>
                  </a:cubicBezTo>
                  <a:cubicBezTo>
                    <a:pt x="162" y="363"/>
                    <a:pt x="160" y="363"/>
                    <a:pt x="160" y="365"/>
                  </a:cubicBezTo>
                  <a:cubicBezTo>
                    <a:pt x="159" y="367"/>
                    <a:pt x="154" y="366"/>
                    <a:pt x="154" y="369"/>
                  </a:cubicBezTo>
                  <a:cubicBezTo>
                    <a:pt x="154" y="372"/>
                    <a:pt x="153" y="375"/>
                    <a:pt x="151" y="376"/>
                  </a:cubicBezTo>
                  <a:cubicBezTo>
                    <a:pt x="149" y="377"/>
                    <a:pt x="147" y="378"/>
                    <a:pt x="147" y="380"/>
                  </a:cubicBezTo>
                  <a:cubicBezTo>
                    <a:pt x="147" y="382"/>
                    <a:pt x="145" y="387"/>
                    <a:pt x="145" y="387"/>
                  </a:cubicBezTo>
                  <a:cubicBezTo>
                    <a:pt x="151" y="385"/>
                    <a:pt x="151" y="385"/>
                    <a:pt x="151" y="385"/>
                  </a:cubicBezTo>
                  <a:cubicBezTo>
                    <a:pt x="159" y="390"/>
                    <a:pt x="159" y="390"/>
                    <a:pt x="159" y="390"/>
                  </a:cubicBezTo>
                  <a:cubicBezTo>
                    <a:pt x="159" y="390"/>
                    <a:pt x="160" y="392"/>
                    <a:pt x="161" y="394"/>
                  </a:cubicBezTo>
                  <a:cubicBezTo>
                    <a:pt x="162" y="396"/>
                    <a:pt x="165" y="395"/>
                    <a:pt x="167" y="398"/>
                  </a:cubicBezTo>
                  <a:cubicBezTo>
                    <a:pt x="168" y="400"/>
                    <a:pt x="169" y="400"/>
                    <a:pt x="172" y="402"/>
                  </a:cubicBezTo>
                  <a:cubicBezTo>
                    <a:pt x="175" y="404"/>
                    <a:pt x="177" y="403"/>
                    <a:pt x="178" y="406"/>
                  </a:cubicBezTo>
                  <a:cubicBezTo>
                    <a:pt x="178" y="409"/>
                    <a:pt x="179" y="411"/>
                    <a:pt x="182" y="412"/>
                  </a:cubicBezTo>
                  <a:cubicBezTo>
                    <a:pt x="184" y="413"/>
                    <a:pt x="185" y="414"/>
                    <a:pt x="185" y="414"/>
                  </a:cubicBezTo>
                  <a:cubicBezTo>
                    <a:pt x="181" y="420"/>
                    <a:pt x="181" y="420"/>
                    <a:pt x="181" y="420"/>
                  </a:cubicBezTo>
                  <a:cubicBezTo>
                    <a:pt x="182" y="423"/>
                    <a:pt x="182" y="423"/>
                    <a:pt x="182" y="423"/>
                  </a:cubicBezTo>
                  <a:cubicBezTo>
                    <a:pt x="185" y="421"/>
                    <a:pt x="187" y="419"/>
                    <a:pt x="188" y="416"/>
                  </a:cubicBezTo>
                  <a:cubicBezTo>
                    <a:pt x="188" y="413"/>
                    <a:pt x="187" y="412"/>
                    <a:pt x="186" y="409"/>
                  </a:cubicBezTo>
                  <a:cubicBezTo>
                    <a:pt x="188" y="408"/>
                    <a:pt x="192" y="405"/>
                    <a:pt x="192" y="402"/>
                  </a:cubicBezTo>
                  <a:cubicBezTo>
                    <a:pt x="192" y="402"/>
                    <a:pt x="192" y="400"/>
                    <a:pt x="192" y="400"/>
                  </a:cubicBezTo>
                  <a:cubicBezTo>
                    <a:pt x="193" y="399"/>
                    <a:pt x="195" y="399"/>
                    <a:pt x="196" y="398"/>
                  </a:cubicBezTo>
                  <a:cubicBezTo>
                    <a:pt x="196" y="397"/>
                    <a:pt x="196" y="397"/>
                    <a:pt x="196" y="397"/>
                  </a:cubicBezTo>
                  <a:cubicBezTo>
                    <a:pt x="199" y="395"/>
                    <a:pt x="199" y="393"/>
                    <a:pt x="199" y="388"/>
                  </a:cubicBezTo>
                  <a:cubicBezTo>
                    <a:pt x="200" y="389"/>
                    <a:pt x="201" y="388"/>
                    <a:pt x="202" y="389"/>
                  </a:cubicBezTo>
                  <a:cubicBezTo>
                    <a:pt x="202" y="390"/>
                    <a:pt x="202" y="390"/>
                    <a:pt x="202" y="390"/>
                  </a:cubicBezTo>
                  <a:cubicBezTo>
                    <a:pt x="202" y="390"/>
                    <a:pt x="203" y="391"/>
                    <a:pt x="204" y="391"/>
                  </a:cubicBezTo>
                  <a:cubicBezTo>
                    <a:pt x="204" y="391"/>
                    <a:pt x="205" y="389"/>
                    <a:pt x="204" y="389"/>
                  </a:cubicBezTo>
                  <a:cubicBezTo>
                    <a:pt x="206" y="390"/>
                    <a:pt x="206" y="390"/>
                    <a:pt x="206" y="390"/>
                  </a:cubicBezTo>
                  <a:cubicBezTo>
                    <a:pt x="205" y="390"/>
                    <a:pt x="205" y="393"/>
                    <a:pt x="205" y="392"/>
                  </a:cubicBezTo>
                  <a:cubicBezTo>
                    <a:pt x="204" y="396"/>
                    <a:pt x="204" y="397"/>
                    <a:pt x="203" y="400"/>
                  </a:cubicBezTo>
                  <a:cubicBezTo>
                    <a:pt x="203" y="400"/>
                    <a:pt x="201" y="401"/>
                    <a:pt x="201" y="402"/>
                  </a:cubicBezTo>
                  <a:cubicBezTo>
                    <a:pt x="199" y="406"/>
                    <a:pt x="205" y="399"/>
                    <a:pt x="205" y="399"/>
                  </a:cubicBezTo>
                  <a:cubicBezTo>
                    <a:pt x="206" y="396"/>
                    <a:pt x="208" y="391"/>
                    <a:pt x="209" y="388"/>
                  </a:cubicBezTo>
                  <a:cubicBezTo>
                    <a:pt x="210" y="384"/>
                    <a:pt x="210" y="381"/>
                    <a:pt x="212" y="378"/>
                  </a:cubicBezTo>
                  <a:cubicBezTo>
                    <a:pt x="213" y="377"/>
                    <a:pt x="217" y="372"/>
                    <a:pt x="218" y="372"/>
                  </a:cubicBezTo>
                  <a:cubicBezTo>
                    <a:pt x="219" y="371"/>
                    <a:pt x="220" y="372"/>
                    <a:pt x="220" y="371"/>
                  </a:cubicBezTo>
                  <a:cubicBezTo>
                    <a:pt x="221" y="370"/>
                    <a:pt x="220" y="369"/>
                    <a:pt x="221" y="367"/>
                  </a:cubicBezTo>
                  <a:cubicBezTo>
                    <a:pt x="221" y="367"/>
                    <a:pt x="222" y="366"/>
                    <a:pt x="222" y="366"/>
                  </a:cubicBezTo>
                  <a:cubicBezTo>
                    <a:pt x="221" y="365"/>
                    <a:pt x="222" y="356"/>
                    <a:pt x="222" y="353"/>
                  </a:cubicBezTo>
                  <a:cubicBezTo>
                    <a:pt x="221" y="353"/>
                    <a:pt x="220" y="353"/>
                    <a:pt x="220" y="352"/>
                  </a:cubicBezTo>
                  <a:cubicBezTo>
                    <a:pt x="220" y="351"/>
                    <a:pt x="221" y="350"/>
                    <a:pt x="221" y="349"/>
                  </a:cubicBezTo>
                  <a:cubicBezTo>
                    <a:pt x="219" y="349"/>
                    <a:pt x="219" y="349"/>
                    <a:pt x="219" y="349"/>
                  </a:cubicBezTo>
                  <a:cubicBezTo>
                    <a:pt x="219" y="349"/>
                    <a:pt x="219" y="347"/>
                    <a:pt x="219" y="347"/>
                  </a:cubicBezTo>
                  <a:cubicBezTo>
                    <a:pt x="221" y="348"/>
                    <a:pt x="220" y="346"/>
                    <a:pt x="220" y="346"/>
                  </a:cubicBezTo>
                  <a:cubicBezTo>
                    <a:pt x="220" y="346"/>
                    <a:pt x="220" y="342"/>
                    <a:pt x="220" y="341"/>
                  </a:cubicBezTo>
                  <a:cubicBezTo>
                    <a:pt x="220" y="340"/>
                    <a:pt x="219" y="341"/>
                    <a:pt x="219" y="339"/>
                  </a:cubicBezTo>
                  <a:cubicBezTo>
                    <a:pt x="219" y="338"/>
                    <a:pt x="221" y="338"/>
                    <a:pt x="221" y="337"/>
                  </a:cubicBezTo>
                  <a:cubicBezTo>
                    <a:pt x="222" y="335"/>
                    <a:pt x="221" y="334"/>
                    <a:pt x="221" y="3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9" name="Google Shape;764;p9">
              <a:extLst>
                <a:ext uri="{FF2B5EF4-FFF2-40B4-BE49-F238E27FC236}">
                  <a16:creationId xmlns:a16="http://schemas.microsoft.com/office/drawing/2014/main" id="{3D409F8D-57E0-2042-B84F-B7A38F46AC0F}"/>
                </a:ext>
              </a:extLst>
            </p:cNvPr>
            <p:cNvSpPr/>
            <p:nvPr/>
          </p:nvSpPr>
          <p:spPr>
            <a:xfrm>
              <a:off x="3701601" y="4046963"/>
              <a:ext cx="1219760" cy="1491017"/>
            </a:xfrm>
            <a:custGeom>
              <a:avLst/>
              <a:gdLst/>
              <a:ahLst/>
              <a:cxnLst/>
              <a:rect l="l" t="t" r="r" b="b"/>
              <a:pathLst>
                <a:path w="346" h="423" extrusionOk="0">
                  <a:moveTo>
                    <a:pt x="182" y="70"/>
                  </a:moveTo>
                  <a:cubicBezTo>
                    <a:pt x="183" y="69"/>
                    <a:pt x="183" y="70"/>
                    <a:pt x="183" y="70"/>
                  </a:cubicBezTo>
                  <a:cubicBezTo>
                    <a:pt x="182" y="71"/>
                    <a:pt x="180" y="71"/>
                    <a:pt x="180" y="72"/>
                  </a:cubicBezTo>
                  <a:cubicBezTo>
                    <a:pt x="179" y="73"/>
                    <a:pt x="179" y="74"/>
                    <a:pt x="178" y="75"/>
                  </a:cubicBezTo>
                  <a:cubicBezTo>
                    <a:pt x="177" y="76"/>
                    <a:pt x="179" y="71"/>
                    <a:pt x="182" y="70"/>
                  </a:cubicBezTo>
                  <a:close/>
                  <a:moveTo>
                    <a:pt x="207" y="68"/>
                  </a:moveTo>
                  <a:cubicBezTo>
                    <a:pt x="208" y="69"/>
                    <a:pt x="206" y="70"/>
                    <a:pt x="206" y="70"/>
                  </a:cubicBezTo>
                  <a:cubicBezTo>
                    <a:pt x="206" y="69"/>
                    <a:pt x="206" y="68"/>
                    <a:pt x="207" y="68"/>
                  </a:cubicBezTo>
                  <a:close/>
                  <a:moveTo>
                    <a:pt x="199" y="64"/>
                  </a:moveTo>
                  <a:cubicBezTo>
                    <a:pt x="198" y="65"/>
                    <a:pt x="198" y="66"/>
                    <a:pt x="200" y="66"/>
                  </a:cubicBezTo>
                  <a:cubicBezTo>
                    <a:pt x="200" y="66"/>
                    <a:pt x="201" y="64"/>
                    <a:pt x="199" y="64"/>
                  </a:cubicBezTo>
                  <a:close/>
                  <a:moveTo>
                    <a:pt x="202" y="61"/>
                  </a:moveTo>
                  <a:cubicBezTo>
                    <a:pt x="203" y="62"/>
                    <a:pt x="203" y="62"/>
                    <a:pt x="203" y="62"/>
                  </a:cubicBezTo>
                  <a:cubicBezTo>
                    <a:pt x="203" y="62"/>
                    <a:pt x="203" y="61"/>
                    <a:pt x="202" y="61"/>
                  </a:cubicBezTo>
                  <a:close/>
                  <a:moveTo>
                    <a:pt x="190" y="410"/>
                  </a:moveTo>
                  <a:cubicBezTo>
                    <a:pt x="189" y="410"/>
                    <a:pt x="187" y="413"/>
                    <a:pt x="190" y="412"/>
                  </a:cubicBezTo>
                  <a:cubicBezTo>
                    <a:pt x="190" y="412"/>
                    <a:pt x="191" y="410"/>
                    <a:pt x="190" y="410"/>
                  </a:cubicBezTo>
                  <a:close/>
                  <a:moveTo>
                    <a:pt x="195" y="409"/>
                  </a:moveTo>
                  <a:cubicBezTo>
                    <a:pt x="192" y="409"/>
                    <a:pt x="191" y="412"/>
                    <a:pt x="196" y="411"/>
                  </a:cubicBezTo>
                  <a:cubicBezTo>
                    <a:pt x="198" y="411"/>
                    <a:pt x="199" y="408"/>
                    <a:pt x="195" y="409"/>
                  </a:cubicBezTo>
                  <a:close/>
                  <a:moveTo>
                    <a:pt x="198" y="405"/>
                  </a:moveTo>
                  <a:cubicBezTo>
                    <a:pt x="197" y="407"/>
                    <a:pt x="197" y="407"/>
                    <a:pt x="197" y="407"/>
                  </a:cubicBezTo>
                  <a:cubicBezTo>
                    <a:pt x="198" y="406"/>
                    <a:pt x="204" y="405"/>
                    <a:pt x="198" y="405"/>
                  </a:cubicBezTo>
                  <a:close/>
                  <a:moveTo>
                    <a:pt x="177" y="76"/>
                  </a:moveTo>
                  <a:cubicBezTo>
                    <a:pt x="176" y="78"/>
                    <a:pt x="176" y="78"/>
                    <a:pt x="176" y="78"/>
                  </a:cubicBezTo>
                  <a:cubicBezTo>
                    <a:pt x="170" y="78"/>
                    <a:pt x="166" y="77"/>
                    <a:pt x="162" y="78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7" y="76"/>
                    <a:pt x="171" y="79"/>
                    <a:pt x="176" y="77"/>
                  </a:cubicBezTo>
                  <a:cubicBezTo>
                    <a:pt x="176" y="77"/>
                    <a:pt x="176" y="76"/>
                    <a:pt x="177" y="76"/>
                  </a:cubicBezTo>
                  <a:close/>
                  <a:moveTo>
                    <a:pt x="200" y="58"/>
                  </a:moveTo>
                  <a:cubicBezTo>
                    <a:pt x="199" y="58"/>
                    <a:pt x="199" y="59"/>
                    <a:pt x="201" y="59"/>
                  </a:cubicBezTo>
                  <a:cubicBezTo>
                    <a:pt x="201" y="59"/>
                    <a:pt x="203" y="57"/>
                    <a:pt x="200" y="58"/>
                  </a:cubicBezTo>
                  <a:close/>
                  <a:moveTo>
                    <a:pt x="221" y="332"/>
                  </a:moveTo>
                  <a:cubicBezTo>
                    <a:pt x="225" y="331"/>
                    <a:pt x="227" y="329"/>
                    <a:pt x="230" y="327"/>
                  </a:cubicBezTo>
                  <a:cubicBezTo>
                    <a:pt x="231" y="327"/>
                    <a:pt x="232" y="325"/>
                    <a:pt x="232" y="324"/>
                  </a:cubicBezTo>
                  <a:cubicBezTo>
                    <a:pt x="234" y="323"/>
                    <a:pt x="237" y="323"/>
                    <a:pt x="239" y="322"/>
                  </a:cubicBezTo>
                  <a:cubicBezTo>
                    <a:pt x="240" y="321"/>
                    <a:pt x="241" y="317"/>
                    <a:pt x="241" y="317"/>
                  </a:cubicBezTo>
                  <a:cubicBezTo>
                    <a:pt x="243" y="316"/>
                    <a:pt x="247" y="317"/>
                    <a:pt x="249" y="316"/>
                  </a:cubicBezTo>
                  <a:cubicBezTo>
                    <a:pt x="249" y="316"/>
                    <a:pt x="250" y="315"/>
                    <a:pt x="250" y="314"/>
                  </a:cubicBezTo>
                  <a:cubicBezTo>
                    <a:pt x="252" y="314"/>
                    <a:pt x="254" y="314"/>
                    <a:pt x="257" y="314"/>
                  </a:cubicBezTo>
                  <a:cubicBezTo>
                    <a:pt x="256" y="312"/>
                    <a:pt x="256" y="311"/>
                    <a:pt x="255" y="309"/>
                  </a:cubicBezTo>
                  <a:cubicBezTo>
                    <a:pt x="255" y="309"/>
                    <a:pt x="256" y="309"/>
                    <a:pt x="257" y="309"/>
                  </a:cubicBezTo>
                  <a:cubicBezTo>
                    <a:pt x="257" y="309"/>
                    <a:pt x="258" y="307"/>
                    <a:pt x="259" y="307"/>
                  </a:cubicBezTo>
                  <a:cubicBezTo>
                    <a:pt x="259" y="307"/>
                    <a:pt x="260" y="308"/>
                    <a:pt x="262" y="308"/>
                  </a:cubicBezTo>
                  <a:cubicBezTo>
                    <a:pt x="262" y="308"/>
                    <a:pt x="264" y="306"/>
                    <a:pt x="264" y="306"/>
                  </a:cubicBezTo>
                  <a:cubicBezTo>
                    <a:pt x="267" y="305"/>
                    <a:pt x="268" y="306"/>
                    <a:pt x="271" y="306"/>
                  </a:cubicBezTo>
                  <a:cubicBezTo>
                    <a:pt x="271" y="305"/>
                    <a:pt x="271" y="302"/>
                    <a:pt x="271" y="302"/>
                  </a:cubicBezTo>
                  <a:cubicBezTo>
                    <a:pt x="271" y="303"/>
                    <a:pt x="272" y="302"/>
                    <a:pt x="273" y="302"/>
                  </a:cubicBezTo>
                  <a:cubicBezTo>
                    <a:pt x="273" y="304"/>
                    <a:pt x="273" y="304"/>
                    <a:pt x="273" y="304"/>
                  </a:cubicBezTo>
                  <a:cubicBezTo>
                    <a:pt x="273" y="304"/>
                    <a:pt x="274" y="305"/>
                    <a:pt x="274" y="305"/>
                  </a:cubicBezTo>
                  <a:cubicBezTo>
                    <a:pt x="275" y="306"/>
                    <a:pt x="277" y="305"/>
                    <a:pt x="279" y="305"/>
                  </a:cubicBezTo>
                  <a:cubicBezTo>
                    <a:pt x="279" y="304"/>
                    <a:pt x="281" y="303"/>
                    <a:pt x="281" y="302"/>
                  </a:cubicBezTo>
                  <a:cubicBezTo>
                    <a:pt x="281" y="302"/>
                    <a:pt x="280" y="300"/>
                    <a:pt x="281" y="299"/>
                  </a:cubicBezTo>
                  <a:cubicBezTo>
                    <a:pt x="285" y="297"/>
                    <a:pt x="285" y="297"/>
                    <a:pt x="285" y="297"/>
                  </a:cubicBezTo>
                  <a:cubicBezTo>
                    <a:pt x="285" y="296"/>
                    <a:pt x="286" y="295"/>
                    <a:pt x="286" y="294"/>
                  </a:cubicBezTo>
                  <a:cubicBezTo>
                    <a:pt x="285" y="294"/>
                    <a:pt x="285" y="294"/>
                    <a:pt x="285" y="294"/>
                  </a:cubicBezTo>
                  <a:cubicBezTo>
                    <a:pt x="285" y="292"/>
                    <a:pt x="285" y="292"/>
                    <a:pt x="285" y="289"/>
                  </a:cubicBezTo>
                  <a:cubicBezTo>
                    <a:pt x="283" y="289"/>
                    <a:pt x="285" y="288"/>
                    <a:pt x="285" y="289"/>
                  </a:cubicBezTo>
                  <a:cubicBezTo>
                    <a:pt x="285" y="288"/>
                    <a:pt x="285" y="287"/>
                    <a:pt x="285" y="287"/>
                  </a:cubicBezTo>
                  <a:cubicBezTo>
                    <a:pt x="285" y="286"/>
                    <a:pt x="287" y="285"/>
                    <a:pt x="287" y="285"/>
                  </a:cubicBezTo>
                  <a:cubicBezTo>
                    <a:pt x="288" y="283"/>
                    <a:pt x="287" y="281"/>
                    <a:pt x="288" y="279"/>
                  </a:cubicBezTo>
                  <a:cubicBezTo>
                    <a:pt x="289" y="278"/>
                    <a:pt x="292" y="276"/>
                    <a:pt x="293" y="275"/>
                  </a:cubicBezTo>
                  <a:cubicBezTo>
                    <a:pt x="293" y="274"/>
                    <a:pt x="292" y="273"/>
                    <a:pt x="293" y="272"/>
                  </a:cubicBezTo>
                  <a:cubicBezTo>
                    <a:pt x="293" y="271"/>
                    <a:pt x="294" y="272"/>
                    <a:pt x="295" y="271"/>
                  </a:cubicBezTo>
                  <a:cubicBezTo>
                    <a:pt x="295" y="271"/>
                    <a:pt x="294" y="270"/>
                    <a:pt x="295" y="269"/>
                  </a:cubicBezTo>
                  <a:cubicBezTo>
                    <a:pt x="295" y="267"/>
                    <a:pt x="299" y="266"/>
                    <a:pt x="300" y="264"/>
                  </a:cubicBezTo>
                  <a:cubicBezTo>
                    <a:pt x="301" y="261"/>
                    <a:pt x="300" y="256"/>
                    <a:pt x="301" y="253"/>
                  </a:cubicBezTo>
                  <a:cubicBezTo>
                    <a:pt x="301" y="251"/>
                    <a:pt x="304" y="249"/>
                    <a:pt x="306" y="247"/>
                  </a:cubicBezTo>
                  <a:cubicBezTo>
                    <a:pt x="304" y="245"/>
                    <a:pt x="302" y="240"/>
                    <a:pt x="305" y="236"/>
                  </a:cubicBezTo>
                  <a:cubicBezTo>
                    <a:pt x="305" y="236"/>
                    <a:pt x="306" y="235"/>
                    <a:pt x="307" y="235"/>
                  </a:cubicBezTo>
                  <a:cubicBezTo>
                    <a:pt x="307" y="234"/>
                    <a:pt x="307" y="229"/>
                    <a:pt x="307" y="229"/>
                  </a:cubicBezTo>
                  <a:cubicBezTo>
                    <a:pt x="307" y="227"/>
                    <a:pt x="308" y="225"/>
                    <a:pt x="308" y="223"/>
                  </a:cubicBezTo>
                  <a:cubicBezTo>
                    <a:pt x="307" y="219"/>
                    <a:pt x="307" y="219"/>
                    <a:pt x="307" y="219"/>
                  </a:cubicBezTo>
                  <a:cubicBezTo>
                    <a:pt x="306" y="214"/>
                    <a:pt x="306" y="210"/>
                    <a:pt x="307" y="205"/>
                  </a:cubicBezTo>
                  <a:cubicBezTo>
                    <a:pt x="305" y="205"/>
                    <a:pt x="305" y="205"/>
                    <a:pt x="304" y="204"/>
                  </a:cubicBezTo>
                  <a:cubicBezTo>
                    <a:pt x="304" y="203"/>
                    <a:pt x="306" y="202"/>
                    <a:pt x="307" y="201"/>
                  </a:cubicBezTo>
                  <a:cubicBezTo>
                    <a:pt x="307" y="199"/>
                    <a:pt x="306" y="199"/>
                    <a:pt x="307" y="196"/>
                  </a:cubicBezTo>
                  <a:cubicBezTo>
                    <a:pt x="308" y="195"/>
                    <a:pt x="309" y="195"/>
                    <a:pt x="310" y="193"/>
                  </a:cubicBezTo>
                  <a:cubicBezTo>
                    <a:pt x="310" y="193"/>
                    <a:pt x="310" y="188"/>
                    <a:pt x="310" y="188"/>
                  </a:cubicBezTo>
                  <a:cubicBezTo>
                    <a:pt x="314" y="190"/>
                    <a:pt x="313" y="188"/>
                    <a:pt x="315" y="192"/>
                  </a:cubicBezTo>
                  <a:cubicBezTo>
                    <a:pt x="316" y="191"/>
                    <a:pt x="318" y="188"/>
                    <a:pt x="318" y="187"/>
                  </a:cubicBezTo>
                  <a:cubicBezTo>
                    <a:pt x="318" y="187"/>
                    <a:pt x="318" y="186"/>
                    <a:pt x="318" y="185"/>
                  </a:cubicBezTo>
                  <a:cubicBezTo>
                    <a:pt x="318" y="185"/>
                    <a:pt x="320" y="185"/>
                    <a:pt x="320" y="184"/>
                  </a:cubicBezTo>
                  <a:cubicBezTo>
                    <a:pt x="321" y="182"/>
                    <a:pt x="320" y="181"/>
                    <a:pt x="321" y="179"/>
                  </a:cubicBezTo>
                  <a:cubicBezTo>
                    <a:pt x="321" y="177"/>
                    <a:pt x="323" y="176"/>
                    <a:pt x="324" y="174"/>
                  </a:cubicBezTo>
                  <a:cubicBezTo>
                    <a:pt x="325" y="173"/>
                    <a:pt x="324" y="171"/>
                    <a:pt x="325" y="170"/>
                  </a:cubicBezTo>
                  <a:cubicBezTo>
                    <a:pt x="325" y="169"/>
                    <a:pt x="331" y="164"/>
                    <a:pt x="331" y="164"/>
                  </a:cubicBezTo>
                  <a:cubicBezTo>
                    <a:pt x="332" y="164"/>
                    <a:pt x="333" y="164"/>
                    <a:pt x="334" y="164"/>
                  </a:cubicBezTo>
                  <a:cubicBezTo>
                    <a:pt x="335" y="163"/>
                    <a:pt x="335" y="162"/>
                    <a:pt x="336" y="161"/>
                  </a:cubicBezTo>
                  <a:cubicBezTo>
                    <a:pt x="337" y="160"/>
                    <a:pt x="338" y="159"/>
                    <a:pt x="339" y="158"/>
                  </a:cubicBezTo>
                  <a:cubicBezTo>
                    <a:pt x="339" y="158"/>
                    <a:pt x="339" y="157"/>
                    <a:pt x="339" y="156"/>
                  </a:cubicBezTo>
                  <a:cubicBezTo>
                    <a:pt x="339" y="156"/>
                    <a:pt x="341" y="155"/>
                    <a:pt x="341" y="154"/>
                  </a:cubicBezTo>
                  <a:cubicBezTo>
                    <a:pt x="343" y="151"/>
                    <a:pt x="343" y="149"/>
                    <a:pt x="344" y="145"/>
                  </a:cubicBezTo>
                  <a:cubicBezTo>
                    <a:pt x="346" y="144"/>
                    <a:pt x="346" y="144"/>
                    <a:pt x="346" y="144"/>
                  </a:cubicBezTo>
                  <a:cubicBezTo>
                    <a:pt x="346" y="141"/>
                    <a:pt x="345" y="140"/>
                    <a:pt x="345" y="138"/>
                  </a:cubicBezTo>
                  <a:cubicBezTo>
                    <a:pt x="345" y="137"/>
                    <a:pt x="346" y="134"/>
                    <a:pt x="346" y="132"/>
                  </a:cubicBezTo>
                  <a:cubicBezTo>
                    <a:pt x="344" y="130"/>
                    <a:pt x="344" y="130"/>
                    <a:pt x="344" y="130"/>
                  </a:cubicBezTo>
                  <a:cubicBezTo>
                    <a:pt x="343" y="129"/>
                    <a:pt x="345" y="126"/>
                    <a:pt x="344" y="123"/>
                  </a:cubicBezTo>
                  <a:cubicBezTo>
                    <a:pt x="344" y="121"/>
                    <a:pt x="342" y="121"/>
                    <a:pt x="341" y="120"/>
                  </a:cubicBezTo>
                  <a:cubicBezTo>
                    <a:pt x="341" y="119"/>
                    <a:pt x="341" y="118"/>
                    <a:pt x="341" y="118"/>
                  </a:cubicBezTo>
                  <a:cubicBezTo>
                    <a:pt x="341" y="117"/>
                    <a:pt x="340" y="117"/>
                    <a:pt x="340" y="117"/>
                  </a:cubicBezTo>
                  <a:cubicBezTo>
                    <a:pt x="338" y="113"/>
                    <a:pt x="338" y="108"/>
                    <a:pt x="334" y="108"/>
                  </a:cubicBezTo>
                  <a:cubicBezTo>
                    <a:pt x="332" y="107"/>
                    <a:pt x="330" y="109"/>
                    <a:pt x="330" y="109"/>
                  </a:cubicBezTo>
                  <a:cubicBezTo>
                    <a:pt x="330" y="109"/>
                    <a:pt x="330" y="107"/>
                    <a:pt x="330" y="107"/>
                  </a:cubicBezTo>
                  <a:cubicBezTo>
                    <a:pt x="329" y="107"/>
                    <a:pt x="329" y="106"/>
                    <a:pt x="329" y="106"/>
                  </a:cubicBezTo>
                  <a:cubicBezTo>
                    <a:pt x="326" y="105"/>
                    <a:pt x="325" y="107"/>
                    <a:pt x="323" y="108"/>
                  </a:cubicBezTo>
                  <a:cubicBezTo>
                    <a:pt x="323" y="107"/>
                    <a:pt x="324" y="106"/>
                    <a:pt x="324" y="106"/>
                  </a:cubicBezTo>
                  <a:cubicBezTo>
                    <a:pt x="323" y="105"/>
                    <a:pt x="322" y="105"/>
                    <a:pt x="321" y="104"/>
                  </a:cubicBezTo>
                  <a:cubicBezTo>
                    <a:pt x="321" y="104"/>
                    <a:pt x="321" y="103"/>
                    <a:pt x="321" y="102"/>
                  </a:cubicBezTo>
                  <a:cubicBezTo>
                    <a:pt x="317" y="98"/>
                    <a:pt x="317" y="98"/>
                    <a:pt x="317" y="98"/>
                  </a:cubicBezTo>
                  <a:cubicBezTo>
                    <a:pt x="317" y="97"/>
                    <a:pt x="316" y="98"/>
                    <a:pt x="316" y="98"/>
                  </a:cubicBezTo>
                  <a:cubicBezTo>
                    <a:pt x="313" y="96"/>
                    <a:pt x="310" y="92"/>
                    <a:pt x="307" y="90"/>
                  </a:cubicBezTo>
                  <a:cubicBezTo>
                    <a:pt x="305" y="89"/>
                    <a:pt x="304" y="89"/>
                    <a:pt x="302" y="88"/>
                  </a:cubicBezTo>
                  <a:cubicBezTo>
                    <a:pt x="301" y="88"/>
                    <a:pt x="300" y="86"/>
                    <a:pt x="299" y="86"/>
                  </a:cubicBezTo>
                  <a:cubicBezTo>
                    <a:pt x="295" y="85"/>
                    <a:pt x="294" y="86"/>
                    <a:pt x="290" y="86"/>
                  </a:cubicBezTo>
                  <a:cubicBezTo>
                    <a:pt x="283" y="85"/>
                    <a:pt x="284" y="82"/>
                    <a:pt x="279" y="84"/>
                  </a:cubicBezTo>
                  <a:cubicBezTo>
                    <a:pt x="278" y="83"/>
                    <a:pt x="276" y="80"/>
                    <a:pt x="275" y="80"/>
                  </a:cubicBezTo>
                  <a:cubicBezTo>
                    <a:pt x="273" y="79"/>
                    <a:pt x="272" y="80"/>
                    <a:pt x="271" y="80"/>
                  </a:cubicBezTo>
                  <a:cubicBezTo>
                    <a:pt x="271" y="80"/>
                    <a:pt x="270" y="80"/>
                    <a:pt x="269" y="80"/>
                  </a:cubicBezTo>
                  <a:cubicBezTo>
                    <a:pt x="267" y="82"/>
                    <a:pt x="267" y="86"/>
                    <a:pt x="263" y="86"/>
                  </a:cubicBezTo>
                  <a:cubicBezTo>
                    <a:pt x="261" y="85"/>
                    <a:pt x="262" y="82"/>
                    <a:pt x="263" y="80"/>
                  </a:cubicBezTo>
                  <a:cubicBezTo>
                    <a:pt x="263" y="80"/>
                    <a:pt x="260" y="80"/>
                    <a:pt x="260" y="80"/>
                  </a:cubicBezTo>
                  <a:cubicBezTo>
                    <a:pt x="260" y="79"/>
                    <a:pt x="261" y="78"/>
                    <a:pt x="261" y="78"/>
                  </a:cubicBezTo>
                  <a:cubicBezTo>
                    <a:pt x="262" y="76"/>
                    <a:pt x="261" y="76"/>
                    <a:pt x="261" y="75"/>
                  </a:cubicBezTo>
                  <a:cubicBezTo>
                    <a:pt x="259" y="75"/>
                    <a:pt x="260" y="76"/>
                    <a:pt x="259" y="74"/>
                  </a:cubicBezTo>
                  <a:cubicBezTo>
                    <a:pt x="258" y="74"/>
                    <a:pt x="258" y="74"/>
                    <a:pt x="258" y="74"/>
                  </a:cubicBezTo>
                  <a:cubicBezTo>
                    <a:pt x="258" y="74"/>
                    <a:pt x="258" y="73"/>
                    <a:pt x="259" y="72"/>
                  </a:cubicBezTo>
                  <a:cubicBezTo>
                    <a:pt x="258" y="71"/>
                    <a:pt x="258" y="71"/>
                    <a:pt x="257" y="70"/>
                  </a:cubicBezTo>
                  <a:cubicBezTo>
                    <a:pt x="256" y="70"/>
                    <a:pt x="255" y="69"/>
                    <a:pt x="254" y="70"/>
                  </a:cubicBezTo>
                  <a:cubicBezTo>
                    <a:pt x="254" y="70"/>
                    <a:pt x="253" y="72"/>
                    <a:pt x="252" y="72"/>
                  </a:cubicBezTo>
                  <a:cubicBezTo>
                    <a:pt x="252" y="71"/>
                    <a:pt x="253" y="70"/>
                    <a:pt x="253" y="68"/>
                  </a:cubicBezTo>
                  <a:cubicBezTo>
                    <a:pt x="251" y="68"/>
                    <a:pt x="251" y="67"/>
                    <a:pt x="248" y="66"/>
                  </a:cubicBezTo>
                  <a:cubicBezTo>
                    <a:pt x="248" y="66"/>
                    <a:pt x="248" y="64"/>
                    <a:pt x="248" y="64"/>
                  </a:cubicBezTo>
                  <a:cubicBezTo>
                    <a:pt x="247" y="64"/>
                    <a:pt x="247" y="66"/>
                    <a:pt x="245" y="65"/>
                  </a:cubicBezTo>
                  <a:cubicBezTo>
                    <a:pt x="244" y="65"/>
                    <a:pt x="242" y="62"/>
                    <a:pt x="241" y="61"/>
                  </a:cubicBezTo>
                  <a:cubicBezTo>
                    <a:pt x="239" y="60"/>
                    <a:pt x="239" y="60"/>
                    <a:pt x="239" y="60"/>
                  </a:cubicBezTo>
                  <a:cubicBezTo>
                    <a:pt x="232" y="58"/>
                    <a:pt x="230" y="63"/>
                    <a:pt x="226" y="65"/>
                  </a:cubicBezTo>
                  <a:cubicBezTo>
                    <a:pt x="227" y="66"/>
                    <a:pt x="228" y="67"/>
                    <a:pt x="228" y="68"/>
                  </a:cubicBezTo>
                  <a:cubicBezTo>
                    <a:pt x="227" y="69"/>
                    <a:pt x="226" y="68"/>
                    <a:pt x="225" y="68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24" y="72"/>
                    <a:pt x="217" y="75"/>
                    <a:pt x="220" y="72"/>
                  </a:cubicBezTo>
                  <a:cubicBezTo>
                    <a:pt x="216" y="72"/>
                    <a:pt x="214" y="72"/>
                    <a:pt x="210" y="74"/>
                  </a:cubicBezTo>
                  <a:cubicBezTo>
                    <a:pt x="208" y="72"/>
                    <a:pt x="208" y="71"/>
                    <a:pt x="207" y="70"/>
                  </a:cubicBezTo>
                  <a:cubicBezTo>
                    <a:pt x="211" y="73"/>
                    <a:pt x="209" y="72"/>
                    <a:pt x="214" y="71"/>
                  </a:cubicBezTo>
                  <a:cubicBezTo>
                    <a:pt x="214" y="71"/>
                    <a:pt x="218" y="72"/>
                    <a:pt x="219" y="72"/>
                  </a:cubicBezTo>
                  <a:cubicBezTo>
                    <a:pt x="219" y="72"/>
                    <a:pt x="219" y="71"/>
                    <a:pt x="219" y="70"/>
                  </a:cubicBezTo>
                  <a:cubicBezTo>
                    <a:pt x="221" y="70"/>
                    <a:pt x="221" y="70"/>
                    <a:pt x="222" y="70"/>
                  </a:cubicBezTo>
                  <a:cubicBezTo>
                    <a:pt x="222" y="68"/>
                    <a:pt x="222" y="68"/>
                    <a:pt x="222" y="68"/>
                  </a:cubicBezTo>
                  <a:cubicBezTo>
                    <a:pt x="222" y="68"/>
                    <a:pt x="224" y="68"/>
                    <a:pt x="224" y="68"/>
                  </a:cubicBezTo>
                  <a:cubicBezTo>
                    <a:pt x="225" y="67"/>
                    <a:pt x="224" y="66"/>
                    <a:pt x="225" y="64"/>
                  </a:cubicBezTo>
                  <a:cubicBezTo>
                    <a:pt x="226" y="64"/>
                    <a:pt x="226" y="64"/>
                    <a:pt x="226" y="64"/>
                  </a:cubicBezTo>
                  <a:cubicBezTo>
                    <a:pt x="227" y="62"/>
                    <a:pt x="226" y="60"/>
                    <a:pt x="225" y="58"/>
                  </a:cubicBezTo>
                  <a:cubicBezTo>
                    <a:pt x="227" y="58"/>
                    <a:pt x="225" y="55"/>
                    <a:pt x="225" y="55"/>
                  </a:cubicBezTo>
                  <a:cubicBezTo>
                    <a:pt x="225" y="55"/>
                    <a:pt x="225" y="55"/>
                    <a:pt x="225" y="55"/>
                  </a:cubicBezTo>
                  <a:cubicBezTo>
                    <a:pt x="223" y="55"/>
                    <a:pt x="222" y="55"/>
                    <a:pt x="219" y="55"/>
                  </a:cubicBezTo>
                  <a:cubicBezTo>
                    <a:pt x="220" y="55"/>
                    <a:pt x="220" y="51"/>
                    <a:pt x="219" y="51"/>
                  </a:cubicBezTo>
                  <a:cubicBezTo>
                    <a:pt x="214" y="50"/>
                    <a:pt x="214" y="54"/>
                    <a:pt x="212" y="55"/>
                  </a:cubicBezTo>
                  <a:cubicBezTo>
                    <a:pt x="211" y="56"/>
                    <a:pt x="209" y="56"/>
                    <a:pt x="209" y="57"/>
                  </a:cubicBezTo>
                  <a:cubicBezTo>
                    <a:pt x="208" y="57"/>
                    <a:pt x="209" y="59"/>
                    <a:pt x="208" y="60"/>
                  </a:cubicBezTo>
                  <a:cubicBezTo>
                    <a:pt x="208" y="60"/>
                    <a:pt x="206" y="60"/>
                    <a:pt x="206" y="61"/>
                  </a:cubicBezTo>
                  <a:cubicBezTo>
                    <a:pt x="205" y="64"/>
                    <a:pt x="206" y="66"/>
                    <a:pt x="206" y="68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3" y="62"/>
                    <a:pt x="203" y="65"/>
                    <a:pt x="201" y="66"/>
                  </a:cubicBezTo>
                  <a:cubicBezTo>
                    <a:pt x="200" y="67"/>
                    <a:pt x="199" y="67"/>
                    <a:pt x="199" y="67"/>
                  </a:cubicBezTo>
                  <a:cubicBezTo>
                    <a:pt x="198" y="68"/>
                    <a:pt x="200" y="72"/>
                    <a:pt x="199" y="75"/>
                  </a:cubicBezTo>
                  <a:cubicBezTo>
                    <a:pt x="199" y="76"/>
                    <a:pt x="197" y="77"/>
                    <a:pt x="197" y="78"/>
                  </a:cubicBezTo>
                  <a:cubicBezTo>
                    <a:pt x="196" y="80"/>
                    <a:pt x="198" y="75"/>
                    <a:pt x="198" y="75"/>
                  </a:cubicBezTo>
                  <a:cubicBezTo>
                    <a:pt x="198" y="73"/>
                    <a:pt x="197" y="69"/>
                    <a:pt x="197" y="68"/>
                  </a:cubicBezTo>
                  <a:cubicBezTo>
                    <a:pt x="197" y="68"/>
                    <a:pt x="197" y="66"/>
                    <a:pt x="197" y="66"/>
                  </a:cubicBezTo>
                  <a:cubicBezTo>
                    <a:pt x="196" y="66"/>
                    <a:pt x="195" y="65"/>
                    <a:pt x="194" y="66"/>
                  </a:cubicBezTo>
                  <a:cubicBezTo>
                    <a:pt x="192" y="66"/>
                    <a:pt x="190" y="69"/>
                    <a:pt x="188" y="69"/>
                  </a:cubicBezTo>
                  <a:cubicBezTo>
                    <a:pt x="186" y="70"/>
                    <a:pt x="185" y="69"/>
                    <a:pt x="183" y="70"/>
                  </a:cubicBezTo>
                  <a:cubicBezTo>
                    <a:pt x="186" y="69"/>
                    <a:pt x="190" y="66"/>
                    <a:pt x="193" y="65"/>
                  </a:cubicBezTo>
                  <a:cubicBezTo>
                    <a:pt x="193" y="65"/>
                    <a:pt x="195" y="66"/>
                    <a:pt x="196" y="65"/>
                  </a:cubicBezTo>
                  <a:cubicBezTo>
                    <a:pt x="197" y="64"/>
                    <a:pt x="196" y="61"/>
                    <a:pt x="197" y="60"/>
                  </a:cubicBezTo>
                  <a:cubicBezTo>
                    <a:pt x="197" y="59"/>
                    <a:pt x="200" y="57"/>
                    <a:pt x="200" y="55"/>
                  </a:cubicBezTo>
                  <a:cubicBezTo>
                    <a:pt x="200" y="55"/>
                    <a:pt x="200" y="54"/>
                    <a:pt x="200" y="53"/>
                  </a:cubicBezTo>
                  <a:cubicBezTo>
                    <a:pt x="201" y="52"/>
                    <a:pt x="203" y="51"/>
                    <a:pt x="204" y="51"/>
                  </a:cubicBezTo>
                  <a:cubicBezTo>
                    <a:pt x="205" y="50"/>
                    <a:pt x="205" y="47"/>
                    <a:pt x="206" y="47"/>
                  </a:cubicBezTo>
                  <a:cubicBezTo>
                    <a:pt x="207" y="47"/>
                    <a:pt x="207" y="49"/>
                    <a:pt x="206" y="49"/>
                  </a:cubicBezTo>
                  <a:cubicBezTo>
                    <a:pt x="206" y="50"/>
                    <a:pt x="206" y="51"/>
                    <a:pt x="207" y="53"/>
                  </a:cubicBezTo>
                  <a:cubicBezTo>
                    <a:pt x="208" y="52"/>
                    <a:pt x="213" y="54"/>
                    <a:pt x="212" y="51"/>
                  </a:cubicBezTo>
                  <a:cubicBezTo>
                    <a:pt x="212" y="50"/>
                    <a:pt x="212" y="50"/>
                    <a:pt x="211" y="50"/>
                  </a:cubicBezTo>
                  <a:cubicBezTo>
                    <a:pt x="211" y="49"/>
                    <a:pt x="211" y="47"/>
                    <a:pt x="211" y="47"/>
                  </a:cubicBezTo>
                  <a:cubicBezTo>
                    <a:pt x="213" y="47"/>
                    <a:pt x="213" y="47"/>
                    <a:pt x="213" y="47"/>
                  </a:cubicBezTo>
                  <a:cubicBezTo>
                    <a:pt x="213" y="45"/>
                    <a:pt x="214" y="43"/>
                    <a:pt x="214" y="41"/>
                  </a:cubicBezTo>
                  <a:cubicBezTo>
                    <a:pt x="213" y="42"/>
                    <a:pt x="212" y="41"/>
                    <a:pt x="212" y="41"/>
                  </a:cubicBezTo>
                  <a:cubicBezTo>
                    <a:pt x="211" y="41"/>
                    <a:pt x="210" y="43"/>
                    <a:pt x="210" y="43"/>
                  </a:cubicBezTo>
                  <a:cubicBezTo>
                    <a:pt x="210" y="44"/>
                    <a:pt x="211" y="44"/>
                    <a:pt x="210" y="45"/>
                  </a:cubicBezTo>
                  <a:cubicBezTo>
                    <a:pt x="210" y="45"/>
                    <a:pt x="208" y="45"/>
                    <a:pt x="208" y="45"/>
                  </a:cubicBezTo>
                  <a:cubicBezTo>
                    <a:pt x="210" y="41"/>
                    <a:pt x="212" y="41"/>
                    <a:pt x="208" y="38"/>
                  </a:cubicBezTo>
                  <a:cubicBezTo>
                    <a:pt x="213" y="36"/>
                    <a:pt x="211" y="37"/>
                    <a:pt x="213" y="32"/>
                  </a:cubicBezTo>
                  <a:cubicBezTo>
                    <a:pt x="211" y="32"/>
                    <a:pt x="209" y="32"/>
                    <a:pt x="207" y="32"/>
                  </a:cubicBezTo>
                  <a:cubicBezTo>
                    <a:pt x="207" y="30"/>
                    <a:pt x="208" y="27"/>
                    <a:pt x="207" y="25"/>
                  </a:cubicBezTo>
                  <a:cubicBezTo>
                    <a:pt x="207" y="24"/>
                    <a:pt x="205" y="23"/>
                    <a:pt x="205" y="23"/>
                  </a:cubicBezTo>
                  <a:cubicBezTo>
                    <a:pt x="204" y="20"/>
                    <a:pt x="206" y="19"/>
                    <a:pt x="205" y="16"/>
                  </a:cubicBezTo>
                  <a:cubicBezTo>
                    <a:pt x="204" y="14"/>
                    <a:pt x="202" y="12"/>
                    <a:pt x="202" y="10"/>
                  </a:cubicBezTo>
                  <a:cubicBezTo>
                    <a:pt x="201" y="9"/>
                    <a:pt x="202" y="8"/>
                    <a:pt x="202" y="7"/>
                  </a:cubicBezTo>
                  <a:cubicBezTo>
                    <a:pt x="201" y="7"/>
                    <a:pt x="199" y="7"/>
                    <a:pt x="199" y="6"/>
                  </a:cubicBezTo>
                  <a:cubicBezTo>
                    <a:pt x="195" y="13"/>
                    <a:pt x="195" y="13"/>
                    <a:pt x="195" y="13"/>
                  </a:cubicBezTo>
                  <a:cubicBezTo>
                    <a:pt x="194" y="19"/>
                    <a:pt x="194" y="19"/>
                    <a:pt x="194" y="19"/>
                  </a:cubicBezTo>
                  <a:cubicBezTo>
                    <a:pt x="194" y="19"/>
                    <a:pt x="193" y="27"/>
                    <a:pt x="192" y="28"/>
                  </a:cubicBezTo>
                  <a:cubicBezTo>
                    <a:pt x="192" y="30"/>
                    <a:pt x="187" y="36"/>
                    <a:pt x="187" y="36"/>
                  </a:cubicBezTo>
                  <a:cubicBezTo>
                    <a:pt x="184" y="33"/>
                    <a:pt x="184" y="33"/>
                    <a:pt x="184" y="33"/>
                  </a:cubicBezTo>
                  <a:cubicBezTo>
                    <a:pt x="179" y="34"/>
                    <a:pt x="179" y="34"/>
                    <a:pt x="179" y="34"/>
                  </a:cubicBezTo>
                  <a:cubicBezTo>
                    <a:pt x="179" y="34"/>
                    <a:pt x="176" y="37"/>
                    <a:pt x="174" y="36"/>
                  </a:cubicBezTo>
                  <a:cubicBezTo>
                    <a:pt x="172" y="34"/>
                    <a:pt x="171" y="31"/>
                    <a:pt x="171" y="31"/>
                  </a:cubicBezTo>
                  <a:cubicBezTo>
                    <a:pt x="167" y="31"/>
                    <a:pt x="167" y="31"/>
                    <a:pt x="167" y="31"/>
                  </a:cubicBezTo>
                  <a:cubicBezTo>
                    <a:pt x="166" y="29"/>
                    <a:pt x="166" y="29"/>
                    <a:pt x="166" y="29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57" y="39"/>
                    <a:pt x="157" y="39"/>
                    <a:pt x="157" y="39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47" y="38"/>
                    <a:pt x="147" y="38"/>
                    <a:pt x="147" y="38"/>
                  </a:cubicBezTo>
                  <a:cubicBezTo>
                    <a:pt x="147" y="38"/>
                    <a:pt x="145" y="39"/>
                    <a:pt x="143" y="37"/>
                  </a:cubicBezTo>
                  <a:cubicBezTo>
                    <a:pt x="140" y="36"/>
                    <a:pt x="141" y="39"/>
                    <a:pt x="139" y="39"/>
                  </a:cubicBezTo>
                  <a:cubicBezTo>
                    <a:pt x="137" y="39"/>
                    <a:pt x="138" y="43"/>
                    <a:pt x="137" y="42"/>
                  </a:cubicBezTo>
                  <a:cubicBezTo>
                    <a:pt x="135" y="41"/>
                    <a:pt x="134" y="45"/>
                    <a:pt x="133" y="45"/>
                  </a:cubicBezTo>
                  <a:cubicBezTo>
                    <a:pt x="131" y="45"/>
                    <a:pt x="129" y="44"/>
                    <a:pt x="129" y="42"/>
                  </a:cubicBezTo>
                  <a:cubicBezTo>
                    <a:pt x="129" y="41"/>
                    <a:pt x="126" y="40"/>
                    <a:pt x="125" y="39"/>
                  </a:cubicBezTo>
                  <a:cubicBezTo>
                    <a:pt x="124" y="37"/>
                    <a:pt x="122" y="36"/>
                    <a:pt x="123" y="33"/>
                  </a:cubicBezTo>
                  <a:cubicBezTo>
                    <a:pt x="124" y="30"/>
                    <a:pt x="123" y="20"/>
                    <a:pt x="123" y="20"/>
                  </a:cubicBezTo>
                  <a:cubicBezTo>
                    <a:pt x="123" y="20"/>
                    <a:pt x="126" y="18"/>
                    <a:pt x="128" y="16"/>
                  </a:cubicBezTo>
                  <a:cubicBezTo>
                    <a:pt x="130" y="15"/>
                    <a:pt x="129" y="14"/>
                    <a:pt x="128" y="12"/>
                  </a:cubicBezTo>
                  <a:cubicBezTo>
                    <a:pt x="127" y="11"/>
                    <a:pt x="129" y="9"/>
                    <a:pt x="128" y="9"/>
                  </a:cubicBezTo>
                  <a:cubicBezTo>
                    <a:pt x="127" y="8"/>
                    <a:pt x="123" y="7"/>
                    <a:pt x="123" y="7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6" y="4"/>
                    <a:pt x="126" y="1"/>
                    <a:pt x="124" y="1"/>
                  </a:cubicBezTo>
                  <a:cubicBezTo>
                    <a:pt x="122" y="2"/>
                    <a:pt x="118" y="0"/>
                    <a:pt x="118" y="0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6"/>
                    <a:pt x="114" y="6"/>
                    <a:pt x="113" y="6"/>
                  </a:cubicBezTo>
                  <a:cubicBezTo>
                    <a:pt x="111" y="6"/>
                    <a:pt x="111" y="10"/>
                    <a:pt x="109" y="10"/>
                  </a:cubicBezTo>
                  <a:cubicBezTo>
                    <a:pt x="107" y="10"/>
                    <a:pt x="107" y="12"/>
                    <a:pt x="105" y="12"/>
                  </a:cubicBezTo>
                  <a:cubicBezTo>
                    <a:pt x="103" y="12"/>
                    <a:pt x="100" y="12"/>
                    <a:pt x="100" y="12"/>
                  </a:cubicBezTo>
                  <a:cubicBezTo>
                    <a:pt x="100" y="12"/>
                    <a:pt x="98" y="11"/>
                    <a:pt x="97" y="13"/>
                  </a:cubicBezTo>
                  <a:cubicBezTo>
                    <a:pt x="96" y="15"/>
                    <a:pt x="98" y="16"/>
                    <a:pt x="98" y="16"/>
                  </a:cubicBezTo>
                  <a:cubicBezTo>
                    <a:pt x="98" y="16"/>
                    <a:pt x="94" y="16"/>
                    <a:pt x="93" y="14"/>
                  </a:cubicBezTo>
                  <a:cubicBezTo>
                    <a:pt x="92" y="13"/>
                    <a:pt x="87" y="13"/>
                    <a:pt x="87" y="13"/>
                  </a:cubicBezTo>
                  <a:cubicBezTo>
                    <a:pt x="87" y="13"/>
                    <a:pt x="85" y="11"/>
                    <a:pt x="81" y="11"/>
                  </a:cubicBezTo>
                  <a:cubicBezTo>
                    <a:pt x="78" y="10"/>
                    <a:pt x="78" y="11"/>
                    <a:pt x="80" y="12"/>
                  </a:cubicBezTo>
                  <a:cubicBezTo>
                    <a:pt x="82" y="13"/>
                    <a:pt x="80" y="15"/>
                    <a:pt x="82" y="17"/>
                  </a:cubicBezTo>
                  <a:cubicBezTo>
                    <a:pt x="84" y="19"/>
                    <a:pt x="84" y="20"/>
                    <a:pt x="84" y="21"/>
                  </a:cubicBezTo>
                  <a:cubicBezTo>
                    <a:pt x="85" y="23"/>
                    <a:pt x="83" y="27"/>
                    <a:pt x="83" y="29"/>
                  </a:cubicBezTo>
                  <a:cubicBezTo>
                    <a:pt x="84" y="31"/>
                    <a:pt x="85" y="31"/>
                    <a:pt x="87" y="32"/>
                  </a:cubicBezTo>
                  <a:cubicBezTo>
                    <a:pt x="88" y="33"/>
                    <a:pt x="91" y="32"/>
                    <a:pt x="93" y="31"/>
                  </a:cubicBezTo>
                  <a:cubicBezTo>
                    <a:pt x="95" y="30"/>
                    <a:pt x="96" y="34"/>
                    <a:pt x="96" y="34"/>
                  </a:cubicBezTo>
                  <a:cubicBezTo>
                    <a:pt x="96" y="34"/>
                    <a:pt x="95" y="35"/>
                    <a:pt x="93" y="35"/>
                  </a:cubicBezTo>
                  <a:cubicBezTo>
                    <a:pt x="91" y="35"/>
                    <a:pt x="90" y="41"/>
                    <a:pt x="88" y="41"/>
                  </a:cubicBezTo>
                  <a:cubicBezTo>
                    <a:pt x="86" y="41"/>
                    <a:pt x="86" y="43"/>
                    <a:pt x="84" y="43"/>
                  </a:cubicBezTo>
                  <a:cubicBezTo>
                    <a:pt x="82" y="43"/>
                    <a:pt x="81" y="47"/>
                    <a:pt x="79" y="47"/>
                  </a:cubicBezTo>
                  <a:cubicBezTo>
                    <a:pt x="76" y="47"/>
                    <a:pt x="73" y="50"/>
                    <a:pt x="73" y="50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49" y="48"/>
                    <a:pt x="46" y="48"/>
                  </a:cubicBezTo>
                  <a:cubicBezTo>
                    <a:pt x="44" y="48"/>
                    <a:pt x="41" y="46"/>
                    <a:pt x="41" y="46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4" y="65"/>
                    <a:pt x="44" y="66"/>
                  </a:cubicBezTo>
                  <a:cubicBezTo>
                    <a:pt x="46" y="69"/>
                    <a:pt x="43" y="72"/>
                    <a:pt x="43" y="74"/>
                  </a:cubicBezTo>
                  <a:cubicBezTo>
                    <a:pt x="42" y="77"/>
                    <a:pt x="33" y="99"/>
                    <a:pt x="33" y="99"/>
                  </a:cubicBezTo>
                  <a:cubicBezTo>
                    <a:pt x="33" y="99"/>
                    <a:pt x="33" y="102"/>
                    <a:pt x="31" y="102"/>
                  </a:cubicBezTo>
                  <a:cubicBezTo>
                    <a:pt x="28" y="102"/>
                    <a:pt x="26" y="102"/>
                    <a:pt x="24" y="103"/>
                  </a:cubicBezTo>
                  <a:cubicBezTo>
                    <a:pt x="22" y="104"/>
                    <a:pt x="18" y="104"/>
                    <a:pt x="16" y="106"/>
                  </a:cubicBezTo>
                  <a:cubicBezTo>
                    <a:pt x="14" y="108"/>
                    <a:pt x="10" y="109"/>
                    <a:pt x="9" y="112"/>
                  </a:cubicBezTo>
                  <a:cubicBezTo>
                    <a:pt x="8" y="114"/>
                    <a:pt x="8" y="117"/>
                    <a:pt x="7" y="119"/>
                  </a:cubicBezTo>
                  <a:cubicBezTo>
                    <a:pt x="5" y="122"/>
                    <a:pt x="4" y="123"/>
                    <a:pt x="4" y="125"/>
                  </a:cubicBezTo>
                  <a:cubicBezTo>
                    <a:pt x="4" y="127"/>
                    <a:pt x="4" y="130"/>
                    <a:pt x="4" y="130"/>
                  </a:cubicBezTo>
                  <a:cubicBezTo>
                    <a:pt x="4" y="130"/>
                    <a:pt x="0" y="128"/>
                    <a:pt x="0" y="130"/>
                  </a:cubicBezTo>
                  <a:cubicBezTo>
                    <a:pt x="0" y="131"/>
                    <a:pt x="0" y="135"/>
                    <a:pt x="2" y="136"/>
                  </a:cubicBezTo>
                  <a:cubicBezTo>
                    <a:pt x="3" y="136"/>
                    <a:pt x="3" y="140"/>
                    <a:pt x="3" y="140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6" y="146"/>
                    <a:pt x="7" y="149"/>
                  </a:cubicBezTo>
                  <a:cubicBezTo>
                    <a:pt x="8" y="151"/>
                    <a:pt x="13" y="152"/>
                    <a:pt x="13" y="154"/>
                  </a:cubicBezTo>
                  <a:cubicBezTo>
                    <a:pt x="13" y="157"/>
                    <a:pt x="15" y="158"/>
                    <a:pt x="15" y="158"/>
                  </a:cubicBezTo>
                  <a:cubicBezTo>
                    <a:pt x="23" y="158"/>
                    <a:pt x="23" y="158"/>
                    <a:pt x="23" y="158"/>
                  </a:cubicBezTo>
                  <a:cubicBezTo>
                    <a:pt x="23" y="158"/>
                    <a:pt x="27" y="156"/>
                    <a:pt x="29" y="154"/>
                  </a:cubicBezTo>
                  <a:cubicBezTo>
                    <a:pt x="31" y="152"/>
                    <a:pt x="31" y="156"/>
                    <a:pt x="31" y="156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39" y="185"/>
                    <a:pt x="39" y="185"/>
                    <a:pt x="39" y="185"/>
                  </a:cubicBezTo>
                  <a:cubicBezTo>
                    <a:pt x="39" y="185"/>
                    <a:pt x="41" y="185"/>
                    <a:pt x="43" y="186"/>
                  </a:cubicBezTo>
                  <a:cubicBezTo>
                    <a:pt x="44" y="187"/>
                    <a:pt x="49" y="185"/>
                    <a:pt x="48" y="184"/>
                  </a:cubicBezTo>
                  <a:cubicBezTo>
                    <a:pt x="47" y="182"/>
                    <a:pt x="49" y="181"/>
                    <a:pt x="49" y="181"/>
                  </a:cubicBezTo>
                  <a:cubicBezTo>
                    <a:pt x="52" y="181"/>
                    <a:pt x="52" y="181"/>
                    <a:pt x="52" y="181"/>
                  </a:cubicBezTo>
                  <a:cubicBezTo>
                    <a:pt x="52" y="181"/>
                    <a:pt x="58" y="171"/>
                    <a:pt x="61" y="170"/>
                  </a:cubicBezTo>
                  <a:cubicBezTo>
                    <a:pt x="65" y="170"/>
                    <a:pt x="69" y="168"/>
                    <a:pt x="72" y="168"/>
                  </a:cubicBezTo>
                  <a:cubicBezTo>
                    <a:pt x="76" y="168"/>
                    <a:pt x="76" y="168"/>
                    <a:pt x="76" y="168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77" y="170"/>
                    <a:pt x="73" y="177"/>
                    <a:pt x="74" y="179"/>
                  </a:cubicBezTo>
                  <a:cubicBezTo>
                    <a:pt x="75" y="181"/>
                    <a:pt x="76" y="184"/>
                    <a:pt x="78" y="184"/>
                  </a:cubicBezTo>
                  <a:cubicBezTo>
                    <a:pt x="80" y="185"/>
                    <a:pt x="80" y="185"/>
                    <a:pt x="83" y="186"/>
                  </a:cubicBezTo>
                  <a:cubicBezTo>
                    <a:pt x="85" y="186"/>
                    <a:pt x="86" y="182"/>
                    <a:pt x="88" y="185"/>
                  </a:cubicBezTo>
                  <a:cubicBezTo>
                    <a:pt x="91" y="188"/>
                    <a:pt x="92" y="189"/>
                    <a:pt x="95" y="191"/>
                  </a:cubicBezTo>
                  <a:cubicBezTo>
                    <a:pt x="98" y="192"/>
                    <a:pt x="97" y="193"/>
                    <a:pt x="100" y="195"/>
                  </a:cubicBezTo>
                  <a:cubicBezTo>
                    <a:pt x="102" y="196"/>
                    <a:pt x="103" y="198"/>
                    <a:pt x="106" y="198"/>
                  </a:cubicBezTo>
                  <a:cubicBezTo>
                    <a:pt x="109" y="198"/>
                    <a:pt x="110" y="200"/>
                    <a:pt x="113" y="200"/>
                  </a:cubicBezTo>
                  <a:cubicBezTo>
                    <a:pt x="115" y="200"/>
                    <a:pt x="117" y="198"/>
                    <a:pt x="118" y="200"/>
                  </a:cubicBezTo>
                  <a:cubicBezTo>
                    <a:pt x="120" y="202"/>
                    <a:pt x="120" y="205"/>
                    <a:pt x="121" y="208"/>
                  </a:cubicBezTo>
                  <a:cubicBezTo>
                    <a:pt x="122" y="210"/>
                    <a:pt x="123" y="213"/>
                    <a:pt x="123" y="213"/>
                  </a:cubicBezTo>
                  <a:cubicBezTo>
                    <a:pt x="123" y="213"/>
                    <a:pt x="121" y="216"/>
                    <a:pt x="120" y="218"/>
                  </a:cubicBezTo>
                  <a:cubicBezTo>
                    <a:pt x="119" y="220"/>
                    <a:pt x="120" y="222"/>
                    <a:pt x="122" y="225"/>
                  </a:cubicBezTo>
                  <a:cubicBezTo>
                    <a:pt x="123" y="228"/>
                    <a:pt x="123" y="230"/>
                    <a:pt x="123" y="230"/>
                  </a:cubicBezTo>
                  <a:cubicBezTo>
                    <a:pt x="136" y="229"/>
                    <a:pt x="136" y="229"/>
                    <a:pt x="136" y="229"/>
                  </a:cubicBezTo>
                  <a:cubicBezTo>
                    <a:pt x="136" y="229"/>
                    <a:pt x="135" y="232"/>
                    <a:pt x="136" y="234"/>
                  </a:cubicBezTo>
                  <a:cubicBezTo>
                    <a:pt x="136" y="237"/>
                    <a:pt x="136" y="239"/>
                    <a:pt x="139" y="241"/>
                  </a:cubicBezTo>
                  <a:cubicBezTo>
                    <a:pt x="141" y="242"/>
                    <a:pt x="142" y="244"/>
                    <a:pt x="143" y="246"/>
                  </a:cubicBezTo>
                  <a:cubicBezTo>
                    <a:pt x="144" y="248"/>
                    <a:pt x="143" y="248"/>
                    <a:pt x="143" y="251"/>
                  </a:cubicBezTo>
                  <a:cubicBezTo>
                    <a:pt x="143" y="254"/>
                    <a:pt x="140" y="262"/>
                    <a:pt x="140" y="262"/>
                  </a:cubicBezTo>
                  <a:cubicBezTo>
                    <a:pt x="142" y="265"/>
                    <a:pt x="142" y="265"/>
                    <a:pt x="142" y="265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41" y="269"/>
                    <a:pt x="141" y="269"/>
                    <a:pt x="141" y="269"/>
                  </a:cubicBezTo>
                  <a:cubicBezTo>
                    <a:pt x="141" y="269"/>
                    <a:pt x="142" y="270"/>
                    <a:pt x="143" y="272"/>
                  </a:cubicBezTo>
                  <a:cubicBezTo>
                    <a:pt x="145" y="274"/>
                    <a:pt x="144" y="277"/>
                    <a:pt x="144" y="280"/>
                  </a:cubicBezTo>
                  <a:cubicBezTo>
                    <a:pt x="143" y="284"/>
                    <a:pt x="145" y="285"/>
                    <a:pt x="145" y="288"/>
                  </a:cubicBezTo>
                  <a:cubicBezTo>
                    <a:pt x="145" y="290"/>
                    <a:pt x="155" y="290"/>
                    <a:pt x="155" y="290"/>
                  </a:cubicBezTo>
                  <a:cubicBezTo>
                    <a:pt x="157" y="289"/>
                    <a:pt x="157" y="289"/>
                    <a:pt x="157" y="289"/>
                  </a:cubicBezTo>
                  <a:cubicBezTo>
                    <a:pt x="158" y="291"/>
                    <a:pt x="158" y="291"/>
                    <a:pt x="158" y="291"/>
                  </a:cubicBezTo>
                  <a:cubicBezTo>
                    <a:pt x="158" y="291"/>
                    <a:pt x="158" y="294"/>
                    <a:pt x="161" y="294"/>
                  </a:cubicBezTo>
                  <a:cubicBezTo>
                    <a:pt x="164" y="294"/>
                    <a:pt x="165" y="295"/>
                    <a:pt x="165" y="298"/>
                  </a:cubicBezTo>
                  <a:cubicBezTo>
                    <a:pt x="165" y="302"/>
                    <a:pt x="165" y="305"/>
                    <a:pt x="165" y="308"/>
                  </a:cubicBezTo>
                  <a:cubicBezTo>
                    <a:pt x="165" y="311"/>
                    <a:pt x="166" y="314"/>
                    <a:pt x="167" y="313"/>
                  </a:cubicBezTo>
                  <a:cubicBezTo>
                    <a:pt x="169" y="312"/>
                    <a:pt x="172" y="311"/>
                    <a:pt x="172" y="312"/>
                  </a:cubicBezTo>
                  <a:cubicBezTo>
                    <a:pt x="172" y="314"/>
                    <a:pt x="172" y="319"/>
                    <a:pt x="171" y="321"/>
                  </a:cubicBezTo>
                  <a:cubicBezTo>
                    <a:pt x="169" y="323"/>
                    <a:pt x="170" y="331"/>
                    <a:pt x="170" y="331"/>
                  </a:cubicBezTo>
                  <a:cubicBezTo>
                    <a:pt x="170" y="331"/>
                    <a:pt x="175" y="334"/>
                    <a:pt x="174" y="332"/>
                  </a:cubicBezTo>
                  <a:cubicBezTo>
                    <a:pt x="174" y="330"/>
                    <a:pt x="177" y="332"/>
                    <a:pt x="177" y="332"/>
                  </a:cubicBezTo>
                  <a:cubicBezTo>
                    <a:pt x="177" y="332"/>
                    <a:pt x="177" y="336"/>
                    <a:pt x="178" y="339"/>
                  </a:cubicBezTo>
                  <a:cubicBezTo>
                    <a:pt x="178" y="342"/>
                    <a:pt x="178" y="347"/>
                    <a:pt x="178" y="348"/>
                  </a:cubicBezTo>
                  <a:cubicBezTo>
                    <a:pt x="179" y="350"/>
                    <a:pt x="176" y="350"/>
                    <a:pt x="175" y="351"/>
                  </a:cubicBezTo>
                  <a:cubicBezTo>
                    <a:pt x="174" y="353"/>
                    <a:pt x="169" y="352"/>
                    <a:pt x="168" y="355"/>
                  </a:cubicBezTo>
                  <a:cubicBezTo>
                    <a:pt x="167" y="357"/>
                    <a:pt x="166" y="359"/>
                    <a:pt x="164" y="361"/>
                  </a:cubicBezTo>
                  <a:cubicBezTo>
                    <a:pt x="162" y="363"/>
                    <a:pt x="160" y="363"/>
                    <a:pt x="160" y="365"/>
                  </a:cubicBezTo>
                  <a:cubicBezTo>
                    <a:pt x="159" y="367"/>
                    <a:pt x="154" y="366"/>
                    <a:pt x="154" y="369"/>
                  </a:cubicBezTo>
                  <a:cubicBezTo>
                    <a:pt x="154" y="372"/>
                    <a:pt x="153" y="375"/>
                    <a:pt x="151" y="376"/>
                  </a:cubicBezTo>
                  <a:cubicBezTo>
                    <a:pt x="149" y="377"/>
                    <a:pt x="147" y="378"/>
                    <a:pt x="147" y="380"/>
                  </a:cubicBezTo>
                  <a:cubicBezTo>
                    <a:pt x="147" y="382"/>
                    <a:pt x="145" y="387"/>
                    <a:pt x="145" y="387"/>
                  </a:cubicBezTo>
                  <a:cubicBezTo>
                    <a:pt x="151" y="385"/>
                    <a:pt x="151" y="385"/>
                    <a:pt x="151" y="385"/>
                  </a:cubicBezTo>
                  <a:cubicBezTo>
                    <a:pt x="159" y="390"/>
                    <a:pt x="159" y="390"/>
                    <a:pt x="159" y="390"/>
                  </a:cubicBezTo>
                  <a:cubicBezTo>
                    <a:pt x="159" y="390"/>
                    <a:pt x="160" y="392"/>
                    <a:pt x="161" y="394"/>
                  </a:cubicBezTo>
                  <a:cubicBezTo>
                    <a:pt x="162" y="396"/>
                    <a:pt x="165" y="395"/>
                    <a:pt x="167" y="398"/>
                  </a:cubicBezTo>
                  <a:cubicBezTo>
                    <a:pt x="168" y="400"/>
                    <a:pt x="169" y="400"/>
                    <a:pt x="172" y="402"/>
                  </a:cubicBezTo>
                  <a:cubicBezTo>
                    <a:pt x="175" y="404"/>
                    <a:pt x="177" y="403"/>
                    <a:pt x="178" y="406"/>
                  </a:cubicBezTo>
                  <a:cubicBezTo>
                    <a:pt x="178" y="409"/>
                    <a:pt x="179" y="411"/>
                    <a:pt x="182" y="412"/>
                  </a:cubicBezTo>
                  <a:cubicBezTo>
                    <a:pt x="184" y="413"/>
                    <a:pt x="185" y="414"/>
                    <a:pt x="185" y="414"/>
                  </a:cubicBezTo>
                  <a:cubicBezTo>
                    <a:pt x="181" y="420"/>
                    <a:pt x="181" y="420"/>
                    <a:pt x="181" y="420"/>
                  </a:cubicBezTo>
                  <a:cubicBezTo>
                    <a:pt x="182" y="423"/>
                    <a:pt x="182" y="423"/>
                    <a:pt x="182" y="423"/>
                  </a:cubicBezTo>
                  <a:cubicBezTo>
                    <a:pt x="185" y="421"/>
                    <a:pt x="187" y="419"/>
                    <a:pt x="188" y="416"/>
                  </a:cubicBezTo>
                  <a:cubicBezTo>
                    <a:pt x="188" y="413"/>
                    <a:pt x="187" y="412"/>
                    <a:pt x="186" y="409"/>
                  </a:cubicBezTo>
                  <a:cubicBezTo>
                    <a:pt x="188" y="408"/>
                    <a:pt x="192" y="405"/>
                    <a:pt x="192" y="402"/>
                  </a:cubicBezTo>
                  <a:cubicBezTo>
                    <a:pt x="192" y="402"/>
                    <a:pt x="192" y="400"/>
                    <a:pt x="192" y="400"/>
                  </a:cubicBezTo>
                  <a:cubicBezTo>
                    <a:pt x="193" y="399"/>
                    <a:pt x="195" y="399"/>
                    <a:pt x="196" y="398"/>
                  </a:cubicBezTo>
                  <a:cubicBezTo>
                    <a:pt x="196" y="397"/>
                    <a:pt x="196" y="397"/>
                    <a:pt x="196" y="397"/>
                  </a:cubicBezTo>
                  <a:cubicBezTo>
                    <a:pt x="199" y="395"/>
                    <a:pt x="199" y="393"/>
                    <a:pt x="199" y="388"/>
                  </a:cubicBezTo>
                  <a:cubicBezTo>
                    <a:pt x="200" y="389"/>
                    <a:pt x="201" y="388"/>
                    <a:pt x="202" y="389"/>
                  </a:cubicBezTo>
                  <a:cubicBezTo>
                    <a:pt x="202" y="390"/>
                    <a:pt x="202" y="390"/>
                    <a:pt x="202" y="390"/>
                  </a:cubicBezTo>
                  <a:cubicBezTo>
                    <a:pt x="202" y="390"/>
                    <a:pt x="203" y="391"/>
                    <a:pt x="204" y="391"/>
                  </a:cubicBezTo>
                  <a:cubicBezTo>
                    <a:pt x="204" y="391"/>
                    <a:pt x="205" y="389"/>
                    <a:pt x="204" y="389"/>
                  </a:cubicBezTo>
                  <a:cubicBezTo>
                    <a:pt x="206" y="390"/>
                    <a:pt x="206" y="390"/>
                    <a:pt x="206" y="390"/>
                  </a:cubicBezTo>
                  <a:cubicBezTo>
                    <a:pt x="205" y="390"/>
                    <a:pt x="205" y="393"/>
                    <a:pt x="205" y="392"/>
                  </a:cubicBezTo>
                  <a:cubicBezTo>
                    <a:pt x="204" y="396"/>
                    <a:pt x="204" y="397"/>
                    <a:pt x="203" y="400"/>
                  </a:cubicBezTo>
                  <a:cubicBezTo>
                    <a:pt x="203" y="400"/>
                    <a:pt x="201" y="401"/>
                    <a:pt x="201" y="402"/>
                  </a:cubicBezTo>
                  <a:cubicBezTo>
                    <a:pt x="199" y="406"/>
                    <a:pt x="205" y="399"/>
                    <a:pt x="205" y="399"/>
                  </a:cubicBezTo>
                  <a:cubicBezTo>
                    <a:pt x="206" y="396"/>
                    <a:pt x="208" y="391"/>
                    <a:pt x="209" y="388"/>
                  </a:cubicBezTo>
                  <a:cubicBezTo>
                    <a:pt x="210" y="384"/>
                    <a:pt x="210" y="381"/>
                    <a:pt x="212" y="378"/>
                  </a:cubicBezTo>
                  <a:cubicBezTo>
                    <a:pt x="213" y="377"/>
                    <a:pt x="217" y="372"/>
                    <a:pt x="218" y="372"/>
                  </a:cubicBezTo>
                  <a:cubicBezTo>
                    <a:pt x="219" y="371"/>
                    <a:pt x="220" y="372"/>
                    <a:pt x="220" y="371"/>
                  </a:cubicBezTo>
                  <a:cubicBezTo>
                    <a:pt x="221" y="370"/>
                    <a:pt x="220" y="369"/>
                    <a:pt x="221" y="367"/>
                  </a:cubicBezTo>
                  <a:cubicBezTo>
                    <a:pt x="221" y="367"/>
                    <a:pt x="222" y="366"/>
                    <a:pt x="222" y="366"/>
                  </a:cubicBezTo>
                  <a:cubicBezTo>
                    <a:pt x="221" y="365"/>
                    <a:pt x="222" y="356"/>
                    <a:pt x="222" y="353"/>
                  </a:cubicBezTo>
                  <a:cubicBezTo>
                    <a:pt x="221" y="353"/>
                    <a:pt x="220" y="353"/>
                    <a:pt x="220" y="352"/>
                  </a:cubicBezTo>
                  <a:cubicBezTo>
                    <a:pt x="220" y="351"/>
                    <a:pt x="221" y="350"/>
                    <a:pt x="221" y="349"/>
                  </a:cubicBezTo>
                  <a:cubicBezTo>
                    <a:pt x="219" y="349"/>
                    <a:pt x="219" y="349"/>
                    <a:pt x="219" y="349"/>
                  </a:cubicBezTo>
                  <a:cubicBezTo>
                    <a:pt x="219" y="349"/>
                    <a:pt x="219" y="347"/>
                    <a:pt x="219" y="347"/>
                  </a:cubicBezTo>
                  <a:cubicBezTo>
                    <a:pt x="221" y="348"/>
                    <a:pt x="220" y="346"/>
                    <a:pt x="220" y="346"/>
                  </a:cubicBezTo>
                  <a:cubicBezTo>
                    <a:pt x="220" y="346"/>
                    <a:pt x="220" y="342"/>
                    <a:pt x="220" y="341"/>
                  </a:cubicBezTo>
                  <a:cubicBezTo>
                    <a:pt x="220" y="340"/>
                    <a:pt x="219" y="341"/>
                    <a:pt x="219" y="339"/>
                  </a:cubicBezTo>
                  <a:cubicBezTo>
                    <a:pt x="219" y="338"/>
                    <a:pt x="221" y="338"/>
                    <a:pt x="221" y="337"/>
                  </a:cubicBezTo>
                  <a:cubicBezTo>
                    <a:pt x="222" y="335"/>
                    <a:pt x="221" y="334"/>
                    <a:pt x="221" y="3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0" name="Google Shape;765;p9">
              <a:extLst>
                <a:ext uri="{FF2B5EF4-FFF2-40B4-BE49-F238E27FC236}">
                  <a16:creationId xmlns:a16="http://schemas.microsoft.com/office/drawing/2014/main" id="{2B6B6E43-FA20-3A4C-AFBD-F7CC4A10F76E}"/>
                </a:ext>
              </a:extLst>
            </p:cNvPr>
            <p:cNvSpPr/>
            <p:nvPr/>
          </p:nvSpPr>
          <p:spPr>
            <a:xfrm>
              <a:off x="6566867" y="4912831"/>
              <a:ext cx="298203" cy="355688"/>
            </a:xfrm>
            <a:custGeom>
              <a:avLst/>
              <a:gdLst/>
              <a:ahLst/>
              <a:cxnLst/>
              <a:rect l="l" t="t" r="r" b="b"/>
              <a:pathLst>
                <a:path w="85" h="101" extrusionOk="0">
                  <a:moveTo>
                    <a:pt x="0" y="83"/>
                  </a:moveTo>
                  <a:cubicBezTo>
                    <a:pt x="0" y="83"/>
                    <a:pt x="4" y="84"/>
                    <a:pt x="6" y="88"/>
                  </a:cubicBezTo>
                  <a:cubicBezTo>
                    <a:pt x="8" y="93"/>
                    <a:pt x="8" y="93"/>
                    <a:pt x="6" y="96"/>
                  </a:cubicBezTo>
                  <a:cubicBezTo>
                    <a:pt x="5" y="98"/>
                    <a:pt x="6" y="101"/>
                    <a:pt x="9" y="101"/>
                  </a:cubicBezTo>
                  <a:cubicBezTo>
                    <a:pt x="11" y="101"/>
                    <a:pt x="10" y="99"/>
                    <a:pt x="13" y="99"/>
                  </a:cubicBezTo>
                  <a:cubicBezTo>
                    <a:pt x="15" y="99"/>
                    <a:pt x="21" y="96"/>
                    <a:pt x="21" y="96"/>
                  </a:cubicBezTo>
                  <a:cubicBezTo>
                    <a:pt x="21" y="96"/>
                    <a:pt x="30" y="91"/>
                    <a:pt x="30" y="89"/>
                  </a:cubicBezTo>
                  <a:cubicBezTo>
                    <a:pt x="30" y="87"/>
                    <a:pt x="28" y="86"/>
                    <a:pt x="33" y="84"/>
                  </a:cubicBezTo>
                  <a:cubicBezTo>
                    <a:pt x="34" y="83"/>
                    <a:pt x="35" y="85"/>
                    <a:pt x="36" y="86"/>
                  </a:cubicBezTo>
                  <a:cubicBezTo>
                    <a:pt x="38" y="87"/>
                    <a:pt x="39" y="84"/>
                    <a:pt x="41" y="86"/>
                  </a:cubicBezTo>
                  <a:cubicBezTo>
                    <a:pt x="44" y="88"/>
                    <a:pt x="46" y="86"/>
                    <a:pt x="48" y="87"/>
                  </a:cubicBezTo>
                  <a:cubicBezTo>
                    <a:pt x="50" y="88"/>
                    <a:pt x="52" y="89"/>
                    <a:pt x="52" y="87"/>
                  </a:cubicBezTo>
                  <a:cubicBezTo>
                    <a:pt x="52" y="85"/>
                    <a:pt x="53" y="74"/>
                    <a:pt x="53" y="74"/>
                  </a:cubicBezTo>
                  <a:cubicBezTo>
                    <a:pt x="53" y="74"/>
                    <a:pt x="55" y="72"/>
                    <a:pt x="57" y="72"/>
                  </a:cubicBezTo>
                  <a:cubicBezTo>
                    <a:pt x="59" y="72"/>
                    <a:pt x="58" y="65"/>
                    <a:pt x="61" y="64"/>
                  </a:cubicBezTo>
                  <a:cubicBezTo>
                    <a:pt x="64" y="63"/>
                    <a:pt x="65" y="57"/>
                    <a:pt x="68" y="57"/>
                  </a:cubicBezTo>
                  <a:cubicBezTo>
                    <a:pt x="70" y="57"/>
                    <a:pt x="74" y="54"/>
                    <a:pt x="76" y="54"/>
                  </a:cubicBezTo>
                  <a:cubicBezTo>
                    <a:pt x="79" y="54"/>
                    <a:pt x="76" y="51"/>
                    <a:pt x="80" y="51"/>
                  </a:cubicBezTo>
                  <a:cubicBezTo>
                    <a:pt x="83" y="52"/>
                    <a:pt x="85" y="47"/>
                    <a:pt x="85" y="47"/>
                  </a:cubicBezTo>
                  <a:cubicBezTo>
                    <a:pt x="85" y="47"/>
                    <a:pt x="83" y="47"/>
                    <a:pt x="81" y="45"/>
                  </a:cubicBezTo>
                  <a:cubicBezTo>
                    <a:pt x="80" y="43"/>
                    <a:pt x="80" y="46"/>
                    <a:pt x="77" y="44"/>
                  </a:cubicBezTo>
                  <a:cubicBezTo>
                    <a:pt x="75" y="42"/>
                    <a:pt x="74" y="44"/>
                    <a:pt x="74" y="41"/>
                  </a:cubicBezTo>
                  <a:cubicBezTo>
                    <a:pt x="74" y="38"/>
                    <a:pt x="73" y="37"/>
                    <a:pt x="75" y="35"/>
                  </a:cubicBezTo>
                  <a:cubicBezTo>
                    <a:pt x="76" y="33"/>
                    <a:pt x="72" y="34"/>
                    <a:pt x="72" y="32"/>
                  </a:cubicBezTo>
                  <a:cubicBezTo>
                    <a:pt x="72" y="30"/>
                    <a:pt x="70" y="31"/>
                    <a:pt x="69" y="29"/>
                  </a:cubicBezTo>
                  <a:cubicBezTo>
                    <a:pt x="68" y="27"/>
                    <a:pt x="68" y="24"/>
                    <a:pt x="68" y="24"/>
                  </a:cubicBezTo>
                  <a:cubicBezTo>
                    <a:pt x="68" y="24"/>
                    <a:pt x="64" y="23"/>
                    <a:pt x="63" y="21"/>
                  </a:cubicBezTo>
                  <a:cubicBezTo>
                    <a:pt x="63" y="19"/>
                    <a:pt x="63" y="22"/>
                    <a:pt x="60" y="21"/>
                  </a:cubicBezTo>
                  <a:cubicBezTo>
                    <a:pt x="57" y="20"/>
                    <a:pt x="60" y="19"/>
                    <a:pt x="58" y="18"/>
                  </a:cubicBezTo>
                  <a:cubicBezTo>
                    <a:pt x="56" y="17"/>
                    <a:pt x="53" y="11"/>
                    <a:pt x="53" y="11"/>
                  </a:cubicBezTo>
                  <a:cubicBezTo>
                    <a:pt x="53" y="11"/>
                    <a:pt x="53" y="7"/>
                    <a:pt x="50" y="7"/>
                  </a:cubicBezTo>
                  <a:cubicBezTo>
                    <a:pt x="48" y="7"/>
                    <a:pt x="48" y="1"/>
                    <a:pt x="48" y="1"/>
                  </a:cubicBezTo>
                  <a:cubicBezTo>
                    <a:pt x="48" y="1"/>
                    <a:pt x="44" y="0"/>
                    <a:pt x="44" y="3"/>
                  </a:cubicBezTo>
                  <a:cubicBezTo>
                    <a:pt x="44" y="6"/>
                    <a:pt x="39" y="1"/>
                    <a:pt x="39" y="4"/>
                  </a:cubicBezTo>
                  <a:cubicBezTo>
                    <a:pt x="39" y="7"/>
                    <a:pt x="36" y="5"/>
                    <a:pt x="36" y="5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1" name="Google Shape;766;p9">
              <a:extLst>
                <a:ext uri="{FF2B5EF4-FFF2-40B4-BE49-F238E27FC236}">
                  <a16:creationId xmlns:a16="http://schemas.microsoft.com/office/drawing/2014/main" id="{250B7BC4-25F3-6249-8492-7975E4484398}"/>
                </a:ext>
              </a:extLst>
            </p:cNvPr>
            <p:cNvSpPr/>
            <p:nvPr/>
          </p:nvSpPr>
          <p:spPr>
            <a:xfrm>
              <a:off x="6566867" y="4912831"/>
              <a:ext cx="298203" cy="355688"/>
            </a:xfrm>
            <a:custGeom>
              <a:avLst/>
              <a:gdLst/>
              <a:ahLst/>
              <a:cxnLst/>
              <a:rect l="l" t="t" r="r" b="b"/>
              <a:pathLst>
                <a:path w="85" h="101" extrusionOk="0">
                  <a:moveTo>
                    <a:pt x="0" y="83"/>
                  </a:moveTo>
                  <a:cubicBezTo>
                    <a:pt x="0" y="83"/>
                    <a:pt x="4" y="84"/>
                    <a:pt x="6" y="88"/>
                  </a:cubicBezTo>
                  <a:cubicBezTo>
                    <a:pt x="8" y="93"/>
                    <a:pt x="8" y="93"/>
                    <a:pt x="6" y="96"/>
                  </a:cubicBezTo>
                  <a:cubicBezTo>
                    <a:pt x="5" y="98"/>
                    <a:pt x="6" y="101"/>
                    <a:pt x="9" y="101"/>
                  </a:cubicBezTo>
                  <a:cubicBezTo>
                    <a:pt x="11" y="101"/>
                    <a:pt x="10" y="99"/>
                    <a:pt x="13" y="99"/>
                  </a:cubicBezTo>
                  <a:cubicBezTo>
                    <a:pt x="15" y="99"/>
                    <a:pt x="21" y="96"/>
                    <a:pt x="21" y="96"/>
                  </a:cubicBezTo>
                  <a:cubicBezTo>
                    <a:pt x="21" y="96"/>
                    <a:pt x="30" y="91"/>
                    <a:pt x="30" y="89"/>
                  </a:cubicBezTo>
                  <a:cubicBezTo>
                    <a:pt x="30" y="87"/>
                    <a:pt x="28" y="86"/>
                    <a:pt x="33" y="84"/>
                  </a:cubicBezTo>
                  <a:cubicBezTo>
                    <a:pt x="34" y="83"/>
                    <a:pt x="35" y="85"/>
                    <a:pt x="36" y="86"/>
                  </a:cubicBezTo>
                  <a:cubicBezTo>
                    <a:pt x="38" y="87"/>
                    <a:pt x="39" y="84"/>
                    <a:pt x="41" y="86"/>
                  </a:cubicBezTo>
                  <a:cubicBezTo>
                    <a:pt x="44" y="88"/>
                    <a:pt x="46" y="86"/>
                    <a:pt x="48" y="87"/>
                  </a:cubicBezTo>
                  <a:cubicBezTo>
                    <a:pt x="50" y="88"/>
                    <a:pt x="52" y="89"/>
                    <a:pt x="52" y="87"/>
                  </a:cubicBezTo>
                  <a:cubicBezTo>
                    <a:pt x="52" y="85"/>
                    <a:pt x="53" y="74"/>
                    <a:pt x="53" y="74"/>
                  </a:cubicBezTo>
                  <a:cubicBezTo>
                    <a:pt x="53" y="74"/>
                    <a:pt x="55" y="72"/>
                    <a:pt x="57" y="72"/>
                  </a:cubicBezTo>
                  <a:cubicBezTo>
                    <a:pt x="59" y="72"/>
                    <a:pt x="58" y="65"/>
                    <a:pt x="61" y="64"/>
                  </a:cubicBezTo>
                  <a:cubicBezTo>
                    <a:pt x="64" y="63"/>
                    <a:pt x="65" y="57"/>
                    <a:pt x="68" y="57"/>
                  </a:cubicBezTo>
                  <a:cubicBezTo>
                    <a:pt x="70" y="57"/>
                    <a:pt x="74" y="54"/>
                    <a:pt x="76" y="54"/>
                  </a:cubicBezTo>
                  <a:cubicBezTo>
                    <a:pt x="79" y="54"/>
                    <a:pt x="76" y="51"/>
                    <a:pt x="80" y="51"/>
                  </a:cubicBezTo>
                  <a:cubicBezTo>
                    <a:pt x="83" y="52"/>
                    <a:pt x="85" y="47"/>
                    <a:pt x="85" y="47"/>
                  </a:cubicBezTo>
                  <a:cubicBezTo>
                    <a:pt x="85" y="47"/>
                    <a:pt x="83" y="47"/>
                    <a:pt x="81" y="45"/>
                  </a:cubicBezTo>
                  <a:cubicBezTo>
                    <a:pt x="80" y="43"/>
                    <a:pt x="80" y="46"/>
                    <a:pt x="77" y="44"/>
                  </a:cubicBezTo>
                  <a:cubicBezTo>
                    <a:pt x="75" y="42"/>
                    <a:pt x="74" y="44"/>
                    <a:pt x="74" y="41"/>
                  </a:cubicBezTo>
                  <a:cubicBezTo>
                    <a:pt x="74" y="38"/>
                    <a:pt x="73" y="37"/>
                    <a:pt x="75" y="35"/>
                  </a:cubicBezTo>
                  <a:cubicBezTo>
                    <a:pt x="76" y="33"/>
                    <a:pt x="72" y="34"/>
                    <a:pt x="72" y="32"/>
                  </a:cubicBezTo>
                  <a:cubicBezTo>
                    <a:pt x="72" y="30"/>
                    <a:pt x="70" y="31"/>
                    <a:pt x="69" y="29"/>
                  </a:cubicBezTo>
                  <a:cubicBezTo>
                    <a:pt x="68" y="27"/>
                    <a:pt x="68" y="24"/>
                    <a:pt x="68" y="24"/>
                  </a:cubicBezTo>
                  <a:cubicBezTo>
                    <a:pt x="68" y="24"/>
                    <a:pt x="64" y="23"/>
                    <a:pt x="63" y="21"/>
                  </a:cubicBezTo>
                  <a:cubicBezTo>
                    <a:pt x="63" y="19"/>
                    <a:pt x="63" y="22"/>
                    <a:pt x="60" y="21"/>
                  </a:cubicBezTo>
                  <a:cubicBezTo>
                    <a:pt x="57" y="20"/>
                    <a:pt x="60" y="19"/>
                    <a:pt x="58" y="18"/>
                  </a:cubicBezTo>
                  <a:cubicBezTo>
                    <a:pt x="56" y="17"/>
                    <a:pt x="53" y="11"/>
                    <a:pt x="53" y="11"/>
                  </a:cubicBezTo>
                  <a:cubicBezTo>
                    <a:pt x="53" y="11"/>
                    <a:pt x="53" y="7"/>
                    <a:pt x="50" y="7"/>
                  </a:cubicBezTo>
                  <a:cubicBezTo>
                    <a:pt x="48" y="7"/>
                    <a:pt x="48" y="1"/>
                    <a:pt x="48" y="1"/>
                  </a:cubicBezTo>
                  <a:cubicBezTo>
                    <a:pt x="48" y="1"/>
                    <a:pt x="44" y="0"/>
                    <a:pt x="44" y="3"/>
                  </a:cubicBezTo>
                  <a:cubicBezTo>
                    <a:pt x="44" y="6"/>
                    <a:pt x="39" y="1"/>
                    <a:pt x="39" y="4"/>
                  </a:cubicBezTo>
                  <a:cubicBezTo>
                    <a:pt x="39" y="7"/>
                    <a:pt x="36" y="5"/>
                    <a:pt x="36" y="5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" name="Google Shape;767;p9">
              <a:extLst>
                <a:ext uri="{FF2B5EF4-FFF2-40B4-BE49-F238E27FC236}">
                  <a16:creationId xmlns:a16="http://schemas.microsoft.com/office/drawing/2014/main" id="{52C9324B-7680-DC41-ADEA-F797817ED328}"/>
                </a:ext>
              </a:extLst>
            </p:cNvPr>
            <p:cNvSpPr/>
            <p:nvPr/>
          </p:nvSpPr>
          <p:spPr>
            <a:xfrm>
              <a:off x="6453694" y="2446366"/>
              <a:ext cx="123953" cy="122156"/>
            </a:xfrm>
            <a:custGeom>
              <a:avLst/>
              <a:gdLst/>
              <a:ahLst/>
              <a:cxnLst/>
              <a:rect l="l" t="t" r="r" b="b"/>
              <a:pathLst>
                <a:path w="35" h="35" extrusionOk="0">
                  <a:moveTo>
                    <a:pt x="31" y="7"/>
                  </a:moveTo>
                  <a:cubicBezTo>
                    <a:pt x="31" y="7"/>
                    <a:pt x="24" y="9"/>
                    <a:pt x="23" y="6"/>
                  </a:cubicBezTo>
                  <a:cubicBezTo>
                    <a:pt x="23" y="4"/>
                    <a:pt x="22" y="5"/>
                    <a:pt x="22" y="5"/>
                  </a:cubicBezTo>
                  <a:cubicBezTo>
                    <a:pt x="22" y="5"/>
                    <a:pt x="19" y="4"/>
                    <a:pt x="17" y="3"/>
                  </a:cubicBezTo>
                  <a:cubicBezTo>
                    <a:pt x="15" y="2"/>
                    <a:pt x="11" y="6"/>
                    <a:pt x="9" y="4"/>
                  </a:cubicBezTo>
                  <a:cubicBezTo>
                    <a:pt x="8" y="3"/>
                    <a:pt x="7" y="1"/>
                    <a:pt x="6" y="3"/>
                  </a:cubicBezTo>
                  <a:cubicBezTo>
                    <a:pt x="5" y="5"/>
                    <a:pt x="3" y="2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4" y="9"/>
                    <a:pt x="4" y="12"/>
                  </a:cubicBezTo>
                  <a:cubicBezTo>
                    <a:pt x="5" y="15"/>
                    <a:pt x="2" y="12"/>
                    <a:pt x="4" y="15"/>
                  </a:cubicBezTo>
                  <a:cubicBezTo>
                    <a:pt x="6" y="18"/>
                    <a:pt x="11" y="22"/>
                    <a:pt x="12" y="24"/>
                  </a:cubicBezTo>
                  <a:cubicBezTo>
                    <a:pt x="14" y="27"/>
                    <a:pt x="14" y="26"/>
                    <a:pt x="16" y="27"/>
                  </a:cubicBezTo>
                  <a:cubicBezTo>
                    <a:pt x="17" y="29"/>
                    <a:pt x="20" y="30"/>
                    <a:pt x="20" y="30"/>
                  </a:cubicBezTo>
                  <a:cubicBezTo>
                    <a:pt x="20" y="30"/>
                    <a:pt x="21" y="31"/>
                    <a:pt x="21" y="32"/>
                  </a:cubicBezTo>
                  <a:cubicBezTo>
                    <a:pt x="22" y="34"/>
                    <a:pt x="23" y="34"/>
                    <a:pt x="24" y="35"/>
                  </a:cubicBezTo>
                  <a:cubicBezTo>
                    <a:pt x="23" y="33"/>
                    <a:pt x="22" y="32"/>
                    <a:pt x="23" y="30"/>
                  </a:cubicBezTo>
                  <a:cubicBezTo>
                    <a:pt x="23" y="28"/>
                    <a:pt x="23" y="27"/>
                    <a:pt x="25" y="25"/>
                  </a:cubicBezTo>
                  <a:cubicBezTo>
                    <a:pt x="26" y="25"/>
                    <a:pt x="27" y="25"/>
                    <a:pt x="28" y="24"/>
                  </a:cubicBezTo>
                  <a:cubicBezTo>
                    <a:pt x="29" y="23"/>
                    <a:pt x="29" y="22"/>
                    <a:pt x="30" y="21"/>
                  </a:cubicBezTo>
                  <a:cubicBezTo>
                    <a:pt x="31" y="20"/>
                    <a:pt x="33" y="21"/>
                    <a:pt x="34" y="19"/>
                  </a:cubicBezTo>
                  <a:cubicBezTo>
                    <a:pt x="35" y="17"/>
                    <a:pt x="29" y="17"/>
                    <a:pt x="30" y="15"/>
                  </a:cubicBezTo>
                  <a:cubicBezTo>
                    <a:pt x="30" y="14"/>
                    <a:pt x="33" y="15"/>
                    <a:pt x="33" y="14"/>
                  </a:cubicBezTo>
                  <a:cubicBezTo>
                    <a:pt x="34" y="12"/>
                    <a:pt x="31" y="12"/>
                    <a:pt x="31" y="10"/>
                  </a:cubicBezTo>
                  <a:cubicBezTo>
                    <a:pt x="30" y="9"/>
                    <a:pt x="31" y="8"/>
                    <a:pt x="3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3" name="Google Shape;768;p9">
              <a:extLst>
                <a:ext uri="{FF2B5EF4-FFF2-40B4-BE49-F238E27FC236}">
                  <a16:creationId xmlns:a16="http://schemas.microsoft.com/office/drawing/2014/main" id="{1CC57A4A-0CFC-7D43-9CE7-B6280FF0B59A}"/>
                </a:ext>
              </a:extLst>
            </p:cNvPr>
            <p:cNvSpPr/>
            <p:nvPr/>
          </p:nvSpPr>
          <p:spPr>
            <a:xfrm>
              <a:off x="6453694" y="2446366"/>
              <a:ext cx="123953" cy="122156"/>
            </a:xfrm>
            <a:custGeom>
              <a:avLst/>
              <a:gdLst/>
              <a:ahLst/>
              <a:cxnLst/>
              <a:rect l="l" t="t" r="r" b="b"/>
              <a:pathLst>
                <a:path w="35" h="35" extrusionOk="0">
                  <a:moveTo>
                    <a:pt x="31" y="7"/>
                  </a:moveTo>
                  <a:cubicBezTo>
                    <a:pt x="31" y="7"/>
                    <a:pt x="24" y="9"/>
                    <a:pt x="23" y="6"/>
                  </a:cubicBezTo>
                  <a:cubicBezTo>
                    <a:pt x="23" y="4"/>
                    <a:pt x="22" y="5"/>
                    <a:pt x="22" y="5"/>
                  </a:cubicBezTo>
                  <a:cubicBezTo>
                    <a:pt x="22" y="5"/>
                    <a:pt x="19" y="4"/>
                    <a:pt x="17" y="3"/>
                  </a:cubicBezTo>
                  <a:cubicBezTo>
                    <a:pt x="15" y="2"/>
                    <a:pt x="11" y="6"/>
                    <a:pt x="9" y="4"/>
                  </a:cubicBezTo>
                  <a:cubicBezTo>
                    <a:pt x="8" y="3"/>
                    <a:pt x="7" y="1"/>
                    <a:pt x="6" y="3"/>
                  </a:cubicBezTo>
                  <a:cubicBezTo>
                    <a:pt x="5" y="5"/>
                    <a:pt x="3" y="2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4" y="9"/>
                    <a:pt x="4" y="12"/>
                  </a:cubicBezTo>
                  <a:cubicBezTo>
                    <a:pt x="5" y="15"/>
                    <a:pt x="2" y="12"/>
                    <a:pt x="4" y="15"/>
                  </a:cubicBezTo>
                  <a:cubicBezTo>
                    <a:pt x="6" y="18"/>
                    <a:pt x="11" y="22"/>
                    <a:pt x="12" y="24"/>
                  </a:cubicBezTo>
                  <a:cubicBezTo>
                    <a:pt x="14" y="27"/>
                    <a:pt x="14" y="26"/>
                    <a:pt x="16" y="27"/>
                  </a:cubicBezTo>
                  <a:cubicBezTo>
                    <a:pt x="17" y="29"/>
                    <a:pt x="20" y="30"/>
                    <a:pt x="20" y="30"/>
                  </a:cubicBezTo>
                  <a:cubicBezTo>
                    <a:pt x="20" y="30"/>
                    <a:pt x="21" y="31"/>
                    <a:pt x="21" y="32"/>
                  </a:cubicBezTo>
                  <a:cubicBezTo>
                    <a:pt x="22" y="34"/>
                    <a:pt x="23" y="34"/>
                    <a:pt x="24" y="35"/>
                  </a:cubicBezTo>
                  <a:cubicBezTo>
                    <a:pt x="23" y="33"/>
                    <a:pt x="22" y="32"/>
                    <a:pt x="23" y="30"/>
                  </a:cubicBezTo>
                  <a:cubicBezTo>
                    <a:pt x="23" y="28"/>
                    <a:pt x="23" y="27"/>
                    <a:pt x="25" y="25"/>
                  </a:cubicBezTo>
                  <a:cubicBezTo>
                    <a:pt x="26" y="25"/>
                    <a:pt x="27" y="25"/>
                    <a:pt x="28" y="24"/>
                  </a:cubicBezTo>
                  <a:cubicBezTo>
                    <a:pt x="29" y="23"/>
                    <a:pt x="29" y="22"/>
                    <a:pt x="30" y="21"/>
                  </a:cubicBezTo>
                  <a:cubicBezTo>
                    <a:pt x="31" y="20"/>
                    <a:pt x="33" y="21"/>
                    <a:pt x="34" y="19"/>
                  </a:cubicBezTo>
                  <a:cubicBezTo>
                    <a:pt x="35" y="17"/>
                    <a:pt x="29" y="17"/>
                    <a:pt x="30" y="15"/>
                  </a:cubicBezTo>
                  <a:cubicBezTo>
                    <a:pt x="30" y="14"/>
                    <a:pt x="33" y="15"/>
                    <a:pt x="33" y="14"/>
                  </a:cubicBezTo>
                  <a:cubicBezTo>
                    <a:pt x="34" y="12"/>
                    <a:pt x="31" y="12"/>
                    <a:pt x="31" y="10"/>
                  </a:cubicBezTo>
                  <a:cubicBezTo>
                    <a:pt x="30" y="9"/>
                    <a:pt x="31" y="8"/>
                    <a:pt x="3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4" name="Google Shape;769;p9">
              <a:extLst>
                <a:ext uri="{FF2B5EF4-FFF2-40B4-BE49-F238E27FC236}">
                  <a16:creationId xmlns:a16="http://schemas.microsoft.com/office/drawing/2014/main" id="{70DDBF7C-EA82-C640-A542-6B764042CA90}"/>
                </a:ext>
              </a:extLst>
            </p:cNvPr>
            <p:cNvSpPr/>
            <p:nvPr/>
          </p:nvSpPr>
          <p:spPr>
            <a:xfrm>
              <a:off x="3839923" y="4637980"/>
              <a:ext cx="370060" cy="454491"/>
            </a:xfrm>
            <a:custGeom>
              <a:avLst/>
              <a:gdLst/>
              <a:ahLst/>
              <a:cxnLst/>
              <a:rect l="l" t="t" r="r" b="b"/>
              <a:pathLst>
                <a:path w="105" h="129" extrusionOk="0">
                  <a:moveTo>
                    <a:pt x="5" y="55"/>
                  </a:moveTo>
                  <a:cubicBezTo>
                    <a:pt x="6" y="55"/>
                    <a:pt x="7" y="55"/>
                    <a:pt x="7" y="55"/>
                  </a:cubicBezTo>
                  <a:cubicBezTo>
                    <a:pt x="8" y="56"/>
                    <a:pt x="9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7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8" y="61"/>
                    <a:pt x="6" y="63"/>
                  </a:cubicBezTo>
                  <a:cubicBezTo>
                    <a:pt x="5" y="65"/>
                    <a:pt x="1" y="70"/>
                    <a:pt x="1" y="7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5"/>
                    <a:pt x="5" y="84"/>
                    <a:pt x="7" y="85"/>
                  </a:cubicBezTo>
                  <a:cubicBezTo>
                    <a:pt x="9" y="87"/>
                    <a:pt x="11" y="90"/>
                    <a:pt x="11" y="90"/>
                  </a:cubicBezTo>
                  <a:cubicBezTo>
                    <a:pt x="11" y="90"/>
                    <a:pt x="12" y="96"/>
                    <a:pt x="13" y="98"/>
                  </a:cubicBezTo>
                  <a:cubicBezTo>
                    <a:pt x="14" y="101"/>
                    <a:pt x="14" y="105"/>
                    <a:pt x="16" y="107"/>
                  </a:cubicBezTo>
                  <a:cubicBezTo>
                    <a:pt x="17" y="109"/>
                    <a:pt x="17" y="116"/>
                    <a:pt x="17" y="116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22" y="126"/>
                    <a:pt x="22" y="126"/>
                    <a:pt x="22" y="126"/>
                  </a:cubicBezTo>
                  <a:cubicBezTo>
                    <a:pt x="29" y="120"/>
                    <a:pt x="29" y="120"/>
                    <a:pt x="29" y="120"/>
                  </a:cubicBezTo>
                  <a:cubicBezTo>
                    <a:pt x="29" y="120"/>
                    <a:pt x="34" y="123"/>
                    <a:pt x="37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5" y="126"/>
                    <a:pt x="45" y="128"/>
                  </a:cubicBezTo>
                  <a:cubicBezTo>
                    <a:pt x="46" y="128"/>
                    <a:pt x="46" y="129"/>
                    <a:pt x="46" y="129"/>
                  </a:cubicBezTo>
                  <a:cubicBezTo>
                    <a:pt x="46" y="129"/>
                    <a:pt x="47" y="128"/>
                    <a:pt x="48" y="124"/>
                  </a:cubicBezTo>
                  <a:cubicBezTo>
                    <a:pt x="50" y="119"/>
                    <a:pt x="52" y="122"/>
                    <a:pt x="52" y="122"/>
                  </a:cubicBezTo>
                  <a:cubicBezTo>
                    <a:pt x="65" y="122"/>
                    <a:pt x="65" y="122"/>
                    <a:pt x="65" y="122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70" y="107"/>
                    <a:pt x="73" y="102"/>
                    <a:pt x="73" y="101"/>
                  </a:cubicBezTo>
                  <a:cubicBezTo>
                    <a:pt x="73" y="99"/>
                    <a:pt x="78" y="93"/>
                    <a:pt x="78" y="93"/>
                  </a:cubicBezTo>
                  <a:cubicBezTo>
                    <a:pt x="88" y="92"/>
                    <a:pt x="88" y="92"/>
                    <a:pt x="88" y="9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101" y="98"/>
                    <a:pt x="101" y="98"/>
                    <a:pt x="101" y="98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1" y="94"/>
                    <a:pt x="101" y="94"/>
                    <a:pt x="101" y="94"/>
                  </a:cubicBezTo>
                  <a:cubicBezTo>
                    <a:pt x="101" y="94"/>
                    <a:pt x="104" y="86"/>
                    <a:pt x="104" y="83"/>
                  </a:cubicBezTo>
                  <a:cubicBezTo>
                    <a:pt x="104" y="80"/>
                    <a:pt x="105" y="80"/>
                    <a:pt x="104" y="78"/>
                  </a:cubicBezTo>
                  <a:cubicBezTo>
                    <a:pt x="103" y="76"/>
                    <a:pt x="102" y="74"/>
                    <a:pt x="100" y="73"/>
                  </a:cubicBezTo>
                  <a:cubicBezTo>
                    <a:pt x="97" y="71"/>
                    <a:pt x="97" y="69"/>
                    <a:pt x="97" y="66"/>
                  </a:cubicBezTo>
                  <a:cubicBezTo>
                    <a:pt x="96" y="64"/>
                    <a:pt x="97" y="61"/>
                    <a:pt x="97" y="61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4" y="60"/>
                    <a:pt x="83" y="57"/>
                  </a:cubicBezTo>
                  <a:cubicBezTo>
                    <a:pt x="81" y="54"/>
                    <a:pt x="80" y="52"/>
                    <a:pt x="81" y="50"/>
                  </a:cubicBezTo>
                  <a:cubicBezTo>
                    <a:pt x="82" y="48"/>
                    <a:pt x="84" y="45"/>
                    <a:pt x="84" y="45"/>
                  </a:cubicBezTo>
                  <a:cubicBezTo>
                    <a:pt x="84" y="45"/>
                    <a:pt x="83" y="42"/>
                    <a:pt x="82" y="40"/>
                  </a:cubicBezTo>
                  <a:cubicBezTo>
                    <a:pt x="81" y="37"/>
                    <a:pt x="81" y="34"/>
                    <a:pt x="79" y="32"/>
                  </a:cubicBezTo>
                  <a:cubicBezTo>
                    <a:pt x="78" y="30"/>
                    <a:pt x="76" y="32"/>
                    <a:pt x="74" y="32"/>
                  </a:cubicBezTo>
                  <a:cubicBezTo>
                    <a:pt x="71" y="32"/>
                    <a:pt x="70" y="30"/>
                    <a:pt x="67" y="30"/>
                  </a:cubicBezTo>
                  <a:cubicBezTo>
                    <a:pt x="64" y="30"/>
                    <a:pt x="63" y="28"/>
                    <a:pt x="61" y="27"/>
                  </a:cubicBezTo>
                  <a:cubicBezTo>
                    <a:pt x="58" y="25"/>
                    <a:pt x="59" y="24"/>
                    <a:pt x="56" y="23"/>
                  </a:cubicBezTo>
                  <a:cubicBezTo>
                    <a:pt x="53" y="21"/>
                    <a:pt x="52" y="20"/>
                    <a:pt x="49" y="17"/>
                  </a:cubicBezTo>
                  <a:cubicBezTo>
                    <a:pt x="47" y="14"/>
                    <a:pt x="46" y="18"/>
                    <a:pt x="44" y="18"/>
                  </a:cubicBezTo>
                  <a:cubicBezTo>
                    <a:pt x="41" y="17"/>
                    <a:pt x="41" y="17"/>
                    <a:pt x="39" y="16"/>
                  </a:cubicBezTo>
                  <a:cubicBezTo>
                    <a:pt x="37" y="16"/>
                    <a:pt x="36" y="13"/>
                    <a:pt x="35" y="11"/>
                  </a:cubicBezTo>
                  <a:cubicBezTo>
                    <a:pt x="34" y="9"/>
                    <a:pt x="38" y="2"/>
                    <a:pt x="38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0"/>
                    <a:pt x="26" y="2"/>
                    <a:pt x="22" y="2"/>
                  </a:cubicBezTo>
                  <a:cubicBezTo>
                    <a:pt x="19" y="3"/>
                    <a:pt x="13" y="13"/>
                    <a:pt x="13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8" y="14"/>
                    <a:pt x="9" y="16"/>
                  </a:cubicBezTo>
                  <a:cubicBezTo>
                    <a:pt x="10" y="17"/>
                    <a:pt x="5" y="19"/>
                    <a:pt x="4" y="18"/>
                  </a:cubicBezTo>
                  <a:cubicBezTo>
                    <a:pt x="2" y="17"/>
                    <a:pt x="0" y="17"/>
                    <a:pt x="0" y="1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1" y="40"/>
                    <a:pt x="2" y="42"/>
                  </a:cubicBezTo>
                  <a:cubicBezTo>
                    <a:pt x="3" y="45"/>
                    <a:pt x="4" y="47"/>
                    <a:pt x="4" y="47"/>
                  </a:cubicBezTo>
                  <a:cubicBezTo>
                    <a:pt x="4" y="47"/>
                    <a:pt x="3" y="49"/>
                    <a:pt x="4" y="51"/>
                  </a:cubicBezTo>
                  <a:cubicBezTo>
                    <a:pt x="5" y="52"/>
                    <a:pt x="5" y="55"/>
                    <a:pt x="5" y="55"/>
                  </a:cubicBezTo>
                  <a:close/>
                  <a:moveTo>
                    <a:pt x="22" y="84"/>
                  </a:moveTo>
                  <a:cubicBezTo>
                    <a:pt x="25" y="85"/>
                    <a:pt x="24" y="90"/>
                    <a:pt x="24" y="90"/>
                  </a:cubicBezTo>
                  <a:cubicBezTo>
                    <a:pt x="23" y="89"/>
                    <a:pt x="19" y="83"/>
                    <a:pt x="22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5" name="Google Shape;770;p9">
              <a:extLst>
                <a:ext uri="{FF2B5EF4-FFF2-40B4-BE49-F238E27FC236}">
                  <a16:creationId xmlns:a16="http://schemas.microsoft.com/office/drawing/2014/main" id="{E53B281E-9B5E-9243-9E3C-5EBDE3D62BA5}"/>
                </a:ext>
              </a:extLst>
            </p:cNvPr>
            <p:cNvSpPr/>
            <p:nvPr/>
          </p:nvSpPr>
          <p:spPr>
            <a:xfrm>
              <a:off x="3839923" y="4637980"/>
              <a:ext cx="370060" cy="454491"/>
            </a:xfrm>
            <a:custGeom>
              <a:avLst/>
              <a:gdLst/>
              <a:ahLst/>
              <a:cxnLst/>
              <a:rect l="l" t="t" r="r" b="b"/>
              <a:pathLst>
                <a:path w="105" h="129" extrusionOk="0">
                  <a:moveTo>
                    <a:pt x="5" y="55"/>
                  </a:moveTo>
                  <a:cubicBezTo>
                    <a:pt x="6" y="55"/>
                    <a:pt x="7" y="55"/>
                    <a:pt x="7" y="55"/>
                  </a:cubicBezTo>
                  <a:cubicBezTo>
                    <a:pt x="8" y="56"/>
                    <a:pt x="9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7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8" y="61"/>
                    <a:pt x="6" y="63"/>
                  </a:cubicBezTo>
                  <a:cubicBezTo>
                    <a:pt x="5" y="65"/>
                    <a:pt x="1" y="70"/>
                    <a:pt x="1" y="7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5"/>
                    <a:pt x="5" y="84"/>
                    <a:pt x="7" y="85"/>
                  </a:cubicBezTo>
                  <a:cubicBezTo>
                    <a:pt x="9" y="87"/>
                    <a:pt x="11" y="90"/>
                    <a:pt x="11" y="90"/>
                  </a:cubicBezTo>
                  <a:cubicBezTo>
                    <a:pt x="11" y="90"/>
                    <a:pt x="12" y="96"/>
                    <a:pt x="13" y="98"/>
                  </a:cubicBezTo>
                  <a:cubicBezTo>
                    <a:pt x="14" y="101"/>
                    <a:pt x="14" y="105"/>
                    <a:pt x="16" y="107"/>
                  </a:cubicBezTo>
                  <a:cubicBezTo>
                    <a:pt x="17" y="109"/>
                    <a:pt x="17" y="116"/>
                    <a:pt x="17" y="116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22" y="126"/>
                    <a:pt x="22" y="126"/>
                    <a:pt x="22" y="126"/>
                  </a:cubicBezTo>
                  <a:cubicBezTo>
                    <a:pt x="29" y="120"/>
                    <a:pt x="29" y="120"/>
                    <a:pt x="29" y="120"/>
                  </a:cubicBezTo>
                  <a:cubicBezTo>
                    <a:pt x="29" y="120"/>
                    <a:pt x="34" y="123"/>
                    <a:pt x="37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5" y="126"/>
                    <a:pt x="45" y="128"/>
                  </a:cubicBezTo>
                  <a:cubicBezTo>
                    <a:pt x="46" y="128"/>
                    <a:pt x="46" y="129"/>
                    <a:pt x="46" y="129"/>
                  </a:cubicBezTo>
                  <a:cubicBezTo>
                    <a:pt x="46" y="129"/>
                    <a:pt x="47" y="128"/>
                    <a:pt x="48" y="124"/>
                  </a:cubicBezTo>
                  <a:cubicBezTo>
                    <a:pt x="50" y="119"/>
                    <a:pt x="52" y="122"/>
                    <a:pt x="52" y="122"/>
                  </a:cubicBezTo>
                  <a:cubicBezTo>
                    <a:pt x="65" y="122"/>
                    <a:pt x="65" y="122"/>
                    <a:pt x="65" y="122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70" y="107"/>
                    <a:pt x="73" y="102"/>
                    <a:pt x="73" y="101"/>
                  </a:cubicBezTo>
                  <a:cubicBezTo>
                    <a:pt x="73" y="99"/>
                    <a:pt x="78" y="93"/>
                    <a:pt x="78" y="93"/>
                  </a:cubicBezTo>
                  <a:cubicBezTo>
                    <a:pt x="88" y="92"/>
                    <a:pt x="88" y="92"/>
                    <a:pt x="88" y="9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101" y="98"/>
                    <a:pt x="101" y="98"/>
                    <a:pt x="101" y="98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1" y="94"/>
                    <a:pt x="101" y="94"/>
                    <a:pt x="101" y="94"/>
                  </a:cubicBezTo>
                  <a:cubicBezTo>
                    <a:pt x="101" y="94"/>
                    <a:pt x="104" y="86"/>
                    <a:pt x="104" y="83"/>
                  </a:cubicBezTo>
                  <a:cubicBezTo>
                    <a:pt x="104" y="80"/>
                    <a:pt x="105" y="80"/>
                    <a:pt x="104" y="78"/>
                  </a:cubicBezTo>
                  <a:cubicBezTo>
                    <a:pt x="103" y="76"/>
                    <a:pt x="102" y="74"/>
                    <a:pt x="100" y="73"/>
                  </a:cubicBezTo>
                  <a:cubicBezTo>
                    <a:pt x="97" y="71"/>
                    <a:pt x="97" y="69"/>
                    <a:pt x="97" y="66"/>
                  </a:cubicBezTo>
                  <a:cubicBezTo>
                    <a:pt x="96" y="64"/>
                    <a:pt x="97" y="61"/>
                    <a:pt x="97" y="61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4" y="60"/>
                    <a:pt x="83" y="57"/>
                  </a:cubicBezTo>
                  <a:cubicBezTo>
                    <a:pt x="81" y="54"/>
                    <a:pt x="80" y="52"/>
                    <a:pt x="81" y="50"/>
                  </a:cubicBezTo>
                  <a:cubicBezTo>
                    <a:pt x="82" y="48"/>
                    <a:pt x="84" y="45"/>
                    <a:pt x="84" y="45"/>
                  </a:cubicBezTo>
                  <a:cubicBezTo>
                    <a:pt x="84" y="45"/>
                    <a:pt x="83" y="42"/>
                    <a:pt x="82" y="40"/>
                  </a:cubicBezTo>
                  <a:cubicBezTo>
                    <a:pt x="81" y="37"/>
                    <a:pt x="81" y="34"/>
                    <a:pt x="79" y="32"/>
                  </a:cubicBezTo>
                  <a:cubicBezTo>
                    <a:pt x="78" y="30"/>
                    <a:pt x="76" y="32"/>
                    <a:pt x="74" y="32"/>
                  </a:cubicBezTo>
                  <a:cubicBezTo>
                    <a:pt x="71" y="32"/>
                    <a:pt x="70" y="30"/>
                    <a:pt x="67" y="30"/>
                  </a:cubicBezTo>
                  <a:cubicBezTo>
                    <a:pt x="64" y="30"/>
                    <a:pt x="63" y="28"/>
                    <a:pt x="61" y="27"/>
                  </a:cubicBezTo>
                  <a:cubicBezTo>
                    <a:pt x="58" y="25"/>
                    <a:pt x="59" y="24"/>
                    <a:pt x="56" y="23"/>
                  </a:cubicBezTo>
                  <a:cubicBezTo>
                    <a:pt x="53" y="21"/>
                    <a:pt x="52" y="20"/>
                    <a:pt x="49" y="17"/>
                  </a:cubicBezTo>
                  <a:cubicBezTo>
                    <a:pt x="47" y="14"/>
                    <a:pt x="46" y="18"/>
                    <a:pt x="44" y="18"/>
                  </a:cubicBezTo>
                  <a:cubicBezTo>
                    <a:pt x="41" y="17"/>
                    <a:pt x="41" y="17"/>
                    <a:pt x="39" y="16"/>
                  </a:cubicBezTo>
                  <a:cubicBezTo>
                    <a:pt x="37" y="16"/>
                    <a:pt x="36" y="13"/>
                    <a:pt x="35" y="11"/>
                  </a:cubicBezTo>
                  <a:cubicBezTo>
                    <a:pt x="34" y="9"/>
                    <a:pt x="38" y="2"/>
                    <a:pt x="38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0"/>
                    <a:pt x="26" y="2"/>
                    <a:pt x="22" y="2"/>
                  </a:cubicBezTo>
                  <a:cubicBezTo>
                    <a:pt x="19" y="3"/>
                    <a:pt x="13" y="13"/>
                    <a:pt x="13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8" y="14"/>
                    <a:pt x="9" y="16"/>
                  </a:cubicBezTo>
                  <a:cubicBezTo>
                    <a:pt x="10" y="17"/>
                    <a:pt x="5" y="19"/>
                    <a:pt x="4" y="18"/>
                  </a:cubicBezTo>
                  <a:cubicBezTo>
                    <a:pt x="2" y="17"/>
                    <a:pt x="0" y="17"/>
                    <a:pt x="0" y="1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1" y="40"/>
                    <a:pt x="2" y="42"/>
                  </a:cubicBezTo>
                  <a:cubicBezTo>
                    <a:pt x="3" y="45"/>
                    <a:pt x="4" y="47"/>
                    <a:pt x="4" y="47"/>
                  </a:cubicBezTo>
                  <a:cubicBezTo>
                    <a:pt x="4" y="47"/>
                    <a:pt x="3" y="49"/>
                    <a:pt x="4" y="51"/>
                  </a:cubicBezTo>
                  <a:cubicBezTo>
                    <a:pt x="5" y="52"/>
                    <a:pt x="5" y="55"/>
                    <a:pt x="5" y="55"/>
                  </a:cubicBezTo>
                  <a:close/>
                  <a:moveTo>
                    <a:pt x="22" y="84"/>
                  </a:moveTo>
                  <a:cubicBezTo>
                    <a:pt x="25" y="85"/>
                    <a:pt x="24" y="90"/>
                    <a:pt x="24" y="90"/>
                  </a:cubicBezTo>
                  <a:cubicBezTo>
                    <a:pt x="23" y="89"/>
                    <a:pt x="19" y="83"/>
                    <a:pt x="22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6" name="Google Shape;771;p9">
              <a:extLst>
                <a:ext uri="{FF2B5EF4-FFF2-40B4-BE49-F238E27FC236}">
                  <a16:creationId xmlns:a16="http://schemas.microsoft.com/office/drawing/2014/main" id="{6E909E2F-2200-E041-B3BA-9DE86ABB4A43}"/>
                </a:ext>
              </a:extLst>
            </p:cNvPr>
            <p:cNvSpPr/>
            <p:nvPr/>
          </p:nvSpPr>
          <p:spPr>
            <a:xfrm>
              <a:off x="8686625" y="3157742"/>
              <a:ext cx="91617" cy="52096"/>
            </a:xfrm>
            <a:custGeom>
              <a:avLst/>
              <a:gdLst/>
              <a:ahLst/>
              <a:cxnLst/>
              <a:rect l="l" t="t" r="r" b="b"/>
              <a:pathLst>
                <a:path w="51" h="29" extrusionOk="0">
                  <a:moveTo>
                    <a:pt x="2" y="14"/>
                  </a:moveTo>
                  <a:lnTo>
                    <a:pt x="0" y="22"/>
                  </a:lnTo>
                  <a:lnTo>
                    <a:pt x="6" y="29"/>
                  </a:lnTo>
                  <a:lnTo>
                    <a:pt x="14" y="27"/>
                  </a:lnTo>
                  <a:lnTo>
                    <a:pt x="22" y="25"/>
                  </a:lnTo>
                  <a:lnTo>
                    <a:pt x="32" y="29"/>
                  </a:lnTo>
                  <a:lnTo>
                    <a:pt x="47" y="27"/>
                  </a:lnTo>
                  <a:lnTo>
                    <a:pt x="51" y="25"/>
                  </a:lnTo>
                  <a:lnTo>
                    <a:pt x="51" y="18"/>
                  </a:lnTo>
                  <a:lnTo>
                    <a:pt x="49" y="6"/>
                  </a:lnTo>
                  <a:lnTo>
                    <a:pt x="38" y="4"/>
                  </a:lnTo>
                  <a:lnTo>
                    <a:pt x="30" y="4"/>
                  </a:lnTo>
                  <a:lnTo>
                    <a:pt x="22" y="0"/>
                  </a:lnTo>
                  <a:lnTo>
                    <a:pt x="12" y="2"/>
                  </a:lnTo>
                  <a:lnTo>
                    <a:pt x="6" y="4"/>
                  </a:ln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7" name="Google Shape;772;p9">
              <a:extLst>
                <a:ext uri="{FF2B5EF4-FFF2-40B4-BE49-F238E27FC236}">
                  <a16:creationId xmlns:a16="http://schemas.microsoft.com/office/drawing/2014/main" id="{8E73D51F-AA2A-B646-AB47-12BA5B40627A}"/>
                </a:ext>
              </a:extLst>
            </p:cNvPr>
            <p:cNvSpPr/>
            <p:nvPr/>
          </p:nvSpPr>
          <p:spPr>
            <a:xfrm>
              <a:off x="8686625" y="3157742"/>
              <a:ext cx="91617" cy="52096"/>
            </a:xfrm>
            <a:custGeom>
              <a:avLst/>
              <a:gdLst/>
              <a:ahLst/>
              <a:cxnLst/>
              <a:rect l="l" t="t" r="r" b="b"/>
              <a:pathLst>
                <a:path w="51" h="29" extrusionOk="0">
                  <a:moveTo>
                    <a:pt x="2" y="14"/>
                  </a:moveTo>
                  <a:lnTo>
                    <a:pt x="0" y="22"/>
                  </a:lnTo>
                  <a:lnTo>
                    <a:pt x="6" y="29"/>
                  </a:lnTo>
                  <a:lnTo>
                    <a:pt x="14" y="27"/>
                  </a:lnTo>
                  <a:lnTo>
                    <a:pt x="22" y="25"/>
                  </a:lnTo>
                  <a:lnTo>
                    <a:pt x="32" y="29"/>
                  </a:lnTo>
                  <a:lnTo>
                    <a:pt x="47" y="27"/>
                  </a:lnTo>
                  <a:lnTo>
                    <a:pt x="51" y="25"/>
                  </a:lnTo>
                  <a:lnTo>
                    <a:pt x="51" y="18"/>
                  </a:lnTo>
                  <a:lnTo>
                    <a:pt x="49" y="6"/>
                  </a:lnTo>
                  <a:lnTo>
                    <a:pt x="38" y="4"/>
                  </a:lnTo>
                  <a:lnTo>
                    <a:pt x="30" y="4"/>
                  </a:lnTo>
                  <a:lnTo>
                    <a:pt x="22" y="0"/>
                  </a:lnTo>
                  <a:lnTo>
                    <a:pt x="12" y="2"/>
                  </a:lnTo>
                  <a:lnTo>
                    <a:pt x="6" y="4"/>
                  </a:ln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8" name="Google Shape;773;p9">
              <a:extLst>
                <a:ext uri="{FF2B5EF4-FFF2-40B4-BE49-F238E27FC236}">
                  <a16:creationId xmlns:a16="http://schemas.microsoft.com/office/drawing/2014/main" id="{E84DFEC7-8AEC-BF4A-9E9A-F1210A78BAD4}"/>
                </a:ext>
              </a:extLst>
            </p:cNvPr>
            <p:cNvSpPr/>
            <p:nvPr/>
          </p:nvSpPr>
          <p:spPr>
            <a:xfrm>
              <a:off x="5992017" y="3746963"/>
              <a:ext cx="88024" cy="260479"/>
            </a:xfrm>
            <a:custGeom>
              <a:avLst/>
              <a:gdLst/>
              <a:ahLst/>
              <a:cxnLst/>
              <a:rect l="l" t="t" r="r" b="b"/>
              <a:pathLst>
                <a:path w="25" h="74" extrusionOk="0">
                  <a:moveTo>
                    <a:pt x="17" y="69"/>
                  </a:moveTo>
                  <a:cubicBezTo>
                    <a:pt x="17" y="69"/>
                    <a:pt x="18" y="64"/>
                    <a:pt x="18" y="62"/>
                  </a:cubicBezTo>
                  <a:cubicBezTo>
                    <a:pt x="18" y="60"/>
                    <a:pt x="18" y="58"/>
                    <a:pt x="17" y="56"/>
                  </a:cubicBezTo>
                  <a:cubicBezTo>
                    <a:pt x="15" y="54"/>
                    <a:pt x="18" y="46"/>
                    <a:pt x="17" y="44"/>
                  </a:cubicBezTo>
                  <a:cubicBezTo>
                    <a:pt x="16" y="42"/>
                    <a:pt x="16" y="40"/>
                    <a:pt x="18" y="41"/>
                  </a:cubicBezTo>
                  <a:cubicBezTo>
                    <a:pt x="20" y="42"/>
                    <a:pt x="21" y="40"/>
                    <a:pt x="20" y="38"/>
                  </a:cubicBezTo>
                  <a:cubicBezTo>
                    <a:pt x="18" y="36"/>
                    <a:pt x="20" y="36"/>
                    <a:pt x="21" y="34"/>
                  </a:cubicBezTo>
                  <a:cubicBezTo>
                    <a:pt x="22" y="32"/>
                    <a:pt x="22" y="31"/>
                    <a:pt x="22" y="29"/>
                  </a:cubicBezTo>
                  <a:cubicBezTo>
                    <a:pt x="22" y="26"/>
                    <a:pt x="22" y="25"/>
                    <a:pt x="24" y="25"/>
                  </a:cubicBezTo>
                  <a:cubicBezTo>
                    <a:pt x="25" y="25"/>
                    <a:pt x="23" y="23"/>
                    <a:pt x="24" y="20"/>
                  </a:cubicBezTo>
                  <a:cubicBezTo>
                    <a:pt x="25" y="17"/>
                    <a:pt x="25" y="16"/>
                    <a:pt x="23" y="15"/>
                  </a:cubicBezTo>
                  <a:cubicBezTo>
                    <a:pt x="21" y="14"/>
                    <a:pt x="20" y="13"/>
                    <a:pt x="22" y="12"/>
                  </a:cubicBezTo>
                  <a:cubicBezTo>
                    <a:pt x="23" y="11"/>
                    <a:pt x="22" y="7"/>
                    <a:pt x="22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8" y="3"/>
                    <a:pt x="16" y="2"/>
                  </a:cubicBezTo>
                  <a:cubicBezTo>
                    <a:pt x="14" y="0"/>
                    <a:pt x="12" y="1"/>
                    <a:pt x="12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9" y="7"/>
                    <a:pt x="7" y="8"/>
                  </a:cubicBezTo>
                  <a:cubicBezTo>
                    <a:pt x="6" y="10"/>
                    <a:pt x="4" y="10"/>
                    <a:pt x="4" y="10"/>
                  </a:cubicBezTo>
                  <a:cubicBezTo>
                    <a:pt x="4" y="10"/>
                    <a:pt x="4" y="13"/>
                    <a:pt x="3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7"/>
                    <a:pt x="7" y="29"/>
                  </a:cubicBezTo>
                  <a:cubicBezTo>
                    <a:pt x="6" y="31"/>
                    <a:pt x="8" y="34"/>
                    <a:pt x="8" y="34"/>
                  </a:cubicBezTo>
                  <a:cubicBezTo>
                    <a:pt x="8" y="34"/>
                    <a:pt x="9" y="36"/>
                    <a:pt x="8" y="40"/>
                  </a:cubicBezTo>
                  <a:cubicBezTo>
                    <a:pt x="6" y="45"/>
                    <a:pt x="8" y="45"/>
                    <a:pt x="8" y="48"/>
                  </a:cubicBezTo>
                  <a:cubicBezTo>
                    <a:pt x="8" y="52"/>
                    <a:pt x="8" y="52"/>
                    <a:pt x="7" y="55"/>
                  </a:cubicBezTo>
                  <a:cubicBezTo>
                    <a:pt x="6" y="58"/>
                    <a:pt x="6" y="59"/>
                    <a:pt x="7" y="61"/>
                  </a:cubicBezTo>
                  <a:cubicBezTo>
                    <a:pt x="8" y="64"/>
                    <a:pt x="7" y="67"/>
                    <a:pt x="7" y="67"/>
                  </a:cubicBezTo>
                  <a:cubicBezTo>
                    <a:pt x="7" y="67"/>
                    <a:pt x="7" y="67"/>
                    <a:pt x="8" y="69"/>
                  </a:cubicBezTo>
                  <a:cubicBezTo>
                    <a:pt x="10" y="71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2" y="71"/>
                    <a:pt x="12" y="71"/>
                  </a:cubicBezTo>
                  <a:cubicBezTo>
                    <a:pt x="13" y="71"/>
                    <a:pt x="14" y="70"/>
                    <a:pt x="17" y="6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9" name="Google Shape;774;p9">
              <a:extLst>
                <a:ext uri="{FF2B5EF4-FFF2-40B4-BE49-F238E27FC236}">
                  <a16:creationId xmlns:a16="http://schemas.microsoft.com/office/drawing/2014/main" id="{0EE36D4D-DDDF-794B-A471-D49B8848E699}"/>
                </a:ext>
              </a:extLst>
            </p:cNvPr>
            <p:cNvSpPr/>
            <p:nvPr/>
          </p:nvSpPr>
          <p:spPr>
            <a:xfrm>
              <a:off x="5992017" y="3746963"/>
              <a:ext cx="88024" cy="260479"/>
            </a:xfrm>
            <a:custGeom>
              <a:avLst/>
              <a:gdLst/>
              <a:ahLst/>
              <a:cxnLst/>
              <a:rect l="l" t="t" r="r" b="b"/>
              <a:pathLst>
                <a:path w="25" h="74" extrusionOk="0">
                  <a:moveTo>
                    <a:pt x="17" y="69"/>
                  </a:moveTo>
                  <a:cubicBezTo>
                    <a:pt x="17" y="69"/>
                    <a:pt x="18" y="64"/>
                    <a:pt x="18" y="62"/>
                  </a:cubicBezTo>
                  <a:cubicBezTo>
                    <a:pt x="18" y="60"/>
                    <a:pt x="18" y="58"/>
                    <a:pt x="17" y="56"/>
                  </a:cubicBezTo>
                  <a:cubicBezTo>
                    <a:pt x="15" y="54"/>
                    <a:pt x="18" y="46"/>
                    <a:pt x="17" y="44"/>
                  </a:cubicBezTo>
                  <a:cubicBezTo>
                    <a:pt x="16" y="42"/>
                    <a:pt x="16" y="40"/>
                    <a:pt x="18" y="41"/>
                  </a:cubicBezTo>
                  <a:cubicBezTo>
                    <a:pt x="20" y="42"/>
                    <a:pt x="21" y="40"/>
                    <a:pt x="20" y="38"/>
                  </a:cubicBezTo>
                  <a:cubicBezTo>
                    <a:pt x="18" y="36"/>
                    <a:pt x="20" y="36"/>
                    <a:pt x="21" y="34"/>
                  </a:cubicBezTo>
                  <a:cubicBezTo>
                    <a:pt x="22" y="32"/>
                    <a:pt x="22" y="31"/>
                    <a:pt x="22" y="29"/>
                  </a:cubicBezTo>
                  <a:cubicBezTo>
                    <a:pt x="22" y="26"/>
                    <a:pt x="22" y="25"/>
                    <a:pt x="24" y="25"/>
                  </a:cubicBezTo>
                  <a:cubicBezTo>
                    <a:pt x="25" y="25"/>
                    <a:pt x="23" y="23"/>
                    <a:pt x="24" y="20"/>
                  </a:cubicBezTo>
                  <a:cubicBezTo>
                    <a:pt x="25" y="17"/>
                    <a:pt x="25" y="16"/>
                    <a:pt x="23" y="15"/>
                  </a:cubicBezTo>
                  <a:cubicBezTo>
                    <a:pt x="21" y="14"/>
                    <a:pt x="20" y="13"/>
                    <a:pt x="22" y="12"/>
                  </a:cubicBezTo>
                  <a:cubicBezTo>
                    <a:pt x="23" y="11"/>
                    <a:pt x="22" y="7"/>
                    <a:pt x="22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8" y="3"/>
                    <a:pt x="16" y="2"/>
                  </a:cubicBezTo>
                  <a:cubicBezTo>
                    <a:pt x="14" y="0"/>
                    <a:pt x="12" y="1"/>
                    <a:pt x="12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9" y="7"/>
                    <a:pt x="7" y="8"/>
                  </a:cubicBezTo>
                  <a:cubicBezTo>
                    <a:pt x="6" y="10"/>
                    <a:pt x="4" y="10"/>
                    <a:pt x="4" y="10"/>
                  </a:cubicBezTo>
                  <a:cubicBezTo>
                    <a:pt x="4" y="10"/>
                    <a:pt x="4" y="13"/>
                    <a:pt x="3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7"/>
                    <a:pt x="7" y="29"/>
                  </a:cubicBezTo>
                  <a:cubicBezTo>
                    <a:pt x="6" y="31"/>
                    <a:pt x="8" y="34"/>
                    <a:pt x="8" y="34"/>
                  </a:cubicBezTo>
                  <a:cubicBezTo>
                    <a:pt x="8" y="34"/>
                    <a:pt x="9" y="36"/>
                    <a:pt x="8" y="40"/>
                  </a:cubicBezTo>
                  <a:cubicBezTo>
                    <a:pt x="6" y="45"/>
                    <a:pt x="8" y="45"/>
                    <a:pt x="8" y="48"/>
                  </a:cubicBezTo>
                  <a:cubicBezTo>
                    <a:pt x="8" y="52"/>
                    <a:pt x="8" y="52"/>
                    <a:pt x="7" y="55"/>
                  </a:cubicBezTo>
                  <a:cubicBezTo>
                    <a:pt x="6" y="58"/>
                    <a:pt x="6" y="59"/>
                    <a:pt x="7" y="61"/>
                  </a:cubicBezTo>
                  <a:cubicBezTo>
                    <a:pt x="8" y="64"/>
                    <a:pt x="7" y="67"/>
                    <a:pt x="7" y="67"/>
                  </a:cubicBezTo>
                  <a:cubicBezTo>
                    <a:pt x="7" y="67"/>
                    <a:pt x="7" y="67"/>
                    <a:pt x="8" y="69"/>
                  </a:cubicBezTo>
                  <a:cubicBezTo>
                    <a:pt x="10" y="71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2" y="71"/>
                    <a:pt x="12" y="71"/>
                  </a:cubicBezTo>
                  <a:cubicBezTo>
                    <a:pt x="13" y="71"/>
                    <a:pt x="14" y="70"/>
                    <a:pt x="17" y="6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0" name="Google Shape;775;p9">
              <a:extLst>
                <a:ext uri="{FF2B5EF4-FFF2-40B4-BE49-F238E27FC236}">
                  <a16:creationId xmlns:a16="http://schemas.microsoft.com/office/drawing/2014/main" id="{E0EA6BE3-7A36-AA46-825A-8E96E03995F2}"/>
                </a:ext>
              </a:extLst>
            </p:cNvPr>
            <p:cNvSpPr/>
            <p:nvPr/>
          </p:nvSpPr>
          <p:spPr>
            <a:xfrm>
              <a:off x="3254295" y="3527802"/>
              <a:ext cx="39521" cy="102396"/>
            </a:xfrm>
            <a:custGeom>
              <a:avLst/>
              <a:gdLst/>
              <a:ahLst/>
              <a:cxnLst/>
              <a:rect l="l" t="t" r="r" b="b"/>
              <a:pathLst>
                <a:path w="11" h="29" extrusionOk="0">
                  <a:moveTo>
                    <a:pt x="3" y="29"/>
                  </a:moveTo>
                  <a:cubicBezTo>
                    <a:pt x="6" y="26"/>
                    <a:pt x="11" y="17"/>
                    <a:pt x="8" y="15"/>
                  </a:cubicBezTo>
                  <a:cubicBezTo>
                    <a:pt x="8" y="15"/>
                    <a:pt x="10" y="13"/>
                    <a:pt x="10" y="13"/>
                  </a:cubicBezTo>
                  <a:cubicBezTo>
                    <a:pt x="11" y="9"/>
                    <a:pt x="10" y="7"/>
                    <a:pt x="10" y="3"/>
                  </a:cubicBezTo>
                  <a:cubicBezTo>
                    <a:pt x="9" y="3"/>
                    <a:pt x="8" y="3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29"/>
                    <a:pt x="0" y="29"/>
                    <a:pt x="0" y="29"/>
                  </a:cubicBezTo>
                  <a:lnTo>
                    <a:pt x="3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1" name="Google Shape;776;p9">
              <a:extLst>
                <a:ext uri="{FF2B5EF4-FFF2-40B4-BE49-F238E27FC236}">
                  <a16:creationId xmlns:a16="http://schemas.microsoft.com/office/drawing/2014/main" id="{134A4AFA-8B80-2644-BDD8-D62F66EA51B4}"/>
                </a:ext>
              </a:extLst>
            </p:cNvPr>
            <p:cNvSpPr/>
            <p:nvPr/>
          </p:nvSpPr>
          <p:spPr>
            <a:xfrm>
              <a:off x="3254295" y="3527802"/>
              <a:ext cx="39521" cy="102396"/>
            </a:xfrm>
            <a:custGeom>
              <a:avLst/>
              <a:gdLst/>
              <a:ahLst/>
              <a:cxnLst/>
              <a:rect l="l" t="t" r="r" b="b"/>
              <a:pathLst>
                <a:path w="11" h="29" extrusionOk="0">
                  <a:moveTo>
                    <a:pt x="3" y="29"/>
                  </a:moveTo>
                  <a:cubicBezTo>
                    <a:pt x="6" y="26"/>
                    <a:pt x="11" y="17"/>
                    <a:pt x="8" y="15"/>
                  </a:cubicBezTo>
                  <a:cubicBezTo>
                    <a:pt x="8" y="15"/>
                    <a:pt x="10" y="13"/>
                    <a:pt x="10" y="13"/>
                  </a:cubicBezTo>
                  <a:cubicBezTo>
                    <a:pt x="11" y="9"/>
                    <a:pt x="10" y="7"/>
                    <a:pt x="10" y="3"/>
                  </a:cubicBezTo>
                  <a:cubicBezTo>
                    <a:pt x="9" y="3"/>
                    <a:pt x="8" y="3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29"/>
                    <a:pt x="0" y="29"/>
                    <a:pt x="0" y="29"/>
                  </a:cubicBezTo>
                  <a:lnTo>
                    <a:pt x="3" y="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2" name="Google Shape;777;p9">
              <a:extLst>
                <a:ext uri="{FF2B5EF4-FFF2-40B4-BE49-F238E27FC236}">
                  <a16:creationId xmlns:a16="http://schemas.microsoft.com/office/drawing/2014/main" id="{88A77977-BA26-3F4A-8BF8-BEECD85C1C27}"/>
                </a:ext>
              </a:extLst>
            </p:cNvPr>
            <p:cNvSpPr/>
            <p:nvPr/>
          </p:nvSpPr>
          <p:spPr>
            <a:xfrm>
              <a:off x="6038723" y="2157145"/>
              <a:ext cx="125748" cy="88024"/>
            </a:xfrm>
            <a:custGeom>
              <a:avLst/>
              <a:gdLst/>
              <a:ahLst/>
              <a:cxnLst/>
              <a:rect l="l" t="t" r="r" b="b"/>
              <a:pathLst>
                <a:path w="36" h="25" extrusionOk="0">
                  <a:moveTo>
                    <a:pt x="10" y="0"/>
                  </a:moveTo>
                  <a:cubicBezTo>
                    <a:pt x="9" y="1"/>
                    <a:pt x="7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4" y="6"/>
                    <a:pt x="4" y="8"/>
                  </a:cubicBezTo>
                  <a:cubicBezTo>
                    <a:pt x="5" y="10"/>
                    <a:pt x="5" y="11"/>
                    <a:pt x="5" y="11"/>
                  </a:cubicBezTo>
                  <a:cubicBezTo>
                    <a:pt x="5" y="11"/>
                    <a:pt x="7" y="11"/>
                    <a:pt x="9" y="14"/>
                  </a:cubicBezTo>
                  <a:cubicBezTo>
                    <a:pt x="12" y="17"/>
                    <a:pt x="13" y="15"/>
                    <a:pt x="13" y="15"/>
                  </a:cubicBezTo>
                  <a:cubicBezTo>
                    <a:pt x="13" y="15"/>
                    <a:pt x="13" y="16"/>
                    <a:pt x="15" y="18"/>
                  </a:cubicBezTo>
                  <a:cubicBezTo>
                    <a:pt x="17" y="20"/>
                    <a:pt x="18" y="20"/>
                    <a:pt x="19" y="21"/>
                  </a:cubicBezTo>
                  <a:cubicBezTo>
                    <a:pt x="21" y="22"/>
                    <a:pt x="23" y="18"/>
                    <a:pt x="23" y="21"/>
                  </a:cubicBezTo>
                  <a:cubicBezTo>
                    <a:pt x="23" y="24"/>
                    <a:pt x="23" y="24"/>
                    <a:pt x="25" y="24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2" y="22"/>
                  </a:cubicBezTo>
                  <a:cubicBezTo>
                    <a:pt x="32" y="21"/>
                    <a:pt x="30" y="19"/>
                    <a:pt x="34" y="19"/>
                  </a:cubicBezTo>
                  <a:cubicBezTo>
                    <a:pt x="34" y="19"/>
                    <a:pt x="36" y="14"/>
                    <a:pt x="33" y="13"/>
                  </a:cubicBezTo>
                  <a:cubicBezTo>
                    <a:pt x="30" y="11"/>
                    <a:pt x="35" y="10"/>
                    <a:pt x="34" y="10"/>
                  </a:cubicBezTo>
                  <a:cubicBezTo>
                    <a:pt x="32" y="10"/>
                    <a:pt x="30" y="8"/>
                    <a:pt x="30" y="8"/>
                  </a:cubicBezTo>
                  <a:cubicBezTo>
                    <a:pt x="30" y="8"/>
                    <a:pt x="26" y="8"/>
                    <a:pt x="26" y="6"/>
                  </a:cubicBezTo>
                  <a:cubicBezTo>
                    <a:pt x="26" y="4"/>
                    <a:pt x="25" y="5"/>
                    <a:pt x="22" y="5"/>
                  </a:cubicBezTo>
                  <a:cubicBezTo>
                    <a:pt x="20" y="5"/>
                    <a:pt x="20" y="7"/>
                    <a:pt x="17" y="6"/>
                  </a:cubicBezTo>
                  <a:cubicBezTo>
                    <a:pt x="12" y="6"/>
                    <a:pt x="10" y="0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3" name="Google Shape;778;p9">
              <a:extLst>
                <a:ext uri="{FF2B5EF4-FFF2-40B4-BE49-F238E27FC236}">
                  <a16:creationId xmlns:a16="http://schemas.microsoft.com/office/drawing/2014/main" id="{E8AB81EC-2455-734E-B15F-0F32EFDC5646}"/>
                </a:ext>
              </a:extLst>
            </p:cNvPr>
            <p:cNvSpPr/>
            <p:nvPr/>
          </p:nvSpPr>
          <p:spPr>
            <a:xfrm>
              <a:off x="6038723" y="2157145"/>
              <a:ext cx="125748" cy="88024"/>
            </a:xfrm>
            <a:custGeom>
              <a:avLst/>
              <a:gdLst/>
              <a:ahLst/>
              <a:cxnLst/>
              <a:rect l="l" t="t" r="r" b="b"/>
              <a:pathLst>
                <a:path w="36" h="25" extrusionOk="0">
                  <a:moveTo>
                    <a:pt x="10" y="0"/>
                  </a:moveTo>
                  <a:cubicBezTo>
                    <a:pt x="9" y="1"/>
                    <a:pt x="7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4" y="6"/>
                    <a:pt x="4" y="8"/>
                  </a:cubicBezTo>
                  <a:cubicBezTo>
                    <a:pt x="5" y="10"/>
                    <a:pt x="5" y="11"/>
                    <a:pt x="5" y="11"/>
                  </a:cubicBezTo>
                  <a:cubicBezTo>
                    <a:pt x="5" y="11"/>
                    <a:pt x="7" y="11"/>
                    <a:pt x="9" y="14"/>
                  </a:cubicBezTo>
                  <a:cubicBezTo>
                    <a:pt x="12" y="17"/>
                    <a:pt x="13" y="15"/>
                    <a:pt x="13" y="15"/>
                  </a:cubicBezTo>
                  <a:cubicBezTo>
                    <a:pt x="13" y="15"/>
                    <a:pt x="13" y="16"/>
                    <a:pt x="15" y="18"/>
                  </a:cubicBezTo>
                  <a:cubicBezTo>
                    <a:pt x="17" y="20"/>
                    <a:pt x="18" y="20"/>
                    <a:pt x="19" y="21"/>
                  </a:cubicBezTo>
                  <a:cubicBezTo>
                    <a:pt x="21" y="22"/>
                    <a:pt x="23" y="18"/>
                    <a:pt x="23" y="21"/>
                  </a:cubicBezTo>
                  <a:cubicBezTo>
                    <a:pt x="23" y="24"/>
                    <a:pt x="23" y="24"/>
                    <a:pt x="25" y="24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2" y="22"/>
                  </a:cubicBezTo>
                  <a:cubicBezTo>
                    <a:pt x="32" y="21"/>
                    <a:pt x="30" y="19"/>
                    <a:pt x="34" y="19"/>
                  </a:cubicBezTo>
                  <a:cubicBezTo>
                    <a:pt x="34" y="19"/>
                    <a:pt x="36" y="14"/>
                    <a:pt x="33" y="13"/>
                  </a:cubicBezTo>
                  <a:cubicBezTo>
                    <a:pt x="30" y="11"/>
                    <a:pt x="35" y="10"/>
                    <a:pt x="34" y="10"/>
                  </a:cubicBezTo>
                  <a:cubicBezTo>
                    <a:pt x="32" y="10"/>
                    <a:pt x="30" y="8"/>
                    <a:pt x="30" y="8"/>
                  </a:cubicBezTo>
                  <a:cubicBezTo>
                    <a:pt x="30" y="8"/>
                    <a:pt x="26" y="8"/>
                    <a:pt x="26" y="6"/>
                  </a:cubicBezTo>
                  <a:cubicBezTo>
                    <a:pt x="26" y="4"/>
                    <a:pt x="25" y="5"/>
                    <a:pt x="22" y="5"/>
                  </a:cubicBezTo>
                  <a:cubicBezTo>
                    <a:pt x="20" y="5"/>
                    <a:pt x="20" y="7"/>
                    <a:pt x="17" y="6"/>
                  </a:cubicBezTo>
                  <a:cubicBezTo>
                    <a:pt x="12" y="6"/>
                    <a:pt x="10" y="0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4" name="Google Shape;779;p9">
              <a:extLst>
                <a:ext uri="{FF2B5EF4-FFF2-40B4-BE49-F238E27FC236}">
                  <a16:creationId xmlns:a16="http://schemas.microsoft.com/office/drawing/2014/main" id="{83D60FC9-8C33-DB4C-91DC-C438F90C1B7C}"/>
                </a:ext>
              </a:extLst>
            </p:cNvPr>
            <p:cNvSpPr/>
            <p:nvPr/>
          </p:nvSpPr>
          <p:spPr>
            <a:xfrm>
              <a:off x="6721357" y="1923612"/>
              <a:ext cx="229940" cy="226347"/>
            </a:xfrm>
            <a:custGeom>
              <a:avLst/>
              <a:gdLst/>
              <a:ahLst/>
              <a:cxnLst/>
              <a:rect l="l" t="t" r="r" b="b"/>
              <a:pathLst>
                <a:path w="65" h="64" extrusionOk="0">
                  <a:moveTo>
                    <a:pt x="18" y="15"/>
                  </a:moveTo>
                  <a:cubicBezTo>
                    <a:pt x="18" y="15"/>
                    <a:pt x="21" y="9"/>
                    <a:pt x="24" y="11"/>
                  </a:cubicBezTo>
                  <a:cubicBezTo>
                    <a:pt x="28" y="13"/>
                    <a:pt x="28" y="12"/>
                    <a:pt x="28" y="8"/>
                  </a:cubicBezTo>
                  <a:cubicBezTo>
                    <a:pt x="28" y="4"/>
                    <a:pt x="30" y="3"/>
                    <a:pt x="30" y="3"/>
                  </a:cubicBezTo>
                  <a:cubicBezTo>
                    <a:pt x="30" y="3"/>
                    <a:pt x="34" y="5"/>
                    <a:pt x="36" y="3"/>
                  </a:cubicBezTo>
                  <a:cubicBezTo>
                    <a:pt x="37" y="0"/>
                    <a:pt x="36" y="7"/>
                    <a:pt x="38" y="5"/>
                  </a:cubicBezTo>
                  <a:cubicBezTo>
                    <a:pt x="40" y="4"/>
                    <a:pt x="42" y="4"/>
                    <a:pt x="42" y="4"/>
                  </a:cubicBezTo>
                  <a:cubicBezTo>
                    <a:pt x="42" y="4"/>
                    <a:pt x="44" y="4"/>
                    <a:pt x="46" y="5"/>
                  </a:cubicBezTo>
                  <a:cubicBezTo>
                    <a:pt x="48" y="6"/>
                    <a:pt x="51" y="6"/>
                    <a:pt x="51" y="9"/>
                  </a:cubicBezTo>
                  <a:cubicBezTo>
                    <a:pt x="51" y="11"/>
                    <a:pt x="54" y="9"/>
                    <a:pt x="54" y="13"/>
                  </a:cubicBezTo>
                  <a:cubicBezTo>
                    <a:pt x="54" y="16"/>
                    <a:pt x="56" y="16"/>
                    <a:pt x="56" y="20"/>
                  </a:cubicBezTo>
                  <a:cubicBezTo>
                    <a:pt x="56" y="24"/>
                    <a:pt x="55" y="26"/>
                    <a:pt x="57" y="27"/>
                  </a:cubicBezTo>
                  <a:cubicBezTo>
                    <a:pt x="59" y="29"/>
                    <a:pt x="62" y="29"/>
                    <a:pt x="63" y="32"/>
                  </a:cubicBezTo>
                  <a:cubicBezTo>
                    <a:pt x="64" y="35"/>
                    <a:pt x="65" y="38"/>
                    <a:pt x="63" y="39"/>
                  </a:cubicBezTo>
                  <a:cubicBezTo>
                    <a:pt x="60" y="39"/>
                    <a:pt x="59" y="36"/>
                    <a:pt x="57" y="39"/>
                  </a:cubicBezTo>
                  <a:cubicBezTo>
                    <a:pt x="56" y="42"/>
                    <a:pt x="60" y="42"/>
                    <a:pt x="60" y="44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0" y="55"/>
                    <a:pt x="59" y="55"/>
                    <a:pt x="57" y="55"/>
                  </a:cubicBezTo>
                  <a:cubicBezTo>
                    <a:pt x="55" y="55"/>
                    <a:pt x="55" y="55"/>
                    <a:pt x="55" y="58"/>
                  </a:cubicBezTo>
                  <a:cubicBezTo>
                    <a:pt x="54" y="61"/>
                    <a:pt x="55" y="62"/>
                    <a:pt x="52" y="61"/>
                  </a:cubicBezTo>
                  <a:cubicBezTo>
                    <a:pt x="50" y="61"/>
                    <a:pt x="47" y="60"/>
                    <a:pt x="45" y="61"/>
                  </a:cubicBezTo>
                  <a:cubicBezTo>
                    <a:pt x="43" y="61"/>
                    <a:pt x="43" y="59"/>
                    <a:pt x="41" y="61"/>
                  </a:cubicBezTo>
                  <a:cubicBezTo>
                    <a:pt x="39" y="62"/>
                    <a:pt x="38" y="59"/>
                    <a:pt x="37" y="59"/>
                  </a:cubicBezTo>
                  <a:cubicBezTo>
                    <a:pt x="37" y="60"/>
                    <a:pt x="36" y="62"/>
                    <a:pt x="36" y="62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4" y="60"/>
                    <a:pt x="32" y="60"/>
                  </a:cubicBezTo>
                  <a:cubicBezTo>
                    <a:pt x="29" y="60"/>
                    <a:pt x="27" y="61"/>
                    <a:pt x="24" y="60"/>
                  </a:cubicBezTo>
                  <a:cubicBezTo>
                    <a:pt x="22" y="59"/>
                    <a:pt x="18" y="59"/>
                    <a:pt x="15" y="58"/>
                  </a:cubicBezTo>
                  <a:cubicBezTo>
                    <a:pt x="13" y="58"/>
                    <a:pt x="9" y="59"/>
                    <a:pt x="9" y="59"/>
                  </a:cubicBezTo>
                  <a:cubicBezTo>
                    <a:pt x="9" y="59"/>
                    <a:pt x="6" y="64"/>
                    <a:pt x="5" y="61"/>
                  </a:cubicBezTo>
                  <a:cubicBezTo>
                    <a:pt x="4" y="57"/>
                    <a:pt x="1" y="60"/>
                    <a:pt x="1" y="60"/>
                  </a:cubicBezTo>
                  <a:cubicBezTo>
                    <a:pt x="1" y="60"/>
                    <a:pt x="0" y="55"/>
                    <a:pt x="0" y="53"/>
                  </a:cubicBezTo>
                  <a:cubicBezTo>
                    <a:pt x="0" y="51"/>
                    <a:pt x="4" y="47"/>
                    <a:pt x="2" y="45"/>
                  </a:cubicBezTo>
                  <a:cubicBezTo>
                    <a:pt x="0" y="43"/>
                    <a:pt x="0" y="38"/>
                    <a:pt x="0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0" y="36"/>
                    <a:pt x="10" y="33"/>
                    <a:pt x="10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1"/>
                    <a:pt x="14" y="28"/>
                  </a:cubicBezTo>
                  <a:cubicBezTo>
                    <a:pt x="13" y="25"/>
                    <a:pt x="15" y="22"/>
                    <a:pt x="17" y="20"/>
                  </a:cubicBezTo>
                  <a:cubicBezTo>
                    <a:pt x="19" y="18"/>
                    <a:pt x="18" y="15"/>
                    <a:pt x="1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5" name="Google Shape;780;p9">
              <a:extLst>
                <a:ext uri="{FF2B5EF4-FFF2-40B4-BE49-F238E27FC236}">
                  <a16:creationId xmlns:a16="http://schemas.microsoft.com/office/drawing/2014/main" id="{59CEFE34-514B-074D-A90B-E13784A8723E}"/>
                </a:ext>
              </a:extLst>
            </p:cNvPr>
            <p:cNvSpPr/>
            <p:nvPr/>
          </p:nvSpPr>
          <p:spPr>
            <a:xfrm>
              <a:off x="6721357" y="1923612"/>
              <a:ext cx="229940" cy="226347"/>
            </a:xfrm>
            <a:custGeom>
              <a:avLst/>
              <a:gdLst/>
              <a:ahLst/>
              <a:cxnLst/>
              <a:rect l="l" t="t" r="r" b="b"/>
              <a:pathLst>
                <a:path w="65" h="64" extrusionOk="0">
                  <a:moveTo>
                    <a:pt x="18" y="15"/>
                  </a:moveTo>
                  <a:cubicBezTo>
                    <a:pt x="18" y="15"/>
                    <a:pt x="21" y="9"/>
                    <a:pt x="24" y="11"/>
                  </a:cubicBezTo>
                  <a:cubicBezTo>
                    <a:pt x="28" y="13"/>
                    <a:pt x="28" y="12"/>
                    <a:pt x="28" y="8"/>
                  </a:cubicBezTo>
                  <a:cubicBezTo>
                    <a:pt x="28" y="4"/>
                    <a:pt x="30" y="3"/>
                    <a:pt x="30" y="3"/>
                  </a:cubicBezTo>
                  <a:cubicBezTo>
                    <a:pt x="30" y="3"/>
                    <a:pt x="34" y="5"/>
                    <a:pt x="36" y="3"/>
                  </a:cubicBezTo>
                  <a:cubicBezTo>
                    <a:pt x="37" y="0"/>
                    <a:pt x="36" y="7"/>
                    <a:pt x="38" y="5"/>
                  </a:cubicBezTo>
                  <a:cubicBezTo>
                    <a:pt x="40" y="4"/>
                    <a:pt x="42" y="4"/>
                    <a:pt x="42" y="4"/>
                  </a:cubicBezTo>
                  <a:cubicBezTo>
                    <a:pt x="42" y="4"/>
                    <a:pt x="44" y="4"/>
                    <a:pt x="46" y="5"/>
                  </a:cubicBezTo>
                  <a:cubicBezTo>
                    <a:pt x="48" y="6"/>
                    <a:pt x="51" y="6"/>
                    <a:pt x="51" y="9"/>
                  </a:cubicBezTo>
                  <a:cubicBezTo>
                    <a:pt x="51" y="11"/>
                    <a:pt x="54" y="9"/>
                    <a:pt x="54" y="13"/>
                  </a:cubicBezTo>
                  <a:cubicBezTo>
                    <a:pt x="54" y="16"/>
                    <a:pt x="56" y="16"/>
                    <a:pt x="56" y="20"/>
                  </a:cubicBezTo>
                  <a:cubicBezTo>
                    <a:pt x="56" y="24"/>
                    <a:pt x="55" y="26"/>
                    <a:pt x="57" y="27"/>
                  </a:cubicBezTo>
                  <a:cubicBezTo>
                    <a:pt x="59" y="29"/>
                    <a:pt x="62" y="29"/>
                    <a:pt x="63" y="32"/>
                  </a:cubicBezTo>
                  <a:cubicBezTo>
                    <a:pt x="64" y="35"/>
                    <a:pt x="65" y="38"/>
                    <a:pt x="63" y="39"/>
                  </a:cubicBezTo>
                  <a:cubicBezTo>
                    <a:pt x="60" y="39"/>
                    <a:pt x="59" y="36"/>
                    <a:pt x="57" y="39"/>
                  </a:cubicBezTo>
                  <a:cubicBezTo>
                    <a:pt x="56" y="42"/>
                    <a:pt x="60" y="42"/>
                    <a:pt x="60" y="44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0" y="55"/>
                    <a:pt x="59" y="55"/>
                    <a:pt x="57" y="55"/>
                  </a:cubicBezTo>
                  <a:cubicBezTo>
                    <a:pt x="55" y="55"/>
                    <a:pt x="55" y="55"/>
                    <a:pt x="55" y="58"/>
                  </a:cubicBezTo>
                  <a:cubicBezTo>
                    <a:pt x="54" y="61"/>
                    <a:pt x="55" y="62"/>
                    <a:pt x="52" y="61"/>
                  </a:cubicBezTo>
                  <a:cubicBezTo>
                    <a:pt x="50" y="61"/>
                    <a:pt x="47" y="60"/>
                    <a:pt x="45" y="61"/>
                  </a:cubicBezTo>
                  <a:cubicBezTo>
                    <a:pt x="43" y="61"/>
                    <a:pt x="43" y="59"/>
                    <a:pt x="41" y="61"/>
                  </a:cubicBezTo>
                  <a:cubicBezTo>
                    <a:pt x="39" y="62"/>
                    <a:pt x="38" y="59"/>
                    <a:pt x="37" y="59"/>
                  </a:cubicBezTo>
                  <a:cubicBezTo>
                    <a:pt x="37" y="60"/>
                    <a:pt x="36" y="62"/>
                    <a:pt x="36" y="62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4" y="60"/>
                    <a:pt x="32" y="60"/>
                  </a:cubicBezTo>
                  <a:cubicBezTo>
                    <a:pt x="29" y="60"/>
                    <a:pt x="27" y="61"/>
                    <a:pt x="24" y="60"/>
                  </a:cubicBezTo>
                  <a:cubicBezTo>
                    <a:pt x="22" y="59"/>
                    <a:pt x="18" y="59"/>
                    <a:pt x="15" y="58"/>
                  </a:cubicBezTo>
                  <a:cubicBezTo>
                    <a:pt x="13" y="58"/>
                    <a:pt x="9" y="59"/>
                    <a:pt x="9" y="59"/>
                  </a:cubicBezTo>
                  <a:cubicBezTo>
                    <a:pt x="9" y="59"/>
                    <a:pt x="6" y="64"/>
                    <a:pt x="5" y="61"/>
                  </a:cubicBezTo>
                  <a:cubicBezTo>
                    <a:pt x="4" y="57"/>
                    <a:pt x="1" y="60"/>
                    <a:pt x="1" y="60"/>
                  </a:cubicBezTo>
                  <a:cubicBezTo>
                    <a:pt x="1" y="60"/>
                    <a:pt x="0" y="55"/>
                    <a:pt x="0" y="53"/>
                  </a:cubicBezTo>
                  <a:cubicBezTo>
                    <a:pt x="0" y="51"/>
                    <a:pt x="4" y="47"/>
                    <a:pt x="2" y="45"/>
                  </a:cubicBezTo>
                  <a:cubicBezTo>
                    <a:pt x="0" y="43"/>
                    <a:pt x="0" y="38"/>
                    <a:pt x="0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0" y="36"/>
                    <a:pt x="10" y="33"/>
                    <a:pt x="10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1"/>
                    <a:pt x="14" y="28"/>
                  </a:cubicBezTo>
                  <a:cubicBezTo>
                    <a:pt x="13" y="25"/>
                    <a:pt x="15" y="22"/>
                    <a:pt x="17" y="20"/>
                  </a:cubicBezTo>
                  <a:cubicBezTo>
                    <a:pt x="19" y="18"/>
                    <a:pt x="18" y="15"/>
                    <a:pt x="18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" name="Google Shape;781;p9">
              <a:extLst>
                <a:ext uri="{FF2B5EF4-FFF2-40B4-BE49-F238E27FC236}">
                  <a16:creationId xmlns:a16="http://schemas.microsoft.com/office/drawing/2014/main" id="{D52351C1-E9DB-7B42-A33E-98B5A4EFB926}"/>
                </a:ext>
              </a:extLst>
            </p:cNvPr>
            <p:cNvSpPr/>
            <p:nvPr/>
          </p:nvSpPr>
          <p:spPr>
            <a:xfrm>
              <a:off x="3586631" y="3278102"/>
              <a:ext cx="25150" cy="19761"/>
            </a:xfrm>
            <a:custGeom>
              <a:avLst/>
              <a:gdLst/>
              <a:ahLst/>
              <a:cxnLst/>
              <a:rect l="l" t="t" r="r" b="b"/>
              <a:pathLst>
                <a:path w="7" h="6" extrusionOk="0">
                  <a:moveTo>
                    <a:pt x="1" y="0"/>
                  </a:moveTo>
                  <a:cubicBezTo>
                    <a:pt x="1" y="2"/>
                    <a:pt x="0" y="2"/>
                    <a:pt x="0" y="4"/>
                  </a:cubicBezTo>
                  <a:cubicBezTo>
                    <a:pt x="6" y="6"/>
                    <a:pt x="7" y="6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" name="Google Shape;782;p9">
              <a:extLst>
                <a:ext uri="{FF2B5EF4-FFF2-40B4-BE49-F238E27FC236}">
                  <a16:creationId xmlns:a16="http://schemas.microsoft.com/office/drawing/2014/main" id="{E18644A0-5A03-1B49-86C6-CC9DBB459FFC}"/>
                </a:ext>
              </a:extLst>
            </p:cNvPr>
            <p:cNvSpPr/>
            <p:nvPr/>
          </p:nvSpPr>
          <p:spPr>
            <a:xfrm>
              <a:off x="3586631" y="3278102"/>
              <a:ext cx="25150" cy="19761"/>
            </a:xfrm>
            <a:custGeom>
              <a:avLst/>
              <a:gdLst/>
              <a:ahLst/>
              <a:cxnLst/>
              <a:rect l="l" t="t" r="r" b="b"/>
              <a:pathLst>
                <a:path w="7" h="6" extrusionOk="0">
                  <a:moveTo>
                    <a:pt x="1" y="0"/>
                  </a:moveTo>
                  <a:cubicBezTo>
                    <a:pt x="1" y="2"/>
                    <a:pt x="0" y="2"/>
                    <a:pt x="0" y="4"/>
                  </a:cubicBezTo>
                  <a:cubicBezTo>
                    <a:pt x="6" y="6"/>
                    <a:pt x="7" y="6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8" name="Google Shape;783;p9">
              <a:extLst>
                <a:ext uri="{FF2B5EF4-FFF2-40B4-BE49-F238E27FC236}">
                  <a16:creationId xmlns:a16="http://schemas.microsoft.com/office/drawing/2014/main" id="{3C252273-EDB6-BD4E-901C-1E26C97F556D}"/>
                </a:ext>
              </a:extLst>
            </p:cNvPr>
            <p:cNvSpPr/>
            <p:nvPr/>
          </p:nvSpPr>
          <p:spPr>
            <a:xfrm>
              <a:off x="8638123" y="3234988"/>
              <a:ext cx="165269" cy="240718"/>
            </a:xfrm>
            <a:custGeom>
              <a:avLst/>
              <a:gdLst/>
              <a:ahLst/>
              <a:cxnLst/>
              <a:rect l="l" t="t" r="r" b="b"/>
              <a:pathLst>
                <a:path w="47" h="68" extrusionOk="0">
                  <a:moveTo>
                    <a:pt x="8" y="53"/>
                  </a:moveTo>
                  <a:cubicBezTo>
                    <a:pt x="8" y="53"/>
                    <a:pt x="8" y="55"/>
                    <a:pt x="8" y="55"/>
                  </a:cubicBezTo>
                  <a:cubicBezTo>
                    <a:pt x="13" y="56"/>
                    <a:pt x="12" y="53"/>
                    <a:pt x="14" y="53"/>
                  </a:cubicBezTo>
                  <a:cubicBezTo>
                    <a:pt x="14" y="52"/>
                    <a:pt x="16" y="53"/>
                    <a:pt x="16" y="53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2"/>
                    <a:pt x="19" y="51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21" y="50"/>
                    <a:pt x="20" y="51"/>
                    <a:pt x="21" y="52"/>
                  </a:cubicBezTo>
                  <a:cubicBezTo>
                    <a:pt x="22" y="51"/>
                    <a:pt x="24" y="51"/>
                    <a:pt x="24" y="51"/>
                  </a:cubicBezTo>
                  <a:cubicBezTo>
                    <a:pt x="24" y="50"/>
                    <a:pt x="26" y="48"/>
                    <a:pt x="25" y="47"/>
                  </a:cubicBezTo>
                  <a:cubicBezTo>
                    <a:pt x="24" y="46"/>
                    <a:pt x="24" y="47"/>
                    <a:pt x="24" y="45"/>
                  </a:cubicBezTo>
                  <a:cubicBezTo>
                    <a:pt x="23" y="46"/>
                    <a:pt x="24" y="44"/>
                    <a:pt x="24" y="44"/>
                  </a:cubicBezTo>
                  <a:cubicBezTo>
                    <a:pt x="22" y="45"/>
                    <a:pt x="23" y="43"/>
                    <a:pt x="23" y="43"/>
                  </a:cubicBezTo>
                  <a:cubicBezTo>
                    <a:pt x="24" y="42"/>
                    <a:pt x="25" y="42"/>
                    <a:pt x="26" y="41"/>
                  </a:cubicBezTo>
                  <a:cubicBezTo>
                    <a:pt x="25" y="39"/>
                    <a:pt x="25" y="38"/>
                    <a:pt x="24" y="37"/>
                  </a:cubicBezTo>
                  <a:cubicBezTo>
                    <a:pt x="23" y="37"/>
                    <a:pt x="24" y="35"/>
                    <a:pt x="24" y="35"/>
                  </a:cubicBezTo>
                  <a:cubicBezTo>
                    <a:pt x="26" y="36"/>
                    <a:pt x="27" y="40"/>
                    <a:pt x="29" y="41"/>
                  </a:cubicBezTo>
                  <a:cubicBezTo>
                    <a:pt x="30" y="41"/>
                    <a:pt x="31" y="40"/>
                    <a:pt x="32" y="41"/>
                  </a:cubicBezTo>
                  <a:cubicBezTo>
                    <a:pt x="33" y="41"/>
                    <a:pt x="32" y="42"/>
                    <a:pt x="33" y="43"/>
                  </a:cubicBezTo>
                  <a:cubicBezTo>
                    <a:pt x="34" y="43"/>
                    <a:pt x="37" y="46"/>
                    <a:pt x="37" y="47"/>
                  </a:cubicBezTo>
                  <a:cubicBezTo>
                    <a:pt x="37" y="47"/>
                    <a:pt x="37" y="48"/>
                    <a:pt x="37" y="49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9" y="54"/>
                    <a:pt x="38" y="57"/>
                    <a:pt x="39" y="60"/>
                  </a:cubicBezTo>
                  <a:cubicBezTo>
                    <a:pt x="39" y="61"/>
                    <a:pt x="41" y="62"/>
                    <a:pt x="41" y="62"/>
                  </a:cubicBezTo>
                  <a:cubicBezTo>
                    <a:pt x="42" y="64"/>
                    <a:pt x="43" y="66"/>
                    <a:pt x="43" y="68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9" y="24"/>
                    <a:pt x="40" y="23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9" name="Google Shape;784;p9">
              <a:extLst>
                <a:ext uri="{FF2B5EF4-FFF2-40B4-BE49-F238E27FC236}">
                  <a16:creationId xmlns:a16="http://schemas.microsoft.com/office/drawing/2014/main" id="{479A1C73-336D-8E45-A3D3-6525C2A68F74}"/>
                </a:ext>
              </a:extLst>
            </p:cNvPr>
            <p:cNvSpPr/>
            <p:nvPr/>
          </p:nvSpPr>
          <p:spPr>
            <a:xfrm>
              <a:off x="8638123" y="3234988"/>
              <a:ext cx="165269" cy="240718"/>
            </a:xfrm>
            <a:custGeom>
              <a:avLst/>
              <a:gdLst/>
              <a:ahLst/>
              <a:cxnLst/>
              <a:rect l="l" t="t" r="r" b="b"/>
              <a:pathLst>
                <a:path w="47" h="68" extrusionOk="0">
                  <a:moveTo>
                    <a:pt x="8" y="53"/>
                  </a:moveTo>
                  <a:cubicBezTo>
                    <a:pt x="8" y="53"/>
                    <a:pt x="8" y="55"/>
                    <a:pt x="8" y="55"/>
                  </a:cubicBezTo>
                  <a:cubicBezTo>
                    <a:pt x="13" y="56"/>
                    <a:pt x="12" y="53"/>
                    <a:pt x="14" y="53"/>
                  </a:cubicBezTo>
                  <a:cubicBezTo>
                    <a:pt x="14" y="52"/>
                    <a:pt x="16" y="53"/>
                    <a:pt x="16" y="53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2"/>
                    <a:pt x="19" y="51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21" y="50"/>
                    <a:pt x="20" y="51"/>
                    <a:pt x="21" y="52"/>
                  </a:cubicBezTo>
                  <a:cubicBezTo>
                    <a:pt x="22" y="51"/>
                    <a:pt x="24" y="51"/>
                    <a:pt x="24" y="51"/>
                  </a:cubicBezTo>
                  <a:cubicBezTo>
                    <a:pt x="24" y="50"/>
                    <a:pt x="26" y="48"/>
                    <a:pt x="25" y="47"/>
                  </a:cubicBezTo>
                  <a:cubicBezTo>
                    <a:pt x="24" y="46"/>
                    <a:pt x="24" y="47"/>
                    <a:pt x="24" y="45"/>
                  </a:cubicBezTo>
                  <a:cubicBezTo>
                    <a:pt x="23" y="46"/>
                    <a:pt x="24" y="44"/>
                    <a:pt x="24" y="44"/>
                  </a:cubicBezTo>
                  <a:cubicBezTo>
                    <a:pt x="22" y="45"/>
                    <a:pt x="23" y="43"/>
                    <a:pt x="23" y="43"/>
                  </a:cubicBezTo>
                  <a:cubicBezTo>
                    <a:pt x="24" y="42"/>
                    <a:pt x="25" y="42"/>
                    <a:pt x="26" y="41"/>
                  </a:cubicBezTo>
                  <a:cubicBezTo>
                    <a:pt x="25" y="39"/>
                    <a:pt x="25" y="38"/>
                    <a:pt x="24" y="37"/>
                  </a:cubicBezTo>
                  <a:cubicBezTo>
                    <a:pt x="23" y="37"/>
                    <a:pt x="24" y="35"/>
                    <a:pt x="24" y="35"/>
                  </a:cubicBezTo>
                  <a:cubicBezTo>
                    <a:pt x="26" y="36"/>
                    <a:pt x="27" y="40"/>
                    <a:pt x="29" y="41"/>
                  </a:cubicBezTo>
                  <a:cubicBezTo>
                    <a:pt x="30" y="41"/>
                    <a:pt x="31" y="40"/>
                    <a:pt x="32" y="41"/>
                  </a:cubicBezTo>
                  <a:cubicBezTo>
                    <a:pt x="33" y="41"/>
                    <a:pt x="32" y="42"/>
                    <a:pt x="33" y="43"/>
                  </a:cubicBezTo>
                  <a:cubicBezTo>
                    <a:pt x="34" y="43"/>
                    <a:pt x="37" y="46"/>
                    <a:pt x="37" y="47"/>
                  </a:cubicBezTo>
                  <a:cubicBezTo>
                    <a:pt x="37" y="47"/>
                    <a:pt x="37" y="48"/>
                    <a:pt x="37" y="49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9" y="54"/>
                    <a:pt x="38" y="57"/>
                    <a:pt x="39" y="60"/>
                  </a:cubicBezTo>
                  <a:cubicBezTo>
                    <a:pt x="39" y="61"/>
                    <a:pt x="41" y="62"/>
                    <a:pt x="41" y="62"/>
                  </a:cubicBezTo>
                  <a:cubicBezTo>
                    <a:pt x="42" y="64"/>
                    <a:pt x="43" y="66"/>
                    <a:pt x="43" y="68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9" y="24"/>
                    <a:pt x="40" y="23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" name="Google Shape;785;p9">
              <a:extLst>
                <a:ext uri="{FF2B5EF4-FFF2-40B4-BE49-F238E27FC236}">
                  <a16:creationId xmlns:a16="http://schemas.microsoft.com/office/drawing/2014/main" id="{15D0DF8B-FAAA-3448-8F51-2338C03A2E35}"/>
                </a:ext>
              </a:extLst>
            </p:cNvPr>
            <p:cNvSpPr/>
            <p:nvPr/>
          </p:nvSpPr>
          <p:spPr>
            <a:xfrm>
              <a:off x="7344711" y="2586485"/>
              <a:ext cx="154491" cy="138324"/>
            </a:xfrm>
            <a:custGeom>
              <a:avLst/>
              <a:gdLst/>
              <a:ahLst/>
              <a:cxnLst/>
              <a:rect l="l" t="t" r="r" b="b"/>
              <a:pathLst>
                <a:path w="44" h="39" extrusionOk="0">
                  <a:moveTo>
                    <a:pt x="33" y="5"/>
                  </a:moveTo>
                  <a:cubicBezTo>
                    <a:pt x="33" y="5"/>
                    <a:pt x="30" y="11"/>
                    <a:pt x="29" y="11"/>
                  </a:cubicBezTo>
                  <a:cubicBezTo>
                    <a:pt x="27" y="11"/>
                    <a:pt x="26" y="10"/>
                    <a:pt x="25" y="7"/>
                  </a:cubicBezTo>
                  <a:cubicBezTo>
                    <a:pt x="24" y="5"/>
                    <a:pt x="23" y="5"/>
                    <a:pt x="21" y="3"/>
                  </a:cubicBezTo>
                  <a:cubicBezTo>
                    <a:pt x="20" y="1"/>
                    <a:pt x="18" y="0"/>
                    <a:pt x="18" y="0"/>
                  </a:cubicBezTo>
                  <a:cubicBezTo>
                    <a:pt x="18" y="0"/>
                    <a:pt x="14" y="1"/>
                    <a:pt x="15" y="3"/>
                  </a:cubicBezTo>
                  <a:cubicBezTo>
                    <a:pt x="17" y="4"/>
                    <a:pt x="18" y="6"/>
                    <a:pt x="17" y="7"/>
                  </a:cubicBezTo>
                  <a:cubicBezTo>
                    <a:pt x="16" y="9"/>
                    <a:pt x="12" y="5"/>
                    <a:pt x="12" y="5"/>
                  </a:cubicBezTo>
                  <a:cubicBezTo>
                    <a:pt x="12" y="5"/>
                    <a:pt x="11" y="2"/>
                    <a:pt x="8" y="2"/>
                  </a:cubicBezTo>
                  <a:cubicBezTo>
                    <a:pt x="6" y="2"/>
                    <a:pt x="6" y="1"/>
                    <a:pt x="5" y="3"/>
                  </a:cubicBezTo>
                  <a:cubicBezTo>
                    <a:pt x="4" y="5"/>
                    <a:pt x="2" y="7"/>
                    <a:pt x="2" y="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4" y="12"/>
                    <a:pt x="5" y="10"/>
                  </a:cubicBezTo>
                  <a:cubicBezTo>
                    <a:pt x="6" y="8"/>
                    <a:pt x="7" y="12"/>
                    <a:pt x="8" y="13"/>
                  </a:cubicBezTo>
                  <a:cubicBezTo>
                    <a:pt x="10" y="13"/>
                    <a:pt x="7" y="17"/>
                    <a:pt x="7" y="17"/>
                  </a:cubicBezTo>
                  <a:cubicBezTo>
                    <a:pt x="7" y="17"/>
                    <a:pt x="9" y="18"/>
                    <a:pt x="11" y="19"/>
                  </a:cubicBezTo>
                  <a:cubicBezTo>
                    <a:pt x="12" y="20"/>
                    <a:pt x="13" y="21"/>
                    <a:pt x="13" y="21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2" y="26"/>
                    <a:pt x="14" y="26"/>
                  </a:cubicBezTo>
                  <a:cubicBezTo>
                    <a:pt x="16" y="27"/>
                    <a:pt x="17" y="26"/>
                    <a:pt x="17" y="27"/>
                  </a:cubicBezTo>
                  <a:cubicBezTo>
                    <a:pt x="16" y="29"/>
                    <a:pt x="18" y="32"/>
                    <a:pt x="18" y="32"/>
                  </a:cubicBezTo>
                  <a:cubicBezTo>
                    <a:pt x="18" y="32"/>
                    <a:pt x="20" y="29"/>
                    <a:pt x="22" y="28"/>
                  </a:cubicBezTo>
                  <a:cubicBezTo>
                    <a:pt x="24" y="28"/>
                    <a:pt x="23" y="25"/>
                    <a:pt x="25" y="27"/>
                  </a:cubicBezTo>
                  <a:cubicBezTo>
                    <a:pt x="26" y="29"/>
                    <a:pt x="27" y="31"/>
                    <a:pt x="26" y="31"/>
                  </a:cubicBezTo>
                  <a:cubicBezTo>
                    <a:pt x="23" y="31"/>
                    <a:pt x="27" y="32"/>
                    <a:pt x="26" y="34"/>
                  </a:cubicBezTo>
                  <a:cubicBezTo>
                    <a:pt x="27" y="36"/>
                    <a:pt x="26" y="36"/>
                    <a:pt x="28" y="37"/>
                  </a:cubicBezTo>
                  <a:cubicBezTo>
                    <a:pt x="29" y="38"/>
                    <a:pt x="31" y="39"/>
                    <a:pt x="31" y="39"/>
                  </a:cubicBezTo>
                  <a:cubicBezTo>
                    <a:pt x="31" y="37"/>
                    <a:pt x="31" y="36"/>
                    <a:pt x="31" y="34"/>
                  </a:cubicBezTo>
                  <a:cubicBezTo>
                    <a:pt x="33" y="33"/>
                    <a:pt x="33" y="33"/>
                    <a:pt x="34" y="32"/>
                  </a:cubicBezTo>
                  <a:cubicBezTo>
                    <a:pt x="34" y="31"/>
                    <a:pt x="34" y="30"/>
                    <a:pt x="33" y="30"/>
                  </a:cubicBezTo>
                  <a:cubicBezTo>
                    <a:pt x="33" y="30"/>
                    <a:pt x="35" y="26"/>
                    <a:pt x="36" y="26"/>
                  </a:cubicBezTo>
                  <a:cubicBezTo>
                    <a:pt x="36" y="24"/>
                    <a:pt x="35" y="22"/>
                    <a:pt x="36" y="20"/>
                  </a:cubicBezTo>
                  <a:cubicBezTo>
                    <a:pt x="36" y="18"/>
                    <a:pt x="41" y="16"/>
                    <a:pt x="44" y="16"/>
                  </a:cubicBezTo>
                  <a:cubicBezTo>
                    <a:pt x="43" y="15"/>
                    <a:pt x="43" y="14"/>
                    <a:pt x="42" y="14"/>
                  </a:cubicBezTo>
                  <a:cubicBezTo>
                    <a:pt x="42" y="14"/>
                    <a:pt x="41" y="14"/>
                    <a:pt x="40" y="14"/>
                  </a:cubicBezTo>
                  <a:cubicBezTo>
                    <a:pt x="39" y="13"/>
                    <a:pt x="36" y="11"/>
                    <a:pt x="35" y="9"/>
                  </a:cubicBezTo>
                  <a:cubicBezTo>
                    <a:pt x="34" y="8"/>
                    <a:pt x="34" y="6"/>
                    <a:pt x="33" y="5"/>
                  </a:cubicBezTo>
                  <a:close/>
                  <a:moveTo>
                    <a:pt x="0" y="28"/>
                  </a:moveTo>
                  <a:cubicBezTo>
                    <a:pt x="0" y="28"/>
                    <a:pt x="0" y="29"/>
                    <a:pt x="2" y="31"/>
                  </a:cubicBezTo>
                  <a:cubicBezTo>
                    <a:pt x="4" y="32"/>
                    <a:pt x="4" y="34"/>
                    <a:pt x="6" y="35"/>
                  </a:cubicBezTo>
                  <a:cubicBezTo>
                    <a:pt x="7" y="36"/>
                    <a:pt x="7" y="36"/>
                    <a:pt x="9" y="36"/>
                  </a:cubicBezTo>
                  <a:cubicBezTo>
                    <a:pt x="10" y="36"/>
                    <a:pt x="13" y="35"/>
                    <a:pt x="13" y="35"/>
                  </a:cubicBezTo>
                  <a:cubicBezTo>
                    <a:pt x="13" y="35"/>
                    <a:pt x="13" y="33"/>
                    <a:pt x="10" y="31"/>
                  </a:cubicBezTo>
                  <a:cubicBezTo>
                    <a:pt x="8" y="29"/>
                    <a:pt x="7" y="28"/>
                    <a:pt x="7" y="28"/>
                  </a:cubicBezTo>
                  <a:cubicBezTo>
                    <a:pt x="7" y="28"/>
                    <a:pt x="6" y="27"/>
                    <a:pt x="3" y="27"/>
                  </a:cubicBezTo>
                  <a:cubicBezTo>
                    <a:pt x="1" y="27"/>
                    <a:pt x="0" y="28"/>
                    <a:pt x="0" y="28"/>
                  </a:cubicBezTo>
                  <a:close/>
                  <a:moveTo>
                    <a:pt x="21" y="27"/>
                  </a:moveTo>
                  <a:cubicBezTo>
                    <a:pt x="19" y="25"/>
                    <a:pt x="16" y="22"/>
                    <a:pt x="15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3"/>
                    <a:pt x="23" y="24"/>
                    <a:pt x="23" y="25"/>
                  </a:cubicBezTo>
                  <a:cubicBezTo>
                    <a:pt x="23" y="26"/>
                    <a:pt x="22" y="27"/>
                    <a:pt x="21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" name="Google Shape;786;p9">
              <a:extLst>
                <a:ext uri="{FF2B5EF4-FFF2-40B4-BE49-F238E27FC236}">
                  <a16:creationId xmlns:a16="http://schemas.microsoft.com/office/drawing/2014/main" id="{FD8542C2-F65C-BC49-92FD-2ED916759706}"/>
                </a:ext>
              </a:extLst>
            </p:cNvPr>
            <p:cNvSpPr/>
            <p:nvPr/>
          </p:nvSpPr>
          <p:spPr>
            <a:xfrm>
              <a:off x="7344711" y="2586485"/>
              <a:ext cx="154491" cy="138324"/>
            </a:xfrm>
            <a:custGeom>
              <a:avLst/>
              <a:gdLst/>
              <a:ahLst/>
              <a:cxnLst/>
              <a:rect l="l" t="t" r="r" b="b"/>
              <a:pathLst>
                <a:path w="44" h="39" extrusionOk="0">
                  <a:moveTo>
                    <a:pt x="33" y="5"/>
                  </a:moveTo>
                  <a:cubicBezTo>
                    <a:pt x="33" y="5"/>
                    <a:pt x="30" y="11"/>
                    <a:pt x="29" y="11"/>
                  </a:cubicBezTo>
                  <a:cubicBezTo>
                    <a:pt x="27" y="11"/>
                    <a:pt x="26" y="10"/>
                    <a:pt x="25" y="7"/>
                  </a:cubicBezTo>
                  <a:cubicBezTo>
                    <a:pt x="24" y="5"/>
                    <a:pt x="23" y="5"/>
                    <a:pt x="21" y="3"/>
                  </a:cubicBezTo>
                  <a:cubicBezTo>
                    <a:pt x="20" y="1"/>
                    <a:pt x="18" y="0"/>
                    <a:pt x="18" y="0"/>
                  </a:cubicBezTo>
                  <a:cubicBezTo>
                    <a:pt x="18" y="0"/>
                    <a:pt x="14" y="1"/>
                    <a:pt x="15" y="3"/>
                  </a:cubicBezTo>
                  <a:cubicBezTo>
                    <a:pt x="17" y="4"/>
                    <a:pt x="18" y="6"/>
                    <a:pt x="17" y="7"/>
                  </a:cubicBezTo>
                  <a:cubicBezTo>
                    <a:pt x="16" y="9"/>
                    <a:pt x="12" y="5"/>
                    <a:pt x="12" y="5"/>
                  </a:cubicBezTo>
                  <a:cubicBezTo>
                    <a:pt x="12" y="5"/>
                    <a:pt x="11" y="2"/>
                    <a:pt x="8" y="2"/>
                  </a:cubicBezTo>
                  <a:cubicBezTo>
                    <a:pt x="6" y="2"/>
                    <a:pt x="6" y="1"/>
                    <a:pt x="5" y="3"/>
                  </a:cubicBezTo>
                  <a:cubicBezTo>
                    <a:pt x="4" y="5"/>
                    <a:pt x="2" y="7"/>
                    <a:pt x="2" y="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4" y="12"/>
                    <a:pt x="5" y="10"/>
                  </a:cubicBezTo>
                  <a:cubicBezTo>
                    <a:pt x="6" y="8"/>
                    <a:pt x="7" y="12"/>
                    <a:pt x="8" y="13"/>
                  </a:cubicBezTo>
                  <a:cubicBezTo>
                    <a:pt x="10" y="13"/>
                    <a:pt x="7" y="17"/>
                    <a:pt x="7" y="17"/>
                  </a:cubicBezTo>
                  <a:cubicBezTo>
                    <a:pt x="7" y="17"/>
                    <a:pt x="9" y="18"/>
                    <a:pt x="11" y="19"/>
                  </a:cubicBezTo>
                  <a:cubicBezTo>
                    <a:pt x="12" y="20"/>
                    <a:pt x="13" y="21"/>
                    <a:pt x="13" y="21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2" y="26"/>
                    <a:pt x="14" y="26"/>
                  </a:cubicBezTo>
                  <a:cubicBezTo>
                    <a:pt x="16" y="27"/>
                    <a:pt x="17" y="26"/>
                    <a:pt x="17" y="27"/>
                  </a:cubicBezTo>
                  <a:cubicBezTo>
                    <a:pt x="16" y="29"/>
                    <a:pt x="18" y="32"/>
                    <a:pt x="18" y="32"/>
                  </a:cubicBezTo>
                  <a:cubicBezTo>
                    <a:pt x="18" y="32"/>
                    <a:pt x="20" y="29"/>
                    <a:pt x="22" y="28"/>
                  </a:cubicBezTo>
                  <a:cubicBezTo>
                    <a:pt x="24" y="28"/>
                    <a:pt x="23" y="25"/>
                    <a:pt x="25" y="27"/>
                  </a:cubicBezTo>
                  <a:cubicBezTo>
                    <a:pt x="26" y="29"/>
                    <a:pt x="27" y="31"/>
                    <a:pt x="26" y="31"/>
                  </a:cubicBezTo>
                  <a:cubicBezTo>
                    <a:pt x="23" y="31"/>
                    <a:pt x="27" y="32"/>
                    <a:pt x="26" y="34"/>
                  </a:cubicBezTo>
                  <a:cubicBezTo>
                    <a:pt x="27" y="36"/>
                    <a:pt x="26" y="36"/>
                    <a:pt x="28" y="37"/>
                  </a:cubicBezTo>
                  <a:cubicBezTo>
                    <a:pt x="29" y="38"/>
                    <a:pt x="31" y="39"/>
                    <a:pt x="31" y="39"/>
                  </a:cubicBezTo>
                  <a:cubicBezTo>
                    <a:pt x="31" y="37"/>
                    <a:pt x="31" y="36"/>
                    <a:pt x="31" y="34"/>
                  </a:cubicBezTo>
                  <a:cubicBezTo>
                    <a:pt x="33" y="33"/>
                    <a:pt x="33" y="33"/>
                    <a:pt x="34" y="32"/>
                  </a:cubicBezTo>
                  <a:cubicBezTo>
                    <a:pt x="34" y="31"/>
                    <a:pt x="34" y="30"/>
                    <a:pt x="33" y="30"/>
                  </a:cubicBezTo>
                  <a:cubicBezTo>
                    <a:pt x="33" y="30"/>
                    <a:pt x="35" y="26"/>
                    <a:pt x="36" y="26"/>
                  </a:cubicBezTo>
                  <a:cubicBezTo>
                    <a:pt x="36" y="24"/>
                    <a:pt x="35" y="22"/>
                    <a:pt x="36" y="20"/>
                  </a:cubicBezTo>
                  <a:cubicBezTo>
                    <a:pt x="36" y="18"/>
                    <a:pt x="41" y="16"/>
                    <a:pt x="44" y="16"/>
                  </a:cubicBezTo>
                  <a:cubicBezTo>
                    <a:pt x="43" y="15"/>
                    <a:pt x="43" y="14"/>
                    <a:pt x="42" y="14"/>
                  </a:cubicBezTo>
                  <a:cubicBezTo>
                    <a:pt x="42" y="14"/>
                    <a:pt x="41" y="14"/>
                    <a:pt x="40" y="14"/>
                  </a:cubicBezTo>
                  <a:cubicBezTo>
                    <a:pt x="39" y="13"/>
                    <a:pt x="36" y="11"/>
                    <a:pt x="35" y="9"/>
                  </a:cubicBezTo>
                  <a:cubicBezTo>
                    <a:pt x="34" y="8"/>
                    <a:pt x="34" y="6"/>
                    <a:pt x="33" y="5"/>
                  </a:cubicBezTo>
                  <a:close/>
                  <a:moveTo>
                    <a:pt x="0" y="28"/>
                  </a:moveTo>
                  <a:cubicBezTo>
                    <a:pt x="0" y="28"/>
                    <a:pt x="0" y="29"/>
                    <a:pt x="2" y="31"/>
                  </a:cubicBezTo>
                  <a:cubicBezTo>
                    <a:pt x="4" y="32"/>
                    <a:pt x="4" y="34"/>
                    <a:pt x="6" y="35"/>
                  </a:cubicBezTo>
                  <a:cubicBezTo>
                    <a:pt x="7" y="36"/>
                    <a:pt x="7" y="36"/>
                    <a:pt x="9" y="36"/>
                  </a:cubicBezTo>
                  <a:cubicBezTo>
                    <a:pt x="10" y="36"/>
                    <a:pt x="13" y="35"/>
                    <a:pt x="13" y="35"/>
                  </a:cubicBezTo>
                  <a:cubicBezTo>
                    <a:pt x="13" y="35"/>
                    <a:pt x="13" y="33"/>
                    <a:pt x="10" y="31"/>
                  </a:cubicBezTo>
                  <a:cubicBezTo>
                    <a:pt x="8" y="29"/>
                    <a:pt x="7" y="28"/>
                    <a:pt x="7" y="28"/>
                  </a:cubicBezTo>
                  <a:cubicBezTo>
                    <a:pt x="7" y="28"/>
                    <a:pt x="6" y="27"/>
                    <a:pt x="3" y="27"/>
                  </a:cubicBezTo>
                  <a:cubicBezTo>
                    <a:pt x="1" y="27"/>
                    <a:pt x="0" y="28"/>
                    <a:pt x="0" y="28"/>
                  </a:cubicBezTo>
                  <a:close/>
                  <a:moveTo>
                    <a:pt x="21" y="27"/>
                  </a:moveTo>
                  <a:cubicBezTo>
                    <a:pt x="19" y="25"/>
                    <a:pt x="16" y="22"/>
                    <a:pt x="15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3"/>
                    <a:pt x="23" y="24"/>
                    <a:pt x="23" y="25"/>
                  </a:cubicBezTo>
                  <a:cubicBezTo>
                    <a:pt x="23" y="26"/>
                    <a:pt x="22" y="27"/>
                    <a:pt x="21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2" name="Google Shape;787;p9">
              <a:extLst>
                <a:ext uri="{FF2B5EF4-FFF2-40B4-BE49-F238E27FC236}">
                  <a16:creationId xmlns:a16="http://schemas.microsoft.com/office/drawing/2014/main" id="{098E320E-EB45-6D4A-81D5-7100792A0071}"/>
                </a:ext>
              </a:extLst>
            </p:cNvPr>
            <p:cNvSpPr/>
            <p:nvPr/>
          </p:nvSpPr>
          <p:spPr>
            <a:xfrm>
              <a:off x="6281239" y="2263132"/>
              <a:ext cx="211976" cy="114970"/>
            </a:xfrm>
            <a:custGeom>
              <a:avLst/>
              <a:gdLst/>
              <a:ahLst/>
              <a:cxnLst/>
              <a:rect l="l" t="t" r="r" b="b"/>
              <a:pathLst>
                <a:path w="60" h="33" extrusionOk="0">
                  <a:moveTo>
                    <a:pt x="0" y="25"/>
                  </a:moveTo>
                  <a:cubicBezTo>
                    <a:pt x="3" y="24"/>
                    <a:pt x="3" y="26"/>
                    <a:pt x="2" y="29"/>
                  </a:cubicBezTo>
                  <a:cubicBezTo>
                    <a:pt x="2" y="29"/>
                    <a:pt x="8" y="32"/>
                    <a:pt x="8" y="30"/>
                  </a:cubicBezTo>
                  <a:cubicBezTo>
                    <a:pt x="8" y="29"/>
                    <a:pt x="7" y="29"/>
                    <a:pt x="10" y="30"/>
                  </a:cubicBezTo>
                  <a:cubicBezTo>
                    <a:pt x="13" y="31"/>
                    <a:pt x="10" y="31"/>
                    <a:pt x="14" y="31"/>
                  </a:cubicBezTo>
                  <a:cubicBezTo>
                    <a:pt x="17" y="31"/>
                    <a:pt x="15" y="33"/>
                    <a:pt x="17" y="33"/>
                  </a:cubicBezTo>
                  <a:cubicBezTo>
                    <a:pt x="19" y="33"/>
                    <a:pt x="19" y="33"/>
                    <a:pt x="21" y="32"/>
                  </a:cubicBezTo>
                  <a:cubicBezTo>
                    <a:pt x="23" y="32"/>
                    <a:pt x="27" y="32"/>
                    <a:pt x="27" y="32"/>
                  </a:cubicBezTo>
                  <a:cubicBezTo>
                    <a:pt x="27" y="32"/>
                    <a:pt x="30" y="33"/>
                    <a:pt x="30" y="31"/>
                  </a:cubicBezTo>
                  <a:cubicBezTo>
                    <a:pt x="30" y="29"/>
                    <a:pt x="31" y="29"/>
                    <a:pt x="34" y="30"/>
                  </a:cubicBezTo>
                  <a:cubicBezTo>
                    <a:pt x="37" y="31"/>
                    <a:pt x="39" y="30"/>
                    <a:pt x="40" y="28"/>
                  </a:cubicBezTo>
                  <a:cubicBezTo>
                    <a:pt x="41" y="26"/>
                    <a:pt x="42" y="26"/>
                    <a:pt x="44" y="26"/>
                  </a:cubicBezTo>
                  <a:cubicBezTo>
                    <a:pt x="46" y="26"/>
                    <a:pt x="48" y="28"/>
                    <a:pt x="50" y="27"/>
                  </a:cubicBezTo>
                  <a:cubicBezTo>
                    <a:pt x="52" y="25"/>
                    <a:pt x="53" y="25"/>
                    <a:pt x="53" y="25"/>
                  </a:cubicBezTo>
                  <a:cubicBezTo>
                    <a:pt x="53" y="25"/>
                    <a:pt x="54" y="21"/>
                    <a:pt x="56" y="22"/>
                  </a:cubicBezTo>
                  <a:cubicBezTo>
                    <a:pt x="58" y="23"/>
                    <a:pt x="58" y="16"/>
                    <a:pt x="58" y="16"/>
                  </a:cubicBezTo>
                  <a:cubicBezTo>
                    <a:pt x="58" y="16"/>
                    <a:pt x="57" y="12"/>
                    <a:pt x="60" y="13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5" y="8"/>
                    <a:pt x="58" y="4"/>
                    <a:pt x="58" y="4"/>
                  </a:cubicBezTo>
                  <a:cubicBezTo>
                    <a:pt x="58" y="4"/>
                    <a:pt x="55" y="4"/>
                    <a:pt x="52" y="4"/>
                  </a:cubicBezTo>
                  <a:cubicBezTo>
                    <a:pt x="50" y="5"/>
                    <a:pt x="48" y="4"/>
                    <a:pt x="46" y="2"/>
                  </a:cubicBezTo>
                  <a:cubicBezTo>
                    <a:pt x="44" y="0"/>
                    <a:pt x="41" y="1"/>
                    <a:pt x="41" y="1"/>
                  </a:cubicBezTo>
                  <a:cubicBezTo>
                    <a:pt x="41" y="1"/>
                    <a:pt x="39" y="2"/>
                    <a:pt x="38" y="6"/>
                  </a:cubicBezTo>
                  <a:cubicBezTo>
                    <a:pt x="36" y="9"/>
                    <a:pt x="31" y="4"/>
                    <a:pt x="31" y="4"/>
                  </a:cubicBezTo>
                  <a:cubicBezTo>
                    <a:pt x="31" y="4"/>
                    <a:pt x="27" y="5"/>
                    <a:pt x="27" y="8"/>
                  </a:cubicBezTo>
                  <a:cubicBezTo>
                    <a:pt x="28" y="11"/>
                    <a:pt x="27" y="11"/>
                    <a:pt x="24" y="11"/>
                  </a:cubicBezTo>
                  <a:cubicBezTo>
                    <a:pt x="22" y="12"/>
                    <a:pt x="21" y="13"/>
                    <a:pt x="21" y="13"/>
                  </a:cubicBezTo>
                  <a:cubicBezTo>
                    <a:pt x="21" y="13"/>
                    <a:pt x="24" y="14"/>
                    <a:pt x="24" y="17"/>
                  </a:cubicBezTo>
                  <a:cubicBezTo>
                    <a:pt x="24" y="20"/>
                    <a:pt x="24" y="21"/>
                    <a:pt x="22" y="20"/>
                  </a:cubicBezTo>
                  <a:cubicBezTo>
                    <a:pt x="20" y="19"/>
                    <a:pt x="20" y="17"/>
                    <a:pt x="18" y="18"/>
                  </a:cubicBezTo>
                  <a:cubicBezTo>
                    <a:pt x="16" y="18"/>
                    <a:pt x="13" y="16"/>
                    <a:pt x="12" y="17"/>
                  </a:cubicBezTo>
                  <a:cubicBezTo>
                    <a:pt x="11" y="18"/>
                    <a:pt x="11" y="20"/>
                    <a:pt x="9" y="20"/>
                  </a:cubicBezTo>
                  <a:cubicBezTo>
                    <a:pt x="7" y="20"/>
                    <a:pt x="7" y="21"/>
                    <a:pt x="4" y="21"/>
                  </a:cubicBezTo>
                  <a:cubicBezTo>
                    <a:pt x="2" y="21"/>
                    <a:pt x="1" y="24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3" name="Google Shape;788;p9">
              <a:extLst>
                <a:ext uri="{FF2B5EF4-FFF2-40B4-BE49-F238E27FC236}">
                  <a16:creationId xmlns:a16="http://schemas.microsoft.com/office/drawing/2014/main" id="{369DD905-DD8B-2544-BF8C-40223F656921}"/>
                </a:ext>
              </a:extLst>
            </p:cNvPr>
            <p:cNvSpPr/>
            <p:nvPr/>
          </p:nvSpPr>
          <p:spPr>
            <a:xfrm>
              <a:off x="6281239" y="2263132"/>
              <a:ext cx="211976" cy="114970"/>
            </a:xfrm>
            <a:custGeom>
              <a:avLst/>
              <a:gdLst/>
              <a:ahLst/>
              <a:cxnLst/>
              <a:rect l="l" t="t" r="r" b="b"/>
              <a:pathLst>
                <a:path w="60" h="33" extrusionOk="0">
                  <a:moveTo>
                    <a:pt x="0" y="25"/>
                  </a:moveTo>
                  <a:cubicBezTo>
                    <a:pt x="3" y="24"/>
                    <a:pt x="3" y="26"/>
                    <a:pt x="2" y="29"/>
                  </a:cubicBezTo>
                  <a:cubicBezTo>
                    <a:pt x="2" y="29"/>
                    <a:pt x="8" y="32"/>
                    <a:pt x="8" y="30"/>
                  </a:cubicBezTo>
                  <a:cubicBezTo>
                    <a:pt x="8" y="29"/>
                    <a:pt x="7" y="29"/>
                    <a:pt x="10" y="30"/>
                  </a:cubicBezTo>
                  <a:cubicBezTo>
                    <a:pt x="13" y="31"/>
                    <a:pt x="10" y="31"/>
                    <a:pt x="14" y="31"/>
                  </a:cubicBezTo>
                  <a:cubicBezTo>
                    <a:pt x="17" y="31"/>
                    <a:pt x="15" y="33"/>
                    <a:pt x="17" y="33"/>
                  </a:cubicBezTo>
                  <a:cubicBezTo>
                    <a:pt x="19" y="33"/>
                    <a:pt x="19" y="33"/>
                    <a:pt x="21" y="32"/>
                  </a:cubicBezTo>
                  <a:cubicBezTo>
                    <a:pt x="23" y="32"/>
                    <a:pt x="27" y="32"/>
                    <a:pt x="27" y="32"/>
                  </a:cubicBezTo>
                  <a:cubicBezTo>
                    <a:pt x="27" y="32"/>
                    <a:pt x="30" y="33"/>
                    <a:pt x="30" y="31"/>
                  </a:cubicBezTo>
                  <a:cubicBezTo>
                    <a:pt x="30" y="29"/>
                    <a:pt x="31" y="29"/>
                    <a:pt x="34" y="30"/>
                  </a:cubicBezTo>
                  <a:cubicBezTo>
                    <a:pt x="37" y="31"/>
                    <a:pt x="39" y="30"/>
                    <a:pt x="40" y="28"/>
                  </a:cubicBezTo>
                  <a:cubicBezTo>
                    <a:pt x="41" y="26"/>
                    <a:pt x="42" y="26"/>
                    <a:pt x="44" y="26"/>
                  </a:cubicBezTo>
                  <a:cubicBezTo>
                    <a:pt x="46" y="26"/>
                    <a:pt x="48" y="28"/>
                    <a:pt x="50" y="27"/>
                  </a:cubicBezTo>
                  <a:cubicBezTo>
                    <a:pt x="52" y="25"/>
                    <a:pt x="53" y="25"/>
                    <a:pt x="53" y="25"/>
                  </a:cubicBezTo>
                  <a:cubicBezTo>
                    <a:pt x="53" y="25"/>
                    <a:pt x="54" y="21"/>
                    <a:pt x="56" y="22"/>
                  </a:cubicBezTo>
                  <a:cubicBezTo>
                    <a:pt x="58" y="23"/>
                    <a:pt x="58" y="16"/>
                    <a:pt x="58" y="16"/>
                  </a:cubicBezTo>
                  <a:cubicBezTo>
                    <a:pt x="58" y="16"/>
                    <a:pt x="57" y="12"/>
                    <a:pt x="60" y="13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5" y="8"/>
                    <a:pt x="58" y="4"/>
                    <a:pt x="58" y="4"/>
                  </a:cubicBezTo>
                  <a:cubicBezTo>
                    <a:pt x="58" y="4"/>
                    <a:pt x="55" y="4"/>
                    <a:pt x="52" y="4"/>
                  </a:cubicBezTo>
                  <a:cubicBezTo>
                    <a:pt x="50" y="5"/>
                    <a:pt x="48" y="4"/>
                    <a:pt x="46" y="2"/>
                  </a:cubicBezTo>
                  <a:cubicBezTo>
                    <a:pt x="44" y="0"/>
                    <a:pt x="41" y="1"/>
                    <a:pt x="41" y="1"/>
                  </a:cubicBezTo>
                  <a:cubicBezTo>
                    <a:pt x="41" y="1"/>
                    <a:pt x="39" y="2"/>
                    <a:pt x="38" y="6"/>
                  </a:cubicBezTo>
                  <a:cubicBezTo>
                    <a:pt x="36" y="9"/>
                    <a:pt x="31" y="4"/>
                    <a:pt x="31" y="4"/>
                  </a:cubicBezTo>
                  <a:cubicBezTo>
                    <a:pt x="31" y="4"/>
                    <a:pt x="27" y="5"/>
                    <a:pt x="27" y="8"/>
                  </a:cubicBezTo>
                  <a:cubicBezTo>
                    <a:pt x="28" y="11"/>
                    <a:pt x="27" y="11"/>
                    <a:pt x="24" y="11"/>
                  </a:cubicBezTo>
                  <a:cubicBezTo>
                    <a:pt x="22" y="12"/>
                    <a:pt x="21" y="13"/>
                    <a:pt x="21" y="13"/>
                  </a:cubicBezTo>
                  <a:cubicBezTo>
                    <a:pt x="21" y="13"/>
                    <a:pt x="24" y="14"/>
                    <a:pt x="24" y="17"/>
                  </a:cubicBezTo>
                  <a:cubicBezTo>
                    <a:pt x="24" y="20"/>
                    <a:pt x="24" y="21"/>
                    <a:pt x="22" y="20"/>
                  </a:cubicBezTo>
                  <a:cubicBezTo>
                    <a:pt x="20" y="19"/>
                    <a:pt x="20" y="17"/>
                    <a:pt x="18" y="18"/>
                  </a:cubicBezTo>
                  <a:cubicBezTo>
                    <a:pt x="16" y="18"/>
                    <a:pt x="13" y="16"/>
                    <a:pt x="12" y="17"/>
                  </a:cubicBezTo>
                  <a:cubicBezTo>
                    <a:pt x="11" y="18"/>
                    <a:pt x="11" y="20"/>
                    <a:pt x="9" y="20"/>
                  </a:cubicBezTo>
                  <a:cubicBezTo>
                    <a:pt x="7" y="20"/>
                    <a:pt x="7" y="21"/>
                    <a:pt x="4" y="21"/>
                  </a:cubicBezTo>
                  <a:cubicBezTo>
                    <a:pt x="2" y="21"/>
                    <a:pt x="1" y="24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4" name="Google Shape;789;p9">
              <a:extLst>
                <a:ext uri="{FF2B5EF4-FFF2-40B4-BE49-F238E27FC236}">
                  <a16:creationId xmlns:a16="http://schemas.microsoft.com/office/drawing/2014/main" id="{56A556F7-157F-784E-8DE3-34DB3F3AA3CC}"/>
                </a:ext>
              </a:extLst>
            </p:cNvPr>
            <p:cNvSpPr/>
            <p:nvPr/>
          </p:nvSpPr>
          <p:spPr>
            <a:xfrm>
              <a:off x="9398002" y="4670316"/>
              <a:ext cx="1223353" cy="1304190"/>
            </a:xfrm>
            <a:custGeom>
              <a:avLst/>
              <a:gdLst/>
              <a:ahLst/>
              <a:cxnLst/>
              <a:rect l="l" t="t" r="r" b="b"/>
              <a:pathLst>
                <a:path w="347" h="370" extrusionOk="0">
                  <a:moveTo>
                    <a:pt x="248" y="304"/>
                  </a:moveTo>
                  <a:cubicBezTo>
                    <a:pt x="248" y="304"/>
                    <a:pt x="249" y="306"/>
                    <a:pt x="249" y="306"/>
                  </a:cubicBezTo>
                  <a:cubicBezTo>
                    <a:pt x="249" y="307"/>
                    <a:pt x="251" y="306"/>
                    <a:pt x="252" y="306"/>
                  </a:cubicBezTo>
                  <a:cubicBezTo>
                    <a:pt x="252" y="308"/>
                    <a:pt x="251" y="310"/>
                    <a:pt x="253" y="311"/>
                  </a:cubicBezTo>
                  <a:cubicBezTo>
                    <a:pt x="253" y="311"/>
                    <a:pt x="254" y="310"/>
                    <a:pt x="255" y="310"/>
                  </a:cubicBezTo>
                  <a:cubicBezTo>
                    <a:pt x="256" y="310"/>
                    <a:pt x="257" y="313"/>
                    <a:pt x="258" y="314"/>
                  </a:cubicBezTo>
                  <a:cubicBezTo>
                    <a:pt x="259" y="313"/>
                    <a:pt x="261" y="313"/>
                    <a:pt x="262" y="312"/>
                  </a:cubicBezTo>
                  <a:cubicBezTo>
                    <a:pt x="263" y="311"/>
                    <a:pt x="263" y="309"/>
                    <a:pt x="264" y="309"/>
                  </a:cubicBezTo>
                  <a:cubicBezTo>
                    <a:pt x="265" y="309"/>
                    <a:pt x="265" y="309"/>
                    <a:pt x="265" y="309"/>
                  </a:cubicBezTo>
                  <a:cubicBezTo>
                    <a:pt x="266" y="308"/>
                    <a:pt x="265" y="306"/>
                    <a:pt x="266" y="306"/>
                  </a:cubicBezTo>
                  <a:cubicBezTo>
                    <a:pt x="267" y="305"/>
                    <a:pt x="268" y="305"/>
                    <a:pt x="269" y="304"/>
                  </a:cubicBezTo>
                  <a:cubicBezTo>
                    <a:pt x="270" y="302"/>
                    <a:pt x="266" y="304"/>
                    <a:pt x="269" y="302"/>
                  </a:cubicBezTo>
                  <a:cubicBezTo>
                    <a:pt x="270" y="301"/>
                    <a:pt x="270" y="301"/>
                    <a:pt x="271" y="300"/>
                  </a:cubicBezTo>
                  <a:cubicBezTo>
                    <a:pt x="271" y="299"/>
                    <a:pt x="271" y="299"/>
                    <a:pt x="271" y="299"/>
                  </a:cubicBezTo>
                  <a:cubicBezTo>
                    <a:pt x="272" y="299"/>
                    <a:pt x="274" y="300"/>
                    <a:pt x="274" y="300"/>
                  </a:cubicBezTo>
                  <a:cubicBezTo>
                    <a:pt x="274" y="301"/>
                    <a:pt x="274" y="301"/>
                    <a:pt x="275" y="302"/>
                  </a:cubicBezTo>
                  <a:cubicBezTo>
                    <a:pt x="274" y="303"/>
                    <a:pt x="271" y="304"/>
                    <a:pt x="271" y="304"/>
                  </a:cubicBezTo>
                  <a:cubicBezTo>
                    <a:pt x="271" y="305"/>
                    <a:pt x="272" y="306"/>
                    <a:pt x="271" y="306"/>
                  </a:cubicBezTo>
                  <a:cubicBezTo>
                    <a:pt x="272" y="306"/>
                    <a:pt x="273" y="307"/>
                    <a:pt x="274" y="306"/>
                  </a:cubicBezTo>
                  <a:cubicBezTo>
                    <a:pt x="275" y="306"/>
                    <a:pt x="276" y="305"/>
                    <a:pt x="277" y="304"/>
                  </a:cubicBezTo>
                  <a:cubicBezTo>
                    <a:pt x="277" y="304"/>
                    <a:pt x="277" y="306"/>
                    <a:pt x="277" y="306"/>
                  </a:cubicBezTo>
                  <a:cubicBezTo>
                    <a:pt x="276" y="307"/>
                    <a:pt x="275" y="307"/>
                    <a:pt x="275" y="307"/>
                  </a:cubicBezTo>
                  <a:cubicBezTo>
                    <a:pt x="275" y="308"/>
                    <a:pt x="275" y="308"/>
                    <a:pt x="275" y="308"/>
                  </a:cubicBezTo>
                  <a:cubicBezTo>
                    <a:pt x="275" y="309"/>
                    <a:pt x="279" y="310"/>
                    <a:pt x="279" y="310"/>
                  </a:cubicBezTo>
                  <a:cubicBezTo>
                    <a:pt x="281" y="314"/>
                    <a:pt x="281" y="314"/>
                    <a:pt x="281" y="314"/>
                  </a:cubicBezTo>
                  <a:cubicBezTo>
                    <a:pt x="281" y="313"/>
                    <a:pt x="282" y="312"/>
                    <a:pt x="283" y="313"/>
                  </a:cubicBezTo>
                  <a:cubicBezTo>
                    <a:pt x="283" y="313"/>
                    <a:pt x="283" y="315"/>
                    <a:pt x="283" y="316"/>
                  </a:cubicBezTo>
                  <a:cubicBezTo>
                    <a:pt x="284" y="317"/>
                    <a:pt x="285" y="317"/>
                    <a:pt x="285" y="317"/>
                  </a:cubicBezTo>
                  <a:cubicBezTo>
                    <a:pt x="287" y="313"/>
                    <a:pt x="285" y="315"/>
                    <a:pt x="287" y="313"/>
                  </a:cubicBezTo>
                  <a:cubicBezTo>
                    <a:pt x="288" y="312"/>
                    <a:pt x="289" y="313"/>
                    <a:pt x="290" y="312"/>
                  </a:cubicBezTo>
                  <a:cubicBezTo>
                    <a:pt x="290" y="312"/>
                    <a:pt x="291" y="310"/>
                    <a:pt x="291" y="310"/>
                  </a:cubicBezTo>
                  <a:cubicBezTo>
                    <a:pt x="292" y="308"/>
                    <a:pt x="295" y="306"/>
                    <a:pt x="295" y="304"/>
                  </a:cubicBezTo>
                  <a:cubicBezTo>
                    <a:pt x="296" y="303"/>
                    <a:pt x="294" y="303"/>
                    <a:pt x="295" y="302"/>
                  </a:cubicBezTo>
                  <a:cubicBezTo>
                    <a:pt x="295" y="301"/>
                    <a:pt x="296" y="300"/>
                    <a:pt x="297" y="299"/>
                  </a:cubicBezTo>
                  <a:cubicBezTo>
                    <a:pt x="303" y="299"/>
                    <a:pt x="307" y="298"/>
                    <a:pt x="311" y="300"/>
                  </a:cubicBezTo>
                  <a:cubicBezTo>
                    <a:pt x="312" y="297"/>
                    <a:pt x="312" y="297"/>
                    <a:pt x="312" y="297"/>
                  </a:cubicBezTo>
                  <a:cubicBezTo>
                    <a:pt x="312" y="297"/>
                    <a:pt x="314" y="297"/>
                    <a:pt x="315" y="297"/>
                  </a:cubicBezTo>
                  <a:cubicBezTo>
                    <a:pt x="315" y="296"/>
                    <a:pt x="314" y="294"/>
                    <a:pt x="314" y="294"/>
                  </a:cubicBezTo>
                  <a:cubicBezTo>
                    <a:pt x="316" y="293"/>
                    <a:pt x="315" y="294"/>
                    <a:pt x="316" y="292"/>
                  </a:cubicBezTo>
                  <a:cubicBezTo>
                    <a:pt x="315" y="291"/>
                    <a:pt x="314" y="291"/>
                    <a:pt x="313" y="291"/>
                  </a:cubicBezTo>
                  <a:cubicBezTo>
                    <a:pt x="313" y="290"/>
                    <a:pt x="313" y="289"/>
                    <a:pt x="312" y="288"/>
                  </a:cubicBezTo>
                  <a:cubicBezTo>
                    <a:pt x="314" y="285"/>
                    <a:pt x="316" y="282"/>
                    <a:pt x="317" y="278"/>
                  </a:cubicBezTo>
                  <a:cubicBezTo>
                    <a:pt x="317" y="278"/>
                    <a:pt x="317" y="273"/>
                    <a:pt x="317" y="271"/>
                  </a:cubicBezTo>
                  <a:cubicBezTo>
                    <a:pt x="318" y="271"/>
                    <a:pt x="318" y="271"/>
                    <a:pt x="318" y="271"/>
                  </a:cubicBezTo>
                  <a:cubicBezTo>
                    <a:pt x="319" y="270"/>
                    <a:pt x="319" y="268"/>
                    <a:pt x="320" y="266"/>
                  </a:cubicBezTo>
                  <a:cubicBezTo>
                    <a:pt x="321" y="266"/>
                    <a:pt x="321" y="266"/>
                    <a:pt x="321" y="266"/>
                  </a:cubicBezTo>
                  <a:cubicBezTo>
                    <a:pt x="322" y="266"/>
                    <a:pt x="322" y="263"/>
                    <a:pt x="321" y="262"/>
                  </a:cubicBezTo>
                  <a:cubicBezTo>
                    <a:pt x="323" y="262"/>
                    <a:pt x="323" y="262"/>
                    <a:pt x="323" y="262"/>
                  </a:cubicBezTo>
                  <a:cubicBezTo>
                    <a:pt x="323" y="261"/>
                    <a:pt x="322" y="259"/>
                    <a:pt x="323" y="258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5" y="253"/>
                    <a:pt x="325" y="251"/>
                    <a:pt x="324" y="248"/>
                  </a:cubicBezTo>
                  <a:cubicBezTo>
                    <a:pt x="325" y="247"/>
                    <a:pt x="326" y="247"/>
                    <a:pt x="327" y="246"/>
                  </a:cubicBezTo>
                  <a:cubicBezTo>
                    <a:pt x="327" y="246"/>
                    <a:pt x="327" y="244"/>
                    <a:pt x="327" y="243"/>
                  </a:cubicBezTo>
                  <a:cubicBezTo>
                    <a:pt x="328" y="242"/>
                    <a:pt x="330" y="242"/>
                    <a:pt x="331" y="241"/>
                  </a:cubicBezTo>
                  <a:cubicBezTo>
                    <a:pt x="332" y="241"/>
                    <a:pt x="332" y="239"/>
                    <a:pt x="333" y="238"/>
                  </a:cubicBezTo>
                  <a:cubicBezTo>
                    <a:pt x="333" y="238"/>
                    <a:pt x="333" y="238"/>
                    <a:pt x="333" y="238"/>
                  </a:cubicBezTo>
                  <a:cubicBezTo>
                    <a:pt x="335" y="237"/>
                    <a:pt x="335" y="238"/>
                    <a:pt x="337" y="237"/>
                  </a:cubicBezTo>
                  <a:cubicBezTo>
                    <a:pt x="337" y="236"/>
                    <a:pt x="336" y="233"/>
                    <a:pt x="337" y="232"/>
                  </a:cubicBezTo>
                  <a:cubicBezTo>
                    <a:pt x="337" y="231"/>
                    <a:pt x="338" y="230"/>
                    <a:pt x="339" y="230"/>
                  </a:cubicBezTo>
                  <a:cubicBezTo>
                    <a:pt x="340" y="230"/>
                    <a:pt x="340" y="230"/>
                    <a:pt x="340" y="230"/>
                  </a:cubicBezTo>
                  <a:cubicBezTo>
                    <a:pt x="340" y="229"/>
                    <a:pt x="340" y="227"/>
                    <a:pt x="340" y="227"/>
                  </a:cubicBezTo>
                  <a:cubicBezTo>
                    <a:pt x="340" y="225"/>
                    <a:pt x="342" y="223"/>
                    <a:pt x="342" y="222"/>
                  </a:cubicBezTo>
                  <a:cubicBezTo>
                    <a:pt x="342" y="220"/>
                    <a:pt x="341" y="218"/>
                    <a:pt x="341" y="217"/>
                  </a:cubicBezTo>
                  <a:cubicBezTo>
                    <a:pt x="341" y="217"/>
                    <a:pt x="342" y="215"/>
                    <a:pt x="343" y="215"/>
                  </a:cubicBezTo>
                  <a:cubicBezTo>
                    <a:pt x="341" y="210"/>
                    <a:pt x="342" y="208"/>
                    <a:pt x="343" y="204"/>
                  </a:cubicBezTo>
                  <a:cubicBezTo>
                    <a:pt x="342" y="203"/>
                    <a:pt x="342" y="204"/>
                    <a:pt x="341" y="202"/>
                  </a:cubicBezTo>
                  <a:cubicBezTo>
                    <a:pt x="343" y="200"/>
                    <a:pt x="347" y="200"/>
                    <a:pt x="343" y="197"/>
                  </a:cubicBezTo>
                  <a:cubicBezTo>
                    <a:pt x="344" y="195"/>
                    <a:pt x="347" y="194"/>
                    <a:pt x="345" y="189"/>
                  </a:cubicBezTo>
                  <a:cubicBezTo>
                    <a:pt x="345" y="187"/>
                    <a:pt x="343" y="186"/>
                    <a:pt x="342" y="185"/>
                  </a:cubicBezTo>
                  <a:cubicBezTo>
                    <a:pt x="341" y="184"/>
                    <a:pt x="340" y="179"/>
                    <a:pt x="340" y="179"/>
                  </a:cubicBezTo>
                  <a:cubicBezTo>
                    <a:pt x="340" y="175"/>
                    <a:pt x="340" y="169"/>
                    <a:pt x="341" y="167"/>
                  </a:cubicBezTo>
                  <a:cubicBezTo>
                    <a:pt x="341" y="165"/>
                    <a:pt x="341" y="165"/>
                    <a:pt x="341" y="165"/>
                  </a:cubicBezTo>
                  <a:cubicBezTo>
                    <a:pt x="340" y="165"/>
                    <a:pt x="341" y="161"/>
                    <a:pt x="341" y="161"/>
                  </a:cubicBezTo>
                  <a:cubicBezTo>
                    <a:pt x="339" y="160"/>
                    <a:pt x="339" y="160"/>
                    <a:pt x="339" y="160"/>
                  </a:cubicBezTo>
                  <a:cubicBezTo>
                    <a:pt x="339" y="159"/>
                    <a:pt x="340" y="158"/>
                    <a:pt x="339" y="157"/>
                  </a:cubicBezTo>
                  <a:cubicBezTo>
                    <a:pt x="339" y="156"/>
                    <a:pt x="338" y="156"/>
                    <a:pt x="337" y="156"/>
                  </a:cubicBezTo>
                  <a:cubicBezTo>
                    <a:pt x="336" y="155"/>
                    <a:pt x="336" y="153"/>
                    <a:pt x="335" y="152"/>
                  </a:cubicBezTo>
                  <a:cubicBezTo>
                    <a:pt x="335" y="151"/>
                    <a:pt x="332" y="151"/>
                    <a:pt x="332" y="150"/>
                  </a:cubicBezTo>
                  <a:cubicBezTo>
                    <a:pt x="331" y="149"/>
                    <a:pt x="332" y="148"/>
                    <a:pt x="332" y="147"/>
                  </a:cubicBezTo>
                  <a:cubicBezTo>
                    <a:pt x="332" y="146"/>
                    <a:pt x="330" y="144"/>
                    <a:pt x="329" y="143"/>
                  </a:cubicBezTo>
                  <a:cubicBezTo>
                    <a:pt x="328" y="142"/>
                    <a:pt x="324" y="140"/>
                    <a:pt x="323" y="139"/>
                  </a:cubicBezTo>
                  <a:cubicBezTo>
                    <a:pt x="322" y="136"/>
                    <a:pt x="324" y="130"/>
                    <a:pt x="322" y="127"/>
                  </a:cubicBezTo>
                  <a:cubicBezTo>
                    <a:pt x="321" y="127"/>
                    <a:pt x="321" y="127"/>
                    <a:pt x="321" y="127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7" y="123"/>
                    <a:pt x="315" y="126"/>
                    <a:pt x="313" y="123"/>
                  </a:cubicBezTo>
                  <a:cubicBezTo>
                    <a:pt x="311" y="119"/>
                    <a:pt x="314" y="118"/>
                    <a:pt x="313" y="114"/>
                  </a:cubicBezTo>
                  <a:cubicBezTo>
                    <a:pt x="312" y="113"/>
                    <a:pt x="312" y="113"/>
                    <a:pt x="312" y="113"/>
                  </a:cubicBezTo>
                  <a:cubicBezTo>
                    <a:pt x="311" y="112"/>
                    <a:pt x="312" y="111"/>
                    <a:pt x="311" y="110"/>
                  </a:cubicBezTo>
                  <a:cubicBezTo>
                    <a:pt x="309" y="105"/>
                    <a:pt x="304" y="110"/>
                    <a:pt x="307" y="100"/>
                  </a:cubicBezTo>
                  <a:cubicBezTo>
                    <a:pt x="306" y="99"/>
                    <a:pt x="304" y="97"/>
                    <a:pt x="302" y="96"/>
                  </a:cubicBezTo>
                  <a:cubicBezTo>
                    <a:pt x="302" y="96"/>
                    <a:pt x="302" y="94"/>
                    <a:pt x="302" y="94"/>
                  </a:cubicBezTo>
                  <a:cubicBezTo>
                    <a:pt x="297" y="92"/>
                    <a:pt x="297" y="92"/>
                    <a:pt x="297" y="92"/>
                  </a:cubicBezTo>
                  <a:cubicBezTo>
                    <a:pt x="297" y="92"/>
                    <a:pt x="298" y="93"/>
                    <a:pt x="296" y="94"/>
                  </a:cubicBezTo>
                  <a:cubicBezTo>
                    <a:pt x="296" y="93"/>
                    <a:pt x="295" y="93"/>
                    <a:pt x="294" y="92"/>
                  </a:cubicBezTo>
                  <a:cubicBezTo>
                    <a:pt x="294" y="92"/>
                    <a:pt x="294" y="90"/>
                    <a:pt x="294" y="90"/>
                  </a:cubicBezTo>
                  <a:cubicBezTo>
                    <a:pt x="293" y="89"/>
                    <a:pt x="291" y="90"/>
                    <a:pt x="290" y="90"/>
                  </a:cubicBezTo>
                  <a:cubicBezTo>
                    <a:pt x="289" y="89"/>
                    <a:pt x="288" y="88"/>
                    <a:pt x="287" y="88"/>
                  </a:cubicBezTo>
                  <a:cubicBezTo>
                    <a:pt x="285" y="87"/>
                    <a:pt x="285" y="87"/>
                    <a:pt x="285" y="87"/>
                  </a:cubicBezTo>
                  <a:cubicBezTo>
                    <a:pt x="284" y="85"/>
                    <a:pt x="285" y="82"/>
                    <a:pt x="285" y="82"/>
                  </a:cubicBezTo>
                  <a:cubicBezTo>
                    <a:pt x="284" y="77"/>
                    <a:pt x="285" y="74"/>
                    <a:pt x="284" y="68"/>
                  </a:cubicBezTo>
                  <a:cubicBezTo>
                    <a:pt x="284" y="68"/>
                    <a:pt x="282" y="66"/>
                    <a:pt x="282" y="66"/>
                  </a:cubicBezTo>
                  <a:cubicBezTo>
                    <a:pt x="282" y="65"/>
                    <a:pt x="282" y="63"/>
                    <a:pt x="282" y="62"/>
                  </a:cubicBezTo>
                  <a:cubicBezTo>
                    <a:pt x="282" y="61"/>
                    <a:pt x="277" y="58"/>
                    <a:pt x="277" y="56"/>
                  </a:cubicBezTo>
                  <a:cubicBezTo>
                    <a:pt x="276" y="54"/>
                    <a:pt x="277" y="45"/>
                    <a:pt x="277" y="42"/>
                  </a:cubicBezTo>
                  <a:cubicBezTo>
                    <a:pt x="276" y="42"/>
                    <a:pt x="277" y="41"/>
                    <a:pt x="277" y="41"/>
                  </a:cubicBezTo>
                  <a:cubicBezTo>
                    <a:pt x="276" y="41"/>
                    <a:pt x="275" y="41"/>
                    <a:pt x="275" y="42"/>
                  </a:cubicBezTo>
                  <a:cubicBezTo>
                    <a:pt x="273" y="39"/>
                    <a:pt x="272" y="37"/>
                    <a:pt x="270" y="34"/>
                  </a:cubicBezTo>
                  <a:cubicBezTo>
                    <a:pt x="268" y="36"/>
                    <a:pt x="266" y="37"/>
                    <a:pt x="265" y="39"/>
                  </a:cubicBezTo>
                  <a:cubicBezTo>
                    <a:pt x="264" y="38"/>
                    <a:pt x="263" y="37"/>
                    <a:pt x="262" y="37"/>
                  </a:cubicBezTo>
                  <a:cubicBezTo>
                    <a:pt x="262" y="33"/>
                    <a:pt x="263" y="30"/>
                    <a:pt x="264" y="28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2" y="25"/>
                    <a:pt x="263" y="21"/>
                    <a:pt x="262" y="19"/>
                  </a:cubicBezTo>
                  <a:cubicBezTo>
                    <a:pt x="261" y="18"/>
                    <a:pt x="259" y="17"/>
                    <a:pt x="258" y="16"/>
                  </a:cubicBezTo>
                  <a:cubicBezTo>
                    <a:pt x="258" y="15"/>
                    <a:pt x="259" y="13"/>
                    <a:pt x="258" y="12"/>
                  </a:cubicBezTo>
                  <a:cubicBezTo>
                    <a:pt x="258" y="11"/>
                    <a:pt x="256" y="11"/>
                    <a:pt x="256" y="10"/>
                  </a:cubicBezTo>
                  <a:cubicBezTo>
                    <a:pt x="255" y="10"/>
                    <a:pt x="256" y="8"/>
                    <a:pt x="256" y="7"/>
                  </a:cubicBezTo>
                  <a:cubicBezTo>
                    <a:pt x="255" y="6"/>
                    <a:pt x="253" y="6"/>
                    <a:pt x="253" y="5"/>
                  </a:cubicBezTo>
                  <a:cubicBezTo>
                    <a:pt x="252" y="4"/>
                    <a:pt x="252" y="2"/>
                    <a:pt x="252" y="0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50" y="2"/>
                    <a:pt x="249" y="1"/>
                    <a:pt x="248" y="1"/>
                  </a:cubicBezTo>
                  <a:cubicBezTo>
                    <a:pt x="248" y="5"/>
                    <a:pt x="249" y="7"/>
                    <a:pt x="248" y="11"/>
                  </a:cubicBezTo>
                  <a:cubicBezTo>
                    <a:pt x="247" y="12"/>
                    <a:pt x="245" y="14"/>
                    <a:pt x="245" y="15"/>
                  </a:cubicBezTo>
                  <a:cubicBezTo>
                    <a:pt x="245" y="16"/>
                    <a:pt x="246" y="16"/>
                    <a:pt x="246" y="16"/>
                  </a:cubicBezTo>
                  <a:cubicBezTo>
                    <a:pt x="246" y="26"/>
                    <a:pt x="246" y="26"/>
                    <a:pt x="246" y="26"/>
                  </a:cubicBezTo>
                  <a:cubicBezTo>
                    <a:pt x="246" y="28"/>
                    <a:pt x="244" y="28"/>
                    <a:pt x="244" y="32"/>
                  </a:cubicBezTo>
                  <a:cubicBezTo>
                    <a:pt x="243" y="34"/>
                    <a:pt x="244" y="40"/>
                    <a:pt x="245" y="43"/>
                  </a:cubicBezTo>
                  <a:cubicBezTo>
                    <a:pt x="245" y="43"/>
                    <a:pt x="246" y="45"/>
                    <a:pt x="246" y="46"/>
                  </a:cubicBezTo>
                  <a:cubicBezTo>
                    <a:pt x="246" y="46"/>
                    <a:pt x="244" y="47"/>
                    <a:pt x="244" y="48"/>
                  </a:cubicBezTo>
                  <a:cubicBezTo>
                    <a:pt x="244" y="50"/>
                    <a:pt x="245" y="52"/>
                    <a:pt x="244" y="54"/>
                  </a:cubicBezTo>
                  <a:cubicBezTo>
                    <a:pt x="244" y="55"/>
                    <a:pt x="242" y="57"/>
                    <a:pt x="241" y="58"/>
                  </a:cubicBezTo>
                  <a:cubicBezTo>
                    <a:pt x="244" y="61"/>
                    <a:pt x="239" y="65"/>
                    <a:pt x="239" y="66"/>
                  </a:cubicBezTo>
                  <a:cubicBezTo>
                    <a:pt x="239" y="68"/>
                    <a:pt x="239" y="70"/>
                    <a:pt x="239" y="72"/>
                  </a:cubicBezTo>
                  <a:cubicBezTo>
                    <a:pt x="237" y="72"/>
                    <a:pt x="232" y="74"/>
                    <a:pt x="229" y="73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8" y="70"/>
                    <a:pt x="226" y="66"/>
                    <a:pt x="225" y="65"/>
                  </a:cubicBezTo>
                  <a:cubicBezTo>
                    <a:pt x="224" y="64"/>
                    <a:pt x="222" y="64"/>
                    <a:pt x="220" y="64"/>
                  </a:cubicBezTo>
                  <a:cubicBezTo>
                    <a:pt x="218" y="62"/>
                    <a:pt x="216" y="57"/>
                    <a:pt x="214" y="56"/>
                  </a:cubicBezTo>
                  <a:cubicBezTo>
                    <a:pt x="212" y="55"/>
                    <a:pt x="211" y="56"/>
                    <a:pt x="210" y="55"/>
                  </a:cubicBezTo>
                  <a:cubicBezTo>
                    <a:pt x="208" y="54"/>
                    <a:pt x="208" y="52"/>
                    <a:pt x="206" y="52"/>
                  </a:cubicBezTo>
                  <a:cubicBezTo>
                    <a:pt x="205" y="51"/>
                    <a:pt x="203" y="52"/>
                    <a:pt x="202" y="52"/>
                  </a:cubicBezTo>
                  <a:cubicBezTo>
                    <a:pt x="202" y="51"/>
                    <a:pt x="201" y="48"/>
                    <a:pt x="200" y="48"/>
                  </a:cubicBezTo>
                  <a:cubicBezTo>
                    <a:pt x="199" y="47"/>
                    <a:pt x="198" y="47"/>
                    <a:pt x="197" y="47"/>
                  </a:cubicBezTo>
                  <a:cubicBezTo>
                    <a:pt x="196" y="46"/>
                    <a:pt x="194" y="45"/>
                    <a:pt x="193" y="44"/>
                  </a:cubicBezTo>
                  <a:cubicBezTo>
                    <a:pt x="194" y="40"/>
                    <a:pt x="193" y="38"/>
                    <a:pt x="194" y="34"/>
                  </a:cubicBezTo>
                  <a:cubicBezTo>
                    <a:pt x="194" y="34"/>
                    <a:pt x="196" y="33"/>
                    <a:pt x="196" y="33"/>
                  </a:cubicBezTo>
                  <a:cubicBezTo>
                    <a:pt x="197" y="31"/>
                    <a:pt x="196" y="28"/>
                    <a:pt x="196" y="25"/>
                  </a:cubicBezTo>
                  <a:cubicBezTo>
                    <a:pt x="203" y="27"/>
                    <a:pt x="202" y="26"/>
                    <a:pt x="200" y="20"/>
                  </a:cubicBezTo>
                  <a:cubicBezTo>
                    <a:pt x="202" y="19"/>
                    <a:pt x="204" y="18"/>
                    <a:pt x="206" y="17"/>
                  </a:cubicBezTo>
                  <a:cubicBezTo>
                    <a:pt x="206" y="17"/>
                    <a:pt x="205" y="15"/>
                    <a:pt x="206" y="14"/>
                  </a:cubicBezTo>
                  <a:cubicBezTo>
                    <a:pt x="205" y="14"/>
                    <a:pt x="204" y="15"/>
                    <a:pt x="204" y="15"/>
                  </a:cubicBezTo>
                  <a:cubicBezTo>
                    <a:pt x="203" y="14"/>
                    <a:pt x="204" y="14"/>
                    <a:pt x="203" y="14"/>
                  </a:cubicBezTo>
                  <a:cubicBezTo>
                    <a:pt x="203" y="12"/>
                    <a:pt x="204" y="12"/>
                    <a:pt x="204" y="10"/>
                  </a:cubicBezTo>
                  <a:cubicBezTo>
                    <a:pt x="202" y="12"/>
                    <a:pt x="201" y="12"/>
                    <a:pt x="198" y="13"/>
                  </a:cubicBezTo>
                  <a:cubicBezTo>
                    <a:pt x="198" y="13"/>
                    <a:pt x="198" y="15"/>
                    <a:pt x="198" y="15"/>
                  </a:cubicBezTo>
                  <a:cubicBezTo>
                    <a:pt x="198" y="14"/>
                    <a:pt x="195" y="11"/>
                    <a:pt x="194" y="11"/>
                  </a:cubicBezTo>
                  <a:cubicBezTo>
                    <a:pt x="192" y="11"/>
                    <a:pt x="191" y="12"/>
                    <a:pt x="190" y="12"/>
                  </a:cubicBezTo>
                  <a:cubicBezTo>
                    <a:pt x="188" y="13"/>
                    <a:pt x="188" y="11"/>
                    <a:pt x="187" y="11"/>
                  </a:cubicBezTo>
                  <a:cubicBezTo>
                    <a:pt x="185" y="11"/>
                    <a:pt x="184" y="12"/>
                    <a:pt x="182" y="12"/>
                  </a:cubicBezTo>
                  <a:cubicBezTo>
                    <a:pt x="181" y="10"/>
                    <a:pt x="181" y="10"/>
                    <a:pt x="181" y="10"/>
                  </a:cubicBezTo>
                  <a:cubicBezTo>
                    <a:pt x="179" y="9"/>
                    <a:pt x="178" y="11"/>
                    <a:pt x="177" y="10"/>
                  </a:cubicBezTo>
                  <a:cubicBezTo>
                    <a:pt x="176" y="10"/>
                    <a:pt x="176" y="8"/>
                    <a:pt x="175" y="7"/>
                  </a:cubicBezTo>
                  <a:cubicBezTo>
                    <a:pt x="173" y="8"/>
                    <a:pt x="172" y="8"/>
                    <a:pt x="170" y="9"/>
                  </a:cubicBezTo>
                  <a:cubicBezTo>
                    <a:pt x="167" y="2"/>
                    <a:pt x="168" y="7"/>
                    <a:pt x="162" y="4"/>
                  </a:cubicBezTo>
                  <a:cubicBezTo>
                    <a:pt x="162" y="4"/>
                    <a:pt x="161" y="5"/>
                    <a:pt x="161" y="5"/>
                  </a:cubicBezTo>
                  <a:cubicBezTo>
                    <a:pt x="162" y="6"/>
                    <a:pt x="164" y="8"/>
                    <a:pt x="164" y="8"/>
                  </a:cubicBezTo>
                  <a:cubicBezTo>
                    <a:pt x="165" y="9"/>
                    <a:pt x="166" y="8"/>
                    <a:pt x="167" y="8"/>
                  </a:cubicBezTo>
                  <a:cubicBezTo>
                    <a:pt x="169" y="9"/>
                    <a:pt x="169" y="12"/>
                    <a:pt x="170" y="14"/>
                  </a:cubicBezTo>
                  <a:cubicBezTo>
                    <a:pt x="169" y="14"/>
                    <a:pt x="169" y="14"/>
                    <a:pt x="169" y="14"/>
                  </a:cubicBezTo>
                  <a:cubicBezTo>
                    <a:pt x="169" y="15"/>
                    <a:pt x="168" y="16"/>
                    <a:pt x="168" y="17"/>
                  </a:cubicBezTo>
                  <a:cubicBezTo>
                    <a:pt x="166" y="16"/>
                    <a:pt x="162" y="13"/>
                    <a:pt x="158" y="14"/>
                  </a:cubicBezTo>
                  <a:cubicBezTo>
                    <a:pt x="158" y="15"/>
                    <a:pt x="158" y="16"/>
                    <a:pt x="157" y="16"/>
                  </a:cubicBezTo>
                  <a:cubicBezTo>
                    <a:pt x="156" y="13"/>
                    <a:pt x="157" y="14"/>
                    <a:pt x="156" y="13"/>
                  </a:cubicBezTo>
                  <a:cubicBezTo>
                    <a:pt x="152" y="17"/>
                    <a:pt x="154" y="17"/>
                    <a:pt x="150" y="15"/>
                  </a:cubicBezTo>
                  <a:cubicBezTo>
                    <a:pt x="150" y="16"/>
                    <a:pt x="151" y="18"/>
                    <a:pt x="151" y="18"/>
                  </a:cubicBezTo>
                  <a:cubicBezTo>
                    <a:pt x="150" y="19"/>
                    <a:pt x="147" y="20"/>
                    <a:pt x="147" y="20"/>
                  </a:cubicBezTo>
                  <a:cubicBezTo>
                    <a:pt x="147" y="21"/>
                    <a:pt x="146" y="22"/>
                    <a:pt x="147" y="22"/>
                  </a:cubicBezTo>
                  <a:cubicBezTo>
                    <a:pt x="148" y="23"/>
                    <a:pt x="149" y="25"/>
                    <a:pt x="150" y="26"/>
                  </a:cubicBezTo>
                  <a:cubicBezTo>
                    <a:pt x="144" y="26"/>
                    <a:pt x="145" y="27"/>
                    <a:pt x="144" y="33"/>
                  </a:cubicBezTo>
                  <a:cubicBezTo>
                    <a:pt x="142" y="33"/>
                    <a:pt x="143" y="33"/>
                    <a:pt x="141" y="33"/>
                  </a:cubicBezTo>
                  <a:cubicBezTo>
                    <a:pt x="141" y="33"/>
                    <a:pt x="140" y="40"/>
                    <a:pt x="142" y="41"/>
                  </a:cubicBezTo>
                  <a:cubicBezTo>
                    <a:pt x="143" y="41"/>
                    <a:pt x="144" y="41"/>
                    <a:pt x="144" y="42"/>
                  </a:cubicBezTo>
                  <a:cubicBezTo>
                    <a:pt x="144" y="42"/>
                    <a:pt x="143" y="44"/>
                    <a:pt x="144" y="44"/>
                  </a:cubicBezTo>
                  <a:cubicBezTo>
                    <a:pt x="142" y="44"/>
                    <a:pt x="139" y="44"/>
                    <a:pt x="139" y="44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2" y="40"/>
                    <a:pt x="131" y="39"/>
                    <a:pt x="131" y="47"/>
                  </a:cubicBezTo>
                  <a:cubicBezTo>
                    <a:pt x="129" y="47"/>
                    <a:pt x="129" y="46"/>
                    <a:pt x="129" y="48"/>
                  </a:cubicBezTo>
                  <a:cubicBezTo>
                    <a:pt x="126" y="48"/>
                    <a:pt x="129" y="43"/>
                    <a:pt x="129" y="43"/>
                  </a:cubicBezTo>
                  <a:cubicBezTo>
                    <a:pt x="129" y="43"/>
                    <a:pt x="129" y="39"/>
                    <a:pt x="129" y="38"/>
                  </a:cubicBezTo>
                  <a:cubicBezTo>
                    <a:pt x="128" y="38"/>
                    <a:pt x="128" y="38"/>
                    <a:pt x="128" y="38"/>
                  </a:cubicBezTo>
                  <a:cubicBezTo>
                    <a:pt x="127" y="37"/>
                    <a:pt x="127" y="36"/>
                    <a:pt x="127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4"/>
                    <a:pt x="125" y="33"/>
                    <a:pt x="125" y="32"/>
                  </a:cubicBezTo>
                  <a:cubicBezTo>
                    <a:pt x="122" y="28"/>
                    <a:pt x="117" y="31"/>
                    <a:pt x="114" y="33"/>
                  </a:cubicBezTo>
                  <a:cubicBezTo>
                    <a:pt x="114" y="32"/>
                    <a:pt x="115" y="31"/>
                    <a:pt x="113" y="31"/>
                  </a:cubicBezTo>
                  <a:cubicBezTo>
                    <a:pt x="113" y="34"/>
                    <a:pt x="113" y="35"/>
                    <a:pt x="113" y="38"/>
                  </a:cubicBezTo>
                  <a:cubicBezTo>
                    <a:pt x="112" y="38"/>
                    <a:pt x="111" y="37"/>
                    <a:pt x="111" y="37"/>
                  </a:cubicBezTo>
                  <a:cubicBezTo>
                    <a:pt x="111" y="37"/>
                    <a:pt x="111" y="35"/>
                    <a:pt x="111" y="35"/>
                  </a:cubicBezTo>
                  <a:cubicBezTo>
                    <a:pt x="110" y="35"/>
                    <a:pt x="109" y="38"/>
                    <a:pt x="109" y="38"/>
                  </a:cubicBezTo>
                  <a:cubicBezTo>
                    <a:pt x="109" y="39"/>
                    <a:pt x="108" y="38"/>
                    <a:pt x="107" y="38"/>
                  </a:cubicBezTo>
                  <a:cubicBezTo>
                    <a:pt x="107" y="39"/>
                    <a:pt x="106" y="41"/>
                    <a:pt x="107" y="40"/>
                  </a:cubicBezTo>
                  <a:cubicBezTo>
                    <a:pt x="107" y="42"/>
                    <a:pt x="107" y="41"/>
                    <a:pt x="108" y="41"/>
                  </a:cubicBezTo>
                  <a:cubicBezTo>
                    <a:pt x="108" y="41"/>
                    <a:pt x="108" y="43"/>
                    <a:pt x="108" y="43"/>
                  </a:cubicBezTo>
                  <a:cubicBezTo>
                    <a:pt x="106" y="44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7"/>
                  </a:cubicBezTo>
                  <a:cubicBezTo>
                    <a:pt x="102" y="46"/>
                    <a:pt x="104" y="46"/>
                    <a:pt x="99" y="47"/>
                  </a:cubicBezTo>
                  <a:cubicBezTo>
                    <a:pt x="101" y="52"/>
                    <a:pt x="100" y="53"/>
                    <a:pt x="98" y="56"/>
                  </a:cubicBezTo>
                  <a:cubicBezTo>
                    <a:pt x="97" y="55"/>
                    <a:pt x="96" y="56"/>
                    <a:pt x="95" y="55"/>
                  </a:cubicBezTo>
                  <a:cubicBezTo>
                    <a:pt x="95" y="55"/>
                    <a:pt x="95" y="53"/>
                    <a:pt x="95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2" y="54"/>
                    <a:pt x="93" y="54"/>
                    <a:pt x="91" y="54"/>
                  </a:cubicBezTo>
                  <a:cubicBezTo>
                    <a:pt x="91" y="57"/>
                    <a:pt x="90" y="60"/>
                    <a:pt x="91" y="62"/>
                  </a:cubicBezTo>
                  <a:cubicBezTo>
                    <a:pt x="92" y="63"/>
                    <a:pt x="93" y="64"/>
                    <a:pt x="93" y="64"/>
                  </a:cubicBezTo>
                  <a:cubicBezTo>
                    <a:pt x="92" y="65"/>
                    <a:pt x="92" y="65"/>
                    <a:pt x="91" y="65"/>
                  </a:cubicBezTo>
                  <a:cubicBezTo>
                    <a:pt x="91" y="65"/>
                    <a:pt x="91" y="67"/>
                    <a:pt x="91" y="68"/>
                  </a:cubicBezTo>
                  <a:cubicBezTo>
                    <a:pt x="90" y="66"/>
                    <a:pt x="88" y="65"/>
                    <a:pt x="87" y="64"/>
                  </a:cubicBezTo>
                  <a:cubicBezTo>
                    <a:pt x="87" y="62"/>
                    <a:pt x="88" y="60"/>
                    <a:pt x="87" y="58"/>
                  </a:cubicBezTo>
                  <a:cubicBezTo>
                    <a:pt x="86" y="58"/>
                    <a:pt x="85" y="58"/>
                    <a:pt x="85" y="58"/>
                  </a:cubicBezTo>
                  <a:cubicBezTo>
                    <a:pt x="84" y="58"/>
                    <a:pt x="85" y="60"/>
                    <a:pt x="85" y="60"/>
                  </a:cubicBezTo>
                  <a:cubicBezTo>
                    <a:pt x="85" y="60"/>
                    <a:pt x="81" y="62"/>
                    <a:pt x="81" y="62"/>
                  </a:cubicBezTo>
                  <a:cubicBezTo>
                    <a:pt x="78" y="66"/>
                    <a:pt x="81" y="69"/>
                    <a:pt x="80" y="72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9" y="74"/>
                    <a:pt x="78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80" y="77"/>
                    <a:pt x="80" y="78"/>
                  </a:cubicBezTo>
                  <a:cubicBezTo>
                    <a:pt x="79" y="79"/>
                    <a:pt x="76" y="79"/>
                    <a:pt x="75" y="81"/>
                  </a:cubicBezTo>
                  <a:cubicBezTo>
                    <a:pt x="74" y="81"/>
                    <a:pt x="75" y="82"/>
                    <a:pt x="75" y="83"/>
                  </a:cubicBezTo>
                  <a:cubicBezTo>
                    <a:pt x="75" y="83"/>
                    <a:pt x="69" y="90"/>
                    <a:pt x="69" y="90"/>
                  </a:cubicBezTo>
                  <a:cubicBezTo>
                    <a:pt x="66" y="92"/>
                    <a:pt x="64" y="91"/>
                    <a:pt x="59" y="92"/>
                  </a:cubicBezTo>
                  <a:cubicBezTo>
                    <a:pt x="58" y="93"/>
                    <a:pt x="56" y="95"/>
                    <a:pt x="55" y="95"/>
                  </a:cubicBezTo>
                  <a:cubicBezTo>
                    <a:pt x="54" y="95"/>
                    <a:pt x="52" y="94"/>
                    <a:pt x="51" y="94"/>
                  </a:cubicBezTo>
                  <a:cubicBezTo>
                    <a:pt x="49" y="95"/>
                    <a:pt x="49" y="99"/>
                    <a:pt x="47" y="100"/>
                  </a:cubicBezTo>
                  <a:cubicBezTo>
                    <a:pt x="46" y="101"/>
                    <a:pt x="44" y="100"/>
                    <a:pt x="43" y="101"/>
                  </a:cubicBezTo>
                  <a:cubicBezTo>
                    <a:pt x="42" y="101"/>
                    <a:pt x="42" y="103"/>
                    <a:pt x="42" y="103"/>
                  </a:cubicBezTo>
                  <a:cubicBezTo>
                    <a:pt x="39" y="105"/>
                    <a:pt x="35" y="103"/>
                    <a:pt x="33" y="102"/>
                  </a:cubicBezTo>
                  <a:cubicBezTo>
                    <a:pt x="32" y="103"/>
                    <a:pt x="32" y="104"/>
                    <a:pt x="32" y="106"/>
                  </a:cubicBezTo>
                  <a:cubicBezTo>
                    <a:pt x="31" y="105"/>
                    <a:pt x="27" y="105"/>
                    <a:pt x="27" y="106"/>
                  </a:cubicBezTo>
                  <a:cubicBezTo>
                    <a:pt x="25" y="106"/>
                    <a:pt x="24" y="111"/>
                    <a:pt x="22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0" y="112"/>
                    <a:pt x="21" y="114"/>
                    <a:pt x="20" y="114"/>
                  </a:cubicBezTo>
                  <a:cubicBezTo>
                    <a:pt x="20" y="114"/>
                    <a:pt x="19" y="114"/>
                    <a:pt x="18" y="114"/>
                  </a:cubicBezTo>
                  <a:cubicBezTo>
                    <a:pt x="16" y="115"/>
                    <a:pt x="15" y="119"/>
                    <a:pt x="14" y="120"/>
                  </a:cubicBezTo>
                  <a:cubicBezTo>
                    <a:pt x="12" y="121"/>
                    <a:pt x="10" y="122"/>
                    <a:pt x="8" y="123"/>
                  </a:cubicBezTo>
                  <a:cubicBezTo>
                    <a:pt x="8" y="122"/>
                    <a:pt x="7" y="121"/>
                    <a:pt x="8" y="121"/>
                  </a:cubicBezTo>
                  <a:cubicBezTo>
                    <a:pt x="9" y="120"/>
                    <a:pt x="8" y="118"/>
                    <a:pt x="8" y="118"/>
                  </a:cubicBezTo>
                  <a:cubicBezTo>
                    <a:pt x="8" y="118"/>
                    <a:pt x="9" y="117"/>
                    <a:pt x="8" y="117"/>
                  </a:cubicBezTo>
                  <a:cubicBezTo>
                    <a:pt x="6" y="119"/>
                    <a:pt x="7" y="123"/>
                    <a:pt x="4" y="124"/>
                  </a:cubicBezTo>
                  <a:cubicBezTo>
                    <a:pt x="4" y="124"/>
                    <a:pt x="6" y="128"/>
                    <a:pt x="6" y="128"/>
                  </a:cubicBezTo>
                  <a:cubicBezTo>
                    <a:pt x="7" y="127"/>
                    <a:pt x="6" y="132"/>
                    <a:pt x="6" y="133"/>
                  </a:cubicBezTo>
                  <a:cubicBezTo>
                    <a:pt x="6" y="132"/>
                    <a:pt x="6" y="134"/>
                    <a:pt x="6" y="134"/>
                  </a:cubicBezTo>
                  <a:cubicBezTo>
                    <a:pt x="7" y="137"/>
                    <a:pt x="5" y="139"/>
                    <a:pt x="4" y="141"/>
                  </a:cubicBezTo>
                  <a:cubicBezTo>
                    <a:pt x="4" y="141"/>
                    <a:pt x="2" y="141"/>
                    <a:pt x="2" y="141"/>
                  </a:cubicBezTo>
                  <a:cubicBezTo>
                    <a:pt x="1" y="143"/>
                    <a:pt x="1" y="143"/>
                    <a:pt x="1" y="143"/>
                  </a:cubicBezTo>
                  <a:cubicBezTo>
                    <a:pt x="1" y="143"/>
                    <a:pt x="2" y="143"/>
                    <a:pt x="2" y="143"/>
                  </a:cubicBezTo>
                  <a:cubicBezTo>
                    <a:pt x="4" y="145"/>
                    <a:pt x="6" y="146"/>
                    <a:pt x="7" y="148"/>
                  </a:cubicBezTo>
                  <a:cubicBezTo>
                    <a:pt x="8" y="151"/>
                    <a:pt x="7" y="152"/>
                    <a:pt x="7" y="155"/>
                  </a:cubicBezTo>
                  <a:cubicBezTo>
                    <a:pt x="7" y="157"/>
                    <a:pt x="8" y="160"/>
                    <a:pt x="9" y="164"/>
                  </a:cubicBezTo>
                  <a:cubicBezTo>
                    <a:pt x="7" y="163"/>
                    <a:pt x="7" y="164"/>
                    <a:pt x="5" y="163"/>
                  </a:cubicBezTo>
                  <a:cubicBezTo>
                    <a:pt x="5" y="162"/>
                    <a:pt x="5" y="159"/>
                    <a:pt x="5" y="159"/>
                  </a:cubicBezTo>
                  <a:cubicBezTo>
                    <a:pt x="4" y="159"/>
                    <a:pt x="4" y="159"/>
                    <a:pt x="4" y="159"/>
                  </a:cubicBezTo>
                  <a:cubicBezTo>
                    <a:pt x="5" y="164"/>
                    <a:pt x="6" y="165"/>
                    <a:pt x="7" y="169"/>
                  </a:cubicBezTo>
                  <a:cubicBezTo>
                    <a:pt x="7" y="169"/>
                    <a:pt x="5" y="170"/>
                    <a:pt x="5" y="169"/>
                  </a:cubicBezTo>
                  <a:cubicBezTo>
                    <a:pt x="3" y="169"/>
                    <a:pt x="3" y="163"/>
                    <a:pt x="2" y="160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1" y="165"/>
                    <a:pt x="2" y="168"/>
                  </a:cubicBezTo>
                  <a:cubicBezTo>
                    <a:pt x="2" y="168"/>
                    <a:pt x="3" y="168"/>
                    <a:pt x="3" y="169"/>
                  </a:cubicBezTo>
                  <a:cubicBezTo>
                    <a:pt x="5" y="172"/>
                    <a:pt x="7" y="173"/>
                    <a:pt x="9" y="176"/>
                  </a:cubicBezTo>
                  <a:cubicBezTo>
                    <a:pt x="10" y="177"/>
                    <a:pt x="9" y="178"/>
                    <a:pt x="10" y="180"/>
                  </a:cubicBezTo>
                  <a:cubicBezTo>
                    <a:pt x="11" y="181"/>
                    <a:pt x="11" y="181"/>
                    <a:pt x="11" y="181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0" y="181"/>
                    <a:pt x="10" y="185"/>
                    <a:pt x="10" y="185"/>
                  </a:cubicBezTo>
                  <a:cubicBezTo>
                    <a:pt x="11" y="187"/>
                    <a:pt x="14" y="188"/>
                    <a:pt x="16" y="189"/>
                  </a:cubicBezTo>
                  <a:cubicBezTo>
                    <a:pt x="15" y="191"/>
                    <a:pt x="14" y="193"/>
                    <a:pt x="14" y="194"/>
                  </a:cubicBezTo>
                  <a:cubicBezTo>
                    <a:pt x="15" y="195"/>
                    <a:pt x="19" y="198"/>
                    <a:pt x="19" y="201"/>
                  </a:cubicBezTo>
                  <a:cubicBezTo>
                    <a:pt x="19" y="201"/>
                    <a:pt x="18" y="202"/>
                    <a:pt x="18" y="203"/>
                  </a:cubicBezTo>
                  <a:cubicBezTo>
                    <a:pt x="17" y="205"/>
                    <a:pt x="18" y="209"/>
                    <a:pt x="18" y="211"/>
                  </a:cubicBezTo>
                  <a:cubicBezTo>
                    <a:pt x="19" y="213"/>
                    <a:pt x="20" y="215"/>
                    <a:pt x="21" y="217"/>
                  </a:cubicBezTo>
                  <a:cubicBezTo>
                    <a:pt x="22" y="221"/>
                    <a:pt x="21" y="221"/>
                    <a:pt x="22" y="224"/>
                  </a:cubicBezTo>
                  <a:cubicBezTo>
                    <a:pt x="22" y="224"/>
                    <a:pt x="24" y="227"/>
                    <a:pt x="24" y="227"/>
                  </a:cubicBezTo>
                  <a:cubicBezTo>
                    <a:pt x="24" y="228"/>
                    <a:pt x="22" y="230"/>
                    <a:pt x="22" y="230"/>
                  </a:cubicBezTo>
                  <a:cubicBezTo>
                    <a:pt x="22" y="233"/>
                    <a:pt x="24" y="233"/>
                    <a:pt x="24" y="235"/>
                  </a:cubicBezTo>
                  <a:cubicBezTo>
                    <a:pt x="23" y="236"/>
                    <a:pt x="22" y="237"/>
                    <a:pt x="22" y="237"/>
                  </a:cubicBezTo>
                  <a:cubicBezTo>
                    <a:pt x="21" y="242"/>
                    <a:pt x="22" y="244"/>
                    <a:pt x="22" y="249"/>
                  </a:cubicBezTo>
                  <a:cubicBezTo>
                    <a:pt x="21" y="249"/>
                    <a:pt x="21" y="250"/>
                    <a:pt x="20" y="250"/>
                  </a:cubicBezTo>
                  <a:cubicBezTo>
                    <a:pt x="20" y="249"/>
                    <a:pt x="18" y="247"/>
                    <a:pt x="18" y="247"/>
                  </a:cubicBezTo>
                  <a:cubicBezTo>
                    <a:pt x="17" y="247"/>
                    <a:pt x="15" y="247"/>
                    <a:pt x="16" y="248"/>
                  </a:cubicBezTo>
                  <a:cubicBezTo>
                    <a:pt x="16" y="247"/>
                    <a:pt x="16" y="251"/>
                    <a:pt x="17" y="252"/>
                  </a:cubicBezTo>
                  <a:cubicBezTo>
                    <a:pt x="19" y="256"/>
                    <a:pt x="21" y="254"/>
                    <a:pt x="24" y="257"/>
                  </a:cubicBezTo>
                  <a:cubicBezTo>
                    <a:pt x="25" y="258"/>
                    <a:pt x="26" y="261"/>
                    <a:pt x="27" y="262"/>
                  </a:cubicBezTo>
                  <a:cubicBezTo>
                    <a:pt x="28" y="263"/>
                    <a:pt x="32" y="262"/>
                    <a:pt x="32" y="262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4" y="262"/>
                    <a:pt x="36" y="261"/>
                    <a:pt x="37" y="262"/>
                  </a:cubicBezTo>
                  <a:cubicBezTo>
                    <a:pt x="37" y="262"/>
                    <a:pt x="40" y="264"/>
                    <a:pt x="41" y="264"/>
                  </a:cubicBezTo>
                  <a:cubicBezTo>
                    <a:pt x="41" y="264"/>
                    <a:pt x="42" y="262"/>
                    <a:pt x="42" y="262"/>
                  </a:cubicBezTo>
                  <a:cubicBezTo>
                    <a:pt x="42" y="262"/>
                    <a:pt x="43" y="262"/>
                    <a:pt x="44" y="262"/>
                  </a:cubicBezTo>
                  <a:cubicBezTo>
                    <a:pt x="44" y="262"/>
                    <a:pt x="48" y="255"/>
                    <a:pt x="49" y="255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50" y="255"/>
                    <a:pt x="51" y="258"/>
                    <a:pt x="51" y="258"/>
                  </a:cubicBezTo>
                  <a:cubicBezTo>
                    <a:pt x="51" y="258"/>
                    <a:pt x="53" y="258"/>
                    <a:pt x="53" y="258"/>
                  </a:cubicBezTo>
                  <a:cubicBezTo>
                    <a:pt x="54" y="256"/>
                    <a:pt x="54" y="256"/>
                    <a:pt x="54" y="254"/>
                  </a:cubicBezTo>
                  <a:cubicBezTo>
                    <a:pt x="54" y="252"/>
                    <a:pt x="54" y="252"/>
                    <a:pt x="54" y="252"/>
                  </a:cubicBezTo>
                  <a:cubicBezTo>
                    <a:pt x="56" y="252"/>
                    <a:pt x="57" y="253"/>
                    <a:pt x="59" y="252"/>
                  </a:cubicBezTo>
                  <a:cubicBezTo>
                    <a:pt x="61" y="251"/>
                    <a:pt x="61" y="251"/>
                    <a:pt x="61" y="251"/>
                  </a:cubicBezTo>
                  <a:cubicBezTo>
                    <a:pt x="63" y="251"/>
                    <a:pt x="62" y="252"/>
                    <a:pt x="64" y="252"/>
                  </a:cubicBezTo>
                  <a:cubicBezTo>
                    <a:pt x="64" y="251"/>
                    <a:pt x="64" y="250"/>
                    <a:pt x="65" y="250"/>
                  </a:cubicBezTo>
                  <a:cubicBezTo>
                    <a:pt x="68" y="249"/>
                    <a:pt x="72" y="251"/>
                    <a:pt x="74" y="251"/>
                  </a:cubicBezTo>
                  <a:cubicBezTo>
                    <a:pt x="74" y="251"/>
                    <a:pt x="75" y="250"/>
                    <a:pt x="77" y="250"/>
                  </a:cubicBezTo>
                  <a:cubicBezTo>
                    <a:pt x="77" y="250"/>
                    <a:pt x="78" y="252"/>
                    <a:pt x="78" y="252"/>
                  </a:cubicBezTo>
                  <a:cubicBezTo>
                    <a:pt x="79" y="252"/>
                    <a:pt x="78" y="251"/>
                    <a:pt x="79" y="250"/>
                  </a:cubicBezTo>
                  <a:cubicBezTo>
                    <a:pt x="80" y="250"/>
                    <a:pt x="82" y="251"/>
                    <a:pt x="83" y="250"/>
                  </a:cubicBezTo>
                  <a:cubicBezTo>
                    <a:pt x="83" y="250"/>
                    <a:pt x="83" y="250"/>
                    <a:pt x="83" y="250"/>
                  </a:cubicBezTo>
                  <a:cubicBezTo>
                    <a:pt x="87" y="249"/>
                    <a:pt x="85" y="251"/>
                    <a:pt x="86" y="251"/>
                  </a:cubicBezTo>
                  <a:cubicBezTo>
                    <a:pt x="88" y="251"/>
                    <a:pt x="87" y="250"/>
                    <a:pt x="88" y="250"/>
                  </a:cubicBezTo>
                  <a:cubicBezTo>
                    <a:pt x="89" y="250"/>
                    <a:pt x="90" y="250"/>
                    <a:pt x="89" y="250"/>
                  </a:cubicBezTo>
                  <a:cubicBezTo>
                    <a:pt x="90" y="250"/>
                    <a:pt x="90" y="250"/>
                    <a:pt x="90" y="250"/>
                  </a:cubicBezTo>
                  <a:cubicBezTo>
                    <a:pt x="92" y="249"/>
                    <a:pt x="94" y="242"/>
                    <a:pt x="96" y="241"/>
                  </a:cubicBezTo>
                  <a:cubicBezTo>
                    <a:pt x="98" y="240"/>
                    <a:pt x="100" y="241"/>
                    <a:pt x="102" y="240"/>
                  </a:cubicBezTo>
                  <a:cubicBezTo>
                    <a:pt x="104" y="236"/>
                    <a:pt x="104" y="236"/>
                    <a:pt x="104" y="236"/>
                  </a:cubicBezTo>
                  <a:cubicBezTo>
                    <a:pt x="105" y="236"/>
                    <a:pt x="106" y="237"/>
                    <a:pt x="106" y="237"/>
                  </a:cubicBezTo>
                  <a:cubicBezTo>
                    <a:pt x="107" y="236"/>
                    <a:pt x="108" y="234"/>
                    <a:pt x="109" y="232"/>
                  </a:cubicBezTo>
                  <a:cubicBezTo>
                    <a:pt x="116" y="233"/>
                    <a:pt x="125" y="232"/>
                    <a:pt x="129" y="230"/>
                  </a:cubicBezTo>
                  <a:cubicBezTo>
                    <a:pt x="129" y="229"/>
                    <a:pt x="129" y="229"/>
                    <a:pt x="129" y="229"/>
                  </a:cubicBezTo>
                  <a:cubicBezTo>
                    <a:pt x="131" y="229"/>
                    <a:pt x="132" y="228"/>
                    <a:pt x="133" y="228"/>
                  </a:cubicBezTo>
                  <a:cubicBezTo>
                    <a:pt x="135" y="227"/>
                    <a:pt x="135" y="229"/>
                    <a:pt x="137" y="229"/>
                  </a:cubicBezTo>
                  <a:cubicBezTo>
                    <a:pt x="138" y="227"/>
                    <a:pt x="138" y="227"/>
                    <a:pt x="138" y="227"/>
                  </a:cubicBezTo>
                  <a:cubicBezTo>
                    <a:pt x="141" y="226"/>
                    <a:pt x="142" y="227"/>
                    <a:pt x="145" y="227"/>
                  </a:cubicBezTo>
                  <a:cubicBezTo>
                    <a:pt x="146" y="225"/>
                    <a:pt x="146" y="225"/>
                    <a:pt x="146" y="225"/>
                  </a:cubicBezTo>
                  <a:cubicBezTo>
                    <a:pt x="148" y="225"/>
                    <a:pt x="149" y="226"/>
                    <a:pt x="151" y="226"/>
                  </a:cubicBezTo>
                  <a:cubicBezTo>
                    <a:pt x="153" y="225"/>
                    <a:pt x="153" y="223"/>
                    <a:pt x="155" y="223"/>
                  </a:cubicBezTo>
                  <a:cubicBezTo>
                    <a:pt x="155" y="223"/>
                    <a:pt x="160" y="226"/>
                    <a:pt x="160" y="227"/>
                  </a:cubicBezTo>
                  <a:cubicBezTo>
                    <a:pt x="162" y="227"/>
                    <a:pt x="162" y="227"/>
                    <a:pt x="162" y="227"/>
                  </a:cubicBezTo>
                  <a:cubicBezTo>
                    <a:pt x="162" y="228"/>
                    <a:pt x="162" y="229"/>
                    <a:pt x="162" y="230"/>
                  </a:cubicBezTo>
                  <a:cubicBezTo>
                    <a:pt x="166" y="229"/>
                    <a:pt x="169" y="228"/>
                    <a:pt x="171" y="230"/>
                  </a:cubicBezTo>
                  <a:cubicBezTo>
                    <a:pt x="172" y="231"/>
                    <a:pt x="172" y="231"/>
                    <a:pt x="172" y="231"/>
                  </a:cubicBezTo>
                  <a:cubicBezTo>
                    <a:pt x="173" y="231"/>
                    <a:pt x="174" y="230"/>
                    <a:pt x="176" y="230"/>
                  </a:cubicBezTo>
                  <a:cubicBezTo>
                    <a:pt x="176" y="231"/>
                    <a:pt x="176" y="231"/>
                    <a:pt x="177" y="232"/>
                  </a:cubicBezTo>
                  <a:cubicBezTo>
                    <a:pt x="177" y="232"/>
                    <a:pt x="177" y="236"/>
                    <a:pt x="177" y="236"/>
                  </a:cubicBezTo>
                  <a:cubicBezTo>
                    <a:pt x="178" y="236"/>
                    <a:pt x="180" y="235"/>
                    <a:pt x="181" y="236"/>
                  </a:cubicBezTo>
                  <a:cubicBezTo>
                    <a:pt x="181" y="236"/>
                    <a:pt x="183" y="238"/>
                    <a:pt x="181" y="238"/>
                  </a:cubicBezTo>
                  <a:cubicBezTo>
                    <a:pt x="181" y="239"/>
                    <a:pt x="180" y="240"/>
                    <a:pt x="179" y="241"/>
                  </a:cubicBezTo>
                  <a:cubicBezTo>
                    <a:pt x="181" y="242"/>
                    <a:pt x="184" y="243"/>
                    <a:pt x="186" y="244"/>
                  </a:cubicBezTo>
                  <a:cubicBezTo>
                    <a:pt x="186" y="247"/>
                    <a:pt x="185" y="250"/>
                    <a:pt x="187" y="252"/>
                  </a:cubicBezTo>
                  <a:cubicBezTo>
                    <a:pt x="187" y="253"/>
                    <a:pt x="189" y="253"/>
                    <a:pt x="190" y="254"/>
                  </a:cubicBezTo>
                  <a:cubicBezTo>
                    <a:pt x="190" y="255"/>
                    <a:pt x="189" y="255"/>
                    <a:pt x="189" y="256"/>
                  </a:cubicBezTo>
                  <a:cubicBezTo>
                    <a:pt x="190" y="257"/>
                    <a:pt x="191" y="257"/>
                    <a:pt x="192" y="258"/>
                  </a:cubicBezTo>
                  <a:cubicBezTo>
                    <a:pt x="193" y="258"/>
                    <a:pt x="193" y="258"/>
                    <a:pt x="195" y="258"/>
                  </a:cubicBezTo>
                  <a:cubicBezTo>
                    <a:pt x="196" y="256"/>
                    <a:pt x="197" y="253"/>
                    <a:pt x="200" y="252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1" y="249"/>
                    <a:pt x="207" y="247"/>
                    <a:pt x="208" y="246"/>
                  </a:cubicBezTo>
                  <a:cubicBezTo>
                    <a:pt x="208" y="245"/>
                    <a:pt x="208" y="244"/>
                    <a:pt x="208" y="242"/>
                  </a:cubicBezTo>
                  <a:cubicBezTo>
                    <a:pt x="209" y="242"/>
                    <a:pt x="211" y="242"/>
                    <a:pt x="211" y="241"/>
                  </a:cubicBezTo>
                  <a:cubicBezTo>
                    <a:pt x="211" y="244"/>
                    <a:pt x="211" y="246"/>
                    <a:pt x="210" y="249"/>
                  </a:cubicBezTo>
                  <a:cubicBezTo>
                    <a:pt x="210" y="250"/>
                    <a:pt x="209" y="251"/>
                    <a:pt x="208" y="252"/>
                  </a:cubicBezTo>
                  <a:cubicBezTo>
                    <a:pt x="207" y="255"/>
                    <a:pt x="207" y="258"/>
                    <a:pt x="208" y="262"/>
                  </a:cubicBezTo>
                  <a:cubicBezTo>
                    <a:pt x="207" y="262"/>
                    <a:pt x="206" y="264"/>
                    <a:pt x="205" y="264"/>
                  </a:cubicBezTo>
                  <a:cubicBezTo>
                    <a:pt x="204" y="264"/>
                    <a:pt x="203" y="263"/>
                    <a:pt x="202" y="264"/>
                  </a:cubicBezTo>
                  <a:cubicBezTo>
                    <a:pt x="202" y="264"/>
                    <a:pt x="203" y="266"/>
                    <a:pt x="202" y="266"/>
                  </a:cubicBezTo>
                  <a:cubicBezTo>
                    <a:pt x="204" y="266"/>
                    <a:pt x="203" y="267"/>
                    <a:pt x="204" y="267"/>
                  </a:cubicBezTo>
                  <a:cubicBezTo>
                    <a:pt x="205" y="267"/>
                    <a:pt x="206" y="265"/>
                    <a:pt x="206" y="265"/>
                  </a:cubicBezTo>
                  <a:cubicBezTo>
                    <a:pt x="206" y="265"/>
                    <a:pt x="208" y="266"/>
                    <a:pt x="209" y="265"/>
                  </a:cubicBezTo>
                  <a:cubicBezTo>
                    <a:pt x="211" y="263"/>
                    <a:pt x="209" y="259"/>
                    <a:pt x="211" y="256"/>
                  </a:cubicBezTo>
                  <a:cubicBezTo>
                    <a:pt x="212" y="255"/>
                    <a:pt x="213" y="256"/>
                    <a:pt x="214" y="255"/>
                  </a:cubicBezTo>
                  <a:cubicBezTo>
                    <a:pt x="215" y="256"/>
                    <a:pt x="214" y="258"/>
                    <a:pt x="214" y="259"/>
                  </a:cubicBezTo>
                  <a:cubicBezTo>
                    <a:pt x="215" y="260"/>
                    <a:pt x="217" y="261"/>
                    <a:pt x="217" y="262"/>
                  </a:cubicBezTo>
                  <a:cubicBezTo>
                    <a:pt x="217" y="263"/>
                    <a:pt x="217" y="270"/>
                    <a:pt x="216" y="273"/>
                  </a:cubicBezTo>
                  <a:cubicBezTo>
                    <a:pt x="218" y="272"/>
                    <a:pt x="219" y="273"/>
                    <a:pt x="221" y="272"/>
                  </a:cubicBezTo>
                  <a:cubicBezTo>
                    <a:pt x="222" y="270"/>
                    <a:pt x="222" y="270"/>
                    <a:pt x="222" y="270"/>
                  </a:cubicBezTo>
                  <a:cubicBezTo>
                    <a:pt x="222" y="270"/>
                    <a:pt x="224" y="271"/>
                    <a:pt x="224" y="270"/>
                  </a:cubicBezTo>
                  <a:cubicBezTo>
                    <a:pt x="225" y="275"/>
                    <a:pt x="225" y="277"/>
                    <a:pt x="227" y="280"/>
                  </a:cubicBezTo>
                  <a:cubicBezTo>
                    <a:pt x="228" y="281"/>
                    <a:pt x="228" y="281"/>
                    <a:pt x="228" y="281"/>
                  </a:cubicBezTo>
                  <a:cubicBezTo>
                    <a:pt x="229" y="285"/>
                    <a:pt x="226" y="289"/>
                    <a:pt x="228" y="293"/>
                  </a:cubicBezTo>
                  <a:cubicBezTo>
                    <a:pt x="228" y="295"/>
                    <a:pt x="232" y="296"/>
                    <a:pt x="234" y="298"/>
                  </a:cubicBezTo>
                  <a:cubicBezTo>
                    <a:pt x="234" y="299"/>
                    <a:pt x="234" y="301"/>
                    <a:pt x="235" y="302"/>
                  </a:cubicBezTo>
                  <a:cubicBezTo>
                    <a:pt x="235" y="302"/>
                    <a:pt x="237" y="301"/>
                    <a:pt x="238" y="302"/>
                  </a:cubicBezTo>
                  <a:cubicBezTo>
                    <a:pt x="240" y="302"/>
                    <a:pt x="242" y="306"/>
                    <a:pt x="244" y="306"/>
                  </a:cubicBezTo>
                  <a:cubicBezTo>
                    <a:pt x="245" y="306"/>
                    <a:pt x="245" y="304"/>
                    <a:pt x="248" y="304"/>
                  </a:cubicBezTo>
                  <a:close/>
                  <a:moveTo>
                    <a:pt x="268" y="334"/>
                  </a:moveTo>
                  <a:cubicBezTo>
                    <a:pt x="268" y="334"/>
                    <a:pt x="267" y="338"/>
                    <a:pt x="267" y="339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3"/>
                    <a:pt x="274" y="352"/>
                    <a:pt x="275" y="352"/>
                  </a:cubicBezTo>
                  <a:cubicBezTo>
                    <a:pt x="275" y="353"/>
                    <a:pt x="275" y="353"/>
                    <a:pt x="275" y="353"/>
                  </a:cubicBezTo>
                  <a:cubicBezTo>
                    <a:pt x="276" y="353"/>
                    <a:pt x="277" y="353"/>
                    <a:pt x="277" y="353"/>
                  </a:cubicBezTo>
                  <a:cubicBezTo>
                    <a:pt x="277" y="354"/>
                    <a:pt x="276" y="354"/>
                    <a:pt x="275" y="354"/>
                  </a:cubicBezTo>
                  <a:cubicBezTo>
                    <a:pt x="275" y="356"/>
                    <a:pt x="274" y="357"/>
                    <a:pt x="275" y="359"/>
                  </a:cubicBezTo>
                  <a:cubicBezTo>
                    <a:pt x="275" y="360"/>
                    <a:pt x="278" y="362"/>
                    <a:pt x="279" y="363"/>
                  </a:cubicBezTo>
                  <a:cubicBezTo>
                    <a:pt x="279" y="364"/>
                    <a:pt x="279" y="365"/>
                    <a:pt x="279" y="365"/>
                  </a:cubicBezTo>
                  <a:cubicBezTo>
                    <a:pt x="280" y="366"/>
                    <a:pt x="282" y="365"/>
                    <a:pt x="282" y="366"/>
                  </a:cubicBezTo>
                  <a:cubicBezTo>
                    <a:pt x="283" y="367"/>
                    <a:pt x="281" y="368"/>
                    <a:pt x="283" y="369"/>
                  </a:cubicBezTo>
                  <a:cubicBezTo>
                    <a:pt x="283" y="369"/>
                    <a:pt x="283" y="369"/>
                    <a:pt x="283" y="369"/>
                  </a:cubicBezTo>
                  <a:cubicBezTo>
                    <a:pt x="286" y="370"/>
                    <a:pt x="286" y="369"/>
                    <a:pt x="289" y="370"/>
                  </a:cubicBezTo>
                  <a:cubicBezTo>
                    <a:pt x="289" y="369"/>
                    <a:pt x="289" y="368"/>
                    <a:pt x="289" y="368"/>
                  </a:cubicBezTo>
                  <a:cubicBezTo>
                    <a:pt x="290" y="368"/>
                    <a:pt x="290" y="370"/>
                    <a:pt x="291" y="369"/>
                  </a:cubicBezTo>
                  <a:cubicBezTo>
                    <a:pt x="292" y="368"/>
                    <a:pt x="292" y="365"/>
                    <a:pt x="291" y="366"/>
                  </a:cubicBezTo>
                  <a:cubicBezTo>
                    <a:pt x="291" y="367"/>
                    <a:pt x="291" y="367"/>
                    <a:pt x="291" y="367"/>
                  </a:cubicBezTo>
                  <a:cubicBezTo>
                    <a:pt x="291" y="367"/>
                    <a:pt x="290" y="367"/>
                    <a:pt x="290" y="367"/>
                  </a:cubicBezTo>
                  <a:cubicBezTo>
                    <a:pt x="290" y="366"/>
                    <a:pt x="290" y="366"/>
                    <a:pt x="289" y="364"/>
                  </a:cubicBezTo>
                  <a:cubicBezTo>
                    <a:pt x="291" y="364"/>
                    <a:pt x="291" y="364"/>
                    <a:pt x="291" y="363"/>
                  </a:cubicBezTo>
                  <a:cubicBezTo>
                    <a:pt x="291" y="362"/>
                    <a:pt x="291" y="362"/>
                    <a:pt x="291" y="362"/>
                  </a:cubicBezTo>
                  <a:cubicBezTo>
                    <a:pt x="292" y="362"/>
                    <a:pt x="292" y="362"/>
                    <a:pt x="292" y="362"/>
                  </a:cubicBezTo>
                  <a:cubicBezTo>
                    <a:pt x="291" y="361"/>
                    <a:pt x="295" y="362"/>
                    <a:pt x="293" y="363"/>
                  </a:cubicBezTo>
                  <a:cubicBezTo>
                    <a:pt x="294" y="363"/>
                    <a:pt x="294" y="365"/>
                    <a:pt x="295" y="365"/>
                  </a:cubicBezTo>
                  <a:cubicBezTo>
                    <a:pt x="295" y="365"/>
                    <a:pt x="297" y="364"/>
                    <a:pt x="297" y="364"/>
                  </a:cubicBezTo>
                  <a:cubicBezTo>
                    <a:pt x="295" y="359"/>
                    <a:pt x="297" y="357"/>
                    <a:pt x="297" y="351"/>
                  </a:cubicBezTo>
                  <a:cubicBezTo>
                    <a:pt x="298" y="351"/>
                    <a:pt x="299" y="353"/>
                    <a:pt x="299" y="351"/>
                  </a:cubicBezTo>
                  <a:cubicBezTo>
                    <a:pt x="301" y="346"/>
                    <a:pt x="298" y="339"/>
                    <a:pt x="297" y="336"/>
                  </a:cubicBezTo>
                  <a:cubicBezTo>
                    <a:pt x="296" y="337"/>
                    <a:pt x="294" y="338"/>
                    <a:pt x="291" y="339"/>
                  </a:cubicBezTo>
                  <a:cubicBezTo>
                    <a:pt x="291" y="339"/>
                    <a:pt x="290" y="341"/>
                    <a:pt x="290" y="341"/>
                  </a:cubicBezTo>
                  <a:cubicBezTo>
                    <a:pt x="286" y="342"/>
                    <a:pt x="279" y="337"/>
                    <a:pt x="275" y="336"/>
                  </a:cubicBezTo>
                  <a:cubicBezTo>
                    <a:pt x="273" y="335"/>
                    <a:pt x="273" y="336"/>
                    <a:pt x="272" y="336"/>
                  </a:cubicBezTo>
                  <a:cubicBezTo>
                    <a:pt x="272" y="336"/>
                    <a:pt x="270" y="334"/>
                    <a:pt x="270" y="334"/>
                  </a:cubicBezTo>
                  <a:cubicBezTo>
                    <a:pt x="269" y="334"/>
                    <a:pt x="269" y="335"/>
                    <a:pt x="268" y="334"/>
                  </a:cubicBezTo>
                  <a:close/>
                  <a:moveTo>
                    <a:pt x="297" y="324"/>
                  </a:moveTo>
                  <a:cubicBezTo>
                    <a:pt x="296" y="324"/>
                    <a:pt x="296" y="326"/>
                    <a:pt x="296" y="326"/>
                  </a:cubicBezTo>
                  <a:cubicBezTo>
                    <a:pt x="296" y="326"/>
                    <a:pt x="295" y="329"/>
                    <a:pt x="299" y="330"/>
                  </a:cubicBezTo>
                  <a:cubicBezTo>
                    <a:pt x="299" y="331"/>
                    <a:pt x="299" y="331"/>
                    <a:pt x="299" y="331"/>
                  </a:cubicBezTo>
                  <a:cubicBezTo>
                    <a:pt x="299" y="331"/>
                    <a:pt x="301" y="330"/>
                    <a:pt x="301" y="330"/>
                  </a:cubicBezTo>
                  <a:cubicBezTo>
                    <a:pt x="300" y="328"/>
                    <a:pt x="299" y="324"/>
                    <a:pt x="297" y="324"/>
                  </a:cubicBezTo>
                  <a:close/>
                  <a:moveTo>
                    <a:pt x="261" y="322"/>
                  </a:moveTo>
                  <a:cubicBezTo>
                    <a:pt x="261" y="322"/>
                    <a:pt x="259" y="328"/>
                    <a:pt x="262" y="327"/>
                  </a:cubicBezTo>
                  <a:cubicBezTo>
                    <a:pt x="262" y="326"/>
                    <a:pt x="263" y="322"/>
                    <a:pt x="261" y="322"/>
                  </a:cubicBezTo>
                  <a:close/>
                  <a:moveTo>
                    <a:pt x="208" y="273"/>
                  </a:moveTo>
                  <a:cubicBezTo>
                    <a:pt x="202" y="274"/>
                    <a:pt x="204" y="278"/>
                    <a:pt x="210" y="277"/>
                  </a:cubicBezTo>
                  <a:cubicBezTo>
                    <a:pt x="214" y="276"/>
                    <a:pt x="211" y="273"/>
                    <a:pt x="208" y="273"/>
                  </a:cubicBezTo>
                  <a:close/>
                  <a:moveTo>
                    <a:pt x="190" y="222"/>
                  </a:moveTo>
                  <a:cubicBezTo>
                    <a:pt x="193" y="222"/>
                    <a:pt x="189" y="223"/>
                    <a:pt x="189" y="223"/>
                  </a:cubicBezTo>
                  <a:cubicBezTo>
                    <a:pt x="190" y="223"/>
                    <a:pt x="189" y="222"/>
                    <a:pt x="190" y="222"/>
                  </a:cubicBezTo>
                  <a:close/>
                  <a:moveTo>
                    <a:pt x="194" y="221"/>
                  </a:moveTo>
                  <a:cubicBezTo>
                    <a:pt x="197" y="222"/>
                    <a:pt x="195" y="223"/>
                    <a:pt x="197" y="226"/>
                  </a:cubicBezTo>
                  <a:cubicBezTo>
                    <a:pt x="198" y="227"/>
                    <a:pt x="198" y="227"/>
                    <a:pt x="198" y="227"/>
                  </a:cubicBezTo>
                  <a:cubicBezTo>
                    <a:pt x="199" y="228"/>
                    <a:pt x="198" y="228"/>
                    <a:pt x="198" y="230"/>
                  </a:cubicBezTo>
                  <a:cubicBezTo>
                    <a:pt x="197" y="230"/>
                    <a:pt x="197" y="229"/>
                    <a:pt x="195" y="229"/>
                  </a:cubicBezTo>
                  <a:cubicBezTo>
                    <a:pt x="195" y="226"/>
                    <a:pt x="194" y="221"/>
                    <a:pt x="194" y="221"/>
                  </a:cubicBezTo>
                  <a:close/>
                  <a:moveTo>
                    <a:pt x="208" y="215"/>
                  </a:moveTo>
                  <a:cubicBezTo>
                    <a:pt x="213" y="217"/>
                    <a:pt x="212" y="224"/>
                    <a:pt x="211" y="223"/>
                  </a:cubicBezTo>
                  <a:cubicBezTo>
                    <a:pt x="211" y="223"/>
                    <a:pt x="206" y="215"/>
                    <a:pt x="208" y="215"/>
                  </a:cubicBezTo>
                  <a:close/>
                  <a:moveTo>
                    <a:pt x="2" y="151"/>
                  </a:moveTo>
                  <a:cubicBezTo>
                    <a:pt x="2" y="153"/>
                    <a:pt x="2" y="153"/>
                    <a:pt x="2" y="153"/>
                  </a:cubicBezTo>
                  <a:cubicBezTo>
                    <a:pt x="2" y="152"/>
                    <a:pt x="3" y="151"/>
                    <a:pt x="2" y="151"/>
                  </a:cubicBezTo>
                  <a:close/>
                  <a:moveTo>
                    <a:pt x="226" y="59"/>
                  </a:moveTo>
                  <a:cubicBezTo>
                    <a:pt x="226" y="63"/>
                    <a:pt x="226" y="63"/>
                    <a:pt x="226" y="63"/>
                  </a:cubicBezTo>
                  <a:cubicBezTo>
                    <a:pt x="227" y="61"/>
                    <a:pt x="231" y="59"/>
                    <a:pt x="226" y="59"/>
                  </a:cubicBezTo>
                  <a:close/>
                  <a:moveTo>
                    <a:pt x="202" y="30"/>
                  </a:moveTo>
                  <a:cubicBezTo>
                    <a:pt x="202" y="31"/>
                    <a:pt x="202" y="30"/>
                    <a:pt x="201" y="30"/>
                  </a:cubicBezTo>
                  <a:cubicBezTo>
                    <a:pt x="201" y="36"/>
                    <a:pt x="199" y="36"/>
                    <a:pt x="206" y="36"/>
                  </a:cubicBezTo>
                  <a:cubicBezTo>
                    <a:pt x="205" y="35"/>
                    <a:pt x="205" y="34"/>
                    <a:pt x="204" y="34"/>
                  </a:cubicBezTo>
                  <a:cubicBezTo>
                    <a:pt x="204" y="34"/>
                    <a:pt x="204" y="32"/>
                    <a:pt x="204" y="32"/>
                  </a:cubicBezTo>
                  <a:cubicBezTo>
                    <a:pt x="204" y="32"/>
                    <a:pt x="206" y="31"/>
                    <a:pt x="205" y="30"/>
                  </a:cubicBezTo>
                  <a:cubicBezTo>
                    <a:pt x="204" y="30"/>
                    <a:pt x="203" y="30"/>
                    <a:pt x="202" y="30"/>
                  </a:cubicBezTo>
                  <a:close/>
                  <a:moveTo>
                    <a:pt x="148" y="6"/>
                  </a:moveTo>
                  <a:cubicBezTo>
                    <a:pt x="147" y="9"/>
                    <a:pt x="147" y="8"/>
                    <a:pt x="147" y="10"/>
                  </a:cubicBezTo>
                  <a:cubicBezTo>
                    <a:pt x="147" y="10"/>
                    <a:pt x="149" y="10"/>
                    <a:pt x="150" y="10"/>
                  </a:cubicBezTo>
                  <a:cubicBezTo>
                    <a:pt x="150" y="10"/>
                    <a:pt x="150" y="8"/>
                    <a:pt x="150" y="8"/>
                  </a:cubicBezTo>
                  <a:cubicBezTo>
                    <a:pt x="150" y="8"/>
                    <a:pt x="148" y="7"/>
                    <a:pt x="148" y="6"/>
                  </a:cubicBezTo>
                  <a:close/>
                  <a:moveTo>
                    <a:pt x="155" y="5"/>
                  </a:moveTo>
                  <a:cubicBezTo>
                    <a:pt x="155" y="7"/>
                    <a:pt x="155" y="7"/>
                    <a:pt x="155" y="7"/>
                  </a:cubicBezTo>
                  <a:cubicBezTo>
                    <a:pt x="153" y="7"/>
                    <a:pt x="153" y="7"/>
                    <a:pt x="152" y="7"/>
                  </a:cubicBezTo>
                  <a:cubicBezTo>
                    <a:pt x="152" y="7"/>
                    <a:pt x="152" y="9"/>
                    <a:pt x="152" y="9"/>
                  </a:cubicBezTo>
                  <a:cubicBezTo>
                    <a:pt x="152" y="9"/>
                    <a:pt x="153" y="9"/>
                    <a:pt x="154" y="9"/>
                  </a:cubicBezTo>
                  <a:cubicBezTo>
                    <a:pt x="154" y="8"/>
                    <a:pt x="154" y="7"/>
                    <a:pt x="155" y="7"/>
                  </a:cubicBezTo>
                  <a:cubicBezTo>
                    <a:pt x="155" y="7"/>
                    <a:pt x="160" y="8"/>
                    <a:pt x="157" y="6"/>
                  </a:cubicBezTo>
                  <a:cubicBezTo>
                    <a:pt x="156" y="6"/>
                    <a:pt x="157" y="5"/>
                    <a:pt x="1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5" name="Google Shape;790;p9">
              <a:extLst>
                <a:ext uri="{FF2B5EF4-FFF2-40B4-BE49-F238E27FC236}">
                  <a16:creationId xmlns:a16="http://schemas.microsoft.com/office/drawing/2014/main" id="{B1FC78FB-E910-3F47-8B71-13844CBBF927}"/>
                </a:ext>
              </a:extLst>
            </p:cNvPr>
            <p:cNvSpPr/>
            <p:nvPr/>
          </p:nvSpPr>
          <p:spPr>
            <a:xfrm>
              <a:off x="9398002" y="4670316"/>
              <a:ext cx="1223353" cy="1304190"/>
            </a:xfrm>
            <a:custGeom>
              <a:avLst/>
              <a:gdLst/>
              <a:ahLst/>
              <a:cxnLst/>
              <a:rect l="l" t="t" r="r" b="b"/>
              <a:pathLst>
                <a:path w="347" h="370" extrusionOk="0">
                  <a:moveTo>
                    <a:pt x="248" y="304"/>
                  </a:moveTo>
                  <a:cubicBezTo>
                    <a:pt x="248" y="304"/>
                    <a:pt x="249" y="306"/>
                    <a:pt x="249" y="306"/>
                  </a:cubicBezTo>
                  <a:cubicBezTo>
                    <a:pt x="249" y="307"/>
                    <a:pt x="251" y="306"/>
                    <a:pt x="252" y="306"/>
                  </a:cubicBezTo>
                  <a:cubicBezTo>
                    <a:pt x="252" y="308"/>
                    <a:pt x="251" y="310"/>
                    <a:pt x="253" y="311"/>
                  </a:cubicBezTo>
                  <a:cubicBezTo>
                    <a:pt x="253" y="311"/>
                    <a:pt x="254" y="310"/>
                    <a:pt x="255" y="310"/>
                  </a:cubicBezTo>
                  <a:cubicBezTo>
                    <a:pt x="256" y="310"/>
                    <a:pt x="257" y="313"/>
                    <a:pt x="258" y="314"/>
                  </a:cubicBezTo>
                  <a:cubicBezTo>
                    <a:pt x="259" y="313"/>
                    <a:pt x="261" y="313"/>
                    <a:pt x="262" y="312"/>
                  </a:cubicBezTo>
                  <a:cubicBezTo>
                    <a:pt x="263" y="311"/>
                    <a:pt x="263" y="309"/>
                    <a:pt x="264" y="309"/>
                  </a:cubicBezTo>
                  <a:cubicBezTo>
                    <a:pt x="265" y="309"/>
                    <a:pt x="265" y="309"/>
                    <a:pt x="265" y="309"/>
                  </a:cubicBezTo>
                  <a:cubicBezTo>
                    <a:pt x="266" y="308"/>
                    <a:pt x="265" y="306"/>
                    <a:pt x="266" y="306"/>
                  </a:cubicBezTo>
                  <a:cubicBezTo>
                    <a:pt x="267" y="305"/>
                    <a:pt x="268" y="305"/>
                    <a:pt x="269" y="304"/>
                  </a:cubicBezTo>
                  <a:cubicBezTo>
                    <a:pt x="270" y="302"/>
                    <a:pt x="266" y="304"/>
                    <a:pt x="269" y="302"/>
                  </a:cubicBezTo>
                  <a:cubicBezTo>
                    <a:pt x="270" y="301"/>
                    <a:pt x="270" y="301"/>
                    <a:pt x="271" y="300"/>
                  </a:cubicBezTo>
                  <a:cubicBezTo>
                    <a:pt x="271" y="299"/>
                    <a:pt x="271" y="299"/>
                    <a:pt x="271" y="299"/>
                  </a:cubicBezTo>
                  <a:cubicBezTo>
                    <a:pt x="272" y="299"/>
                    <a:pt x="274" y="300"/>
                    <a:pt x="274" y="300"/>
                  </a:cubicBezTo>
                  <a:cubicBezTo>
                    <a:pt x="274" y="301"/>
                    <a:pt x="274" y="301"/>
                    <a:pt x="275" y="302"/>
                  </a:cubicBezTo>
                  <a:cubicBezTo>
                    <a:pt x="274" y="303"/>
                    <a:pt x="271" y="304"/>
                    <a:pt x="271" y="304"/>
                  </a:cubicBezTo>
                  <a:cubicBezTo>
                    <a:pt x="271" y="305"/>
                    <a:pt x="272" y="306"/>
                    <a:pt x="271" y="306"/>
                  </a:cubicBezTo>
                  <a:cubicBezTo>
                    <a:pt x="272" y="306"/>
                    <a:pt x="273" y="307"/>
                    <a:pt x="274" y="306"/>
                  </a:cubicBezTo>
                  <a:cubicBezTo>
                    <a:pt x="275" y="306"/>
                    <a:pt x="276" y="305"/>
                    <a:pt x="277" y="304"/>
                  </a:cubicBezTo>
                  <a:cubicBezTo>
                    <a:pt x="277" y="304"/>
                    <a:pt x="277" y="306"/>
                    <a:pt x="277" y="306"/>
                  </a:cubicBezTo>
                  <a:cubicBezTo>
                    <a:pt x="276" y="307"/>
                    <a:pt x="275" y="307"/>
                    <a:pt x="275" y="307"/>
                  </a:cubicBezTo>
                  <a:cubicBezTo>
                    <a:pt x="275" y="308"/>
                    <a:pt x="275" y="308"/>
                    <a:pt x="275" y="308"/>
                  </a:cubicBezTo>
                  <a:cubicBezTo>
                    <a:pt x="275" y="309"/>
                    <a:pt x="279" y="310"/>
                    <a:pt x="279" y="310"/>
                  </a:cubicBezTo>
                  <a:cubicBezTo>
                    <a:pt x="281" y="314"/>
                    <a:pt x="281" y="314"/>
                    <a:pt x="281" y="314"/>
                  </a:cubicBezTo>
                  <a:cubicBezTo>
                    <a:pt x="281" y="313"/>
                    <a:pt x="282" y="312"/>
                    <a:pt x="283" y="313"/>
                  </a:cubicBezTo>
                  <a:cubicBezTo>
                    <a:pt x="283" y="313"/>
                    <a:pt x="283" y="315"/>
                    <a:pt x="283" y="316"/>
                  </a:cubicBezTo>
                  <a:cubicBezTo>
                    <a:pt x="284" y="317"/>
                    <a:pt x="285" y="317"/>
                    <a:pt x="285" y="317"/>
                  </a:cubicBezTo>
                  <a:cubicBezTo>
                    <a:pt x="287" y="313"/>
                    <a:pt x="285" y="315"/>
                    <a:pt x="287" y="313"/>
                  </a:cubicBezTo>
                  <a:cubicBezTo>
                    <a:pt x="288" y="312"/>
                    <a:pt x="289" y="313"/>
                    <a:pt x="290" y="312"/>
                  </a:cubicBezTo>
                  <a:cubicBezTo>
                    <a:pt x="290" y="312"/>
                    <a:pt x="291" y="310"/>
                    <a:pt x="291" y="310"/>
                  </a:cubicBezTo>
                  <a:cubicBezTo>
                    <a:pt x="292" y="308"/>
                    <a:pt x="295" y="306"/>
                    <a:pt x="295" y="304"/>
                  </a:cubicBezTo>
                  <a:cubicBezTo>
                    <a:pt x="296" y="303"/>
                    <a:pt x="294" y="303"/>
                    <a:pt x="295" y="302"/>
                  </a:cubicBezTo>
                  <a:cubicBezTo>
                    <a:pt x="295" y="301"/>
                    <a:pt x="296" y="300"/>
                    <a:pt x="297" y="299"/>
                  </a:cubicBezTo>
                  <a:cubicBezTo>
                    <a:pt x="303" y="299"/>
                    <a:pt x="307" y="298"/>
                    <a:pt x="311" y="300"/>
                  </a:cubicBezTo>
                  <a:cubicBezTo>
                    <a:pt x="312" y="297"/>
                    <a:pt x="312" y="297"/>
                    <a:pt x="312" y="297"/>
                  </a:cubicBezTo>
                  <a:cubicBezTo>
                    <a:pt x="312" y="297"/>
                    <a:pt x="314" y="297"/>
                    <a:pt x="315" y="297"/>
                  </a:cubicBezTo>
                  <a:cubicBezTo>
                    <a:pt x="315" y="296"/>
                    <a:pt x="314" y="294"/>
                    <a:pt x="314" y="294"/>
                  </a:cubicBezTo>
                  <a:cubicBezTo>
                    <a:pt x="316" y="293"/>
                    <a:pt x="315" y="294"/>
                    <a:pt x="316" y="292"/>
                  </a:cubicBezTo>
                  <a:cubicBezTo>
                    <a:pt x="315" y="291"/>
                    <a:pt x="314" y="291"/>
                    <a:pt x="313" y="291"/>
                  </a:cubicBezTo>
                  <a:cubicBezTo>
                    <a:pt x="313" y="290"/>
                    <a:pt x="313" y="289"/>
                    <a:pt x="312" y="288"/>
                  </a:cubicBezTo>
                  <a:cubicBezTo>
                    <a:pt x="314" y="285"/>
                    <a:pt x="316" y="282"/>
                    <a:pt x="317" y="278"/>
                  </a:cubicBezTo>
                  <a:cubicBezTo>
                    <a:pt x="317" y="278"/>
                    <a:pt x="317" y="273"/>
                    <a:pt x="317" y="271"/>
                  </a:cubicBezTo>
                  <a:cubicBezTo>
                    <a:pt x="318" y="271"/>
                    <a:pt x="318" y="271"/>
                    <a:pt x="318" y="271"/>
                  </a:cubicBezTo>
                  <a:cubicBezTo>
                    <a:pt x="319" y="270"/>
                    <a:pt x="319" y="268"/>
                    <a:pt x="320" y="266"/>
                  </a:cubicBezTo>
                  <a:cubicBezTo>
                    <a:pt x="321" y="266"/>
                    <a:pt x="321" y="266"/>
                    <a:pt x="321" y="266"/>
                  </a:cubicBezTo>
                  <a:cubicBezTo>
                    <a:pt x="322" y="266"/>
                    <a:pt x="322" y="263"/>
                    <a:pt x="321" y="262"/>
                  </a:cubicBezTo>
                  <a:cubicBezTo>
                    <a:pt x="323" y="262"/>
                    <a:pt x="323" y="262"/>
                    <a:pt x="323" y="262"/>
                  </a:cubicBezTo>
                  <a:cubicBezTo>
                    <a:pt x="323" y="261"/>
                    <a:pt x="322" y="259"/>
                    <a:pt x="323" y="258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5" y="253"/>
                    <a:pt x="325" y="251"/>
                    <a:pt x="324" y="248"/>
                  </a:cubicBezTo>
                  <a:cubicBezTo>
                    <a:pt x="325" y="247"/>
                    <a:pt x="326" y="247"/>
                    <a:pt x="327" y="246"/>
                  </a:cubicBezTo>
                  <a:cubicBezTo>
                    <a:pt x="327" y="246"/>
                    <a:pt x="327" y="244"/>
                    <a:pt x="327" y="243"/>
                  </a:cubicBezTo>
                  <a:cubicBezTo>
                    <a:pt x="328" y="242"/>
                    <a:pt x="330" y="242"/>
                    <a:pt x="331" y="241"/>
                  </a:cubicBezTo>
                  <a:cubicBezTo>
                    <a:pt x="332" y="241"/>
                    <a:pt x="332" y="239"/>
                    <a:pt x="333" y="238"/>
                  </a:cubicBezTo>
                  <a:cubicBezTo>
                    <a:pt x="333" y="238"/>
                    <a:pt x="333" y="238"/>
                    <a:pt x="333" y="238"/>
                  </a:cubicBezTo>
                  <a:cubicBezTo>
                    <a:pt x="335" y="237"/>
                    <a:pt x="335" y="238"/>
                    <a:pt x="337" y="237"/>
                  </a:cubicBezTo>
                  <a:cubicBezTo>
                    <a:pt x="337" y="236"/>
                    <a:pt x="336" y="233"/>
                    <a:pt x="337" y="232"/>
                  </a:cubicBezTo>
                  <a:cubicBezTo>
                    <a:pt x="337" y="231"/>
                    <a:pt x="338" y="230"/>
                    <a:pt x="339" y="230"/>
                  </a:cubicBezTo>
                  <a:cubicBezTo>
                    <a:pt x="340" y="230"/>
                    <a:pt x="340" y="230"/>
                    <a:pt x="340" y="230"/>
                  </a:cubicBezTo>
                  <a:cubicBezTo>
                    <a:pt x="340" y="229"/>
                    <a:pt x="340" y="227"/>
                    <a:pt x="340" y="227"/>
                  </a:cubicBezTo>
                  <a:cubicBezTo>
                    <a:pt x="340" y="225"/>
                    <a:pt x="342" y="223"/>
                    <a:pt x="342" y="222"/>
                  </a:cubicBezTo>
                  <a:cubicBezTo>
                    <a:pt x="342" y="220"/>
                    <a:pt x="341" y="218"/>
                    <a:pt x="341" y="217"/>
                  </a:cubicBezTo>
                  <a:cubicBezTo>
                    <a:pt x="341" y="217"/>
                    <a:pt x="342" y="215"/>
                    <a:pt x="343" y="215"/>
                  </a:cubicBezTo>
                  <a:cubicBezTo>
                    <a:pt x="341" y="210"/>
                    <a:pt x="342" y="208"/>
                    <a:pt x="343" y="204"/>
                  </a:cubicBezTo>
                  <a:cubicBezTo>
                    <a:pt x="342" y="203"/>
                    <a:pt x="342" y="204"/>
                    <a:pt x="341" y="202"/>
                  </a:cubicBezTo>
                  <a:cubicBezTo>
                    <a:pt x="343" y="200"/>
                    <a:pt x="347" y="200"/>
                    <a:pt x="343" y="197"/>
                  </a:cubicBezTo>
                  <a:cubicBezTo>
                    <a:pt x="344" y="195"/>
                    <a:pt x="347" y="194"/>
                    <a:pt x="345" y="189"/>
                  </a:cubicBezTo>
                  <a:cubicBezTo>
                    <a:pt x="345" y="187"/>
                    <a:pt x="343" y="186"/>
                    <a:pt x="342" y="185"/>
                  </a:cubicBezTo>
                  <a:cubicBezTo>
                    <a:pt x="341" y="184"/>
                    <a:pt x="340" y="179"/>
                    <a:pt x="340" y="179"/>
                  </a:cubicBezTo>
                  <a:cubicBezTo>
                    <a:pt x="340" y="175"/>
                    <a:pt x="340" y="169"/>
                    <a:pt x="341" y="167"/>
                  </a:cubicBezTo>
                  <a:cubicBezTo>
                    <a:pt x="341" y="165"/>
                    <a:pt x="341" y="165"/>
                    <a:pt x="341" y="165"/>
                  </a:cubicBezTo>
                  <a:cubicBezTo>
                    <a:pt x="340" y="165"/>
                    <a:pt x="341" y="161"/>
                    <a:pt x="341" y="161"/>
                  </a:cubicBezTo>
                  <a:cubicBezTo>
                    <a:pt x="339" y="160"/>
                    <a:pt x="339" y="160"/>
                    <a:pt x="339" y="160"/>
                  </a:cubicBezTo>
                  <a:cubicBezTo>
                    <a:pt x="339" y="159"/>
                    <a:pt x="340" y="158"/>
                    <a:pt x="339" y="157"/>
                  </a:cubicBezTo>
                  <a:cubicBezTo>
                    <a:pt x="339" y="156"/>
                    <a:pt x="338" y="156"/>
                    <a:pt x="337" y="156"/>
                  </a:cubicBezTo>
                  <a:cubicBezTo>
                    <a:pt x="336" y="155"/>
                    <a:pt x="336" y="153"/>
                    <a:pt x="335" y="152"/>
                  </a:cubicBezTo>
                  <a:cubicBezTo>
                    <a:pt x="335" y="151"/>
                    <a:pt x="332" y="151"/>
                    <a:pt x="332" y="150"/>
                  </a:cubicBezTo>
                  <a:cubicBezTo>
                    <a:pt x="331" y="149"/>
                    <a:pt x="332" y="148"/>
                    <a:pt x="332" y="147"/>
                  </a:cubicBezTo>
                  <a:cubicBezTo>
                    <a:pt x="332" y="146"/>
                    <a:pt x="330" y="144"/>
                    <a:pt x="329" y="143"/>
                  </a:cubicBezTo>
                  <a:cubicBezTo>
                    <a:pt x="328" y="142"/>
                    <a:pt x="324" y="140"/>
                    <a:pt x="323" y="139"/>
                  </a:cubicBezTo>
                  <a:cubicBezTo>
                    <a:pt x="322" y="136"/>
                    <a:pt x="324" y="130"/>
                    <a:pt x="322" y="127"/>
                  </a:cubicBezTo>
                  <a:cubicBezTo>
                    <a:pt x="321" y="127"/>
                    <a:pt x="321" y="127"/>
                    <a:pt x="321" y="127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7" y="123"/>
                    <a:pt x="315" y="126"/>
                    <a:pt x="313" y="123"/>
                  </a:cubicBezTo>
                  <a:cubicBezTo>
                    <a:pt x="311" y="119"/>
                    <a:pt x="314" y="118"/>
                    <a:pt x="313" y="114"/>
                  </a:cubicBezTo>
                  <a:cubicBezTo>
                    <a:pt x="312" y="113"/>
                    <a:pt x="312" y="113"/>
                    <a:pt x="312" y="113"/>
                  </a:cubicBezTo>
                  <a:cubicBezTo>
                    <a:pt x="311" y="112"/>
                    <a:pt x="312" y="111"/>
                    <a:pt x="311" y="110"/>
                  </a:cubicBezTo>
                  <a:cubicBezTo>
                    <a:pt x="309" y="105"/>
                    <a:pt x="304" y="110"/>
                    <a:pt x="307" y="100"/>
                  </a:cubicBezTo>
                  <a:cubicBezTo>
                    <a:pt x="306" y="99"/>
                    <a:pt x="304" y="97"/>
                    <a:pt x="302" y="96"/>
                  </a:cubicBezTo>
                  <a:cubicBezTo>
                    <a:pt x="302" y="96"/>
                    <a:pt x="302" y="94"/>
                    <a:pt x="302" y="94"/>
                  </a:cubicBezTo>
                  <a:cubicBezTo>
                    <a:pt x="297" y="92"/>
                    <a:pt x="297" y="92"/>
                    <a:pt x="297" y="92"/>
                  </a:cubicBezTo>
                  <a:cubicBezTo>
                    <a:pt x="297" y="92"/>
                    <a:pt x="298" y="93"/>
                    <a:pt x="296" y="94"/>
                  </a:cubicBezTo>
                  <a:cubicBezTo>
                    <a:pt x="296" y="93"/>
                    <a:pt x="295" y="93"/>
                    <a:pt x="294" y="92"/>
                  </a:cubicBezTo>
                  <a:cubicBezTo>
                    <a:pt x="294" y="92"/>
                    <a:pt x="294" y="90"/>
                    <a:pt x="294" y="90"/>
                  </a:cubicBezTo>
                  <a:cubicBezTo>
                    <a:pt x="293" y="89"/>
                    <a:pt x="291" y="90"/>
                    <a:pt x="290" y="90"/>
                  </a:cubicBezTo>
                  <a:cubicBezTo>
                    <a:pt x="289" y="89"/>
                    <a:pt x="288" y="88"/>
                    <a:pt x="287" y="88"/>
                  </a:cubicBezTo>
                  <a:cubicBezTo>
                    <a:pt x="285" y="87"/>
                    <a:pt x="285" y="87"/>
                    <a:pt x="285" y="87"/>
                  </a:cubicBezTo>
                  <a:cubicBezTo>
                    <a:pt x="284" y="85"/>
                    <a:pt x="285" y="82"/>
                    <a:pt x="285" y="82"/>
                  </a:cubicBezTo>
                  <a:cubicBezTo>
                    <a:pt x="284" y="77"/>
                    <a:pt x="285" y="74"/>
                    <a:pt x="284" y="68"/>
                  </a:cubicBezTo>
                  <a:cubicBezTo>
                    <a:pt x="284" y="68"/>
                    <a:pt x="282" y="66"/>
                    <a:pt x="282" y="66"/>
                  </a:cubicBezTo>
                  <a:cubicBezTo>
                    <a:pt x="282" y="65"/>
                    <a:pt x="282" y="63"/>
                    <a:pt x="282" y="62"/>
                  </a:cubicBezTo>
                  <a:cubicBezTo>
                    <a:pt x="282" y="61"/>
                    <a:pt x="277" y="58"/>
                    <a:pt x="277" y="56"/>
                  </a:cubicBezTo>
                  <a:cubicBezTo>
                    <a:pt x="276" y="54"/>
                    <a:pt x="277" y="45"/>
                    <a:pt x="277" y="42"/>
                  </a:cubicBezTo>
                  <a:cubicBezTo>
                    <a:pt x="276" y="42"/>
                    <a:pt x="277" y="41"/>
                    <a:pt x="277" y="41"/>
                  </a:cubicBezTo>
                  <a:cubicBezTo>
                    <a:pt x="276" y="41"/>
                    <a:pt x="275" y="41"/>
                    <a:pt x="275" y="42"/>
                  </a:cubicBezTo>
                  <a:cubicBezTo>
                    <a:pt x="273" y="39"/>
                    <a:pt x="272" y="37"/>
                    <a:pt x="270" y="34"/>
                  </a:cubicBezTo>
                  <a:cubicBezTo>
                    <a:pt x="268" y="36"/>
                    <a:pt x="266" y="37"/>
                    <a:pt x="265" y="39"/>
                  </a:cubicBezTo>
                  <a:cubicBezTo>
                    <a:pt x="264" y="38"/>
                    <a:pt x="263" y="37"/>
                    <a:pt x="262" y="37"/>
                  </a:cubicBezTo>
                  <a:cubicBezTo>
                    <a:pt x="262" y="33"/>
                    <a:pt x="263" y="30"/>
                    <a:pt x="264" y="28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2" y="25"/>
                    <a:pt x="263" y="21"/>
                    <a:pt x="262" y="19"/>
                  </a:cubicBezTo>
                  <a:cubicBezTo>
                    <a:pt x="261" y="18"/>
                    <a:pt x="259" y="17"/>
                    <a:pt x="258" y="16"/>
                  </a:cubicBezTo>
                  <a:cubicBezTo>
                    <a:pt x="258" y="15"/>
                    <a:pt x="259" y="13"/>
                    <a:pt x="258" y="12"/>
                  </a:cubicBezTo>
                  <a:cubicBezTo>
                    <a:pt x="258" y="11"/>
                    <a:pt x="256" y="11"/>
                    <a:pt x="256" y="10"/>
                  </a:cubicBezTo>
                  <a:cubicBezTo>
                    <a:pt x="255" y="10"/>
                    <a:pt x="256" y="8"/>
                    <a:pt x="256" y="7"/>
                  </a:cubicBezTo>
                  <a:cubicBezTo>
                    <a:pt x="255" y="6"/>
                    <a:pt x="253" y="6"/>
                    <a:pt x="253" y="5"/>
                  </a:cubicBezTo>
                  <a:cubicBezTo>
                    <a:pt x="252" y="4"/>
                    <a:pt x="252" y="2"/>
                    <a:pt x="252" y="0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50" y="2"/>
                    <a:pt x="249" y="1"/>
                    <a:pt x="248" y="1"/>
                  </a:cubicBezTo>
                  <a:cubicBezTo>
                    <a:pt x="248" y="5"/>
                    <a:pt x="249" y="7"/>
                    <a:pt x="248" y="11"/>
                  </a:cubicBezTo>
                  <a:cubicBezTo>
                    <a:pt x="247" y="12"/>
                    <a:pt x="245" y="14"/>
                    <a:pt x="245" y="15"/>
                  </a:cubicBezTo>
                  <a:cubicBezTo>
                    <a:pt x="245" y="16"/>
                    <a:pt x="246" y="16"/>
                    <a:pt x="246" y="16"/>
                  </a:cubicBezTo>
                  <a:cubicBezTo>
                    <a:pt x="246" y="26"/>
                    <a:pt x="246" y="26"/>
                    <a:pt x="246" y="26"/>
                  </a:cubicBezTo>
                  <a:cubicBezTo>
                    <a:pt x="246" y="28"/>
                    <a:pt x="244" y="28"/>
                    <a:pt x="244" y="32"/>
                  </a:cubicBezTo>
                  <a:cubicBezTo>
                    <a:pt x="243" y="34"/>
                    <a:pt x="244" y="40"/>
                    <a:pt x="245" y="43"/>
                  </a:cubicBezTo>
                  <a:cubicBezTo>
                    <a:pt x="245" y="43"/>
                    <a:pt x="246" y="45"/>
                    <a:pt x="246" y="46"/>
                  </a:cubicBezTo>
                  <a:cubicBezTo>
                    <a:pt x="246" y="46"/>
                    <a:pt x="244" y="47"/>
                    <a:pt x="244" y="48"/>
                  </a:cubicBezTo>
                  <a:cubicBezTo>
                    <a:pt x="244" y="50"/>
                    <a:pt x="245" y="52"/>
                    <a:pt x="244" y="54"/>
                  </a:cubicBezTo>
                  <a:cubicBezTo>
                    <a:pt x="244" y="55"/>
                    <a:pt x="242" y="57"/>
                    <a:pt x="241" y="58"/>
                  </a:cubicBezTo>
                  <a:cubicBezTo>
                    <a:pt x="244" y="61"/>
                    <a:pt x="239" y="65"/>
                    <a:pt x="239" y="66"/>
                  </a:cubicBezTo>
                  <a:cubicBezTo>
                    <a:pt x="239" y="68"/>
                    <a:pt x="239" y="70"/>
                    <a:pt x="239" y="72"/>
                  </a:cubicBezTo>
                  <a:cubicBezTo>
                    <a:pt x="237" y="72"/>
                    <a:pt x="232" y="74"/>
                    <a:pt x="229" y="73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8" y="70"/>
                    <a:pt x="226" y="66"/>
                    <a:pt x="225" y="65"/>
                  </a:cubicBezTo>
                  <a:cubicBezTo>
                    <a:pt x="224" y="64"/>
                    <a:pt x="222" y="64"/>
                    <a:pt x="220" y="64"/>
                  </a:cubicBezTo>
                  <a:cubicBezTo>
                    <a:pt x="218" y="62"/>
                    <a:pt x="216" y="57"/>
                    <a:pt x="214" y="56"/>
                  </a:cubicBezTo>
                  <a:cubicBezTo>
                    <a:pt x="212" y="55"/>
                    <a:pt x="211" y="56"/>
                    <a:pt x="210" y="55"/>
                  </a:cubicBezTo>
                  <a:cubicBezTo>
                    <a:pt x="208" y="54"/>
                    <a:pt x="208" y="52"/>
                    <a:pt x="206" y="52"/>
                  </a:cubicBezTo>
                  <a:cubicBezTo>
                    <a:pt x="205" y="51"/>
                    <a:pt x="203" y="52"/>
                    <a:pt x="202" y="52"/>
                  </a:cubicBezTo>
                  <a:cubicBezTo>
                    <a:pt x="202" y="51"/>
                    <a:pt x="201" y="48"/>
                    <a:pt x="200" y="48"/>
                  </a:cubicBezTo>
                  <a:cubicBezTo>
                    <a:pt x="199" y="47"/>
                    <a:pt x="198" y="47"/>
                    <a:pt x="197" y="47"/>
                  </a:cubicBezTo>
                  <a:cubicBezTo>
                    <a:pt x="196" y="46"/>
                    <a:pt x="194" y="45"/>
                    <a:pt x="193" y="44"/>
                  </a:cubicBezTo>
                  <a:cubicBezTo>
                    <a:pt x="194" y="40"/>
                    <a:pt x="193" y="38"/>
                    <a:pt x="194" y="34"/>
                  </a:cubicBezTo>
                  <a:cubicBezTo>
                    <a:pt x="194" y="34"/>
                    <a:pt x="196" y="33"/>
                    <a:pt x="196" y="33"/>
                  </a:cubicBezTo>
                  <a:cubicBezTo>
                    <a:pt x="197" y="31"/>
                    <a:pt x="196" y="28"/>
                    <a:pt x="196" y="25"/>
                  </a:cubicBezTo>
                  <a:cubicBezTo>
                    <a:pt x="203" y="27"/>
                    <a:pt x="202" y="26"/>
                    <a:pt x="200" y="20"/>
                  </a:cubicBezTo>
                  <a:cubicBezTo>
                    <a:pt x="202" y="19"/>
                    <a:pt x="204" y="18"/>
                    <a:pt x="206" y="17"/>
                  </a:cubicBezTo>
                  <a:cubicBezTo>
                    <a:pt x="206" y="17"/>
                    <a:pt x="205" y="15"/>
                    <a:pt x="206" y="14"/>
                  </a:cubicBezTo>
                  <a:cubicBezTo>
                    <a:pt x="205" y="14"/>
                    <a:pt x="204" y="15"/>
                    <a:pt x="204" y="15"/>
                  </a:cubicBezTo>
                  <a:cubicBezTo>
                    <a:pt x="203" y="14"/>
                    <a:pt x="204" y="14"/>
                    <a:pt x="203" y="14"/>
                  </a:cubicBezTo>
                  <a:cubicBezTo>
                    <a:pt x="203" y="12"/>
                    <a:pt x="204" y="12"/>
                    <a:pt x="204" y="10"/>
                  </a:cubicBezTo>
                  <a:cubicBezTo>
                    <a:pt x="202" y="12"/>
                    <a:pt x="201" y="12"/>
                    <a:pt x="198" y="13"/>
                  </a:cubicBezTo>
                  <a:cubicBezTo>
                    <a:pt x="198" y="13"/>
                    <a:pt x="198" y="15"/>
                    <a:pt x="198" y="15"/>
                  </a:cubicBezTo>
                  <a:cubicBezTo>
                    <a:pt x="198" y="14"/>
                    <a:pt x="195" y="11"/>
                    <a:pt x="194" y="11"/>
                  </a:cubicBezTo>
                  <a:cubicBezTo>
                    <a:pt x="192" y="11"/>
                    <a:pt x="191" y="12"/>
                    <a:pt x="190" y="12"/>
                  </a:cubicBezTo>
                  <a:cubicBezTo>
                    <a:pt x="188" y="13"/>
                    <a:pt x="188" y="11"/>
                    <a:pt x="187" y="11"/>
                  </a:cubicBezTo>
                  <a:cubicBezTo>
                    <a:pt x="185" y="11"/>
                    <a:pt x="184" y="12"/>
                    <a:pt x="182" y="12"/>
                  </a:cubicBezTo>
                  <a:cubicBezTo>
                    <a:pt x="181" y="10"/>
                    <a:pt x="181" y="10"/>
                    <a:pt x="181" y="10"/>
                  </a:cubicBezTo>
                  <a:cubicBezTo>
                    <a:pt x="179" y="9"/>
                    <a:pt x="178" y="11"/>
                    <a:pt x="177" y="10"/>
                  </a:cubicBezTo>
                  <a:cubicBezTo>
                    <a:pt x="176" y="10"/>
                    <a:pt x="176" y="8"/>
                    <a:pt x="175" y="7"/>
                  </a:cubicBezTo>
                  <a:cubicBezTo>
                    <a:pt x="173" y="8"/>
                    <a:pt x="172" y="8"/>
                    <a:pt x="170" y="9"/>
                  </a:cubicBezTo>
                  <a:cubicBezTo>
                    <a:pt x="167" y="2"/>
                    <a:pt x="168" y="7"/>
                    <a:pt x="162" y="4"/>
                  </a:cubicBezTo>
                  <a:cubicBezTo>
                    <a:pt x="162" y="4"/>
                    <a:pt x="161" y="5"/>
                    <a:pt x="161" y="5"/>
                  </a:cubicBezTo>
                  <a:cubicBezTo>
                    <a:pt x="162" y="6"/>
                    <a:pt x="164" y="8"/>
                    <a:pt x="164" y="8"/>
                  </a:cubicBezTo>
                  <a:cubicBezTo>
                    <a:pt x="165" y="9"/>
                    <a:pt x="166" y="8"/>
                    <a:pt x="167" y="8"/>
                  </a:cubicBezTo>
                  <a:cubicBezTo>
                    <a:pt x="169" y="9"/>
                    <a:pt x="169" y="12"/>
                    <a:pt x="170" y="14"/>
                  </a:cubicBezTo>
                  <a:cubicBezTo>
                    <a:pt x="169" y="14"/>
                    <a:pt x="169" y="14"/>
                    <a:pt x="169" y="14"/>
                  </a:cubicBezTo>
                  <a:cubicBezTo>
                    <a:pt x="169" y="15"/>
                    <a:pt x="168" y="16"/>
                    <a:pt x="168" y="17"/>
                  </a:cubicBezTo>
                  <a:cubicBezTo>
                    <a:pt x="166" y="16"/>
                    <a:pt x="162" y="13"/>
                    <a:pt x="158" y="14"/>
                  </a:cubicBezTo>
                  <a:cubicBezTo>
                    <a:pt x="158" y="15"/>
                    <a:pt x="158" y="16"/>
                    <a:pt x="157" y="16"/>
                  </a:cubicBezTo>
                  <a:cubicBezTo>
                    <a:pt x="156" y="13"/>
                    <a:pt x="157" y="14"/>
                    <a:pt x="156" y="13"/>
                  </a:cubicBezTo>
                  <a:cubicBezTo>
                    <a:pt x="152" y="17"/>
                    <a:pt x="154" y="17"/>
                    <a:pt x="150" y="15"/>
                  </a:cubicBezTo>
                  <a:cubicBezTo>
                    <a:pt x="150" y="16"/>
                    <a:pt x="151" y="18"/>
                    <a:pt x="151" y="18"/>
                  </a:cubicBezTo>
                  <a:cubicBezTo>
                    <a:pt x="150" y="19"/>
                    <a:pt x="147" y="20"/>
                    <a:pt x="147" y="20"/>
                  </a:cubicBezTo>
                  <a:cubicBezTo>
                    <a:pt x="147" y="21"/>
                    <a:pt x="146" y="22"/>
                    <a:pt x="147" y="22"/>
                  </a:cubicBezTo>
                  <a:cubicBezTo>
                    <a:pt x="148" y="23"/>
                    <a:pt x="149" y="25"/>
                    <a:pt x="150" y="26"/>
                  </a:cubicBezTo>
                  <a:cubicBezTo>
                    <a:pt x="144" y="26"/>
                    <a:pt x="145" y="27"/>
                    <a:pt x="144" y="33"/>
                  </a:cubicBezTo>
                  <a:cubicBezTo>
                    <a:pt x="142" y="33"/>
                    <a:pt x="143" y="33"/>
                    <a:pt x="141" y="33"/>
                  </a:cubicBezTo>
                  <a:cubicBezTo>
                    <a:pt x="141" y="33"/>
                    <a:pt x="140" y="40"/>
                    <a:pt x="142" y="41"/>
                  </a:cubicBezTo>
                  <a:cubicBezTo>
                    <a:pt x="143" y="41"/>
                    <a:pt x="144" y="41"/>
                    <a:pt x="144" y="42"/>
                  </a:cubicBezTo>
                  <a:cubicBezTo>
                    <a:pt x="144" y="42"/>
                    <a:pt x="143" y="44"/>
                    <a:pt x="144" y="44"/>
                  </a:cubicBezTo>
                  <a:cubicBezTo>
                    <a:pt x="142" y="44"/>
                    <a:pt x="139" y="44"/>
                    <a:pt x="139" y="44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2" y="40"/>
                    <a:pt x="131" y="39"/>
                    <a:pt x="131" y="47"/>
                  </a:cubicBezTo>
                  <a:cubicBezTo>
                    <a:pt x="129" y="47"/>
                    <a:pt x="129" y="46"/>
                    <a:pt x="129" y="48"/>
                  </a:cubicBezTo>
                  <a:cubicBezTo>
                    <a:pt x="126" y="48"/>
                    <a:pt x="129" y="43"/>
                    <a:pt x="129" y="43"/>
                  </a:cubicBezTo>
                  <a:cubicBezTo>
                    <a:pt x="129" y="43"/>
                    <a:pt x="129" y="39"/>
                    <a:pt x="129" y="38"/>
                  </a:cubicBezTo>
                  <a:cubicBezTo>
                    <a:pt x="128" y="38"/>
                    <a:pt x="128" y="38"/>
                    <a:pt x="128" y="38"/>
                  </a:cubicBezTo>
                  <a:cubicBezTo>
                    <a:pt x="127" y="37"/>
                    <a:pt x="127" y="36"/>
                    <a:pt x="127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4"/>
                    <a:pt x="125" y="33"/>
                    <a:pt x="125" y="32"/>
                  </a:cubicBezTo>
                  <a:cubicBezTo>
                    <a:pt x="122" y="28"/>
                    <a:pt x="117" y="31"/>
                    <a:pt x="114" y="33"/>
                  </a:cubicBezTo>
                  <a:cubicBezTo>
                    <a:pt x="114" y="32"/>
                    <a:pt x="115" y="31"/>
                    <a:pt x="113" y="31"/>
                  </a:cubicBezTo>
                  <a:cubicBezTo>
                    <a:pt x="113" y="34"/>
                    <a:pt x="113" y="35"/>
                    <a:pt x="113" y="38"/>
                  </a:cubicBezTo>
                  <a:cubicBezTo>
                    <a:pt x="112" y="38"/>
                    <a:pt x="111" y="37"/>
                    <a:pt x="111" y="37"/>
                  </a:cubicBezTo>
                  <a:cubicBezTo>
                    <a:pt x="111" y="37"/>
                    <a:pt x="111" y="35"/>
                    <a:pt x="111" y="35"/>
                  </a:cubicBezTo>
                  <a:cubicBezTo>
                    <a:pt x="110" y="35"/>
                    <a:pt x="109" y="38"/>
                    <a:pt x="109" y="38"/>
                  </a:cubicBezTo>
                  <a:cubicBezTo>
                    <a:pt x="109" y="39"/>
                    <a:pt x="108" y="38"/>
                    <a:pt x="107" y="38"/>
                  </a:cubicBezTo>
                  <a:cubicBezTo>
                    <a:pt x="107" y="39"/>
                    <a:pt x="106" y="41"/>
                    <a:pt x="107" y="40"/>
                  </a:cubicBezTo>
                  <a:cubicBezTo>
                    <a:pt x="107" y="42"/>
                    <a:pt x="107" y="41"/>
                    <a:pt x="108" y="41"/>
                  </a:cubicBezTo>
                  <a:cubicBezTo>
                    <a:pt x="108" y="41"/>
                    <a:pt x="108" y="43"/>
                    <a:pt x="108" y="43"/>
                  </a:cubicBezTo>
                  <a:cubicBezTo>
                    <a:pt x="106" y="44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7"/>
                  </a:cubicBezTo>
                  <a:cubicBezTo>
                    <a:pt x="102" y="46"/>
                    <a:pt x="104" y="46"/>
                    <a:pt x="99" y="47"/>
                  </a:cubicBezTo>
                  <a:cubicBezTo>
                    <a:pt x="101" y="52"/>
                    <a:pt x="100" y="53"/>
                    <a:pt x="98" y="56"/>
                  </a:cubicBezTo>
                  <a:cubicBezTo>
                    <a:pt x="97" y="55"/>
                    <a:pt x="96" y="56"/>
                    <a:pt x="95" y="55"/>
                  </a:cubicBezTo>
                  <a:cubicBezTo>
                    <a:pt x="95" y="55"/>
                    <a:pt x="95" y="53"/>
                    <a:pt x="95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2" y="54"/>
                    <a:pt x="93" y="54"/>
                    <a:pt x="91" y="54"/>
                  </a:cubicBezTo>
                  <a:cubicBezTo>
                    <a:pt x="91" y="57"/>
                    <a:pt x="90" y="60"/>
                    <a:pt x="91" y="62"/>
                  </a:cubicBezTo>
                  <a:cubicBezTo>
                    <a:pt x="92" y="63"/>
                    <a:pt x="93" y="64"/>
                    <a:pt x="93" y="64"/>
                  </a:cubicBezTo>
                  <a:cubicBezTo>
                    <a:pt x="92" y="65"/>
                    <a:pt x="92" y="65"/>
                    <a:pt x="91" y="65"/>
                  </a:cubicBezTo>
                  <a:cubicBezTo>
                    <a:pt x="91" y="65"/>
                    <a:pt x="91" y="67"/>
                    <a:pt x="91" y="68"/>
                  </a:cubicBezTo>
                  <a:cubicBezTo>
                    <a:pt x="90" y="66"/>
                    <a:pt x="88" y="65"/>
                    <a:pt x="87" y="64"/>
                  </a:cubicBezTo>
                  <a:cubicBezTo>
                    <a:pt x="87" y="62"/>
                    <a:pt x="88" y="60"/>
                    <a:pt x="87" y="58"/>
                  </a:cubicBezTo>
                  <a:cubicBezTo>
                    <a:pt x="86" y="58"/>
                    <a:pt x="85" y="58"/>
                    <a:pt x="85" y="58"/>
                  </a:cubicBezTo>
                  <a:cubicBezTo>
                    <a:pt x="84" y="58"/>
                    <a:pt x="85" y="60"/>
                    <a:pt x="85" y="60"/>
                  </a:cubicBezTo>
                  <a:cubicBezTo>
                    <a:pt x="85" y="60"/>
                    <a:pt x="81" y="62"/>
                    <a:pt x="81" y="62"/>
                  </a:cubicBezTo>
                  <a:cubicBezTo>
                    <a:pt x="78" y="66"/>
                    <a:pt x="81" y="69"/>
                    <a:pt x="80" y="72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9" y="74"/>
                    <a:pt x="78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80" y="77"/>
                    <a:pt x="80" y="78"/>
                  </a:cubicBezTo>
                  <a:cubicBezTo>
                    <a:pt x="79" y="79"/>
                    <a:pt x="76" y="79"/>
                    <a:pt x="75" y="81"/>
                  </a:cubicBezTo>
                  <a:cubicBezTo>
                    <a:pt x="74" y="81"/>
                    <a:pt x="75" y="82"/>
                    <a:pt x="75" y="83"/>
                  </a:cubicBezTo>
                  <a:cubicBezTo>
                    <a:pt x="75" y="83"/>
                    <a:pt x="69" y="90"/>
                    <a:pt x="69" y="90"/>
                  </a:cubicBezTo>
                  <a:cubicBezTo>
                    <a:pt x="66" y="92"/>
                    <a:pt x="64" y="91"/>
                    <a:pt x="59" y="92"/>
                  </a:cubicBezTo>
                  <a:cubicBezTo>
                    <a:pt x="58" y="93"/>
                    <a:pt x="56" y="95"/>
                    <a:pt x="55" y="95"/>
                  </a:cubicBezTo>
                  <a:cubicBezTo>
                    <a:pt x="54" y="95"/>
                    <a:pt x="52" y="94"/>
                    <a:pt x="51" y="94"/>
                  </a:cubicBezTo>
                  <a:cubicBezTo>
                    <a:pt x="49" y="95"/>
                    <a:pt x="49" y="99"/>
                    <a:pt x="47" y="100"/>
                  </a:cubicBezTo>
                  <a:cubicBezTo>
                    <a:pt x="46" y="101"/>
                    <a:pt x="44" y="100"/>
                    <a:pt x="43" y="101"/>
                  </a:cubicBezTo>
                  <a:cubicBezTo>
                    <a:pt x="42" y="101"/>
                    <a:pt x="42" y="103"/>
                    <a:pt x="42" y="103"/>
                  </a:cubicBezTo>
                  <a:cubicBezTo>
                    <a:pt x="39" y="105"/>
                    <a:pt x="35" y="103"/>
                    <a:pt x="33" y="102"/>
                  </a:cubicBezTo>
                  <a:cubicBezTo>
                    <a:pt x="32" y="103"/>
                    <a:pt x="32" y="104"/>
                    <a:pt x="32" y="106"/>
                  </a:cubicBezTo>
                  <a:cubicBezTo>
                    <a:pt x="31" y="105"/>
                    <a:pt x="27" y="105"/>
                    <a:pt x="27" y="106"/>
                  </a:cubicBezTo>
                  <a:cubicBezTo>
                    <a:pt x="25" y="106"/>
                    <a:pt x="24" y="111"/>
                    <a:pt x="22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0" y="112"/>
                    <a:pt x="21" y="114"/>
                    <a:pt x="20" y="114"/>
                  </a:cubicBezTo>
                  <a:cubicBezTo>
                    <a:pt x="20" y="114"/>
                    <a:pt x="19" y="114"/>
                    <a:pt x="18" y="114"/>
                  </a:cubicBezTo>
                  <a:cubicBezTo>
                    <a:pt x="16" y="115"/>
                    <a:pt x="15" y="119"/>
                    <a:pt x="14" y="120"/>
                  </a:cubicBezTo>
                  <a:cubicBezTo>
                    <a:pt x="12" y="121"/>
                    <a:pt x="10" y="122"/>
                    <a:pt x="8" y="123"/>
                  </a:cubicBezTo>
                  <a:cubicBezTo>
                    <a:pt x="8" y="122"/>
                    <a:pt x="7" y="121"/>
                    <a:pt x="8" y="121"/>
                  </a:cubicBezTo>
                  <a:cubicBezTo>
                    <a:pt x="9" y="120"/>
                    <a:pt x="8" y="118"/>
                    <a:pt x="8" y="118"/>
                  </a:cubicBezTo>
                  <a:cubicBezTo>
                    <a:pt x="8" y="118"/>
                    <a:pt x="9" y="117"/>
                    <a:pt x="8" y="117"/>
                  </a:cubicBezTo>
                  <a:cubicBezTo>
                    <a:pt x="6" y="119"/>
                    <a:pt x="7" y="123"/>
                    <a:pt x="4" y="124"/>
                  </a:cubicBezTo>
                  <a:cubicBezTo>
                    <a:pt x="4" y="124"/>
                    <a:pt x="6" y="128"/>
                    <a:pt x="6" y="128"/>
                  </a:cubicBezTo>
                  <a:cubicBezTo>
                    <a:pt x="7" y="127"/>
                    <a:pt x="6" y="132"/>
                    <a:pt x="6" y="133"/>
                  </a:cubicBezTo>
                  <a:cubicBezTo>
                    <a:pt x="6" y="132"/>
                    <a:pt x="6" y="134"/>
                    <a:pt x="6" y="134"/>
                  </a:cubicBezTo>
                  <a:cubicBezTo>
                    <a:pt x="7" y="137"/>
                    <a:pt x="5" y="139"/>
                    <a:pt x="4" y="141"/>
                  </a:cubicBezTo>
                  <a:cubicBezTo>
                    <a:pt x="4" y="141"/>
                    <a:pt x="2" y="141"/>
                    <a:pt x="2" y="141"/>
                  </a:cubicBezTo>
                  <a:cubicBezTo>
                    <a:pt x="1" y="143"/>
                    <a:pt x="1" y="143"/>
                    <a:pt x="1" y="143"/>
                  </a:cubicBezTo>
                  <a:cubicBezTo>
                    <a:pt x="1" y="143"/>
                    <a:pt x="2" y="143"/>
                    <a:pt x="2" y="143"/>
                  </a:cubicBezTo>
                  <a:cubicBezTo>
                    <a:pt x="4" y="145"/>
                    <a:pt x="6" y="146"/>
                    <a:pt x="7" y="148"/>
                  </a:cubicBezTo>
                  <a:cubicBezTo>
                    <a:pt x="8" y="151"/>
                    <a:pt x="7" y="152"/>
                    <a:pt x="7" y="155"/>
                  </a:cubicBezTo>
                  <a:cubicBezTo>
                    <a:pt x="7" y="157"/>
                    <a:pt x="8" y="160"/>
                    <a:pt x="9" y="164"/>
                  </a:cubicBezTo>
                  <a:cubicBezTo>
                    <a:pt x="7" y="163"/>
                    <a:pt x="7" y="164"/>
                    <a:pt x="5" y="163"/>
                  </a:cubicBezTo>
                  <a:cubicBezTo>
                    <a:pt x="5" y="162"/>
                    <a:pt x="5" y="159"/>
                    <a:pt x="5" y="159"/>
                  </a:cubicBezTo>
                  <a:cubicBezTo>
                    <a:pt x="4" y="159"/>
                    <a:pt x="4" y="159"/>
                    <a:pt x="4" y="159"/>
                  </a:cubicBezTo>
                  <a:cubicBezTo>
                    <a:pt x="5" y="164"/>
                    <a:pt x="6" y="165"/>
                    <a:pt x="7" y="169"/>
                  </a:cubicBezTo>
                  <a:cubicBezTo>
                    <a:pt x="7" y="169"/>
                    <a:pt x="5" y="170"/>
                    <a:pt x="5" y="169"/>
                  </a:cubicBezTo>
                  <a:cubicBezTo>
                    <a:pt x="3" y="169"/>
                    <a:pt x="3" y="163"/>
                    <a:pt x="2" y="160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1" y="165"/>
                    <a:pt x="2" y="168"/>
                  </a:cubicBezTo>
                  <a:cubicBezTo>
                    <a:pt x="2" y="168"/>
                    <a:pt x="3" y="168"/>
                    <a:pt x="3" y="169"/>
                  </a:cubicBezTo>
                  <a:cubicBezTo>
                    <a:pt x="5" y="172"/>
                    <a:pt x="7" y="173"/>
                    <a:pt x="9" y="176"/>
                  </a:cubicBezTo>
                  <a:cubicBezTo>
                    <a:pt x="10" y="177"/>
                    <a:pt x="9" y="178"/>
                    <a:pt x="10" y="180"/>
                  </a:cubicBezTo>
                  <a:cubicBezTo>
                    <a:pt x="11" y="181"/>
                    <a:pt x="11" y="181"/>
                    <a:pt x="11" y="181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0" y="181"/>
                    <a:pt x="10" y="185"/>
                    <a:pt x="10" y="185"/>
                  </a:cubicBezTo>
                  <a:cubicBezTo>
                    <a:pt x="11" y="187"/>
                    <a:pt x="14" y="188"/>
                    <a:pt x="16" y="189"/>
                  </a:cubicBezTo>
                  <a:cubicBezTo>
                    <a:pt x="15" y="191"/>
                    <a:pt x="14" y="193"/>
                    <a:pt x="14" y="194"/>
                  </a:cubicBezTo>
                  <a:cubicBezTo>
                    <a:pt x="15" y="195"/>
                    <a:pt x="19" y="198"/>
                    <a:pt x="19" y="201"/>
                  </a:cubicBezTo>
                  <a:cubicBezTo>
                    <a:pt x="19" y="201"/>
                    <a:pt x="18" y="202"/>
                    <a:pt x="18" y="203"/>
                  </a:cubicBezTo>
                  <a:cubicBezTo>
                    <a:pt x="17" y="205"/>
                    <a:pt x="18" y="209"/>
                    <a:pt x="18" y="211"/>
                  </a:cubicBezTo>
                  <a:cubicBezTo>
                    <a:pt x="19" y="213"/>
                    <a:pt x="20" y="215"/>
                    <a:pt x="21" y="217"/>
                  </a:cubicBezTo>
                  <a:cubicBezTo>
                    <a:pt x="22" y="221"/>
                    <a:pt x="21" y="221"/>
                    <a:pt x="22" y="224"/>
                  </a:cubicBezTo>
                  <a:cubicBezTo>
                    <a:pt x="22" y="224"/>
                    <a:pt x="24" y="227"/>
                    <a:pt x="24" y="227"/>
                  </a:cubicBezTo>
                  <a:cubicBezTo>
                    <a:pt x="24" y="228"/>
                    <a:pt x="22" y="230"/>
                    <a:pt x="22" y="230"/>
                  </a:cubicBezTo>
                  <a:cubicBezTo>
                    <a:pt x="22" y="233"/>
                    <a:pt x="24" y="233"/>
                    <a:pt x="24" y="235"/>
                  </a:cubicBezTo>
                  <a:cubicBezTo>
                    <a:pt x="23" y="236"/>
                    <a:pt x="22" y="237"/>
                    <a:pt x="22" y="237"/>
                  </a:cubicBezTo>
                  <a:cubicBezTo>
                    <a:pt x="21" y="242"/>
                    <a:pt x="22" y="244"/>
                    <a:pt x="22" y="249"/>
                  </a:cubicBezTo>
                  <a:cubicBezTo>
                    <a:pt x="21" y="249"/>
                    <a:pt x="21" y="250"/>
                    <a:pt x="20" y="250"/>
                  </a:cubicBezTo>
                  <a:cubicBezTo>
                    <a:pt x="20" y="249"/>
                    <a:pt x="18" y="247"/>
                    <a:pt x="18" y="247"/>
                  </a:cubicBezTo>
                  <a:cubicBezTo>
                    <a:pt x="17" y="247"/>
                    <a:pt x="15" y="247"/>
                    <a:pt x="16" y="248"/>
                  </a:cubicBezTo>
                  <a:cubicBezTo>
                    <a:pt x="16" y="247"/>
                    <a:pt x="16" y="251"/>
                    <a:pt x="17" y="252"/>
                  </a:cubicBezTo>
                  <a:cubicBezTo>
                    <a:pt x="19" y="256"/>
                    <a:pt x="21" y="254"/>
                    <a:pt x="24" y="257"/>
                  </a:cubicBezTo>
                  <a:cubicBezTo>
                    <a:pt x="25" y="258"/>
                    <a:pt x="26" y="261"/>
                    <a:pt x="27" y="262"/>
                  </a:cubicBezTo>
                  <a:cubicBezTo>
                    <a:pt x="28" y="263"/>
                    <a:pt x="32" y="262"/>
                    <a:pt x="32" y="262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4" y="262"/>
                    <a:pt x="36" y="261"/>
                    <a:pt x="37" y="262"/>
                  </a:cubicBezTo>
                  <a:cubicBezTo>
                    <a:pt x="37" y="262"/>
                    <a:pt x="40" y="264"/>
                    <a:pt x="41" y="264"/>
                  </a:cubicBezTo>
                  <a:cubicBezTo>
                    <a:pt x="41" y="264"/>
                    <a:pt x="42" y="262"/>
                    <a:pt x="42" y="262"/>
                  </a:cubicBezTo>
                  <a:cubicBezTo>
                    <a:pt x="42" y="262"/>
                    <a:pt x="43" y="262"/>
                    <a:pt x="44" y="262"/>
                  </a:cubicBezTo>
                  <a:cubicBezTo>
                    <a:pt x="44" y="262"/>
                    <a:pt x="48" y="255"/>
                    <a:pt x="49" y="255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50" y="255"/>
                    <a:pt x="51" y="258"/>
                    <a:pt x="51" y="258"/>
                  </a:cubicBezTo>
                  <a:cubicBezTo>
                    <a:pt x="51" y="258"/>
                    <a:pt x="53" y="258"/>
                    <a:pt x="53" y="258"/>
                  </a:cubicBezTo>
                  <a:cubicBezTo>
                    <a:pt x="54" y="256"/>
                    <a:pt x="54" y="256"/>
                    <a:pt x="54" y="254"/>
                  </a:cubicBezTo>
                  <a:cubicBezTo>
                    <a:pt x="54" y="252"/>
                    <a:pt x="54" y="252"/>
                    <a:pt x="54" y="252"/>
                  </a:cubicBezTo>
                  <a:cubicBezTo>
                    <a:pt x="56" y="252"/>
                    <a:pt x="57" y="253"/>
                    <a:pt x="59" y="252"/>
                  </a:cubicBezTo>
                  <a:cubicBezTo>
                    <a:pt x="61" y="251"/>
                    <a:pt x="61" y="251"/>
                    <a:pt x="61" y="251"/>
                  </a:cubicBezTo>
                  <a:cubicBezTo>
                    <a:pt x="63" y="251"/>
                    <a:pt x="62" y="252"/>
                    <a:pt x="64" y="252"/>
                  </a:cubicBezTo>
                  <a:cubicBezTo>
                    <a:pt x="64" y="251"/>
                    <a:pt x="64" y="250"/>
                    <a:pt x="65" y="250"/>
                  </a:cubicBezTo>
                  <a:cubicBezTo>
                    <a:pt x="68" y="249"/>
                    <a:pt x="72" y="251"/>
                    <a:pt x="74" y="251"/>
                  </a:cubicBezTo>
                  <a:cubicBezTo>
                    <a:pt x="74" y="251"/>
                    <a:pt x="75" y="250"/>
                    <a:pt x="77" y="250"/>
                  </a:cubicBezTo>
                  <a:cubicBezTo>
                    <a:pt x="77" y="250"/>
                    <a:pt x="78" y="252"/>
                    <a:pt x="78" y="252"/>
                  </a:cubicBezTo>
                  <a:cubicBezTo>
                    <a:pt x="79" y="252"/>
                    <a:pt x="78" y="251"/>
                    <a:pt x="79" y="250"/>
                  </a:cubicBezTo>
                  <a:cubicBezTo>
                    <a:pt x="80" y="250"/>
                    <a:pt x="82" y="251"/>
                    <a:pt x="83" y="250"/>
                  </a:cubicBezTo>
                  <a:cubicBezTo>
                    <a:pt x="83" y="250"/>
                    <a:pt x="83" y="250"/>
                    <a:pt x="83" y="250"/>
                  </a:cubicBezTo>
                  <a:cubicBezTo>
                    <a:pt x="87" y="249"/>
                    <a:pt x="85" y="251"/>
                    <a:pt x="86" y="251"/>
                  </a:cubicBezTo>
                  <a:cubicBezTo>
                    <a:pt x="88" y="251"/>
                    <a:pt x="87" y="250"/>
                    <a:pt x="88" y="250"/>
                  </a:cubicBezTo>
                  <a:cubicBezTo>
                    <a:pt x="89" y="250"/>
                    <a:pt x="90" y="250"/>
                    <a:pt x="89" y="250"/>
                  </a:cubicBezTo>
                  <a:cubicBezTo>
                    <a:pt x="90" y="250"/>
                    <a:pt x="90" y="250"/>
                    <a:pt x="90" y="250"/>
                  </a:cubicBezTo>
                  <a:cubicBezTo>
                    <a:pt x="92" y="249"/>
                    <a:pt x="94" y="242"/>
                    <a:pt x="96" y="241"/>
                  </a:cubicBezTo>
                  <a:cubicBezTo>
                    <a:pt x="98" y="240"/>
                    <a:pt x="100" y="241"/>
                    <a:pt x="102" y="240"/>
                  </a:cubicBezTo>
                  <a:cubicBezTo>
                    <a:pt x="104" y="236"/>
                    <a:pt x="104" y="236"/>
                    <a:pt x="104" y="236"/>
                  </a:cubicBezTo>
                  <a:cubicBezTo>
                    <a:pt x="105" y="236"/>
                    <a:pt x="106" y="237"/>
                    <a:pt x="106" y="237"/>
                  </a:cubicBezTo>
                  <a:cubicBezTo>
                    <a:pt x="107" y="236"/>
                    <a:pt x="108" y="234"/>
                    <a:pt x="109" y="232"/>
                  </a:cubicBezTo>
                  <a:cubicBezTo>
                    <a:pt x="116" y="233"/>
                    <a:pt x="125" y="232"/>
                    <a:pt x="129" y="230"/>
                  </a:cubicBezTo>
                  <a:cubicBezTo>
                    <a:pt x="129" y="229"/>
                    <a:pt x="129" y="229"/>
                    <a:pt x="129" y="229"/>
                  </a:cubicBezTo>
                  <a:cubicBezTo>
                    <a:pt x="131" y="229"/>
                    <a:pt x="132" y="228"/>
                    <a:pt x="133" y="228"/>
                  </a:cubicBezTo>
                  <a:cubicBezTo>
                    <a:pt x="135" y="227"/>
                    <a:pt x="135" y="229"/>
                    <a:pt x="137" y="229"/>
                  </a:cubicBezTo>
                  <a:cubicBezTo>
                    <a:pt x="138" y="227"/>
                    <a:pt x="138" y="227"/>
                    <a:pt x="138" y="227"/>
                  </a:cubicBezTo>
                  <a:cubicBezTo>
                    <a:pt x="141" y="226"/>
                    <a:pt x="142" y="227"/>
                    <a:pt x="145" y="227"/>
                  </a:cubicBezTo>
                  <a:cubicBezTo>
                    <a:pt x="146" y="225"/>
                    <a:pt x="146" y="225"/>
                    <a:pt x="146" y="225"/>
                  </a:cubicBezTo>
                  <a:cubicBezTo>
                    <a:pt x="148" y="225"/>
                    <a:pt x="149" y="226"/>
                    <a:pt x="151" y="226"/>
                  </a:cubicBezTo>
                  <a:cubicBezTo>
                    <a:pt x="153" y="225"/>
                    <a:pt x="153" y="223"/>
                    <a:pt x="155" y="223"/>
                  </a:cubicBezTo>
                  <a:cubicBezTo>
                    <a:pt x="155" y="223"/>
                    <a:pt x="160" y="226"/>
                    <a:pt x="160" y="227"/>
                  </a:cubicBezTo>
                  <a:cubicBezTo>
                    <a:pt x="162" y="227"/>
                    <a:pt x="162" y="227"/>
                    <a:pt x="162" y="227"/>
                  </a:cubicBezTo>
                  <a:cubicBezTo>
                    <a:pt x="162" y="228"/>
                    <a:pt x="162" y="229"/>
                    <a:pt x="162" y="230"/>
                  </a:cubicBezTo>
                  <a:cubicBezTo>
                    <a:pt x="166" y="229"/>
                    <a:pt x="169" y="228"/>
                    <a:pt x="171" y="230"/>
                  </a:cubicBezTo>
                  <a:cubicBezTo>
                    <a:pt x="172" y="231"/>
                    <a:pt x="172" y="231"/>
                    <a:pt x="172" y="231"/>
                  </a:cubicBezTo>
                  <a:cubicBezTo>
                    <a:pt x="173" y="231"/>
                    <a:pt x="174" y="230"/>
                    <a:pt x="176" y="230"/>
                  </a:cubicBezTo>
                  <a:cubicBezTo>
                    <a:pt x="176" y="231"/>
                    <a:pt x="176" y="231"/>
                    <a:pt x="177" y="232"/>
                  </a:cubicBezTo>
                  <a:cubicBezTo>
                    <a:pt x="177" y="232"/>
                    <a:pt x="177" y="236"/>
                    <a:pt x="177" y="236"/>
                  </a:cubicBezTo>
                  <a:cubicBezTo>
                    <a:pt x="178" y="236"/>
                    <a:pt x="180" y="235"/>
                    <a:pt x="181" y="236"/>
                  </a:cubicBezTo>
                  <a:cubicBezTo>
                    <a:pt x="181" y="236"/>
                    <a:pt x="183" y="238"/>
                    <a:pt x="181" y="238"/>
                  </a:cubicBezTo>
                  <a:cubicBezTo>
                    <a:pt x="181" y="239"/>
                    <a:pt x="180" y="240"/>
                    <a:pt x="179" y="241"/>
                  </a:cubicBezTo>
                  <a:cubicBezTo>
                    <a:pt x="181" y="242"/>
                    <a:pt x="184" y="243"/>
                    <a:pt x="186" y="244"/>
                  </a:cubicBezTo>
                  <a:cubicBezTo>
                    <a:pt x="186" y="247"/>
                    <a:pt x="185" y="250"/>
                    <a:pt x="187" y="252"/>
                  </a:cubicBezTo>
                  <a:cubicBezTo>
                    <a:pt x="187" y="253"/>
                    <a:pt x="189" y="253"/>
                    <a:pt x="190" y="254"/>
                  </a:cubicBezTo>
                  <a:cubicBezTo>
                    <a:pt x="190" y="255"/>
                    <a:pt x="189" y="255"/>
                    <a:pt x="189" y="256"/>
                  </a:cubicBezTo>
                  <a:cubicBezTo>
                    <a:pt x="190" y="257"/>
                    <a:pt x="191" y="257"/>
                    <a:pt x="192" y="258"/>
                  </a:cubicBezTo>
                  <a:cubicBezTo>
                    <a:pt x="193" y="258"/>
                    <a:pt x="193" y="258"/>
                    <a:pt x="195" y="258"/>
                  </a:cubicBezTo>
                  <a:cubicBezTo>
                    <a:pt x="196" y="256"/>
                    <a:pt x="197" y="253"/>
                    <a:pt x="200" y="252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1" y="249"/>
                    <a:pt x="207" y="247"/>
                    <a:pt x="208" y="246"/>
                  </a:cubicBezTo>
                  <a:cubicBezTo>
                    <a:pt x="208" y="245"/>
                    <a:pt x="208" y="244"/>
                    <a:pt x="208" y="242"/>
                  </a:cubicBezTo>
                  <a:cubicBezTo>
                    <a:pt x="209" y="242"/>
                    <a:pt x="211" y="242"/>
                    <a:pt x="211" y="241"/>
                  </a:cubicBezTo>
                  <a:cubicBezTo>
                    <a:pt x="211" y="244"/>
                    <a:pt x="211" y="246"/>
                    <a:pt x="210" y="249"/>
                  </a:cubicBezTo>
                  <a:cubicBezTo>
                    <a:pt x="210" y="250"/>
                    <a:pt x="209" y="251"/>
                    <a:pt x="208" y="252"/>
                  </a:cubicBezTo>
                  <a:cubicBezTo>
                    <a:pt x="207" y="255"/>
                    <a:pt x="207" y="258"/>
                    <a:pt x="208" y="262"/>
                  </a:cubicBezTo>
                  <a:cubicBezTo>
                    <a:pt x="207" y="262"/>
                    <a:pt x="206" y="264"/>
                    <a:pt x="205" y="264"/>
                  </a:cubicBezTo>
                  <a:cubicBezTo>
                    <a:pt x="204" y="264"/>
                    <a:pt x="203" y="263"/>
                    <a:pt x="202" y="264"/>
                  </a:cubicBezTo>
                  <a:cubicBezTo>
                    <a:pt x="202" y="264"/>
                    <a:pt x="203" y="266"/>
                    <a:pt x="202" y="266"/>
                  </a:cubicBezTo>
                  <a:cubicBezTo>
                    <a:pt x="204" y="266"/>
                    <a:pt x="203" y="267"/>
                    <a:pt x="204" y="267"/>
                  </a:cubicBezTo>
                  <a:cubicBezTo>
                    <a:pt x="205" y="267"/>
                    <a:pt x="206" y="265"/>
                    <a:pt x="206" y="265"/>
                  </a:cubicBezTo>
                  <a:cubicBezTo>
                    <a:pt x="206" y="265"/>
                    <a:pt x="208" y="266"/>
                    <a:pt x="209" y="265"/>
                  </a:cubicBezTo>
                  <a:cubicBezTo>
                    <a:pt x="211" y="263"/>
                    <a:pt x="209" y="259"/>
                    <a:pt x="211" y="256"/>
                  </a:cubicBezTo>
                  <a:cubicBezTo>
                    <a:pt x="212" y="255"/>
                    <a:pt x="213" y="256"/>
                    <a:pt x="214" y="255"/>
                  </a:cubicBezTo>
                  <a:cubicBezTo>
                    <a:pt x="215" y="256"/>
                    <a:pt x="214" y="258"/>
                    <a:pt x="214" y="259"/>
                  </a:cubicBezTo>
                  <a:cubicBezTo>
                    <a:pt x="215" y="260"/>
                    <a:pt x="217" y="261"/>
                    <a:pt x="217" y="262"/>
                  </a:cubicBezTo>
                  <a:cubicBezTo>
                    <a:pt x="217" y="263"/>
                    <a:pt x="217" y="270"/>
                    <a:pt x="216" y="273"/>
                  </a:cubicBezTo>
                  <a:cubicBezTo>
                    <a:pt x="218" y="272"/>
                    <a:pt x="219" y="273"/>
                    <a:pt x="221" y="272"/>
                  </a:cubicBezTo>
                  <a:cubicBezTo>
                    <a:pt x="222" y="270"/>
                    <a:pt x="222" y="270"/>
                    <a:pt x="222" y="270"/>
                  </a:cubicBezTo>
                  <a:cubicBezTo>
                    <a:pt x="222" y="270"/>
                    <a:pt x="224" y="271"/>
                    <a:pt x="224" y="270"/>
                  </a:cubicBezTo>
                  <a:cubicBezTo>
                    <a:pt x="225" y="275"/>
                    <a:pt x="225" y="277"/>
                    <a:pt x="227" y="280"/>
                  </a:cubicBezTo>
                  <a:cubicBezTo>
                    <a:pt x="228" y="281"/>
                    <a:pt x="228" y="281"/>
                    <a:pt x="228" y="281"/>
                  </a:cubicBezTo>
                  <a:cubicBezTo>
                    <a:pt x="229" y="285"/>
                    <a:pt x="226" y="289"/>
                    <a:pt x="228" y="293"/>
                  </a:cubicBezTo>
                  <a:cubicBezTo>
                    <a:pt x="228" y="295"/>
                    <a:pt x="232" y="296"/>
                    <a:pt x="234" y="298"/>
                  </a:cubicBezTo>
                  <a:cubicBezTo>
                    <a:pt x="234" y="299"/>
                    <a:pt x="234" y="301"/>
                    <a:pt x="235" y="302"/>
                  </a:cubicBezTo>
                  <a:cubicBezTo>
                    <a:pt x="235" y="302"/>
                    <a:pt x="237" y="301"/>
                    <a:pt x="238" y="302"/>
                  </a:cubicBezTo>
                  <a:cubicBezTo>
                    <a:pt x="240" y="302"/>
                    <a:pt x="242" y="306"/>
                    <a:pt x="244" y="306"/>
                  </a:cubicBezTo>
                  <a:cubicBezTo>
                    <a:pt x="245" y="306"/>
                    <a:pt x="245" y="304"/>
                    <a:pt x="248" y="304"/>
                  </a:cubicBezTo>
                  <a:close/>
                  <a:moveTo>
                    <a:pt x="268" y="334"/>
                  </a:moveTo>
                  <a:cubicBezTo>
                    <a:pt x="268" y="334"/>
                    <a:pt x="267" y="338"/>
                    <a:pt x="267" y="339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3"/>
                    <a:pt x="274" y="352"/>
                    <a:pt x="275" y="352"/>
                  </a:cubicBezTo>
                  <a:cubicBezTo>
                    <a:pt x="275" y="353"/>
                    <a:pt x="275" y="353"/>
                    <a:pt x="275" y="353"/>
                  </a:cubicBezTo>
                  <a:cubicBezTo>
                    <a:pt x="276" y="353"/>
                    <a:pt x="277" y="353"/>
                    <a:pt x="277" y="353"/>
                  </a:cubicBezTo>
                  <a:cubicBezTo>
                    <a:pt x="277" y="354"/>
                    <a:pt x="276" y="354"/>
                    <a:pt x="275" y="354"/>
                  </a:cubicBezTo>
                  <a:cubicBezTo>
                    <a:pt x="275" y="356"/>
                    <a:pt x="274" y="357"/>
                    <a:pt x="275" y="359"/>
                  </a:cubicBezTo>
                  <a:cubicBezTo>
                    <a:pt x="275" y="360"/>
                    <a:pt x="278" y="362"/>
                    <a:pt x="279" y="363"/>
                  </a:cubicBezTo>
                  <a:cubicBezTo>
                    <a:pt x="279" y="364"/>
                    <a:pt x="279" y="365"/>
                    <a:pt x="279" y="365"/>
                  </a:cubicBezTo>
                  <a:cubicBezTo>
                    <a:pt x="280" y="366"/>
                    <a:pt x="282" y="365"/>
                    <a:pt x="282" y="366"/>
                  </a:cubicBezTo>
                  <a:cubicBezTo>
                    <a:pt x="283" y="367"/>
                    <a:pt x="281" y="368"/>
                    <a:pt x="283" y="369"/>
                  </a:cubicBezTo>
                  <a:cubicBezTo>
                    <a:pt x="283" y="369"/>
                    <a:pt x="283" y="369"/>
                    <a:pt x="283" y="369"/>
                  </a:cubicBezTo>
                  <a:cubicBezTo>
                    <a:pt x="286" y="370"/>
                    <a:pt x="286" y="369"/>
                    <a:pt x="289" y="370"/>
                  </a:cubicBezTo>
                  <a:cubicBezTo>
                    <a:pt x="289" y="369"/>
                    <a:pt x="289" y="368"/>
                    <a:pt x="289" y="368"/>
                  </a:cubicBezTo>
                  <a:cubicBezTo>
                    <a:pt x="290" y="368"/>
                    <a:pt x="290" y="370"/>
                    <a:pt x="291" y="369"/>
                  </a:cubicBezTo>
                  <a:cubicBezTo>
                    <a:pt x="292" y="368"/>
                    <a:pt x="292" y="365"/>
                    <a:pt x="291" y="366"/>
                  </a:cubicBezTo>
                  <a:cubicBezTo>
                    <a:pt x="291" y="367"/>
                    <a:pt x="291" y="367"/>
                    <a:pt x="291" y="367"/>
                  </a:cubicBezTo>
                  <a:cubicBezTo>
                    <a:pt x="291" y="367"/>
                    <a:pt x="290" y="367"/>
                    <a:pt x="290" y="367"/>
                  </a:cubicBezTo>
                  <a:cubicBezTo>
                    <a:pt x="290" y="366"/>
                    <a:pt x="290" y="366"/>
                    <a:pt x="289" y="364"/>
                  </a:cubicBezTo>
                  <a:cubicBezTo>
                    <a:pt x="291" y="364"/>
                    <a:pt x="291" y="364"/>
                    <a:pt x="291" y="363"/>
                  </a:cubicBezTo>
                  <a:cubicBezTo>
                    <a:pt x="291" y="362"/>
                    <a:pt x="291" y="362"/>
                    <a:pt x="291" y="362"/>
                  </a:cubicBezTo>
                  <a:cubicBezTo>
                    <a:pt x="292" y="362"/>
                    <a:pt x="292" y="362"/>
                    <a:pt x="292" y="362"/>
                  </a:cubicBezTo>
                  <a:cubicBezTo>
                    <a:pt x="291" y="361"/>
                    <a:pt x="295" y="362"/>
                    <a:pt x="293" y="363"/>
                  </a:cubicBezTo>
                  <a:cubicBezTo>
                    <a:pt x="294" y="363"/>
                    <a:pt x="294" y="365"/>
                    <a:pt x="295" y="365"/>
                  </a:cubicBezTo>
                  <a:cubicBezTo>
                    <a:pt x="295" y="365"/>
                    <a:pt x="297" y="364"/>
                    <a:pt x="297" y="364"/>
                  </a:cubicBezTo>
                  <a:cubicBezTo>
                    <a:pt x="295" y="359"/>
                    <a:pt x="297" y="357"/>
                    <a:pt x="297" y="351"/>
                  </a:cubicBezTo>
                  <a:cubicBezTo>
                    <a:pt x="298" y="351"/>
                    <a:pt x="299" y="353"/>
                    <a:pt x="299" y="351"/>
                  </a:cubicBezTo>
                  <a:cubicBezTo>
                    <a:pt x="301" y="346"/>
                    <a:pt x="298" y="339"/>
                    <a:pt x="297" y="336"/>
                  </a:cubicBezTo>
                  <a:cubicBezTo>
                    <a:pt x="296" y="337"/>
                    <a:pt x="294" y="338"/>
                    <a:pt x="291" y="339"/>
                  </a:cubicBezTo>
                  <a:cubicBezTo>
                    <a:pt x="291" y="339"/>
                    <a:pt x="290" y="341"/>
                    <a:pt x="290" y="341"/>
                  </a:cubicBezTo>
                  <a:cubicBezTo>
                    <a:pt x="286" y="342"/>
                    <a:pt x="279" y="337"/>
                    <a:pt x="275" y="336"/>
                  </a:cubicBezTo>
                  <a:cubicBezTo>
                    <a:pt x="273" y="335"/>
                    <a:pt x="273" y="336"/>
                    <a:pt x="272" y="336"/>
                  </a:cubicBezTo>
                  <a:cubicBezTo>
                    <a:pt x="272" y="336"/>
                    <a:pt x="270" y="334"/>
                    <a:pt x="270" y="334"/>
                  </a:cubicBezTo>
                  <a:cubicBezTo>
                    <a:pt x="269" y="334"/>
                    <a:pt x="269" y="335"/>
                    <a:pt x="268" y="334"/>
                  </a:cubicBezTo>
                  <a:close/>
                  <a:moveTo>
                    <a:pt x="297" y="324"/>
                  </a:moveTo>
                  <a:cubicBezTo>
                    <a:pt x="296" y="324"/>
                    <a:pt x="296" y="326"/>
                    <a:pt x="296" y="326"/>
                  </a:cubicBezTo>
                  <a:cubicBezTo>
                    <a:pt x="296" y="326"/>
                    <a:pt x="295" y="329"/>
                    <a:pt x="299" y="330"/>
                  </a:cubicBezTo>
                  <a:cubicBezTo>
                    <a:pt x="299" y="331"/>
                    <a:pt x="299" y="331"/>
                    <a:pt x="299" y="331"/>
                  </a:cubicBezTo>
                  <a:cubicBezTo>
                    <a:pt x="299" y="331"/>
                    <a:pt x="301" y="330"/>
                    <a:pt x="301" y="330"/>
                  </a:cubicBezTo>
                  <a:cubicBezTo>
                    <a:pt x="300" y="328"/>
                    <a:pt x="299" y="324"/>
                    <a:pt x="297" y="324"/>
                  </a:cubicBezTo>
                  <a:close/>
                  <a:moveTo>
                    <a:pt x="261" y="322"/>
                  </a:moveTo>
                  <a:cubicBezTo>
                    <a:pt x="261" y="322"/>
                    <a:pt x="259" y="328"/>
                    <a:pt x="262" y="327"/>
                  </a:cubicBezTo>
                  <a:cubicBezTo>
                    <a:pt x="262" y="326"/>
                    <a:pt x="263" y="322"/>
                    <a:pt x="261" y="322"/>
                  </a:cubicBezTo>
                  <a:close/>
                  <a:moveTo>
                    <a:pt x="208" y="273"/>
                  </a:moveTo>
                  <a:cubicBezTo>
                    <a:pt x="202" y="274"/>
                    <a:pt x="204" y="278"/>
                    <a:pt x="210" y="277"/>
                  </a:cubicBezTo>
                  <a:cubicBezTo>
                    <a:pt x="214" y="276"/>
                    <a:pt x="211" y="273"/>
                    <a:pt x="208" y="273"/>
                  </a:cubicBezTo>
                  <a:close/>
                  <a:moveTo>
                    <a:pt x="190" y="222"/>
                  </a:moveTo>
                  <a:cubicBezTo>
                    <a:pt x="193" y="222"/>
                    <a:pt x="189" y="223"/>
                    <a:pt x="189" y="223"/>
                  </a:cubicBezTo>
                  <a:cubicBezTo>
                    <a:pt x="190" y="223"/>
                    <a:pt x="189" y="222"/>
                    <a:pt x="190" y="222"/>
                  </a:cubicBezTo>
                  <a:close/>
                  <a:moveTo>
                    <a:pt x="194" y="221"/>
                  </a:moveTo>
                  <a:cubicBezTo>
                    <a:pt x="197" y="222"/>
                    <a:pt x="195" y="223"/>
                    <a:pt x="197" y="226"/>
                  </a:cubicBezTo>
                  <a:cubicBezTo>
                    <a:pt x="198" y="227"/>
                    <a:pt x="198" y="227"/>
                    <a:pt x="198" y="227"/>
                  </a:cubicBezTo>
                  <a:cubicBezTo>
                    <a:pt x="199" y="228"/>
                    <a:pt x="198" y="228"/>
                    <a:pt x="198" y="230"/>
                  </a:cubicBezTo>
                  <a:cubicBezTo>
                    <a:pt x="197" y="230"/>
                    <a:pt x="197" y="229"/>
                    <a:pt x="195" y="229"/>
                  </a:cubicBezTo>
                  <a:cubicBezTo>
                    <a:pt x="195" y="226"/>
                    <a:pt x="194" y="221"/>
                    <a:pt x="194" y="221"/>
                  </a:cubicBezTo>
                  <a:close/>
                  <a:moveTo>
                    <a:pt x="208" y="215"/>
                  </a:moveTo>
                  <a:cubicBezTo>
                    <a:pt x="213" y="217"/>
                    <a:pt x="212" y="224"/>
                    <a:pt x="211" y="223"/>
                  </a:cubicBezTo>
                  <a:cubicBezTo>
                    <a:pt x="211" y="223"/>
                    <a:pt x="206" y="215"/>
                    <a:pt x="208" y="215"/>
                  </a:cubicBezTo>
                  <a:close/>
                  <a:moveTo>
                    <a:pt x="2" y="151"/>
                  </a:moveTo>
                  <a:cubicBezTo>
                    <a:pt x="2" y="153"/>
                    <a:pt x="2" y="153"/>
                    <a:pt x="2" y="153"/>
                  </a:cubicBezTo>
                  <a:cubicBezTo>
                    <a:pt x="2" y="152"/>
                    <a:pt x="3" y="151"/>
                    <a:pt x="2" y="151"/>
                  </a:cubicBezTo>
                  <a:close/>
                  <a:moveTo>
                    <a:pt x="226" y="59"/>
                  </a:moveTo>
                  <a:cubicBezTo>
                    <a:pt x="226" y="63"/>
                    <a:pt x="226" y="63"/>
                    <a:pt x="226" y="63"/>
                  </a:cubicBezTo>
                  <a:cubicBezTo>
                    <a:pt x="227" y="61"/>
                    <a:pt x="231" y="59"/>
                    <a:pt x="226" y="59"/>
                  </a:cubicBezTo>
                  <a:close/>
                  <a:moveTo>
                    <a:pt x="202" y="30"/>
                  </a:moveTo>
                  <a:cubicBezTo>
                    <a:pt x="202" y="31"/>
                    <a:pt x="202" y="30"/>
                    <a:pt x="201" y="30"/>
                  </a:cubicBezTo>
                  <a:cubicBezTo>
                    <a:pt x="201" y="36"/>
                    <a:pt x="199" y="36"/>
                    <a:pt x="206" y="36"/>
                  </a:cubicBezTo>
                  <a:cubicBezTo>
                    <a:pt x="205" y="35"/>
                    <a:pt x="205" y="34"/>
                    <a:pt x="204" y="34"/>
                  </a:cubicBezTo>
                  <a:cubicBezTo>
                    <a:pt x="204" y="34"/>
                    <a:pt x="204" y="32"/>
                    <a:pt x="204" y="32"/>
                  </a:cubicBezTo>
                  <a:cubicBezTo>
                    <a:pt x="204" y="32"/>
                    <a:pt x="206" y="31"/>
                    <a:pt x="205" y="30"/>
                  </a:cubicBezTo>
                  <a:cubicBezTo>
                    <a:pt x="204" y="30"/>
                    <a:pt x="203" y="30"/>
                    <a:pt x="202" y="30"/>
                  </a:cubicBezTo>
                  <a:close/>
                  <a:moveTo>
                    <a:pt x="148" y="6"/>
                  </a:moveTo>
                  <a:cubicBezTo>
                    <a:pt x="147" y="9"/>
                    <a:pt x="147" y="8"/>
                    <a:pt x="147" y="10"/>
                  </a:cubicBezTo>
                  <a:cubicBezTo>
                    <a:pt x="147" y="10"/>
                    <a:pt x="149" y="10"/>
                    <a:pt x="150" y="10"/>
                  </a:cubicBezTo>
                  <a:cubicBezTo>
                    <a:pt x="150" y="10"/>
                    <a:pt x="150" y="8"/>
                    <a:pt x="150" y="8"/>
                  </a:cubicBezTo>
                  <a:cubicBezTo>
                    <a:pt x="150" y="8"/>
                    <a:pt x="148" y="7"/>
                    <a:pt x="148" y="6"/>
                  </a:cubicBezTo>
                  <a:close/>
                  <a:moveTo>
                    <a:pt x="155" y="5"/>
                  </a:moveTo>
                  <a:cubicBezTo>
                    <a:pt x="155" y="7"/>
                    <a:pt x="155" y="7"/>
                    <a:pt x="155" y="7"/>
                  </a:cubicBezTo>
                  <a:cubicBezTo>
                    <a:pt x="153" y="7"/>
                    <a:pt x="153" y="7"/>
                    <a:pt x="152" y="7"/>
                  </a:cubicBezTo>
                  <a:cubicBezTo>
                    <a:pt x="152" y="7"/>
                    <a:pt x="152" y="9"/>
                    <a:pt x="152" y="9"/>
                  </a:cubicBezTo>
                  <a:cubicBezTo>
                    <a:pt x="152" y="9"/>
                    <a:pt x="153" y="9"/>
                    <a:pt x="154" y="9"/>
                  </a:cubicBezTo>
                  <a:cubicBezTo>
                    <a:pt x="154" y="8"/>
                    <a:pt x="154" y="7"/>
                    <a:pt x="155" y="7"/>
                  </a:cubicBezTo>
                  <a:cubicBezTo>
                    <a:pt x="155" y="7"/>
                    <a:pt x="160" y="8"/>
                    <a:pt x="157" y="6"/>
                  </a:cubicBezTo>
                  <a:cubicBezTo>
                    <a:pt x="156" y="6"/>
                    <a:pt x="157" y="5"/>
                    <a:pt x="1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6" name="Google Shape;791;p9">
              <a:extLst>
                <a:ext uri="{FF2B5EF4-FFF2-40B4-BE49-F238E27FC236}">
                  <a16:creationId xmlns:a16="http://schemas.microsoft.com/office/drawing/2014/main" id="{84A211C3-3604-EA47-B395-1A4BE0FB9329}"/>
                </a:ext>
              </a:extLst>
            </p:cNvPr>
            <p:cNvSpPr/>
            <p:nvPr/>
          </p:nvSpPr>
          <p:spPr>
            <a:xfrm>
              <a:off x="7299800" y="2611635"/>
              <a:ext cx="107784" cy="102396"/>
            </a:xfrm>
            <a:custGeom>
              <a:avLst/>
              <a:gdLst/>
              <a:ahLst/>
              <a:cxnLst/>
              <a:rect l="l" t="t" r="r" b="b"/>
              <a:pathLst>
                <a:path w="31" h="29" extrusionOk="0">
                  <a:moveTo>
                    <a:pt x="3" y="1"/>
                  </a:moveTo>
                  <a:cubicBezTo>
                    <a:pt x="3" y="1"/>
                    <a:pt x="6" y="5"/>
                    <a:pt x="3" y="6"/>
                  </a:cubicBezTo>
                  <a:cubicBezTo>
                    <a:pt x="1" y="8"/>
                    <a:pt x="3" y="8"/>
                    <a:pt x="1" y="11"/>
                  </a:cubicBezTo>
                  <a:cubicBezTo>
                    <a:pt x="0" y="14"/>
                    <a:pt x="8" y="15"/>
                    <a:pt x="11" y="16"/>
                  </a:cubicBezTo>
                  <a:cubicBezTo>
                    <a:pt x="14" y="18"/>
                    <a:pt x="13" y="21"/>
                    <a:pt x="13" y="21"/>
                  </a:cubicBezTo>
                  <a:cubicBezTo>
                    <a:pt x="13" y="21"/>
                    <a:pt x="14" y="20"/>
                    <a:pt x="16" y="20"/>
                  </a:cubicBezTo>
                  <a:cubicBezTo>
                    <a:pt x="19" y="20"/>
                    <a:pt x="20" y="21"/>
                    <a:pt x="20" y="21"/>
                  </a:cubicBezTo>
                  <a:cubicBezTo>
                    <a:pt x="20" y="21"/>
                    <a:pt x="21" y="22"/>
                    <a:pt x="23" y="24"/>
                  </a:cubicBezTo>
                  <a:cubicBezTo>
                    <a:pt x="26" y="26"/>
                    <a:pt x="26" y="29"/>
                    <a:pt x="26" y="29"/>
                  </a:cubicBezTo>
                  <a:cubicBezTo>
                    <a:pt x="26" y="29"/>
                    <a:pt x="27" y="28"/>
                    <a:pt x="29" y="27"/>
                  </a:cubicBezTo>
                  <a:cubicBezTo>
                    <a:pt x="30" y="26"/>
                    <a:pt x="31" y="25"/>
                    <a:pt x="31" y="25"/>
                  </a:cubicBezTo>
                  <a:cubicBezTo>
                    <a:pt x="31" y="25"/>
                    <a:pt x="29" y="22"/>
                    <a:pt x="30" y="20"/>
                  </a:cubicBezTo>
                  <a:cubicBezTo>
                    <a:pt x="30" y="19"/>
                    <a:pt x="28" y="20"/>
                    <a:pt x="27" y="19"/>
                  </a:cubicBezTo>
                  <a:cubicBezTo>
                    <a:pt x="25" y="19"/>
                    <a:pt x="24" y="16"/>
                    <a:pt x="24" y="16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5" y="13"/>
                    <a:pt x="24" y="12"/>
                  </a:cubicBezTo>
                  <a:cubicBezTo>
                    <a:pt x="22" y="11"/>
                    <a:pt x="20" y="10"/>
                    <a:pt x="20" y="10"/>
                  </a:cubicBezTo>
                  <a:cubicBezTo>
                    <a:pt x="20" y="10"/>
                    <a:pt x="23" y="6"/>
                    <a:pt x="21" y="6"/>
                  </a:cubicBezTo>
                  <a:cubicBezTo>
                    <a:pt x="20" y="5"/>
                    <a:pt x="19" y="1"/>
                    <a:pt x="18" y="3"/>
                  </a:cubicBezTo>
                  <a:cubicBezTo>
                    <a:pt x="17" y="5"/>
                    <a:pt x="15" y="3"/>
                    <a:pt x="15" y="3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1" y="0"/>
                    <a:pt x="10" y="0"/>
                  </a:cubicBezTo>
                  <a:cubicBezTo>
                    <a:pt x="8" y="0"/>
                    <a:pt x="3" y="1"/>
                    <a:pt x="3" y="1"/>
                  </a:cubicBezTo>
                  <a:close/>
                  <a:moveTo>
                    <a:pt x="10" y="11"/>
                  </a:moveTo>
                  <a:cubicBezTo>
                    <a:pt x="14" y="11"/>
                    <a:pt x="13" y="12"/>
                    <a:pt x="15" y="13"/>
                  </a:cubicBezTo>
                  <a:cubicBezTo>
                    <a:pt x="14" y="14"/>
                    <a:pt x="13" y="14"/>
                    <a:pt x="12" y="14"/>
                  </a:cubicBezTo>
                  <a:cubicBezTo>
                    <a:pt x="12" y="14"/>
                    <a:pt x="9" y="11"/>
                    <a:pt x="10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7" name="Google Shape;792;p9">
              <a:extLst>
                <a:ext uri="{FF2B5EF4-FFF2-40B4-BE49-F238E27FC236}">
                  <a16:creationId xmlns:a16="http://schemas.microsoft.com/office/drawing/2014/main" id="{0656D182-E75E-704E-A324-6A633C9241B8}"/>
                </a:ext>
              </a:extLst>
            </p:cNvPr>
            <p:cNvSpPr/>
            <p:nvPr/>
          </p:nvSpPr>
          <p:spPr>
            <a:xfrm>
              <a:off x="7299800" y="2611635"/>
              <a:ext cx="107784" cy="102396"/>
            </a:xfrm>
            <a:custGeom>
              <a:avLst/>
              <a:gdLst/>
              <a:ahLst/>
              <a:cxnLst/>
              <a:rect l="l" t="t" r="r" b="b"/>
              <a:pathLst>
                <a:path w="31" h="29" extrusionOk="0">
                  <a:moveTo>
                    <a:pt x="3" y="1"/>
                  </a:moveTo>
                  <a:cubicBezTo>
                    <a:pt x="3" y="1"/>
                    <a:pt x="6" y="5"/>
                    <a:pt x="3" y="6"/>
                  </a:cubicBezTo>
                  <a:cubicBezTo>
                    <a:pt x="1" y="8"/>
                    <a:pt x="3" y="8"/>
                    <a:pt x="1" y="11"/>
                  </a:cubicBezTo>
                  <a:cubicBezTo>
                    <a:pt x="0" y="14"/>
                    <a:pt x="8" y="15"/>
                    <a:pt x="11" y="16"/>
                  </a:cubicBezTo>
                  <a:cubicBezTo>
                    <a:pt x="14" y="18"/>
                    <a:pt x="13" y="21"/>
                    <a:pt x="13" y="21"/>
                  </a:cubicBezTo>
                  <a:cubicBezTo>
                    <a:pt x="13" y="21"/>
                    <a:pt x="14" y="20"/>
                    <a:pt x="16" y="20"/>
                  </a:cubicBezTo>
                  <a:cubicBezTo>
                    <a:pt x="19" y="20"/>
                    <a:pt x="20" y="21"/>
                    <a:pt x="20" y="21"/>
                  </a:cubicBezTo>
                  <a:cubicBezTo>
                    <a:pt x="20" y="21"/>
                    <a:pt x="21" y="22"/>
                    <a:pt x="23" y="24"/>
                  </a:cubicBezTo>
                  <a:cubicBezTo>
                    <a:pt x="26" y="26"/>
                    <a:pt x="26" y="29"/>
                    <a:pt x="26" y="29"/>
                  </a:cubicBezTo>
                  <a:cubicBezTo>
                    <a:pt x="26" y="29"/>
                    <a:pt x="27" y="28"/>
                    <a:pt x="29" y="27"/>
                  </a:cubicBezTo>
                  <a:cubicBezTo>
                    <a:pt x="30" y="26"/>
                    <a:pt x="31" y="25"/>
                    <a:pt x="31" y="25"/>
                  </a:cubicBezTo>
                  <a:cubicBezTo>
                    <a:pt x="31" y="25"/>
                    <a:pt x="29" y="22"/>
                    <a:pt x="30" y="20"/>
                  </a:cubicBezTo>
                  <a:cubicBezTo>
                    <a:pt x="30" y="19"/>
                    <a:pt x="28" y="20"/>
                    <a:pt x="27" y="19"/>
                  </a:cubicBezTo>
                  <a:cubicBezTo>
                    <a:pt x="25" y="19"/>
                    <a:pt x="24" y="16"/>
                    <a:pt x="24" y="16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5" y="13"/>
                    <a:pt x="24" y="12"/>
                  </a:cubicBezTo>
                  <a:cubicBezTo>
                    <a:pt x="22" y="11"/>
                    <a:pt x="20" y="10"/>
                    <a:pt x="20" y="10"/>
                  </a:cubicBezTo>
                  <a:cubicBezTo>
                    <a:pt x="20" y="10"/>
                    <a:pt x="23" y="6"/>
                    <a:pt x="21" y="6"/>
                  </a:cubicBezTo>
                  <a:cubicBezTo>
                    <a:pt x="20" y="5"/>
                    <a:pt x="19" y="1"/>
                    <a:pt x="18" y="3"/>
                  </a:cubicBezTo>
                  <a:cubicBezTo>
                    <a:pt x="17" y="5"/>
                    <a:pt x="15" y="3"/>
                    <a:pt x="15" y="3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1" y="0"/>
                    <a:pt x="10" y="0"/>
                  </a:cubicBezTo>
                  <a:cubicBezTo>
                    <a:pt x="8" y="0"/>
                    <a:pt x="3" y="1"/>
                    <a:pt x="3" y="1"/>
                  </a:cubicBezTo>
                  <a:close/>
                  <a:moveTo>
                    <a:pt x="10" y="11"/>
                  </a:moveTo>
                  <a:cubicBezTo>
                    <a:pt x="14" y="11"/>
                    <a:pt x="13" y="12"/>
                    <a:pt x="15" y="13"/>
                  </a:cubicBezTo>
                  <a:cubicBezTo>
                    <a:pt x="14" y="14"/>
                    <a:pt x="13" y="14"/>
                    <a:pt x="12" y="14"/>
                  </a:cubicBezTo>
                  <a:cubicBezTo>
                    <a:pt x="12" y="14"/>
                    <a:pt x="9" y="11"/>
                    <a:pt x="10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8" name="Google Shape;793;p9">
              <a:extLst>
                <a:ext uri="{FF2B5EF4-FFF2-40B4-BE49-F238E27FC236}">
                  <a16:creationId xmlns:a16="http://schemas.microsoft.com/office/drawing/2014/main" id="{CC8639E6-61FC-6342-8A5A-3202299986AA}"/>
                </a:ext>
              </a:extLst>
            </p:cNvPr>
            <p:cNvSpPr/>
            <p:nvPr/>
          </p:nvSpPr>
          <p:spPr>
            <a:xfrm>
              <a:off x="3733936" y="5058339"/>
              <a:ext cx="599999" cy="1420957"/>
            </a:xfrm>
            <a:custGeom>
              <a:avLst/>
              <a:gdLst/>
              <a:ahLst/>
              <a:cxnLst/>
              <a:rect l="l" t="t" r="r" b="b"/>
              <a:pathLst>
                <a:path w="170" h="403" extrusionOk="0">
                  <a:moveTo>
                    <a:pt x="95" y="3"/>
                  </a:moveTo>
                  <a:cubicBezTo>
                    <a:pt x="82" y="3"/>
                    <a:pt x="82" y="3"/>
                    <a:pt x="82" y="3"/>
                  </a:cubicBezTo>
                  <a:cubicBezTo>
                    <a:pt x="82" y="3"/>
                    <a:pt x="80" y="0"/>
                    <a:pt x="78" y="5"/>
                  </a:cubicBezTo>
                  <a:cubicBezTo>
                    <a:pt x="76" y="11"/>
                    <a:pt x="76" y="10"/>
                    <a:pt x="75" y="9"/>
                  </a:cubicBezTo>
                  <a:cubicBezTo>
                    <a:pt x="75" y="7"/>
                    <a:pt x="73" y="4"/>
                    <a:pt x="73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4"/>
                    <a:pt x="59" y="1"/>
                    <a:pt x="59" y="1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7"/>
                    <a:pt x="51" y="13"/>
                    <a:pt x="55" y="14"/>
                  </a:cubicBezTo>
                  <a:cubicBezTo>
                    <a:pt x="58" y="15"/>
                    <a:pt x="57" y="20"/>
                    <a:pt x="56" y="23"/>
                  </a:cubicBezTo>
                  <a:cubicBezTo>
                    <a:pt x="55" y="26"/>
                    <a:pt x="51" y="25"/>
                    <a:pt x="50" y="28"/>
                  </a:cubicBezTo>
                  <a:cubicBezTo>
                    <a:pt x="49" y="31"/>
                    <a:pt x="44" y="31"/>
                    <a:pt x="44" y="33"/>
                  </a:cubicBezTo>
                  <a:cubicBezTo>
                    <a:pt x="44" y="36"/>
                    <a:pt x="44" y="41"/>
                    <a:pt x="44" y="44"/>
                  </a:cubicBezTo>
                  <a:cubicBezTo>
                    <a:pt x="44" y="47"/>
                    <a:pt x="48" y="49"/>
                    <a:pt x="45" y="51"/>
                  </a:cubicBezTo>
                  <a:cubicBezTo>
                    <a:pt x="43" y="52"/>
                    <a:pt x="44" y="53"/>
                    <a:pt x="44" y="56"/>
                  </a:cubicBezTo>
                  <a:cubicBezTo>
                    <a:pt x="45" y="60"/>
                    <a:pt x="44" y="61"/>
                    <a:pt x="43" y="64"/>
                  </a:cubicBezTo>
                  <a:cubicBezTo>
                    <a:pt x="42" y="67"/>
                    <a:pt x="41" y="67"/>
                    <a:pt x="40" y="71"/>
                  </a:cubicBezTo>
                  <a:cubicBezTo>
                    <a:pt x="38" y="76"/>
                    <a:pt x="35" y="74"/>
                    <a:pt x="35" y="80"/>
                  </a:cubicBezTo>
                  <a:cubicBezTo>
                    <a:pt x="34" y="86"/>
                    <a:pt x="33" y="88"/>
                    <a:pt x="33" y="92"/>
                  </a:cubicBezTo>
                  <a:cubicBezTo>
                    <a:pt x="33" y="96"/>
                    <a:pt x="35" y="98"/>
                    <a:pt x="33" y="101"/>
                  </a:cubicBezTo>
                  <a:cubicBezTo>
                    <a:pt x="32" y="104"/>
                    <a:pt x="31" y="103"/>
                    <a:pt x="31" y="108"/>
                  </a:cubicBezTo>
                  <a:cubicBezTo>
                    <a:pt x="31" y="114"/>
                    <a:pt x="30" y="114"/>
                    <a:pt x="31" y="118"/>
                  </a:cubicBezTo>
                  <a:cubicBezTo>
                    <a:pt x="31" y="122"/>
                    <a:pt x="32" y="123"/>
                    <a:pt x="30" y="126"/>
                  </a:cubicBezTo>
                  <a:cubicBezTo>
                    <a:pt x="29" y="129"/>
                    <a:pt x="28" y="130"/>
                    <a:pt x="29" y="133"/>
                  </a:cubicBezTo>
                  <a:cubicBezTo>
                    <a:pt x="30" y="136"/>
                    <a:pt x="30" y="137"/>
                    <a:pt x="30" y="141"/>
                  </a:cubicBezTo>
                  <a:cubicBezTo>
                    <a:pt x="30" y="145"/>
                    <a:pt x="27" y="151"/>
                    <a:pt x="26" y="154"/>
                  </a:cubicBezTo>
                  <a:cubicBezTo>
                    <a:pt x="24" y="157"/>
                    <a:pt x="25" y="158"/>
                    <a:pt x="25" y="161"/>
                  </a:cubicBezTo>
                  <a:cubicBezTo>
                    <a:pt x="26" y="164"/>
                    <a:pt x="27" y="165"/>
                    <a:pt x="26" y="167"/>
                  </a:cubicBezTo>
                  <a:cubicBezTo>
                    <a:pt x="25" y="169"/>
                    <a:pt x="22" y="169"/>
                    <a:pt x="22" y="169"/>
                  </a:cubicBezTo>
                  <a:cubicBezTo>
                    <a:pt x="22" y="169"/>
                    <a:pt x="18" y="172"/>
                    <a:pt x="18" y="175"/>
                  </a:cubicBezTo>
                  <a:cubicBezTo>
                    <a:pt x="19" y="178"/>
                    <a:pt x="18" y="180"/>
                    <a:pt x="18" y="183"/>
                  </a:cubicBezTo>
                  <a:cubicBezTo>
                    <a:pt x="17" y="186"/>
                    <a:pt x="20" y="187"/>
                    <a:pt x="20" y="190"/>
                  </a:cubicBezTo>
                  <a:cubicBezTo>
                    <a:pt x="20" y="193"/>
                    <a:pt x="20" y="190"/>
                    <a:pt x="17" y="193"/>
                  </a:cubicBezTo>
                  <a:cubicBezTo>
                    <a:pt x="15" y="196"/>
                    <a:pt x="15" y="203"/>
                    <a:pt x="14" y="206"/>
                  </a:cubicBezTo>
                  <a:cubicBezTo>
                    <a:pt x="14" y="209"/>
                    <a:pt x="14" y="210"/>
                    <a:pt x="12" y="212"/>
                  </a:cubicBezTo>
                  <a:cubicBezTo>
                    <a:pt x="9" y="215"/>
                    <a:pt x="13" y="217"/>
                    <a:pt x="13" y="221"/>
                  </a:cubicBezTo>
                  <a:cubicBezTo>
                    <a:pt x="13" y="224"/>
                    <a:pt x="11" y="227"/>
                    <a:pt x="13" y="229"/>
                  </a:cubicBezTo>
                  <a:cubicBezTo>
                    <a:pt x="15" y="230"/>
                    <a:pt x="15" y="229"/>
                    <a:pt x="15" y="232"/>
                  </a:cubicBezTo>
                  <a:cubicBezTo>
                    <a:pt x="15" y="235"/>
                    <a:pt x="16" y="236"/>
                    <a:pt x="15" y="239"/>
                  </a:cubicBezTo>
                  <a:cubicBezTo>
                    <a:pt x="15" y="243"/>
                    <a:pt x="11" y="246"/>
                    <a:pt x="12" y="249"/>
                  </a:cubicBezTo>
                  <a:cubicBezTo>
                    <a:pt x="13" y="251"/>
                    <a:pt x="16" y="253"/>
                    <a:pt x="15" y="255"/>
                  </a:cubicBezTo>
                  <a:cubicBezTo>
                    <a:pt x="15" y="257"/>
                    <a:pt x="16" y="258"/>
                    <a:pt x="16" y="261"/>
                  </a:cubicBezTo>
                  <a:cubicBezTo>
                    <a:pt x="16" y="264"/>
                    <a:pt x="18" y="266"/>
                    <a:pt x="17" y="267"/>
                  </a:cubicBezTo>
                  <a:cubicBezTo>
                    <a:pt x="15" y="269"/>
                    <a:pt x="15" y="271"/>
                    <a:pt x="15" y="273"/>
                  </a:cubicBezTo>
                  <a:cubicBezTo>
                    <a:pt x="15" y="274"/>
                    <a:pt x="18" y="276"/>
                    <a:pt x="16" y="276"/>
                  </a:cubicBezTo>
                  <a:cubicBezTo>
                    <a:pt x="14" y="277"/>
                    <a:pt x="14" y="279"/>
                    <a:pt x="13" y="280"/>
                  </a:cubicBezTo>
                  <a:cubicBezTo>
                    <a:pt x="12" y="281"/>
                    <a:pt x="13" y="283"/>
                    <a:pt x="14" y="285"/>
                  </a:cubicBezTo>
                  <a:cubicBezTo>
                    <a:pt x="15" y="288"/>
                    <a:pt x="15" y="288"/>
                    <a:pt x="14" y="292"/>
                  </a:cubicBezTo>
                  <a:cubicBezTo>
                    <a:pt x="13" y="295"/>
                    <a:pt x="13" y="298"/>
                    <a:pt x="13" y="300"/>
                  </a:cubicBezTo>
                  <a:cubicBezTo>
                    <a:pt x="13" y="302"/>
                    <a:pt x="13" y="303"/>
                    <a:pt x="13" y="303"/>
                  </a:cubicBezTo>
                  <a:cubicBezTo>
                    <a:pt x="13" y="303"/>
                    <a:pt x="12" y="305"/>
                    <a:pt x="10" y="307"/>
                  </a:cubicBezTo>
                  <a:cubicBezTo>
                    <a:pt x="8" y="309"/>
                    <a:pt x="9" y="310"/>
                    <a:pt x="9" y="313"/>
                  </a:cubicBezTo>
                  <a:cubicBezTo>
                    <a:pt x="10" y="316"/>
                    <a:pt x="10" y="318"/>
                    <a:pt x="8" y="319"/>
                  </a:cubicBezTo>
                  <a:cubicBezTo>
                    <a:pt x="6" y="321"/>
                    <a:pt x="0" y="321"/>
                    <a:pt x="2" y="325"/>
                  </a:cubicBezTo>
                  <a:cubicBezTo>
                    <a:pt x="3" y="329"/>
                    <a:pt x="4" y="330"/>
                    <a:pt x="3" y="333"/>
                  </a:cubicBezTo>
                  <a:cubicBezTo>
                    <a:pt x="2" y="336"/>
                    <a:pt x="1" y="336"/>
                    <a:pt x="1" y="339"/>
                  </a:cubicBezTo>
                  <a:cubicBezTo>
                    <a:pt x="1" y="342"/>
                    <a:pt x="1" y="345"/>
                    <a:pt x="3" y="345"/>
                  </a:cubicBezTo>
                  <a:cubicBezTo>
                    <a:pt x="5" y="345"/>
                    <a:pt x="5" y="342"/>
                    <a:pt x="7" y="344"/>
                  </a:cubicBezTo>
                  <a:cubicBezTo>
                    <a:pt x="9" y="346"/>
                    <a:pt x="9" y="348"/>
                    <a:pt x="7" y="350"/>
                  </a:cubicBezTo>
                  <a:cubicBezTo>
                    <a:pt x="5" y="352"/>
                    <a:pt x="7" y="354"/>
                    <a:pt x="8" y="357"/>
                  </a:cubicBezTo>
                  <a:cubicBezTo>
                    <a:pt x="9" y="360"/>
                    <a:pt x="15" y="365"/>
                    <a:pt x="15" y="365"/>
                  </a:cubicBezTo>
                  <a:cubicBezTo>
                    <a:pt x="15" y="365"/>
                    <a:pt x="24" y="365"/>
                    <a:pt x="27" y="365"/>
                  </a:cubicBezTo>
                  <a:cubicBezTo>
                    <a:pt x="30" y="365"/>
                    <a:pt x="42" y="366"/>
                    <a:pt x="42" y="366"/>
                  </a:cubicBezTo>
                  <a:cubicBezTo>
                    <a:pt x="41" y="364"/>
                    <a:pt x="41" y="363"/>
                    <a:pt x="40" y="360"/>
                  </a:cubicBezTo>
                  <a:cubicBezTo>
                    <a:pt x="37" y="361"/>
                    <a:pt x="37" y="361"/>
                    <a:pt x="35" y="360"/>
                  </a:cubicBezTo>
                  <a:cubicBezTo>
                    <a:pt x="39" y="358"/>
                    <a:pt x="37" y="358"/>
                    <a:pt x="36" y="353"/>
                  </a:cubicBezTo>
                  <a:cubicBezTo>
                    <a:pt x="36" y="353"/>
                    <a:pt x="34" y="354"/>
                    <a:pt x="34" y="354"/>
                  </a:cubicBezTo>
                  <a:cubicBezTo>
                    <a:pt x="34" y="352"/>
                    <a:pt x="34" y="352"/>
                    <a:pt x="34" y="352"/>
                  </a:cubicBezTo>
                  <a:cubicBezTo>
                    <a:pt x="35" y="352"/>
                    <a:pt x="37" y="352"/>
                    <a:pt x="37" y="351"/>
                  </a:cubicBezTo>
                  <a:cubicBezTo>
                    <a:pt x="38" y="349"/>
                    <a:pt x="37" y="347"/>
                    <a:pt x="40" y="346"/>
                  </a:cubicBezTo>
                  <a:cubicBezTo>
                    <a:pt x="40" y="345"/>
                    <a:pt x="40" y="345"/>
                    <a:pt x="40" y="345"/>
                  </a:cubicBezTo>
                  <a:cubicBezTo>
                    <a:pt x="40" y="345"/>
                    <a:pt x="42" y="345"/>
                    <a:pt x="42" y="345"/>
                  </a:cubicBezTo>
                  <a:cubicBezTo>
                    <a:pt x="42" y="344"/>
                    <a:pt x="43" y="342"/>
                    <a:pt x="42" y="342"/>
                  </a:cubicBezTo>
                  <a:cubicBezTo>
                    <a:pt x="42" y="341"/>
                    <a:pt x="40" y="341"/>
                    <a:pt x="39" y="341"/>
                  </a:cubicBezTo>
                  <a:cubicBezTo>
                    <a:pt x="39" y="340"/>
                    <a:pt x="39" y="338"/>
                    <a:pt x="39" y="338"/>
                  </a:cubicBezTo>
                  <a:cubicBezTo>
                    <a:pt x="39" y="337"/>
                    <a:pt x="40" y="337"/>
                    <a:pt x="40" y="336"/>
                  </a:cubicBezTo>
                  <a:cubicBezTo>
                    <a:pt x="41" y="336"/>
                    <a:pt x="42" y="337"/>
                    <a:pt x="42" y="337"/>
                  </a:cubicBezTo>
                  <a:cubicBezTo>
                    <a:pt x="43" y="339"/>
                    <a:pt x="43" y="340"/>
                    <a:pt x="44" y="341"/>
                  </a:cubicBezTo>
                  <a:cubicBezTo>
                    <a:pt x="46" y="340"/>
                    <a:pt x="49" y="340"/>
                    <a:pt x="50" y="338"/>
                  </a:cubicBezTo>
                  <a:cubicBezTo>
                    <a:pt x="50" y="337"/>
                    <a:pt x="51" y="332"/>
                    <a:pt x="50" y="332"/>
                  </a:cubicBezTo>
                  <a:cubicBezTo>
                    <a:pt x="48" y="331"/>
                    <a:pt x="49" y="333"/>
                    <a:pt x="48" y="333"/>
                  </a:cubicBezTo>
                  <a:cubicBezTo>
                    <a:pt x="48" y="331"/>
                    <a:pt x="48" y="331"/>
                    <a:pt x="48" y="331"/>
                  </a:cubicBezTo>
                  <a:cubicBezTo>
                    <a:pt x="49" y="329"/>
                    <a:pt x="52" y="327"/>
                    <a:pt x="54" y="325"/>
                  </a:cubicBezTo>
                  <a:cubicBezTo>
                    <a:pt x="54" y="324"/>
                    <a:pt x="54" y="322"/>
                    <a:pt x="54" y="321"/>
                  </a:cubicBezTo>
                  <a:cubicBezTo>
                    <a:pt x="55" y="321"/>
                    <a:pt x="56" y="321"/>
                    <a:pt x="56" y="321"/>
                  </a:cubicBezTo>
                  <a:cubicBezTo>
                    <a:pt x="57" y="321"/>
                    <a:pt x="58" y="319"/>
                    <a:pt x="59" y="318"/>
                  </a:cubicBezTo>
                  <a:cubicBezTo>
                    <a:pt x="60" y="317"/>
                    <a:pt x="60" y="318"/>
                    <a:pt x="61" y="318"/>
                  </a:cubicBezTo>
                  <a:cubicBezTo>
                    <a:pt x="62" y="317"/>
                    <a:pt x="66" y="314"/>
                    <a:pt x="67" y="313"/>
                  </a:cubicBezTo>
                  <a:cubicBezTo>
                    <a:pt x="66" y="312"/>
                    <a:pt x="65" y="311"/>
                    <a:pt x="64" y="310"/>
                  </a:cubicBezTo>
                  <a:cubicBezTo>
                    <a:pt x="61" y="312"/>
                    <a:pt x="67" y="307"/>
                    <a:pt x="64" y="303"/>
                  </a:cubicBezTo>
                  <a:cubicBezTo>
                    <a:pt x="63" y="300"/>
                    <a:pt x="59" y="302"/>
                    <a:pt x="57" y="301"/>
                  </a:cubicBezTo>
                  <a:cubicBezTo>
                    <a:pt x="56" y="300"/>
                    <a:pt x="56" y="298"/>
                    <a:pt x="55" y="297"/>
                  </a:cubicBezTo>
                  <a:cubicBezTo>
                    <a:pt x="54" y="297"/>
                    <a:pt x="53" y="297"/>
                    <a:pt x="52" y="297"/>
                  </a:cubicBezTo>
                  <a:cubicBezTo>
                    <a:pt x="51" y="296"/>
                    <a:pt x="51" y="293"/>
                    <a:pt x="50" y="292"/>
                  </a:cubicBezTo>
                  <a:cubicBezTo>
                    <a:pt x="49" y="288"/>
                    <a:pt x="49" y="289"/>
                    <a:pt x="51" y="285"/>
                  </a:cubicBezTo>
                  <a:cubicBezTo>
                    <a:pt x="52" y="285"/>
                    <a:pt x="52" y="285"/>
                    <a:pt x="52" y="285"/>
                  </a:cubicBezTo>
                  <a:cubicBezTo>
                    <a:pt x="53" y="285"/>
                    <a:pt x="52" y="284"/>
                    <a:pt x="53" y="283"/>
                  </a:cubicBezTo>
                  <a:cubicBezTo>
                    <a:pt x="53" y="283"/>
                    <a:pt x="56" y="281"/>
                    <a:pt x="56" y="281"/>
                  </a:cubicBezTo>
                  <a:cubicBezTo>
                    <a:pt x="61" y="277"/>
                    <a:pt x="59" y="274"/>
                    <a:pt x="68" y="275"/>
                  </a:cubicBezTo>
                  <a:cubicBezTo>
                    <a:pt x="68" y="275"/>
                    <a:pt x="68" y="273"/>
                    <a:pt x="68" y="272"/>
                  </a:cubicBezTo>
                  <a:cubicBezTo>
                    <a:pt x="63" y="271"/>
                    <a:pt x="71" y="267"/>
                    <a:pt x="71" y="266"/>
                  </a:cubicBezTo>
                  <a:cubicBezTo>
                    <a:pt x="71" y="265"/>
                    <a:pt x="70" y="261"/>
                    <a:pt x="70" y="261"/>
                  </a:cubicBezTo>
                  <a:cubicBezTo>
                    <a:pt x="70" y="257"/>
                    <a:pt x="72" y="251"/>
                    <a:pt x="75" y="249"/>
                  </a:cubicBezTo>
                  <a:cubicBezTo>
                    <a:pt x="76" y="249"/>
                    <a:pt x="77" y="249"/>
                    <a:pt x="78" y="249"/>
                  </a:cubicBezTo>
                  <a:cubicBezTo>
                    <a:pt x="78" y="249"/>
                    <a:pt x="78" y="246"/>
                    <a:pt x="78" y="246"/>
                  </a:cubicBezTo>
                  <a:cubicBezTo>
                    <a:pt x="76" y="246"/>
                    <a:pt x="74" y="246"/>
                    <a:pt x="74" y="246"/>
                  </a:cubicBezTo>
                  <a:cubicBezTo>
                    <a:pt x="72" y="247"/>
                    <a:pt x="73" y="246"/>
                    <a:pt x="74" y="245"/>
                  </a:cubicBezTo>
                  <a:cubicBezTo>
                    <a:pt x="75" y="245"/>
                    <a:pt x="77" y="243"/>
                    <a:pt x="80" y="244"/>
                  </a:cubicBezTo>
                  <a:cubicBezTo>
                    <a:pt x="80" y="244"/>
                    <a:pt x="80" y="245"/>
                    <a:pt x="81" y="245"/>
                  </a:cubicBezTo>
                  <a:cubicBezTo>
                    <a:pt x="81" y="246"/>
                    <a:pt x="81" y="248"/>
                    <a:pt x="81" y="248"/>
                  </a:cubicBezTo>
                  <a:cubicBezTo>
                    <a:pt x="84" y="247"/>
                    <a:pt x="86" y="248"/>
                    <a:pt x="86" y="244"/>
                  </a:cubicBezTo>
                  <a:cubicBezTo>
                    <a:pt x="86" y="243"/>
                    <a:pt x="86" y="242"/>
                    <a:pt x="86" y="241"/>
                  </a:cubicBezTo>
                  <a:cubicBezTo>
                    <a:pt x="85" y="241"/>
                    <a:pt x="85" y="240"/>
                    <a:pt x="85" y="239"/>
                  </a:cubicBezTo>
                  <a:cubicBezTo>
                    <a:pt x="84" y="240"/>
                    <a:pt x="82" y="239"/>
                    <a:pt x="82" y="239"/>
                  </a:cubicBezTo>
                  <a:cubicBezTo>
                    <a:pt x="81" y="240"/>
                    <a:pt x="82" y="242"/>
                    <a:pt x="82" y="242"/>
                  </a:cubicBezTo>
                  <a:cubicBezTo>
                    <a:pt x="81" y="242"/>
                    <a:pt x="80" y="242"/>
                    <a:pt x="80" y="242"/>
                  </a:cubicBezTo>
                  <a:cubicBezTo>
                    <a:pt x="78" y="241"/>
                    <a:pt x="77" y="240"/>
                    <a:pt x="76" y="239"/>
                  </a:cubicBezTo>
                  <a:cubicBezTo>
                    <a:pt x="76" y="239"/>
                    <a:pt x="75" y="239"/>
                    <a:pt x="74" y="239"/>
                  </a:cubicBezTo>
                  <a:cubicBezTo>
                    <a:pt x="74" y="238"/>
                    <a:pt x="74" y="235"/>
                    <a:pt x="74" y="232"/>
                  </a:cubicBezTo>
                  <a:cubicBezTo>
                    <a:pt x="73" y="232"/>
                    <a:pt x="72" y="232"/>
                    <a:pt x="71" y="232"/>
                  </a:cubicBezTo>
                  <a:cubicBezTo>
                    <a:pt x="71" y="231"/>
                    <a:pt x="70" y="231"/>
                    <a:pt x="70" y="231"/>
                  </a:cubicBezTo>
                  <a:cubicBezTo>
                    <a:pt x="73" y="230"/>
                    <a:pt x="73" y="226"/>
                    <a:pt x="73" y="224"/>
                  </a:cubicBezTo>
                  <a:cubicBezTo>
                    <a:pt x="74" y="224"/>
                    <a:pt x="74" y="222"/>
                    <a:pt x="76" y="222"/>
                  </a:cubicBezTo>
                  <a:cubicBezTo>
                    <a:pt x="76" y="222"/>
                    <a:pt x="76" y="224"/>
                    <a:pt x="76" y="224"/>
                  </a:cubicBezTo>
                  <a:cubicBezTo>
                    <a:pt x="77" y="224"/>
                    <a:pt x="78" y="224"/>
                    <a:pt x="79" y="224"/>
                  </a:cubicBezTo>
                  <a:cubicBezTo>
                    <a:pt x="81" y="228"/>
                    <a:pt x="81" y="229"/>
                    <a:pt x="86" y="229"/>
                  </a:cubicBezTo>
                  <a:cubicBezTo>
                    <a:pt x="88" y="229"/>
                    <a:pt x="90" y="227"/>
                    <a:pt x="92" y="227"/>
                  </a:cubicBezTo>
                  <a:cubicBezTo>
                    <a:pt x="92" y="227"/>
                    <a:pt x="91" y="225"/>
                    <a:pt x="92" y="225"/>
                  </a:cubicBezTo>
                  <a:cubicBezTo>
                    <a:pt x="92" y="224"/>
                    <a:pt x="95" y="223"/>
                    <a:pt x="96" y="222"/>
                  </a:cubicBezTo>
                  <a:cubicBezTo>
                    <a:pt x="98" y="218"/>
                    <a:pt x="95" y="213"/>
                    <a:pt x="96" y="210"/>
                  </a:cubicBezTo>
                  <a:cubicBezTo>
                    <a:pt x="96" y="210"/>
                    <a:pt x="96" y="210"/>
                    <a:pt x="96" y="210"/>
                  </a:cubicBezTo>
                  <a:cubicBezTo>
                    <a:pt x="97" y="208"/>
                    <a:pt x="97" y="207"/>
                    <a:pt x="98" y="205"/>
                  </a:cubicBezTo>
                  <a:cubicBezTo>
                    <a:pt x="96" y="204"/>
                    <a:pt x="94" y="204"/>
                    <a:pt x="94" y="202"/>
                  </a:cubicBezTo>
                  <a:cubicBezTo>
                    <a:pt x="93" y="201"/>
                    <a:pt x="94" y="200"/>
                    <a:pt x="94" y="199"/>
                  </a:cubicBezTo>
                  <a:cubicBezTo>
                    <a:pt x="94" y="199"/>
                    <a:pt x="94" y="198"/>
                    <a:pt x="95" y="198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99" y="202"/>
                    <a:pt x="99" y="202"/>
                    <a:pt x="99" y="202"/>
                  </a:cubicBezTo>
                  <a:cubicBezTo>
                    <a:pt x="102" y="200"/>
                    <a:pt x="99" y="200"/>
                    <a:pt x="99" y="200"/>
                  </a:cubicBezTo>
                  <a:cubicBezTo>
                    <a:pt x="100" y="199"/>
                    <a:pt x="101" y="200"/>
                    <a:pt x="102" y="200"/>
                  </a:cubicBezTo>
                  <a:cubicBezTo>
                    <a:pt x="104" y="199"/>
                    <a:pt x="107" y="198"/>
                    <a:pt x="108" y="198"/>
                  </a:cubicBezTo>
                  <a:cubicBezTo>
                    <a:pt x="111" y="197"/>
                    <a:pt x="113" y="198"/>
                    <a:pt x="116" y="198"/>
                  </a:cubicBezTo>
                  <a:cubicBezTo>
                    <a:pt x="116" y="198"/>
                    <a:pt x="121" y="197"/>
                    <a:pt x="122" y="196"/>
                  </a:cubicBezTo>
                  <a:cubicBezTo>
                    <a:pt x="122" y="196"/>
                    <a:pt x="123" y="195"/>
                    <a:pt x="123" y="195"/>
                  </a:cubicBezTo>
                  <a:cubicBezTo>
                    <a:pt x="126" y="194"/>
                    <a:pt x="129" y="194"/>
                    <a:pt x="131" y="193"/>
                  </a:cubicBezTo>
                  <a:cubicBezTo>
                    <a:pt x="137" y="190"/>
                    <a:pt x="143" y="177"/>
                    <a:pt x="145" y="170"/>
                  </a:cubicBezTo>
                  <a:cubicBezTo>
                    <a:pt x="144" y="169"/>
                    <a:pt x="144" y="168"/>
                    <a:pt x="144" y="168"/>
                  </a:cubicBezTo>
                  <a:cubicBezTo>
                    <a:pt x="142" y="168"/>
                    <a:pt x="141" y="168"/>
                    <a:pt x="139" y="167"/>
                  </a:cubicBezTo>
                  <a:cubicBezTo>
                    <a:pt x="139" y="166"/>
                    <a:pt x="140" y="166"/>
                    <a:pt x="139" y="166"/>
                  </a:cubicBezTo>
                  <a:cubicBezTo>
                    <a:pt x="139" y="165"/>
                    <a:pt x="139" y="165"/>
                    <a:pt x="139" y="165"/>
                  </a:cubicBezTo>
                  <a:cubicBezTo>
                    <a:pt x="137" y="165"/>
                    <a:pt x="137" y="165"/>
                    <a:pt x="137" y="165"/>
                  </a:cubicBezTo>
                  <a:cubicBezTo>
                    <a:pt x="137" y="164"/>
                    <a:pt x="137" y="162"/>
                    <a:pt x="137" y="161"/>
                  </a:cubicBezTo>
                  <a:cubicBezTo>
                    <a:pt x="137" y="161"/>
                    <a:pt x="139" y="160"/>
                    <a:pt x="139" y="160"/>
                  </a:cubicBezTo>
                  <a:cubicBezTo>
                    <a:pt x="139" y="159"/>
                    <a:pt x="138" y="158"/>
                    <a:pt x="139" y="158"/>
                  </a:cubicBezTo>
                  <a:cubicBezTo>
                    <a:pt x="137" y="156"/>
                    <a:pt x="136" y="154"/>
                    <a:pt x="135" y="153"/>
                  </a:cubicBezTo>
                  <a:cubicBezTo>
                    <a:pt x="134" y="152"/>
                    <a:pt x="132" y="152"/>
                    <a:pt x="131" y="150"/>
                  </a:cubicBezTo>
                  <a:cubicBezTo>
                    <a:pt x="130" y="149"/>
                    <a:pt x="131" y="147"/>
                    <a:pt x="129" y="146"/>
                  </a:cubicBezTo>
                  <a:cubicBezTo>
                    <a:pt x="127" y="145"/>
                    <a:pt x="127" y="145"/>
                    <a:pt x="127" y="145"/>
                  </a:cubicBezTo>
                  <a:cubicBezTo>
                    <a:pt x="127" y="143"/>
                    <a:pt x="128" y="144"/>
                    <a:pt x="128" y="142"/>
                  </a:cubicBezTo>
                  <a:cubicBezTo>
                    <a:pt x="128" y="142"/>
                    <a:pt x="126" y="140"/>
                    <a:pt x="127" y="139"/>
                  </a:cubicBezTo>
                  <a:cubicBezTo>
                    <a:pt x="129" y="138"/>
                    <a:pt x="129" y="138"/>
                    <a:pt x="129" y="138"/>
                  </a:cubicBezTo>
                  <a:cubicBezTo>
                    <a:pt x="129" y="135"/>
                    <a:pt x="129" y="132"/>
                    <a:pt x="129" y="128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31" y="123"/>
                    <a:pt x="130" y="121"/>
                  </a:cubicBezTo>
                  <a:cubicBezTo>
                    <a:pt x="129" y="119"/>
                    <a:pt x="133" y="117"/>
                    <a:pt x="132" y="113"/>
                  </a:cubicBezTo>
                  <a:cubicBezTo>
                    <a:pt x="131" y="109"/>
                    <a:pt x="135" y="110"/>
                    <a:pt x="134" y="106"/>
                  </a:cubicBezTo>
                  <a:cubicBezTo>
                    <a:pt x="133" y="103"/>
                    <a:pt x="136" y="100"/>
                    <a:pt x="136" y="100"/>
                  </a:cubicBezTo>
                  <a:cubicBezTo>
                    <a:pt x="136" y="100"/>
                    <a:pt x="138" y="95"/>
                    <a:pt x="138" y="93"/>
                  </a:cubicBezTo>
                  <a:cubicBezTo>
                    <a:pt x="138" y="91"/>
                    <a:pt x="140" y="90"/>
                    <a:pt x="142" y="89"/>
                  </a:cubicBezTo>
                  <a:cubicBezTo>
                    <a:pt x="144" y="88"/>
                    <a:pt x="145" y="85"/>
                    <a:pt x="145" y="82"/>
                  </a:cubicBezTo>
                  <a:cubicBezTo>
                    <a:pt x="145" y="79"/>
                    <a:pt x="150" y="80"/>
                    <a:pt x="151" y="78"/>
                  </a:cubicBezTo>
                  <a:cubicBezTo>
                    <a:pt x="151" y="76"/>
                    <a:pt x="153" y="76"/>
                    <a:pt x="155" y="74"/>
                  </a:cubicBezTo>
                  <a:cubicBezTo>
                    <a:pt x="157" y="72"/>
                    <a:pt x="158" y="70"/>
                    <a:pt x="159" y="68"/>
                  </a:cubicBezTo>
                  <a:cubicBezTo>
                    <a:pt x="160" y="65"/>
                    <a:pt x="165" y="66"/>
                    <a:pt x="166" y="64"/>
                  </a:cubicBezTo>
                  <a:cubicBezTo>
                    <a:pt x="167" y="63"/>
                    <a:pt x="170" y="63"/>
                    <a:pt x="169" y="61"/>
                  </a:cubicBezTo>
                  <a:cubicBezTo>
                    <a:pt x="169" y="60"/>
                    <a:pt x="169" y="55"/>
                    <a:pt x="169" y="52"/>
                  </a:cubicBezTo>
                  <a:cubicBezTo>
                    <a:pt x="168" y="49"/>
                    <a:pt x="168" y="45"/>
                    <a:pt x="168" y="45"/>
                  </a:cubicBezTo>
                  <a:cubicBezTo>
                    <a:pt x="168" y="45"/>
                    <a:pt x="165" y="43"/>
                    <a:pt x="165" y="45"/>
                  </a:cubicBezTo>
                  <a:cubicBezTo>
                    <a:pt x="166" y="47"/>
                    <a:pt x="161" y="44"/>
                    <a:pt x="161" y="44"/>
                  </a:cubicBezTo>
                  <a:cubicBezTo>
                    <a:pt x="161" y="44"/>
                    <a:pt x="158" y="47"/>
                    <a:pt x="159" y="49"/>
                  </a:cubicBezTo>
                  <a:cubicBezTo>
                    <a:pt x="160" y="50"/>
                    <a:pt x="160" y="56"/>
                    <a:pt x="159" y="57"/>
                  </a:cubicBezTo>
                  <a:cubicBezTo>
                    <a:pt x="157" y="59"/>
                    <a:pt x="155" y="60"/>
                    <a:pt x="154" y="62"/>
                  </a:cubicBezTo>
                  <a:cubicBezTo>
                    <a:pt x="154" y="64"/>
                    <a:pt x="153" y="64"/>
                    <a:pt x="153" y="64"/>
                  </a:cubicBezTo>
                  <a:cubicBezTo>
                    <a:pt x="153" y="64"/>
                    <a:pt x="151" y="65"/>
                    <a:pt x="148" y="65"/>
                  </a:cubicBezTo>
                  <a:cubicBezTo>
                    <a:pt x="146" y="64"/>
                    <a:pt x="143" y="64"/>
                    <a:pt x="141" y="64"/>
                  </a:cubicBezTo>
                  <a:cubicBezTo>
                    <a:pt x="139" y="64"/>
                    <a:pt x="137" y="65"/>
                    <a:pt x="135" y="63"/>
                  </a:cubicBezTo>
                  <a:cubicBezTo>
                    <a:pt x="133" y="62"/>
                    <a:pt x="131" y="62"/>
                    <a:pt x="129" y="62"/>
                  </a:cubicBezTo>
                  <a:cubicBezTo>
                    <a:pt x="127" y="63"/>
                    <a:pt x="126" y="62"/>
                    <a:pt x="126" y="62"/>
                  </a:cubicBezTo>
                  <a:cubicBezTo>
                    <a:pt x="126" y="62"/>
                    <a:pt x="128" y="58"/>
                    <a:pt x="129" y="55"/>
                  </a:cubicBezTo>
                  <a:cubicBezTo>
                    <a:pt x="131" y="53"/>
                    <a:pt x="133" y="50"/>
                    <a:pt x="133" y="47"/>
                  </a:cubicBezTo>
                  <a:cubicBezTo>
                    <a:pt x="133" y="44"/>
                    <a:pt x="136" y="42"/>
                    <a:pt x="133" y="41"/>
                  </a:cubicBezTo>
                  <a:cubicBezTo>
                    <a:pt x="130" y="39"/>
                    <a:pt x="129" y="35"/>
                    <a:pt x="127" y="34"/>
                  </a:cubicBezTo>
                  <a:cubicBezTo>
                    <a:pt x="126" y="34"/>
                    <a:pt x="126" y="33"/>
                    <a:pt x="124" y="31"/>
                  </a:cubicBezTo>
                  <a:cubicBezTo>
                    <a:pt x="122" y="29"/>
                    <a:pt x="120" y="32"/>
                    <a:pt x="118" y="29"/>
                  </a:cubicBezTo>
                  <a:cubicBezTo>
                    <a:pt x="115" y="26"/>
                    <a:pt x="115" y="25"/>
                    <a:pt x="113" y="25"/>
                  </a:cubicBezTo>
                  <a:cubicBezTo>
                    <a:pt x="110" y="25"/>
                    <a:pt x="110" y="20"/>
                    <a:pt x="109" y="18"/>
                  </a:cubicBezTo>
                  <a:cubicBezTo>
                    <a:pt x="107" y="17"/>
                    <a:pt x="107" y="15"/>
                    <a:pt x="105" y="15"/>
                  </a:cubicBezTo>
                  <a:cubicBezTo>
                    <a:pt x="103" y="14"/>
                    <a:pt x="103" y="12"/>
                    <a:pt x="102" y="10"/>
                  </a:cubicBezTo>
                  <a:cubicBezTo>
                    <a:pt x="101" y="9"/>
                    <a:pt x="100" y="6"/>
                    <a:pt x="100" y="6"/>
                  </a:cubicBezTo>
                  <a:lnTo>
                    <a:pt x="95" y="3"/>
                  </a:lnTo>
                  <a:close/>
                  <a:moveTo>
                    <a:pt x="47" y="400"/>
                  </a:moveTo>
                  <a:cubicBezTo>
                    <a:pt x="48" y="400"/>
                    <a:pt x="48" y="400"/>
                    <a:pt x="48" y="400"/>
                  </a:cubicBezTo>
                  <a:cubicBezTo>
                    <a:pt x="50" y="400"/>
                    <a:pt x="50" y="401"/>
                    <a:pt x="51" y="401"/>
                  </a:cubicBezTo>
                  <a:cubicBezTo>
                    <a:pt x="53" y="402"/>
                    <a:pt x="53" y="402"/>
                    <a:pt x="53" y="402"/>
                  </a:cubicBezTo>
                  <a:cubicBezTo>
                    <a:pt x="53" y="401"/>
                    <a:pt x="53" y="401"/>
                    <a:pt x="53" y="401"/>
                  </a:cubicBezTo>
                  <a:cubicBezTo>
                    <a:pt x="53" y="401"/>
                    <a:pt x="56" y="403"/>
                    <a:pt x="56" y="403"/>
                  </a:cubicBezTo>
                  <a:cubicBezTo>
                    <a:pt x="56" y="403"/>
                    <a:pt x="59" y="403"/>
                    <a:pt x="60" y="402"/>
                  </a:cubicBezTo>
                  <a:cubicBezTo>
                    <a:pt x="61" y="401"/>
                    <a:pt x="61" y="401"/>
                    <a:pt x="61" y="401"/>
                  </a:cubicBezTo>
                  <a:cubicBezTo>
                    <a:pt x="63" y="401"/>
                    <a:pt x="65" y="401"/>
                    <a:pt x="67" y="401"/>
                  </a:cubicBezTo>
                  <a:cubicBezTo>
                    <a:pt x="66" y="402"/>
                    <a:pt x="68" y="402"/>
                    <a:pt x="68" y="402"/>
                  </a:cubicBezTo>
                  <a:cubicBezTo>
                    <a:pt x="68" y="401"/>
                    <a:pt x="68" y="400"/>
                    <a:pt x="69" y="399"/>
                  </a:cubicBezTo>
                  <a:cubicBezTo>
                    <a:pt x="66" y="398"/>
                    <a:pt x="63" y="397"/>
                    <a:pt x="60" y="396"/>
                  </a:cubicBezTo>
                  <a:cubicBezTo>
                    <a:pt x="59" y="396"/>
                    <a:pt x="57" y="397"/>
                    <a:pt x="56" y="396"/>
                  </a:cubicBezTo>
                  <a:cubicBezTo>
                    <a:pt x="55" y="396"/>
                    <a:pt x="54" y="393"/>
                    <a:pt x="53" y="392"/>
                  </a:cubicBezTo>
                  <a:cubicBezTo>
                    <a:pt x="52" y="392"/>
                    <a:pt x="51" y="392"/>
                    <a:pt x="50" y="391"/>
                  </a:cubicBezTo>
                  <a:cubicBezTo>
                    <a:pt x="49" y="390"/>
                    <a:pt x="49" y="389"/>
                    <a:pt x="48" y="388"/>
                  </a:cubicBezTo>
                  <a:cubicBezTo>
                    <a:pt x="48" y="387"/>
                    <a:pt x="47" y="387"/>
                    <a:pt x="46" y="386"/>
                  </a:cubicBezTo>
                  <a:cubicBezTo>
                    <a:pt x="44" y="385"/>
                    <a:pt x="42" y="382"/>
                    <a:pt x="42" y="380"/>
                  </a:cubicBezTo>
                  <a:cubicBezTo>
                    <a:pt x="41" y="380"/>
                    <a:pt x="41" y="380"/>
                    <a:pt x="41" y="380"/>
                  </a:cubicBezTo>
                  <a:cubicBezTo>
                    <a:pt x="41" y="379"/>
                    <a:pt x="42" y="378"/>
                    <a:pt x="43" y="378"/>
                  </a:cubicBezTo>
                  <a:cubicBezTo>
                    <a:pt x="42" y="376"/>
                    <a:pt x="42" y="374"/>
                    <a:pt x="40" y="372"/>
                  </a:cubicBezTo>
                  <a:cubicBezTo>
                    <a:pt x="39" y="373"/>
                    <a:pt x="41" y="371"/>
                    <a:pt x="39" y="372"/>
                  </a:cubicBezTo>
                  <a:cubicBezTo>
                    <a:pt x="41" y="401"/>
                    <a:pt x="41" y="401"/>
                    <a:pt x="41" y="401"/>
                  </a:cubicBezTo>
                  <a:cubicBezTo>
                    <a:pt x="41" y="401"/>
                    <a:pt x="44" y="400"/>
                    <a:pt x="47" y="400"/>
                  </a:cubicBezTo>
                  <a:close/>
                  <a:moveTo>
                    <a:pt x="78" y="396"/>
                  </a:moveTo>
                  <a:cubicBezTo>
                    <a:pt x="78" y="398"/>
                    <a:pt x="78" y="398"/>
                    <a:pt x="78" y="398"/>
                  </a:cubicBezTo>
                  <a:cubicBezTo>
                    <a:pt x="72" y="398"/>
                    <a:pt x="79" y="401"/>
                    <a:pt x="80" y="401"/>
                  </a:cubicBezTo>
                  <a:cubicBezTo>
                    <a:pt x="81" y="400"/>
                    <a:pt x="81" y="400"/>
                    <a:pt x="81" y="400"/>
                  </a:cubicBezTo>
                  <a:cubicBezTo>
                    <a:pt x="82" y="399"/>
                    <a:pt x="82" y="399"/>
                    <a:pt x="83" y="399"/>
                  </a:cubicBezTo>
                  <a:cubicBezTo>
                    <a:pt x="86" y="397"/>
                    <a:pt x="81" y="398"/>
                    <a:pt x="80" y="398"/>
                  </a:cubicBezTo>
                  <a:cubicBezTo>
                    <a:pt x="79" y="398"/>
                    <a:pt x="79" y="396"/>
                    <a:pt x="78" y="3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9" name="Google Shape;794;p9">
              <a:extLst>
                <a:ext uri="{FF2B5EF4-FFF2-40B4-BE49-F238E27FC236}">
                  <a16:creationId xmlns:a16="http://schemas.microsoft.com/office/drawing/2014/main" id="{6D6C5B17-3BE2-5147-8241-304A1A210683}"/>
                </a:ext>
              </a:extLst>
            </p:cNvPr>
            <p:cNvSpPr/>
            <p:nvPr/>
          </p:nvSpPr>
          <p:spPr>
            <a:xfrm>
              <a:off x="3733936" y="5058339"/>
              <a:ext cx="599999" cy="1420957"/>
            </a:xfrm>
            <a:custGeom>
              <a:avLst/>
              <a:gdLst/>
              <a:ahLst/>
              <a:cxnLst/>
              <a:rect l="l" t="t" r="r" b="b"/>
              <a:pathLst>
                <a:path w="170" h="403" extrusionOk="0">
                  <a:moveTo>
                    <a:pt x="95" y="3"/>
                  </a:moveTo>
                  <a:cubicBezTo>
                    <a:pt x="82" y="3"/>
                    <a:pt x="82" y="3"/>
                    <a:pt x="82" y="3"/>
                  </a:cubicBezTo>
                  <a:cubicBezTo>
                    <a:pt x="82" y="3"/>
                    <a:pt x="80" y="0"/>
                    <a:pt x="78" y="5"/>
                  </a:cubicBezTo>
                  <a:cubicBezTo>
                    <a:pt x="76" y="11"/>
                    <a:pt x="76" y="10"/>
                    <a:pt x="75" y="9"/>
                  </a:cubicBezTo>
                  <a:cubicBezTo>
                    <a:pt x="75" y="7"/>
                    <a:pt x="73" y="4"/>
                    <a:pt x="73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4"/>
                    <a:pt x="59" y="1"/>
                    <a:pt x="59" y="1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7"/>
                    <a:pt x="51" y="13"/>
                    <a:pt x="55" y="14"/>
                  </a:cubicBezTo>
                  <a:cubicBezTo>
                    <a:pt x="58" y="15"/>
                    <a:pt x="57" y="20"/>
                    <a:pt x="56" y="23"/>
                  </a:cubicBezTo>
                  <a:cubicBezTo>
                    <a:pt x="55" y="26"/>
                    <a:pt x="51" y="25"/>
                    <a:pt x="50" y="28"/>
                  </a:cubicBezTo>
                  <a:cubicBezTo>
                    <a:pt x="49" y="31"/>
                    <a:pt x="44" y="31"/>
                    <a:pt x="44" y="33"/>
                  </a:cubicBezTo>
                  <a:cubicBezTo>
                    <a:pt x="44" y="36"/>
                    <a:pt x="44" y="41"/>
                    <a:pt x="44" y="44"/>
                  </a:cubicBezTo>
                  <a:cubicBezTo>
                    <a:pt x="44" y="47"/>
                    <a:pt x="48" y="49"/>
                    <a:pt x="45" y="51"/>
                  </a:cubicBezTo>
                  <a:cubicBezTo>
                    <a:pt x="43" y="52"/>
                    <a:pt x="44" y="53"/>
                    <a:pt x="44" y="56"/>
                  </a:cubicBezTo>
                  <a:cubicBezTo>
                    <a:pt x="45" y="60"/>
                    <a:pt x="44" y="61"/>
                    <a:pt x="43" y="64"/>
                  </a:cubicBezTo>
                  <a:cubicBezTo>
                    <a:pt x="42" y="67"/>
                    <a:pt x="41" y="67"/>
                    <a:pt x="40" y="71"/>
                  </a:cubicBezTo>
                  <a:cubicBezTo>
                    <a:pt x="38" y="76"/>
                    <a:pt x="35" y="74"/>
                    <a:pt x="35" y="80"/>
                  </a:cubicBezTo>
                  <a:cubicBezTo>
                    <a:pt x="34" y="86"/>
                    <a:pt x="33" y="88"/>
                    <a:pt x="33" y="92"/>
                  </a:cubicBezTo>
                  <a:cubicBezTo>
                    <a:pt x="33" y="96"/>
                    <a:pt x="35" y="98"/>
                    <a:pt x="33" y="101"/>
                  </a:cubicBezTo>
                  <a:cubicBezTo>
                    <a:pt x="32" y="104"/>
                    <a:pt x="31" y="103"/>
                    <a:pt x="31" y="108"/>
                  </a:cubicBezTo>
                  <a:cubicBezTo>
                    <a:pt x="31" y="114"/>
                    <a:pt x="30" y="114"/>
                    <a:pt x="31" y="118"/>
                  </a:cubicBezTo>
                  <a:cubicBezTo>
                    <a:pt x="31" y="122"/>
                    <a:pt x="32" y="123"/>
                    <a:pt x="30" y="126"/>
                  </a:cubicBezTo>
                  <a:cubicBezTo>
                    <a:pt x="29" y="129"/>
                    <a:pt x="28" y="130"/>
                    <a:pt x="29" y="133"/>
                  </a:cubicBezTo>
                  <a:cubicBezTo>
                    <a:pt x="30" y="136"/>
                    <a:pt x="30" y="137"/>
                    <a:pt x="30" y="141"/>
                  </a:cubicBezTo>
                  <a:cubicBezTo>
                    <a:pt x="30" y="145"/>
                    <a:pt x="27" y="151"/>
                    <a:pt x="26" y="154"/>
                  </a:cubicBezTo>
                  <a:cubicBezTo>
                    <a:pt x="24" y="157"/>
                    <a:pt x="25" y="158"/>
                    <a:pt x="25" y="161"/>
                  </a:cubicBezTo>
                  <a:cubicBezTo>
                    <a:pt x="26" y="164"/>
                    <a:pt x="27" y="165"/>
                    <a:pt x="26" y="167"/>
                  </a:cubicBezTo>
                  <a:cubicBezTo>
                    <a:pt x="25" y="169"/>
                    <a:pt x="22" y="169"/>
                    <a:pt x="22" y="169"/>
                  </a:cubicBezTo>
                  <a:cubicBezTo>
                    <a:pt x="22" y="169"/>
                    <a:pt x="18" y="172"/>
                    <a:pt x="18" y="175"/>
                  </a:cubicBezTo>
                  <a:cubicBezTo>
                    <a:pt x="19" y="178"/>
                    <a:pt x="18" y="180"/>
                    <a:pt x="18" y="183"/>
                  </a:cubicBezTo>
                  <a:cubicBezTo>
                    <a:pt x="17" y="186"/>
                    <a:pt x="20" y="187"/>
                    <a:pt x="20" y="190"/>
                  </a:cubicBezTo>
                  <a:cubicBezTo>
                    <a:pt x="20" y="193"/>
                    <a:pt x="20" y="190"/>
                    <a:pt x="17" y="193"/>
                  </a:cubicBezTo>
                  <a:cubicBezTo>
                    <a:pt x="15" y="196"/>
                    <a:pt x="15" y="203"/>
                    <a:pt x="14" y="206"/>
                  </a:cubicBezTo>
                  <a:cubicBezTo>
                    <a:pt x="14" y="209"/>
                    <a:pt x="14" y="210"/>
                    <a:pt x="12" y="212"/>
                  </a:cubicBezTo>
                  <a:cubicBezTo>
                    <a:pt x="9" y="215"/>
                    <a:pt x="13" y="217"/>
                    <a:pt x="13" y="221"/>
                  </a:cubicBezTo>
                  <a:cubicBezTo>
                    <a:pt x="13" y="224"/>
                    <a:pt x="11" y="227"/>
                    <a:pt x="13" y="229"/>
                  </a:cubicBezTo>
                  <a:cubicBezTo>
                    <a:pt x="15" y="230"/>
                    <a:pt x="15" y="229"/>
                    <a:pt x="15" y="232"/>
                  </a:cubicBezTo>
                  <a:cubicBezTo>
                    <a:pt x="15" y="235"/>
                    <a:pt x="16" y="236"/>
                    <a:pt x="15" y="239"/>
                  </a:cubicBezTo>
                  <a:cubicBezTo>
                    <a:pt x="15" y="243"/>
                    <a:pt x="11" y="246"/>
                    <a:pt x="12" y="249"/>
                  </a:cubicBezTo>
                  <a:cubicBezTo>
                    <a:pt x="13" y="251"/>
                    <a:pt x="16" y="253"/>
                    <a:pt x="15" y="255"/>
                  </a:cubicBezTo>
                  <a:cubicBezTo>
                    <a:pt x="15" y="257"/>
                    <a:pt x="16" y="258"/>
                    <a:pt x="16" y="261"/>
                  </a:cubicBezTo>
                  <a:cubicBezTo>
                    <a:pt x="16" y="264"/>
                    <a:pt x="18" y="266"/>
                    <a:pt x="17" y="267"/>
                  </a:cubicBezTo>
                  <a:cubicBezTo>
                    <a:pt x="15" y="269"/>
                    <a:pt x="15" y="271"/>
                    <a:pt x="15" y="273"/>
                  </a:cubicBezTo>
                  <a:cubicBezTo>
                    <a:pt x="15" y="274"/>
                    <a:pt x="18" y="276"/>
                    <a:pt x="16" y="276"/>
                  </a:cubicBezTo>
                  <a:cubicBezTo>
                    <a:pt x="14" y="277"/>
                    <a:pt x="14" y="279"/>
                    <a:pt x="13" y="280"/>
                  </a:cubicBezTo>
                  <a:cubicBezTo>
                    <a:pt x="12" y="281"/>
                    <a:pt x="13" y="283"/>
                    <a:pt x="14" y="285"/>
                  </a:cubicBezTo>
                  <a:cubicBezTo>
                    <a:pt x="15" y="288"/>
                    <a:pt x="15" y="288"/>
                    <a:pt x="14" y="292"/>
                  </a:cubicBezTo>
                  <a:cubicBezTo>
                    <a:pt x="13" y="295"/>
                    <a:pt x="13" y="298"/>
                    <a:pt x="13" y="300"/>
                  </a:cubicBezTo>
                  <a:cubicBezTo>
                    <a:pt x="13" y="302"/>
                    <a:pt x="13" y="303"/>
                    <a:pt x="13" y="303"/>
                  </a:cubicBezTo>
                  <a:cubicBezTo>
                    <a:pt x="13" y="303"/>
                    <a:pt x="12" y="305"/>
                    <a:pt x="10" y="307"/>
                  </a:cubicBezTo>
                  <a:cubicBezTo>
                    <a:pt x="8" y="309"/>
                    <a:pt x="9" y="310"/>
                    <a:pt x="9" y="313"/>
                  </a:cubicBezTo>
                  <a:cubicBezTo>
                    <a:pt x="10" y="316"/>
                    <a:pt x="10" y="318"/>
                    <a:pt x="8" y="319"/>
                  </a:cubicBezTo>
                  <a:cubicBezTo>
                    <a:pt x="6" y="321"/>
                    <a:pt x="0" y="321"/>
                    <a:pt x="2" y="325"/>
                  </a:cubicBezTo>
                  <a:cubicBezTo>
                    <a:pt x="3" y="329"/>
                    <a:pt x="4" y="330"/>
                    <a:pt x="3" y="333"/>
                  </a:cubicBezTo>
                  <a:cubicBezTo>
                    <a:pt x="2" y="336"/>
                    <a:pt x="1" y="336"/>
                    <a:pt x="1" y="339"/>
                  </a:cubicBezTo>
                  <a:cubicBezTo>
                    <a:pt x="1" y="342"/>
                    <a:pt x="1" y="345"/>
                    <a:pt x="3" y="345"/>
                  </a:cubicBezTo>
                  <a:cubicBezTo>
                    <a:pt x="5" y="345"/>
                    <a:pt x="5" y="342"/>
                    <a:pt x="7" y="344"/>
                  </a:cubicBezTo>
                  <a:cubicBezTo>
                    <a:pt x="9" y="346"/>
                    <a:pt x="9" y="348"/>
                    <a:pt x="7" y="350"/>
                  </a:cubicBezTo>
                  <a:cubicBezTo>
                    <a:pt x="5" y="352"/>
                    <a:pt x="7" y="354"/>
                    <a:pt x="8" y="357"/>
                  </a:cubicBezTo>
                  <a:cubicBezTo>
                    <a:pt x="9" y="360"/>
                    <a:pt x="15" y="365"/>
                    <a:pt x="15" y="365"/>
                  </a:cubicBezTo>
                  <a:cubicBezTo>
                    <a:pt x="15" y="365"/>
                    <a:pt x="24" y="365"/>
                    <a:pt x="27" y="365"/>
                  </a:cubicBezTo>
                  <a:cubicBezTo>
                    <a:pt x="30" y="365"/>
                    <a:pt x="42" y="366"/>
                    <a:pt x="42" y="366"/>
                  </a:cubicBezTo>
                  <a:cubicBezTo>
                    <a:pt x="41" y="364"/>
                    <a:pt x="41" y="363"/>
                    <a:pt x="40" y="360"/>
                  </a:cubicBezTo>
                  <a:cubicBezTo>
                    <a:pt x="37" y="361"/>
                    <a:pt x="37" y="361"/>
                    <a:pt x="35" y="360"/>
                  </a:cubicBezTo>
                  <a:cubicBezTo>
                    <a:pt x="39" y="358"/>
                    <a:pt x="37" y="358"/>
                    <a:pt x="36" y="353"/>
                  </a:cubicBezTo>
                  <a:cubicBezTo>
                    <a:pt x="36" y="353"/>
                    <a:pt x="34" y="354"/>
                    <a:pt x="34" y="354"/>
                  </a:cubicBezTo>
                  <a:cubicBezTo>
                    <a:pt x="34" y="352"/>
                    <a:pt x="34" y="352"/>
                    <a:pt x="34" y="352"/>
                  </a:cubicBezTo>
                  <a:cubicBezTo>
                    <a:pt x="35" y="352"/>
                    <a:pt x="37" y="352"/>
                    <a:pt x="37" y="351"/>
                  </a:cubicBezTo>
                  <a:cubicBezTo>
                    <a:pt x="38" y="349"/>
                    <a:pt x="37" y="347"/>
                    <a:pt x="40" y="346"/>
                  </a:cubicBezTo>
                  <a:cubicBezTo>
                    <a:pt x="40" y="345"/>
                    <a:pt x="40" y="345"/>
                    <a:pt x="40" y="345"/>
                  </a:cubicBezTo>
                  <a:cubicBezTo>
                    <a:pt x="40" y="345"/>
                    <a:pt x="42" y="345"/>
                    <a:pt x="42" y="345"/>
                  </a:cubicBezTo>
                  <a:cubicBezTo>
                    <a:pt x="42" y="344"/>
                    <a:pt x="43" y="342"/>
                    <a:pt x="42" y="342"/>
                  </a:cubicBezTo>
                  <a:cubicBezTo>
                    <a:pt x="42" y="341"/>
                    <a:pt x="40" y="341"/>
                    <a:pt x="39" y="341"/>
                  </a:cubicBezTo>
                  <a:cubicBezTo>
                    <a:pt x="39" y="340"/>
                    <a:pt x="39" y="338"/>
                    <a:pt x="39" y="338"/>
                  </a:cubicBezTo>
                  <a:cubicBezTo>
                    <a:pt x="39" y="337"/>
                    <a:pt x="40" y="337"/>
                    <a:pt x="40" y="336"/>
                  </a:cubicBezTo>
                  <a:cubicBezTo>
                    <a:pt x="41" y="336"/>
                    <a:pt x="42" y="337"/>
                    <a:pt x="42" y="337"/>
                  </a:cubicBezTo>
                  <a:cubicBezTo>
                    <a:pt x="43" y="339"/>
                    <a:pt x="43" y="340"/>
                    <a:pt x="44" y="341"/>
                  </a:cubicBezTo>
                  <a:cubicBezTo>
                    <a:pt x="46" y="340"/>
                    <a:pt x="49" y="340"/>
                    <a:pt x="50" y="338"/>
                  </a:cubicBezTo>
                  <a:cubicBezTo>
                    <a:pt x="50" y="337"/>
                    <a:pt x="51" y="332"/>
                    <a:pt x="50" y="332"/>
                  </a:cubicBezTo>
                  <a:cubicBezTo>
                    <a:pt x="48" y="331"/>
                    <a:pt x="49" y="333"/>
                    <a:pt x="48" y="333"/>
                  </a:cubicBezTo>
                  <a:cubicBezTo>
                    <a:pt x="48" y="331"/>
                    <a:pt x="48" y="331"/>
                    <a:pt x="48" y="331"/>
                  </a:cubicBezTo>
                  <a:cubicBezTo>
                    <a:pt x="49" y="329"/>
                    <a:pt x="52" y="327"/>
                    <a:pt x="54" y="325"/>
                  </a:cubicBezTo>
                  <a:cubicBezTo>
                    <a:pt x="54" y="324"/>
                    <a:pt x="54" y="322"/>
                    <a:pt x="54" y="321"/>
                  </a:cubicBezTo>
                  <a:cubicBezTo>
                    <a:pt x="55" y="321"/>
                    <a:pt x="56" y="321"/>
                    <a:pt x="56" y="321"/>
                  </a:cubicBezTo>
                  <a:cubicBezTo>
                    <a:pt x="57" y="321"/>
                    <a:pt x="58" y="319"/>
                    <a:pt x="59" y="318"/>
                  </a:cubicBezTo>
                  <a:cubicBezTo>
                    <a:pt x="60" y="317"/>
                    <a:pt x="60" y="318"/>
                    <a:pt x="61" y="318"/>
                  </a:cubicBezTo>
                  <a:cubicBezTo>
                    <a:pt x="62" y="317"/>
                    <a:pt x="66" y="314"/>
                    <a:pt x="67" y="313"/>
                  </a:cubicBezTo>
                  <a:cubicBezTo>
                    <a:pt x="66" y="312"/>
                    <a:pt x="65" y="311"/>
                    <a:pt x="64" y="310"/>
                  </a:cubicBezTo>
                  <a:cubicBezTo>
                    <a:pt x="61" y="312"/>
                    <a:pt x="67" y="307"/>
                    <a:pt x="64" y="303"/>
                  </a:cubicBezTo>
                  <a:cubicBezTo>
                    <a:pt x="63" y="300"/>
                    <a:pt x="59" y="302"/>
                    <a:pt x="57" y="301"/>
                  </a:cubicBezTo>
                  <a:cubicBezTo>
                    <a:pt x="56" y="300"/>
                    <a:pt x="56" y="298"/>
                    <a:pt x="55" y="297"/>
                  </a:cubicBezTo>
                  <a:cubicBezTo>
                    <a:pt x="54" y="297"/>
                    <a:pt x="53" y="297"/>
                    <a:pt x="52" y="297"/>
                  </a:cubicBezTo>
                  <a:cubicBezTo>
                    <a:pt x="51" y="296"/>
                    <a:pt x="51" y="293"/>
                    <a:pt x="50" y="292"/>
                  </a:cubicBezTo>
                  <a:cubicBezTo>
                    <a:pt x="49" y="288"/>
                    <a:pt x="49" y="289"/>
                    <a:pt x="51" y="285"/>
                  </a:cubicBezTo>
                  <a:cubicBezTo>
                    <a:pt x="52" y="285"/>
                    <a:pt x="52" y="285"/>
                    <a:pt x="52" y="285"/>
                  </a:cubicBezTo>
                  <a:cubicBezTo>
                    <a:pt x="53" y="285"/>
                    <a:pt x="52" y="284"/>
                    <a:pt x="53" y="283"/>
                  </a:cubicBezTo>
                  <a:cubicBezTo>
                    <a:pt x="53" y="283"/>
                    <a:pt x="56" y="281"/>
                    <a:pt x="56" y="281"/>
                  </a:cubicBezTo>
                  <a:cubicBezTo>
                    <a:pt x="61" y="277"/>
                    <a:pt x="59" y="274"/>
                    <a:pt x="68" y="275"/>
                  </a:cubicBezTo>
                  <a:cubicBezTo>
                    <a:pt x="68" y="275"/>
                    <a:pt x="68" y="273"/>
                    <a:pt x="68" y="272"/>
                  </a:cubicBezTo>
                  <a:cubicBezTo>
                    <a:pt x="63" y="271"/>
                    <a:pt x="71" y="267"/>
                    <a:pt x="71" y="266"/>
                  </a:cubicBezTo>
                  <a:cubicBezTo>
                    <a:pt x="71" y="265"/>
                    <a:pt x="70" y="261"/>
                    <a:pt x="70" y="261"/>
                  </a:cubicBezTo>
                  <a:cubicBezTo>
                    <a:pt x="70" y="257"/>
                    <a:pt x="72" y="251"/>
                    <a:pt x="75" y="249"/>
                  </a:cubicBezTo>
                  <a:cubicBezTo>
                    <a:pt x="76" y="249"/>
                    <a:pt x="77" y="249"/>
                    <a:pt x="78" y="249"/>
                  </a:cubicBezTo>
                  <a:cubicBezTo>
                    <a:pt x="78" y="249"/>
                    <a:pt x="78" y="246"/>
                    <a:pt x="78" y="246"/>
                  </a:cubicBezTo>
                  <a:cubicBezTo>
                    <a:pt x="76" y="246"/>
                    <a:pt x="74" y="246"/>
                    <a:pt x="74" y="246"/>
                  </a:cubicBezTo>
                  <a:cubicBezTo>
                    <a:pt x="72" y="247"/>
                    <a:pt x="73" y="246"/>
                    <a:pt x="74" y="245"/>
                  </a:cubicBezTo>
                  <a:cubicBezTo>
                    <a:pt x="75" y="245"/>
                    <a:pt x="77" y="243"/>
                    <a:pt x="80" y="244"/>
                  </a:cubicBezTo>
                  <a:cubicBezTo>
                    <a:pt x="80" y="244"/>
                    <a:pt x="80" y="245"/>
                    <a:pt x="81" y="245"/>
                  </a:cubicBezTo>
                  <a:cubicBezTo>
                    <a:pt x="81" y="246"/>
                    <a:pt x="81" y="248"/>
                    <a:pt x="81" y="248"/>
                  </a:cubicBezTo>
                  <a:cubicBezTo>
                    <a:pt x="84" y="247"/>
                    <a:pt x="86" y="248"/>
                    <a:pt x="86" y="244"/>
                  </a:cubicBezTo>
                  <a:cubicBezTo>
                    <a:pt x="86" y="243"/>
                    <a:pt x="86" y="242"/>
                    <a:pt x="86" y="241"/>
                  </a:cubicBezTo>
                  <a:cubicBezTo>
                    <a:pt x="85" y="241"/>
                    <a:pt x="85" y="240"/>
                    <a:pt x="85" y="239"/>
                  </a:cubicBezTo>
                  <a:cubicBezTo>
                    <a:pt x="84" y="240"/>
                    <a:pt x="82" y="239"/>
                    <a:pt x="82" y="239"/>
                  </a:cubicBezTo>
                  <a:cubicBezTo>
                    <a:pt x="81" y="240"/>
                    <a:pt x="82" y="242"/>
                    <a:pt x="82" y="242"/>
                  </a:cubicBezTo>
                  <a:cubicBezTo>
                    <a:pt x="81" y="242"/>
                    <a:pt x="80" y="242"/>
                    <a:pt x="80" y="242"/>
                  </a:cubicBezTo>
                  <a:cubicBezTo>
                    <a:pt x="78" y="241"/>
                    <a:pt x="77" y="240"/>
                    <a:pt x="76" y="239"/>
                  </a:cubicBezTo>
                  <a:cubicBezTo>
                    <a:pt x="76" y="239"/>
                    <a:pt x="75" y="239"/>
                    <a:pt x="74" y="239"/>
                  </a:cubicBezTo>
                  <a:cubicBezTo>
                    <a:pt x="74" y="238"/>
                    <a:pt x="74" y="235"/>
                    <a:pt x="74" y="232"/>
                  </a:cubicBezTo>
                  <a:cubicBezTo>
                    <a:pt x="73" y="232"/>
                    <a:pt x="72" y="232"/>
                    <a:pt x="71" y="232"/>
                  </a:cubicBezTo>
                  <a:cubicBezTo>
                    <a:pt x="71" y="231"/>
                    <a:pt x="70" y="231"/>
                    <a:pt x="70" y="231"/>
                  </a:cubicBezTo>
                  <a:cubicBezTo>
                    <a:pt x="73" y="230"/>
                    <a:pt x="73" y="226"/>
                    <a:pt x="73" y="224"/>
                  </a:cubicBezTo>
                  <a:cubicBezTo>
                    <a:pt x="74" y="224"/>
                    <a:pt x="74" y="222"/>
                    <a:pt x="76" y="222"/>
                  </a:cubicBezTo>
                  <a:cubicBezTo>
                    <a:pt x="76" y="222"/>
                    <a:pt x="76" y="224"/>
                    <a:pt x="76" y="224"/>
                  </a:cubicBezTo>
                  <a:cubicBezTo>
                    <a:pt x="77" y="224"/>
                    <a:pt x="78" y="224"/>
                    <a:pt x="79" y="224"/>
                  </a:cubicBezTo>
                  <a:cubicBezTo>
                    <a:pt x="81" y="228"/>
                    <a:pt x="81" y="229"/>
                    <a:pt x="86" y="229"/>
                  </a:cubicBezTo>
                  <a:cubicBezTo>
                    <a:pt x="88" y="229"/>
                    <a:pt x="90" y="227"/>
                    <a:pt x="92" y="227"/>
                  </a:cubicBezTo>
                  <a:cubicBezTo>
                    <a:pt x="92" y="227"/>
                    <a:pt x="91" y="225"/>
                    <a:pt x="92" y="225"/>
                  </a:cubicBezTo>
                  <a:cubicBezTo>
                    <a:pt x="92" y="224"/>
                    <a:pt x="95" y="223"/>
                    <a:pt x="96" y="222"/>
                  </a:cubicBezTo>
                  <a:cubicBezTo>
                    <a:pt x="98" y="218"/>
                    <a:pt x="95" y="213"/>
                    <a:pt x="96" y="210"/>
                  </a:cubicBezTo>
                  <a:cubicBezTo>
                    <a:pt x="96" y="210"/>
                    <a:pt x="96" y="210"/>
                    <a:pt x="96" y="210"/>
                  </a:cubicBezTo>
                  <a:cubicBezTo>
                    <a:pt x="97" y="208"/>
                    <a:pt x="97" y="207"/>
                    <a:pt x="98" y="205"/>
                  </a:cubicBezTo>
                  <a:cubicBezTo>
                    <a:pt x="96" y="204"/>
                    <a:pt x="94" y="204"/>
                    <a:pt x="94" y="202"/>
                  </a:cubicBezTo>
                  <a:cubicBezTo>
                    <a:pt x="93" y="201"/>
                    <a:pt x="94" y="200"/>
                    <a:pt x="94" y="199"/>
                  </a:cubicBezTo>
                  <a:cubicBezTo>
                    <a:pt x="94" y="199"/>
                    <a:pt x="94" y="198"/>
                    <a:pt x="95" y="198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99" y="202"/>
                    <a:pt x="99" y="202"/>
                    <a:pt x="99" y="202"/>
                  </a:cubicBezTo>
                  <a:cubicBezTo>
                    <a:pt x="102" y="200"/>
                    <a:pt x="99" y="200"/>
                    <a:pt x="99" y="200"/>
                  </a:cubicBezTo>
                  <a:cubicBezTo>
                    <a:pt x="100" y="199"/>
                    <a:pt x="101" y="200"/>
                    <a:pt x="102" y="200"/>
                  </a:cubicBezTo>
                  <a:cubicBezTo>
                    <a:pt x="104" y="199"/>
                    <a:pt x="107" y="198"/>
                    <a:pt x="108" y="198"/>
                  </a:cubicBezTo>
                  <a:cubicBezTo>
                    <a:pt x="111" y="197"/>
                    <a:pt x="113" y="198"/>
                    <a:pt x="116" y="198"/>
                  </a:cubicBezTo>
                  <a:cubicBezTo>
                    <a:pt x="116" y="198"/>
                    <a:pt x="121" y="197"/>
                    <a:pt x="122" y="196"/>
                  </a:cubicBezTo>
                  <a:cubicBezTo>
                    <a:pt x="122" y="196"/>
                    <a:pt x="123" y="195"/>
                    <a:pt x="123" y="195"/>
                  </a:cubicBezTo>
                  <a:cubicBezTo>
                    <a:pt x="126" y="194"/>
                    <a:pt x="129" y="194"/>
                    <a:pt x="131" y="193"/>
                  </a:cubicBezTo>
                  <a:cubicBezTo>
                    <a:pt x="137" y="190"/>
                    <a:pt x="143" y="177"/>
                    <a:pt x="145" y="170"/>
                  </a:cubicBezTo>
                  <a:cubicBezTo>
                    <a:pt x="144" y="169"/>
                    <a:pt x="144" y="168"/>
                    <a:pt x="144" y="168"/>
                  </a:cubicBezTo>
                  <a:cubicBezTo>
                    <a:pt x="142" y="168"/>
                    <a:pt x="141" y="168"/>
                    <a:pt x="139" y="167"/>
                  </a:cubicBezTo>
                  <a:cubicBezTo>
                    <a:pt x="139" y="166"/>
                    <a:pt x="140" y="166"/>
                    <a:pt x="139" y="166"/>
                  </a:cubicBezTo>
                  <a:cubicBezTo>
                    <a:pt x="139" y="165"/>
                    <a:pt x="139" y="165"/>
                    <a:pt x="139" y="165"/>
                  </a:cubicBezTo>
                  <a:cubicBezTo>
                    <a:pt x="137" y="165"/>
                    <a:pt x="137" y="165"/>
                    <a:pt x="137" y="165"/>
                  </a:cubicBezTo>
                  <a:cubicBezTo>
                    <a:pt x="137" y="164"/>
                    <a:pt x="137" y="162"/>
                    <a:pt x="137" y="161"/>
                  </a:cubicBezTo>
                  <a:cubicBezTo>
                    <a:pt x="137" y="161"/>
                    <a:pt x="139" y="160"/>
                    <a:pt x="139" y="160"/>
                  </a:cubicBezTo>
                  <a:cubicBezTo>
                    <a:pt x="139" y="159"/>
                    <a:pt x="138" y="158"/>
                    <a:pt x="139" y="158"/>
                  </a:cubicBezTo>
                  <a:cubicBezTo>
                    <a:pt x="137" y="156"/>
                    <a:pt x="136" y="154"/>
                    <a:pt x="135" y="153"/>
                  </a:cubicBezTo>
                  <a:cubicBezTo>
                    <a:pt x="134" y="152"/>
                    <a:pt x="132" y="152"/>
                    <a:pt x="131" y="150"/>
                  </a:cubicBezTo>
                  <a:cubicBezTo>
                    <a:pt x="130" y="149"/>
                    <a:pt x="131" y="147"/>
                    <a:pt x="129" y="146"/>
                  </a:cubicBezTo>
                  <a:cubicBezTo>
                    <a:pt x="127" y="145"/>
                    <a:pt x="127" y="145"/>
                    <a:pt x="127" y="145"/>
                  </a:cubicBezTo>
                  <a:cubicBezTo>
                    <a:pt x="127" y="143"/>
                    <a:pt x="128" y="144"/>
                    <a:pt x="128" y="142"/>
                  </a:cubicBezTo>
                  <a:cubicBezTo>
                    <a:pt x="128" y="142"/>
                    <a:pt x="126" y="140"/>
                    <a:pt x="127" y="139"/>
                  </a:cubicBezTo>
                  <a:cubicBezTo>
                    <a:pt x="129" y="138"/>
                    <a:pt x="129" y="138"/>
                    <a:pt x="129" y="138"/>
                  </a:cubicBezTo>
                  <a:cubicBezTo>
                    <a:pt x="129" y="135"/>
                    <a:pt x="129" y="132"/>
                    <a:pt x="129" y="128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31" y="123"/>
                    <a:pt x="130" y="121"/>
                  </a:cubicBezTo>
                  <a:cubicBezTo>
                    <a:pt x="129" y="119"/>
                    <a:pt x="133" y="117"/>
                    <a:pt x="132" y="113"/>
                  </a:cubicBezTo>
                  <a:cubicBezTo>
                    <a:pt x="131" y="109"/>
                    <a:pt x="135" y="110"/>
                    <a:pt x="134" y="106"/>
                  </a:cubicBezTo>
                  <a:cubicBezTo>
                    <a:pt x="133" y="103"/>
                    <a:pt x="136" y="100"/>
                    <a:pt x="136" y="100"/>
                  </a:cubicBezTo>
                  <a:cubicBezTo>
                    <a:pt x="136" y="100"/>
                    <a:pt x="138" y="95"/>
                    <a:pt x="138" y="93"/>
                  </a:cubicBezTo>
                  <a:cubicBezTo>
                    <a:pt x="138" y="91"/>
                    <a:pt x="140" y="90"/>
                    <a:pt x="142" y="89"/>
                  </a:cubicBezTo>
                  <a:cubicBezTo>
                    <a:pt x="144" y="88"/>
                    <a:pt x="145" y="85"/>
                    <a:pt x="145" y="82"/>
                  </a:cubicBezTo>
                  <a:cubicBezTo>
                    <a:pt x="145" y="79"/>
                    <a:pt x="150" y="80"/>
                    <a:pt x="151" y="78"/>
                  </a:cubicBezTo>
                  <a:cubicBezTo>
                    <a:pt x="151" y="76"/>
                    <a:pt x="153" y="76"/>
                    <a:pt x="155" y="74"/>
                  </a:cubicBezTo>
                  <a:cubicBezTo>
                    <a:pt x="157" y="72"/>
                    <a:pt x="158" y="70"/>
                    <a:pt x="159" y="68"/>
                  </a:cubicBezTo>
                  <a:cubicBezTo>
                    <a:pt x="160" y="65"/>
                    <a:pt x="165" y="66"/>
                    <a:pt x="166" y="64"/>
                  </a:cubicBezTo>
                  <a:cubicBezTo>
                    <a:pt x="167" y="63"/>
                    <a:pt x="170" y="63"/>
                    <a:pt x="169" y="61"/>
                  </a:cubicBezTo>
                  <a:cubicBezTo>
                    <a:pt x="169" y="60"/>
                    <a:pt x="169" y="55"/>
                    <a:pt x="169" y="52"/>
                  </a:cubicBezTo>
                  <a:cubicBezTo>
                    <a:pt x="168" y="49"/>
                    <a:pt x="168" y="45"/>
                    <a:pt x="168" y="45"/>
                  </a:cubicBezTo>
                  <a:cubicBezTo>
                    <a:pt x="168" y="45"/>
                    <a:pt x="165" y="43"/>
                    <a:pt x="165" y="45"/>
                  </a:cubicBezTo>
                  <a:cubicBezTo>
                    <a:pt x="166" y="47"/>
                    <a:pt x="161" y="44"/>
                    <a:pt x="161" y="44"/>
                  </a:cubicBezTo>
                  <a:cubicBezTo>
                    <a:pt x="161" y="44"/>
                    <a:pt x="158" y="47"/>
                    <a:pt x="159" y="49"/>
                  </a:cubicBezTo>
                  <a:cubicBezTo>
                    <a:pt x="160" y="50"/>
                    <a:pt x="160" y="56"/>
                    <a:pt x="159" y="57"/>
                  </a:cubicBezTo>
                  <a:cubicBezTo>
                    <a:pt x="157" y="59"/>
                    <a:pt x="155" y="60"/>
                    <a:pt x="154" y="62"/>
                  </a:cubicBezTo>
                  <a:cubicBezTo>
                    <a:pt x="154" y="64"/>
                    <a:pt x="153" y="64"/>
                    <a:pt x="153" y="64"/>
                  </a:cubicBezTo>
                  <a:cubicBezTo>
                    <a:pt x="153" y="64"/>
                    <a:pt x="151" y="65"/>
                    <a:pt x="148" y="65"/>
                  </a:cubicBezTo>
                  <a:cubicBezTo>
                    <a:pt x="146" y="64"/>
                    <a:pt x="143" y="64"/>
                    <a:pt x="141" y="64"/>
                  </a:cubicBezTo>
                  <a:cubicBezTo>
                    <a:pt x="139" y="64"/>
                    <a:pt x="137" y="65"/>
                    <a:pt x="135" y="63"/>
                  </a:cubicBezTo>
                  <a:cubicBezTo>
                    <a:pt x="133" y="62"/>
                    <a:pt x="131" y="62"/>
                    <a:pt x="129" y="62"/>
                  </a:cubicBezTo>
                  <a:cubicBezTo>
                    <a:pt x="127" y="63"/>
                    <a:pt x="126" y="62"/>
                    <a:pt x="126" y="62"/>
                  </a:cubicBezTo>
                  <a:cubicBezTo>
                    <a:pt x="126" y="62"/>
                    <a:pt x="128" y="58"/>
                    <a:pt x="129" y="55"/>
                  </a:cubicBezTo>
                  <a:cubicBezTo>
                    <a:pt x="131" y="53"/>
                    <a:pt x="133" y="50"/>
                    <a:pt x="133" y="47"/>
                  </a:cubicBezTo>
                  <a:cubicBezTo>
                    <a:pt x="133" y="44"/>
                    <a:pt x="136" y="42"/>
                    <a:pt x="133" y="41"/>
                  </a:cubicBezTo>
                  <a:cubicBezTo>
                    <a:pt x="130" y="39"/>
                    <a:pt x="129" y="35"/>
                    <a:pt x="127" y="34"/>
                  </a:cubicBezTo>
                  <a:cubicBezTo>
                    <a:pt x="126" y="34"/>
                    <a:pt x="126" y="33"/>
                    <a:pt x="124" y="31"/>
                  </a:cubicBezTo>
                  <a:cubicBezTo>
                    <a:pt x="122" y="29"/>
                    <a:pt x="120" y="32"/>
                    <a:pt x="118" y="29"/>
                  </a:cubicBezTo>
                  <a:cubicBezTo>
                    <a:pt x="115" y="26"/>
                    <a:pt x="115" y="25"/>
                    <a:pt x="113" y="25"/>
                  </a:cubicBezTo>
                  <a:cubicBezTo>
                    <a:pt x="110" y="25"/>
                    <a:pt x="110" y="20"/>
                    <a:pt x="109" y="18"/>
                  </a:cubicBezTo>
                  <a:cubicBezTo>
                    <a:pt x="107" y="17"/>
                    <a:pt x="107" y="15"/>
                    <a:pt x="105" y="15"/>
                  </a:cubicBezTo>
                  <a:cubicBezTo>
                    <a:pt x="103" y="14"/>
                    <a:pt x="103" y="12"/>
                    <a:pt x="102" y="10"/>
                  </a:cubicBezTo>
                  <a:cubicBezTo>
                    <a:pt x="101" y="9"/>
                    <a:pt x="100" y="6"/>
                    <a:pt x="100" y="6"/>
                  </a:cubicBezTo>
                  <a:lnTo>
                    <a:pt x="95" y="3"/>
                  </a:lnTo>
                  <a:close/>
                  <a:moveTo>
                    <a:pt x="47" y="400"/>
                  </a:moveTo>
                  <a:cubicBezTo>
                    <a:pt x="48" y="400"/>
                    <a:pt x="48" y="400"/>
                    <a:pt x="48" y="400"/>
                  </a:cubicBezTo>
                  <a:cubicBezTo>
                    <a:pt x="50" y="400"/>
                    <a:pt x="50" y="401"/>
                    <a:pt x="51" y="401"/>
                  </a:cubicBezTo>
                  <a:cubicBezTo>
                    <a:pt x="53" y="402"/>
                    <a:pt x="53" y="402"/>
                    <a:pt x="53" y="402"/>
                  </a:cubicBezTo>
                  <a:cubicBezTo>
                    <a:pt x="53" y="401"/>
                    <a:pt x="53" y="401"/>
                    <a:pt x="53" y="401"/>
                  </a:cubicBezTo>
                  <a:cubicBezTo>
                    <a:pt x="53" y="401"/>
                    <a:pt x="56" y="403"/>
                    <a:pt x="56" y="403"/>
                  </a:cubicBezTo>
                  <a:cubicBezTo>
                    <a:pt x="56" y="403"/>
                    <a:pt x="59" y="403"/>
                    <a:pt x="60" y="402"/>
                  </a:cubicBezTo>
                  <a:cubicBezTo>
                    <a:pt x="61" y="401"/>
                    <a:pt x="61" y="401"/>
                    <a:pt x="61" y="401"/>
                  </a:cubicBezTo>
                  <a:cubicBezTo>
                    <a:pt x="63" y="401"/>
                    <a:pt x="65" y="401"/>
                    <a:pt x="67" y="401"/>
                  </a:cubicBezTo>
                  <a:cubicBezTo>
                    <a:pt x="66" y="402"/>
                    <a:pt x="68" y="402"/>
                    <a:pt x="68" y="402"/>
                  </a:cubicBezTo>
                  <a:cubicBezTo>
                    <a:pt x="68" y="401"/>
                    <a:pt x="68" y="400"/>
                    <a:pt x="69" y="399"/>
                  </a:cubicBezTo>
                  <a:cubicBezTo>
                    <a:pt x="66" y="398"/>
                    <a:pt x="63" y="397"/>
                    <a:pt x="60" y="396"/>
                  </a:cubicBezTo>
                  <a:cubicBezTo>
                    <a:pt x="59" y="396"/>
                    <a:pt x="57" y="397"/>
                    <a:pt x="56" y="396"/>
                  </a:cubicBezTo>
                  <a:cubicBezTo>
                    <a:pt x="55" y="396"/>
                    <a:pt x="54" y="393"/>
                    <a:pt x="53" y="392"/>
                  </a:cubicBezTo>
                  <a:cubicBezTo>
                    <a:pt x="52" y="392"/>
                    <a:pt x="51" y="392"/>
                    <a:pt x="50" y="391"/>
                  </a:cubicBezTo>
                  <a:cubicBezTo>
                    <a:pt x="49" y="390"/>
                    <a:pt x="49" y="389"/>
                    <a:pt x="48" y="388"/>
                  </a:cubicBezTo>
                  <a:cubicBezTo>
                    <a:pt x="48" y="387"/>
                    <a:pt x="47" y="387"/>
                    <a:pt x="46" y="386"/>
                  </a:cubicBezTo>
                  <a:cubicBezTo>
                    <a:pt x="44" y="385"/>
                    <a:pt x="42" y="382"/>
                    <a:pt x="42" y="380"/>
                  </a:cubicBezTo>
                  <a:cubicBezTo>
                    <a:pt x="41" y="380"/>
                    <a:pt x="41" y="380"/>
                    <a:pt x="41" y="380"/>
                  </a:cubicBezTo>
                  <a:cubicBezTo>
                    <a:pt x="41" y="379"/>
                    <a:pt x="42" y="378"/>
                    <a:pt x="43" y="378"/>
                  </a:cubicBezTo>
                  <a:cubicBezTo>
                    <a:pt x="42" y="376"/>
                    <a:pt x="42" y="374"/>
                    <a:pt x="40" y="372"/>
                  </a:cubicBezTo>
                  <a:cubicBezTo>
                    <a:pt x="39" y="373"/>
                    <a:pt x="41" y="371"/>
                    <a:pt x="39" y="372"/>
                  </a:cubicBezTo>
                  <a:cubicBezTo>
                    <a:pt x="41" y="401"/>
                    <a:pt x="41" y="401"/>
                    <a:pt x="41" y="401"/>
                  </a:cubicBezTo>
                  <a:cubicBezTo>
                    <a:pt x="41" y="401"/>
                    <a:pt x="44" y="400"/>
                    <a:pt x="47" y="400"/>
                  </a:cubicBezTo>
                  <a:close/>
                  <a:moveTo>
                    <a:pt x="78" y="396"/>
                  </a:moveTo>
                  <a:cubicBezTo>
                    <a:pt x="78" y="398"/>
                    <a:pt x="78" y="398"/>
                    <a:pt x="78" y="398"/>
                  </a:cubicBezTo>
                  <a:cubicBezTo>
                    <a:pt x="72" y="398"/>
                    <a:pt x="79" y="401"/>
                    <a:pt x="80" y="401"/>
                  </a:cubicBezTo>
                  <a:cubicBezTo>
                    <a:pt x="81" y="400"/>
                    <a:pt x="81" y="400"/>
                    <a:pt x="81" y="400"/>
                  </a:cubicBezTo>
                  <a:cubicBezTo>
                    <a:pt x="82" y="399"/>
                    <a:pt x="82" y="399"/>
                    <a:pt x="83" y="399"/>
                  </a:cubicBezTo>
                  <a:cubicBezTo>
                    <a:pt x="86" y="397"/>
                    <a:pt x="81" y="398"/>
                    <a:pt x="80" y="398"/>
                  </a:cubicBezTo>
                  <a:cubicBezTo>
                    <a:pt x="79" y="398"/>
                    <a:pt x="79" y="396"/>
                    <a:pt x="78" y="3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0" name="Google Shape;795;p9">
              <a:extLst>
                <a:ext uri="{FF2B5EF4-FFF2-40B4-BE49-F238E27FC236}">
                  <a16:creationId xmlns:a16="http://schemas.microsoft.com/office/drawing/2014/main" id="{7732EBE2-9B27-CB44-8330-EC431E6EAD62}"/>
                </a:ext>
              </a:extLst>
            </p:cNvPr>
            <p:cNvSpPr/>
            <p:nvPr/>
          </p:nvSpPr>
          <p:spPr>
            <a:xfrm>
              <a:off x="6326148" y="4381095"/>
              <a:ext cx="384431" cy="538922"/>
            </a:xfrm>
            <a:custGeom>
              <a:avLst/>
              <a:gdLst/>
              <a:ahLst/>
              <a:cxnLst/>
              <a:rect l="l" t="t" r="r" b="b"/>
              <a:pathLst>
                <a:path w="109" h="153" extrusionOk="0">
                  <a:moveTo>
                    <a:pt x="5" y="12"/>
                  </a:move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10" y="10"/>
                    <a:pt x="8" y="7"/>
                  </a:cubicBezTo>
                  <a:cubicBezTo>
                    <a:pt x="7" y="4"/>
                    <a:pt x="11" y="3"/>
                    <a:pt x="11" y="3"/>
                  </a:cubicBezTo>
                  <a:cubicBezTo>
                    <a:pt x="11" y="3"/>
                    <a:pt x="10" y="0"/>
                    <a:pt x="7" y="2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2" y="7"/>
                    <a:pt x="1" y="8"/>
                    <a:pt x="2" y="10"/>
                  </a:cubicBezTo>
                  <a:cubicBezTo>
                    <a:pt x="2" y="10"/>
                    <a:pt x="5" y="11"/>
                    <a:pt x="5" y="11"/>
                  </a:cubicBezTo>
                  <a:lnTo>
                    <a:pt x="5" y="12"/>
                  </a:lnTo>
                  <a:close/>
                  <a:moveTo>
                    <a:pt x="7" y="23"/>
                  </a:moveTo>
                  <a:cubicBezTo>
                    <a:pt x="7" y="24"/>
                    <a:pt x="7" y="25"/>
                    <a:pt x="8" y="26"/>
                  </a:cubicBezTo>
                  <a:cubicBezTo>
                    <a:pt x="8" y="28"/>
                    <a:pt x="9" y="31"/>
                    <a:pt x="10" y="33"/>
                  </a:cubicBezTo>
                  <a:cubicBezTo>
                    <a:pt x="10" y="33"/>
                    <a:pt x="12" y="34"/>
                    <a:pt x="12" y="35"/>
                  </a:cubicBezTo>
                  <a:cubicBezTo>
                    <a:pt x="13" y="37"/>
                    <a:pt x="12" y="39"/>
                    <a:pt x="13" y="41"/>
                  </a:cubicBezTo>
                  <a:cubicBezTo>
                    <a:pt x="13" y="41"/>
                    <a:pt x="15" y="42"/>
                    <a:pt x="15" y="43"/>
                  </a:cubicBezTo>
                  <a:cubicBezTo>
                    <a:pt x="15" y="44"/>
                    <a:pt x="14" y="44"/>
                    <a:pt x="14" y="47"/>
                  </a:cubicBezTo>
                  <a:cubicBezTo>
                    <a:pt x="14" y="47"/>
                    <a:pt x="16" y="49"/>
                    <a:pt x="16" y="49"/>
                  </a:cubicBezTo>
                  <a:cubicBezTo>
                    <a:pt x="16" y="50"/>
                    <a:pt x="15" y="50"/>
                    <a:pt x="15" y="51"/>
                  </a:cubicBezTo>
                  <a:cubicBezTo>
                    <a:pt x="14" y="52"/>
                    <a:pt x="16" y="51"/>
                    <a:pt x="16" y="53"/>
                  </a:cubicBezTo>
                  <a:cubicBezTo>
                    <a:pt x="15" y="53"/>
                    <a:pt x="14" y="54"/>
                    <a:pt x="14" y="54"/>
                  </a:cubicBezTo>
                  <a:cubicBezTo>
                    <a:pt x="13" y="55"/>
                    <a:pt x="13" y="59"/>
                    <a:pt x="14" y="61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5" y="65"/>
                    <a:pt x="14" y="66"/>
                    <a:pt x="14" y="68"/>
                  </a:cubicBezTo>
                  <a:cubicBezTo>
                    <a:pt x="14" y="69"/>
                    <a:pt x="17" y="71"/>
                    <a:pt x="18" y="72"/>
                  </a:cubicBezTo>
                  <a:cubicBezTo>
                    <a:pt x="19" y="77"/>
                    <a:pt x="19" y="86"/>
                    <a:pt x="18" y="91"/>
                  </a:cubicBezTo>
                  <a:cubicBezTo>
                    <a:pt x="17" y="93"/>
                    <a:pt x="13" y="95"/>
                    <a:pt x="13" y="96"/>
                  </a:cubicBezTo>
                  <a:cubicBezTo>
                    <a:pt x="12" y="97"/>
                    <a:pt x="13" y="99"/>
                    <a:pt x="13" y="100"/>
                  </a:cubicBezTo>
                  <a:cubicBezTo>
                    <a:pt x="12" y="101"/>
                    <a:pt x="9" y="102"/>
                    <a:pt x="8" y="104"/>
                  </a:cubicBezTo>
                  <a:cubicBezTo>
                    <a:pt x="7" y="108"/>
                    <a:pt x="8" y="112"/>
                    <a:pt x="8" y="116"/>
                  </a:cubicBezTo>
                  <a:cubicBezTo>
                    <a:pt x="7" y="116"/>
                    <a:pt x="6" y="117"/>
                    <a:pt x="6" y="117"/>
                  </a:cubicBezTo>
                  <a:cubicBezTo>
                    <a:pt x="5" y="118"/>
                    <a:pt x="6" y="120"/>
                    <a:pt x="5" y="122"/>
                  </a:cubicBezTo>
                  <a:cubicBezTo>
                    <a:pt x="4" y="123"/>
                    <a:pt x="1" y="127"/>
                    <a:pt x="0" y="129"/>
                  </a:cubicBezTo>
                  <a:cubicBezTo>
                    <a:pt x="0" y="132"/>
                    <a:pt x="1" y="135"/>
                    <a:pt x="2" y="137"/>
                  </a:cubicBezTo>
                  <a:cubicBezTo>
                    <a:pt x="2" y="139"/>
                    <a:pt x="0" y="139"/>
                    <a:pt x="0" y="140"/>
                  </a:cubicBezTo>
                  <a:cubicBezTo>
                    <a:pt x="0" y="140"/>
                    <a:pt x="1" y="142"/>
                    <a:pt x="1" y="143"/>
                  </a:cubicBezTo>
                  <a:cubicBezTo>
                    <a:pt x="1" y="143"/>
                    <a:pt x="4" y="143"/>
                    <a:pt x="7" y="144"/>
                  </a:cubicBezTo>
                  <a:cubicBezTo>
                    <a:pt x="10" y="145"/>
                    <a:pt x="10" y="141"/>
                    <a:pt x="12" y="141"/>
                  </a:cubicBezTo>
                  <a:cubicBezTo>
                    <a:pt x="14" y="141"/>
                    <a:pt x="17" y="144"/>
                    <a:pt x="17" y="144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55" y="145"/>
                    <a:pt x="57" y="148"/>
                    <a:pt x="59" y="148"/>
                  </a:cubicBezTo>
                  <a:cubicBezTo>
                    <a:pt x="61" y="148"/>
                    <a:pt x="60" y="151"/>
                    <a:pt x="63" y="150"/>
                  </a:cubicBezTo>
                  <a:cubicBezTo>
                    <a:pt x="66" y="149"/>
                    <a:pt x="67" y="153"/>
                    <a:pt x="70" y="152"/>
                  </a:cubicBezTo>
                  <a:cubicBezTo>
                    <a:pt x="72" y="150"/>
                    <a:pt x="71" y="152"/>
                    <a:pt x="73" y="152"/>
                  </a:cubicBezTo>
                  <a:cubicBezTo>
                    <a:pt x="75" y="151"/>
                    <a:pt x="80" y="153"/>
                    <a:pt x="80" y="153"/>
                  </a:cubicBezTo>
                  <a:cubicBezTo>
                    <a:pt x="80" y="153"/>
                    <a:pt x="95" y="150"/>
                    <a:pt x="101" y="150"/>
                  </a:cubicBezTo>
                  <a:cubicBezTo>
                    <a:pt x="96" y="150"/>
                    <a:pt x="99" y="146"/>
                    <a:pt x="95" y="143"/>
                  </a:cubicBezTo>
                  <a:cubicBezTo>
                    <a:pt x="91" y="139"/>
                    <a:pt x="92" y="141"/>
                    <a:pt x="91" y="137"/>
                  </a:cubicBezTo>
                  <a:cubicBezTo>
                    <a:pt x="90" y="133"/>
                    <a:pt x="89" y="132"/>
                    <a:pt x="89" y="132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8" y="93"/>
                    <a:pt x="108" y="93"/>
                    <a:pt x="108" y="93"/>
                  </a:cubicBezTo>
                  <a:cubicBezTo>
                    <a:pt x="108" y="93"/>
                    <a:pt x="108" y="92"/>
                    <a:pt x="108" y="90"/>
                  </a:cubicBezTo>
                  <a:cubicBezTo>
                    <a:pt x="108" y="88"/>
                    <a:pt x="108" y="87"/>
                    <a:pt x="108" y="86"/>
                  </a:cubicBezTo>
                  <a:cubicBezTo>
                    <a:pt x="107" y="84"/>
                    <a:pt x="109" y="83"/>
                    <a:pt x="109" y="81"/>
                  </a:cubicBezTo>
                  <a:cubicBezTo>
                    <a:pt x="109" y="78"/>
                    <a:pt x="108" y="74"/>
                    <a:pt x="108" y="74"/>
                  </a:cubicBezTo>
                  <a:cubicBezTo>
                    <a:pt x="108" y="74"/>
                    <a:pt x="103" y="74"/>
                    <a:pt x="102" y="74"/>
                  </a:cubicBezTo>
                  <a:cubicBezTo>
                    <a:pt x="100" y="74"/>
                    <a:pt x="99" y="73"/>
                    <a:pt x="98" y="75"/>
                  </a:cubicBezTo>
                  <a:cubicBezTo>
                    <a:pt x="97" y="76"/>
                    <a:pt x="96" y="76"/>
                    <a:pt x="94" y="74"/>
                  </a:cubicBezTo>
                  <a:cubicBezTo>
                    <a:pt x="92" y="73"/>
                    <a:pt x="93" y="71"/>
                    <a:pt x="92" y="68"/>
                  </a:cubicBezTo>
                  <a:cubicBezTo>
                    <a:pt x="92" y="66"/>
                    <a:pt x="92" y="65"/>
                    <a:pt x="93" y="64"/>
                  </a:cubicBezTo>
                  <a:cubicBezTo>
                    <a:pt x="94" y="62"/>
                    <a:pt x="94" y="60"/>
                    <a:pt x="92" y="58"/>
                  </a:cubicBezTo>
                  <a:cubicBezTo>
                    <a:pt x="90" y="57"/>
                    <a:pt x="92" y="56"/>
                    <a:pt x="90" y="53"/>
                  </a:cubicBezTo>
                  <a:cubicBezTo>
                    <a:pt x="89" y="51"/>
                    <a:pt x="89" y="50"/>
                    <a:pt x="89" y="48"/>
                  </a:cubicBezTo>
                  <a:cubicBezTo>
                    <a:pt x="88" y="45"/>
                    <a:pt x="90" y="43"/>
                    <a:pt x="88" y="42"/>
                  </a:cubicBezTo>
                  <a:cubicBezTo>
                    <a:pt x="86" y="41"/>
                    <a:pt x="88" y="38"/>
                    <a:pt x="87" y="36"/>
                  </a:cubicBezTo>
                  <a:cubicBezTo>
                    <a:pt x="86" y="32"/>
                    <a:pt x="79" y="34"/>
                    <a:pt x="79" y="34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29"/>
                    <a:pt x="78" y="31"/>
                    <a:pt x="74" y="31"/>
                  </a:cubicBezTo>
                  <a:cubicBezTo>
                    <a:pt x="71" y="31"/>
                    <a:pt x="70" y="30"/>
                    <a:pt x="69" y="31"/>
                  </a:cubicBezTo>
                  <a:cubicBezTo>
                    <a:pt x="67" y="33"/>
                    <a:pt x="68" y="37"/>
                    <a:pt x="69" y="38"/>
                  </a:cubicBezTo>
                  <a:cubicBezTo>
                    <a:pt x="70" y="39"/>
                    <a:pt x="67" y="41"/>
                    <a:pt x="66" y="39"/>
                  </a:cubicBezTo>
                  <a:cubicBezTo>
                    <a:pt x="64" y="38"/>
                    <a:pt x="63" y="41"/>
                    <a:pt x="61" y="41"/>
                  </a:cubicBezTo>
                  <a:cubicBezTo>
                    <a:pt x="59" y="41"/>
                    <a:pt x="57" y="42"/>
                    <a:pt x="55" y="40"/>
                  </a:cubicBezTo>
                  <a:cubicBezTo>
                    <a:pt x="54" y="38"/>
                    <a:pt x="53" y="39"/>
                    <a:pt x="53" y="36"/>
                  </a:cubicBezTo>
                  <a:cubicBezTo>
                    <a:pt x="52" y="32"/>
                    <a:pt x="53" y="31"/>
                    <a:pt x="52" y="29"/>
                  </a:cubicBezTo>
                  <a:cubicBezTo>
                    <a:pt x="51" y="26"/>
                    <a:pt x="52" y="25"/>
                    <a:pt x="51" y="23"/>
                  </a:cubicBezTo>
                  <a:cubicBezTo>
                    <a:pt x="51" y="22"/>
                    <a:pt x="49" y="18"/>
                    <a:pt x="49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25" y="18"/>
                    <a:pt x="21" y="17"/>
                  </a:cubicBezTo>
                  <a:cubicBezTo>
                    <a:pt x="17" y="17"/>
                    <a:pt x="14" y="18"/>
                    <a:pt x="12" y="20"/>
                  </a:cubicBezTo>
                  <a:cubicBezTo>
                    <a:pt x="10" y="22"/>
                    <a:pt x="7" y="23"/>
                    <a:pt x="7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1" name="Google Shape;796;p9">
              <a:extLst>
                <a:ext uri="{FF2B5EF4-FFF2-40B4-BE49-F238E27FC236}">
                  <a16:creationId xmlns:a16="http://schemas.microsoft.com/office/drawing/2014/main" id="{12BAAB49-DB53-4547-A490-2AFF0C379EEF}"/>
                </a:ext>
              </a:extLst>
            </p:cNvPr>
            <p:cNvSpPr/>
            <p:nvPr/>
          </p:nvSpPr>
          <p:spPr>
            <a:xfrm>
              <a:off x="6326148" y="4381095"/>
              <a:ext cx="384431" cy="538922"/>
            </a:xfrm>
            <a:custGeom>
              <a:avLst/>
              <a:gdLst/>
              <a:ahLst/>
              <a:cxnLst/>
              <a:rect l="l" t="t" r="r" b="b"/>
              <a:pathLst>
                <a:path w="109" h="153" extrusionOk="0">
                  <a:moveTo>
                    <a:pt x="5" y="12"/>
                  </a:move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10" y="10"/>
                    <a:pt x="8" y="7"/>
                  </a:cubicBezTo>
                  <a:cubicBezTo>
                    <a:pt x="7" y="4"/>
                    <a:pt x="11" y="3"/>
                    <a:pt x="11" y="3"/>
                  </a:cubicBezTo>
                  <a:cubicBezTo>
                    <a:pt x="11" y="3"/>
                    <a:pt x="10" y="0"/>
                    <a:pt x="7" y="2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2" y="7"/>
                    <a:pt x="1" y="8"/>
                    <a:pt x="2" y="10"/>
                  </a:cubicBezTo>
                  <a:cubicBezTo>
                    <a:pt x="2" y="10"/>
                    <a:pt x="5" y="11"/>
                    <a:pt x="5" y="11"/>
                  </a:cubicBezTo>
                  <a:lnTo>
                    <a:pt x="5" y="12"/>
                  </a:lnTo>
                  <a:close/>
                  <a:moveTo>
                    <a:pt x="7" y="23"/>
                  </a:moveTo>
                  <a:cubicBezTo>
                    <a:pt x="7" y="24"/>
                    <a:pt x="7" y="25"/>
                    <a:pt x="8" y="26"/>
                  </a:cubicBezTo>
                  <a:cubicBezTo>
                    <a:pt x="8" y="28"/>
                    <a:pt x="9" y="31"/>
                    <a:pt x="10" y="33"/>
                  </a:cubicBezTo>
                  <a:cubicBezTo>
                    <a:pt x="10" y="33"/>
                    <a:pt x="12" y="34"/>
                    <a:pt x="12" y="35"/>
                  </a:cubicBezTo>
                  <a:cubicBezTo>
                    <a:pt x="13" y="37"/>
                    <a:pt x="12" y="39"/>
                    <a:pt x="13" y="41"/>
                  </a:cubicBezTo>
                  <a:cubicBezTo>
                    <a:pt x="13" y="41"/>
                    <a:pt x="15" y="42"/>
                    <a:pt x="15" y="43"/>
                  </a:cubicBezTo>
                  <a:cubicBezTo>
                    <a:pt x="15" y="44"/>
                    <a:pt x="14" y="44"/>
                    <a:pt x="14" y="47"/>
                  </a:cubicBezTo>
                  <a:cubicBezTo>
                    <a:pt x="14" y="47"/>
                    <a:pt x="16" y="49"/>
                    <a:pt x="16" y="49"/>
                  </a:cubicBezTo>
                  <a:cubicBezTo>
                    <a:pt x="16" y="50"/>
                    <a:pt x="15" y="50"/>
                    <a:pt x="15" y="51"/>
                  </a:cubicBezTo>
                  <a:cubicBezTo>
                    <a:pt x="14" y="52"/>
                    <a:pt x="16" y="51"/>
                    <a:pt x="16" y="53"/>
                  </a:cubicBezTo>
                  <a:cubicBezTo>
                    <a:pt x="15" y="53"/>
                    <a:pt x="14" y="54"/>
                    <a:pt x="14" y="54"/>
                  </a:cubicBezTo>
                  <a:cubicBezTo>
                    <a:pt x="13" y="55"/>
                    <a:pt x="13" y="59"/>
                    <a:pt x="14" y="61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5" y="65"/>
                    <a:pt x="14" y="66"/>
                    <a:pt x="14" y="68"/>
                  </a:cubicBezTo>
                  <a:cubicBezTo>
                    <a:pt x="14" y="69"/>
                    <a:pt x="17" y="71"/>
                    <a:pt x="18" y="72"/>
                  </a:cubicBezTo>
                  <a:cubicBezTo>
                    <a:pt x="19" y="77"/>
                    <a:pt x="19" y="86"/>
                    <a:pt x="18" y="91"/>
                  </a:cubicBezTo>
                  <a:cubicBezTo>
                    <a:pt x="17" y="93"/>
                    <a:pt x="13" y="95"/>
                    <a:pt x="13" y="96"/>
                  </a:cubicBezTo>
                  <a:cubicBezTo>
                    <a:pt x="12" y="97"/>
                    <a:pt x="13" y="99"/>
                    <a:pt x="13" y="100"/>
                  </a:cubicBezTo>
                  <a:cubicBezTo>
                    <a:pt x="12" y="101"/>
                    <a:pt x="9" y="102"/>
                    <a:pt x="8" y="104"/>
                  </a:cubicBezTo>
                  <a:cubicBezTo>
                    <a:pt x="7" y="108"/>
                    <a:pt x="8" y="112"/>
                    <a:pt x="8" y="116"/>
                  </a:cubicBezTo>
                  <a:cubicBezTo>
                    <a:pt x="7" y="116"/>
                    <a:pt x="6" y="117"/>
                    <a:pt x="6" y="117"/>
                  </a:cubicBezTo>
                  <a:cubicBezTo>
                    <a:pt x="5" y="118"/>
                    <a:pt x="6" y="120"/>
                    <a:pt x="5" y="122"/>
                  </a:cubicBezTo>
                  <a:cubicBezTo>
                    <a:pt x="4" y="123"/>
                    <a:pt x="1" y="127"/>
                    <a:pt x="0" y="129"/>
                  </a:cubicBezTo>
                  <a:cubicBezTo>
                    <a:pt x="0" y="132"/>
                    <a:pt x="1" y="135"/>
                    <a:pt x="2" y="137"/>
                  </a:cubicBezTo>
                  <a:cubicBezTo>
                    <a:pt x="2" y="139"/>
                    <a:pt x="0" y="139"/>
                    <a:pt x="0" y="140"/>
                  </a:cubicBezTo>
                  <a:cubicBezTo>
                    <a:pt x="0" y="140"/>
                    <a:pt x="1" y="142"/>
                    <a:pt x="1" y="143"/>
                  </a:cubicBezTo>
                  <a:cubicBezTo>
                    <a:pt x="1" y="143"/>
                    <a:pt x="4" y="143"/>
                    <a:pt x="7" y="144"/>
                  </a:cubicBezTo>
                  <a:cubicBezTo>
                    <a:pt x="10" y="145"/>
                    <a:pt x="10" y="141"/>
                    <a:pt x="12" y="141"/>
                  </a:cubicBezTo>
                  <a:cubicBezTo>
                    <a:pt x="14" y="141"/>
                    <a:pt x="17" y="144"/>
                    <a:pt x="17" y="144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55" y="145"/>
                    <a:pt x="57" y="148"/>
                    <a:pt x="59" y="148"/>
                  </a:cubicBezTo>
                  <a:cubicBezTo>
                    <a:pt x="61" y="148"/>
                    <a:pt x="60" y="151"/>
                    <a:pt x="63" y="150"/>
                  </a:cubicBezTo>
                  <a:cubicBezTo>
                    <a:pt x="66" y="149"/>
                    <a:pt x="67" y="153"/>
                    <a:pt x="70" y="152"/>
                  </a:cubicBezTo>
                  <a:cubicBezTo>
                    <a:pt x="72" y="150"/>
                    <a:pt x="71" y="152"/>
                    <a:pt x="73" y="152"/>
                  </a:cubicBezTo>
                  <a:cubicBezTo>
                    <a:pt x="75" y="151"/>
                    <a:pt x="80" y="153"/>
                    <a:pt x="80" y="153"/>
                  </a:cubicBezTo>
                  <a:cubicBezTo>
                    <a:pt x="80" y="153"/>
                    <a:pt x="95" y="150"/>
                    <a:pt x="101" y="150"/>
                  </a:cubicBezTo>
                  <a:cubicBezTo>
                    <a:pt x="96" y="150"/>
                    <a:pt x="99" y="146"/>
                    <a:pt x="95" y="143"/>
                  </a:cubicBezTo>
                  <a:cubicBezTo>
                    <a:pt x="91" y="139"/>
                    <a:pt x="92" y="141"/>
                    <a:pt x="91" y="137"/>
                  </a:cubicBezTo>
                  <a:cubicBezTo>
                    <a:pt x="90" y="133"/>
                    <a:pt x="89" y="132"/>
                    <a:pt x="89" y="132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8" y="93"/>
                    <a:pt x="108" y="93"/>
                    <a:pt x="108" y="93"/>
                  </a:cubicBezTo>
                  <a:cubicBezTo>
                    <a:pt x="108" y="93"/>
                    <a:pt x="108" y="92"/>
                    <a:pt x="108" y="90"/>
                  </a:cubicBezTo>
                  <a:cubicBezTo>
                    <a:pt x="108" y="88"/>
                    <a:pt x="108" y="87"/>
                    <a:pt x="108" y="86"/>
                  </a:cubicBezTo>
                  <a:cubicBezTo>
                    <a:pt x="107" y="84"/>
                    <a:pt x="109" y="83"/>
                    <a:pt x="109" y="81"/>
                  </a:cubicBezTo>
                  <a:cubicBezTo>
                    <a:pt x="109" y="78"/>
                    <a:pt x="108" y="74"/>
                    <a:pt x="108" y="74"/>
                  </a:cubicBezTo>
                  <a:cubicBezTo>
                    <a:pt x="108" y="74"/>
                    <a:pt x="103" y="74"/>
                    <a:pt x="102" y="74"/>
                  </a:cubicBezTo>
                  <a:cubicBezTo>
                    <a:pt x="100" y="74"/>
                    <a:pt x="99" y="73"/>
                    <a:pt x="98" y="75"/>
                  </a:cubicBezTo>
                  <a:cubicBezTo>
                    <a:pt x="97" y="76"/>
                    <a:pt x="96" y="76"/>
                    <a:pt x="94" y="74"/>
                  </a:cubicBezTo>
                  <a:cubicBezTo>
                    <a:pt x="92" y="73"/>
                    <a:pt x="93" y="71"/>
                    <a:pt x="92" y="68"/>
                  </a:cubicBezTo>
                  <a:cubicBezTo>
                    <a:pt x="92" y="66"/>
                    <a:pt x="92" y="65"/>
                    <a:pt x="93" y="64"/>
                  </a:cubicBezTo>
                  <a:cubicBezTo>
                    <a:pt x="94" y="62"/>
                    <a:pt x="94" y="60"/>
                    <a:pt x="92" y="58"/>
                  </a:cubicBezTo>
                  <a:cubicBezTo>
                    <a:pt x="90" y="57"/>
                    <a:pt x="92" y="56"/>
                    <a:pt x="90" y="53"/>
                  </a:cubicBezTo>
                  <a:cubicBezTo>
                    <a:pt x="89" y="51"/>
                    <a:pt x="89" y="50"/>
                    <a:pt x="89" y="48"/>
                  </a:cubicBezTo>
                  <a:cubicBezTo>
                    <a:pt x="88" y="45"/>
                    <a:pt x="90" y="43"/>
                    <a:pt x="88" y="42"/>
                  </a:cubicBezTo>
                  <a:cubicBezTo>
                    <a:pt x="86" y="41"/>
                    <a:pt x="88" y="38"/>
                    <a:pt x="87" y="36"/>
                  </a:cubicBezTo>
                  <a:cubicBezTo>
                    <a:pt x="86" y="32"/>
                    <a:pt x="79" y="34"/>
                    <a:pt x="79" y="34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29"/>
                    <a:pt x="78" y="31"/>
                    <a:pt x="74" y="31"/>
                  </a:cubicBezTo>
                  <a:cubicBezTo>
                    <a:pt x="71" y="31"/>
                    <a:pt x="70" y="30"/>
                    <a:pt x="69" y="31"/>
                  </a:cubicBezTo>
                  <a:cubicBezTo>
                    <a:pt x="67" y="33"/>
                    <a:pt x="68" y="37"/>
                    <a:pt x="69" y="38"/>
                  </a:cubicBezTo>
                  <a:cubicBezTo>
                    <a:pt x="70" y="39"/>
                    <a:pt x="67" y="41"/>
                    <a:pt x="66" y="39"/>
                  </a:cubicBezTo>
                  <a:cubicBezTo>
                    <a:pt x="64" y="38"/>
                    <a:pt x="63" y="41"/>
                    <a:pt x="61" y="41"/>
                  </a:cubicBezTo>
                  <a:cubicBezTo>
                    <a:pt x="59" y="41"/>
                    <a:pt x="57" y="42"/>
                    <a:pt x="55" y="40"/>
                  </a:cubicBezTo>
                  <a:cubicBezTo>
                    <a:pt x="54" y="38"/>
                    <a:pt x="53" y="39"/>
                    <a:pt x="53" y="36"/>
                  </a:cubicBezTo>
                  <a:cubicBezTo>
                    <a:pt x="52" y="32"/>
                    <a:pt x="53" y="31"/>
                    <a:pt x="52" y="29"/>
                  </a:cubicBezTo>
                  <a:cubicBezTo>
                    <a:pt x="51" y="26"/>
                    <a:pt x="52" y="25"/>
                    <a:pt x="51" y="23"/>
                  </a:cubicBezTo>
                  <a:cubicBezTo>
                    <a:pt x="51" y="22"/>
                    <a:pt x="49" y="18"/>
                    <a:pt x="49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25" y="18"/>
                    <a:pt x="21" y="17"/>
                  </a:cubicBezTo>
                  <a:cubicBezTo>
                    <a:pt x="17" y="17"/>
                    <a:pt x="14" y="18"/>
                    <a:pt x="12" y="20"/>
                  </a:cubicBezTo>
                  <a:cubicBezTo>
                    <a:pt x="10" y="22"/>
                    <a:pt x="7" y="23"/>
                    <a:pt x="7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2" name="Google Shape;797;p9">
              <a:extLst>
                <a:ext uri="{FF2B5EF4-FFF2-40B4-BE49-F238E27FC236}">
                  <a16:creationId xmlns:a16="http://schemas.microsoft.com/office/drawing/2014/main" id="{7533A77E-CEED-4C48-99EC-537E8EB73238}"/>
                </a:ext>
              </a:extLst>
            </p:cNvPr>
            <p:cNvSpPr/>
            <p:nvPr/>
          </p:nvSpPr>
          <p:spPr>
            <a:xfrm>
              <a:off x="6020759" y="2554150"/>
              <a:ext cx="10778" cy="14371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3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0"/>
                    <a:pt x="3" y="2"/>
                  </a:cubicBezTo>
                  <a:lnTo>
                    <a:pt x="3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3" name="Google Shape;798;p9">
              <a:extLst>
                <a:ext uri="{FF2B5EF4-FFF2-40B4-BE49-F238E27FC236}">
                  <a16:creationId xmlns:a16="http://schemas.microsoft.com/office/drawing/2014/main" id="{F6769C87-C218-1A42-81EC-619018E74927}"/>
                </a:ext>
              </a:extLst>
            </p:cNvPr>
            <p:cNvSpPr/>
            <p:nvPr/>
          </p:nvSpPr>
          <p:spPr>
            <a:xfrm>
              <a:off x="6020759" y="2554150"/>
              <a:ext cx="10778" cy="14371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3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0"/>
                    <a:pt x="3" y="2"/>
                  </a:cubicBezTo>
                  <a:lnTo>
                    <a:pt x="3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4" name="Google Shape;799;p9">
              <a:extLst>
                <a:ext uri="{FF2B5EF4-FFF2-40B4-BE49-F238E27FC236}">
                  <a16:creationId xmlns:a16="http://schemas.microsoft.com/office/drawing/2014/main" id="{C68D2942-1469-C54F-9F9E-9AB29855EF2F}"/>
                </a:ext>
              </a:extLst>
            </p:cNvPr>
            <p:cNvSpPr/>
            <p:nvPr/>
          </p:nvSpPr>
          <p:spPr>
            <a:xfrm>
              <a:off x="5724353" y="2787683"/>
              <a:ext cx="596407" cy="714969"/>
            </a:xfrm>
            <a:custGeom>
              <a:avLst/>
              <a:gdLst/>
              <a:ahLst/>
              <a:cxnLst/>
              <a:rect l="l" t="t" r="r" b="b"/>
              <a:pathLst>
                <a:path w="169" h="203" extrusionOk="0">
                  <a:moveTo>
                    <a:pt x="169" y="154"/>
                  </a:moveTo>
                  <a:cubicBezTo>
                    <a:pt x="122" y="189"/>
                    <a:pt x="122" y="189"/>
                    <a:pt x="122" y="189"/>
                  </a:cubicBezTo>
                  <a:cubicBezTo>
                    <a:pt x="117" y="198"/>
                    <a:pt x="117" y="198"/>
                    <a:pt x="117" y="198"/>
                  </a:cubicBezTo>
                  <a:cubicBezTo>
                    <a:pt x="105" y="200"/>
                    <a:pt x="105" y="200"/>
                    <a:pt x="105" y="200"/>
                  </a:cubicBezTo>
                  <a:cubicBezTo>
                    <a:pt x="105" y="200"/>
                    <a:pt x="96" y="203"/>
                    <a:pt x="96" y="202"/>
                  </a:cubicBezTo>
                  <a:cubicBezTo>
                    <a:pt x="97" y="201"/>
                    <a:pt x="97" y="199"/>
                    <a:pt x="96" y="197"/>
                  </a:cubicBezTo>
                  <a:cubicBezTo>
                    <a:pt x="95" y="195"/>
                    <a:pt x="95" y="196"/>
                    <a:pt x="96" y="192"/>
                  </a:cubicBezTo>
                  <a:cubicBezTo>
                    <a:pt x="97" y="188"/>
                    <a:pt x="95" y="189"/>
                    <a:pt x="93" y="187"/>
                  </a:cubicBezTo>
                  <a:cubicBezTo>
                    <a:pt x="91" y="186"/>
                    <a:pt x="89" y="186"/>
                    <a:pt x="87" y="184"/>
                  </a:cubicBezTo>
                  <a:cubicBezTo>
                    <a:pt x="84" y="183"/>
                    <a:pt x="84" y="180"/>
                    <a:pt x="84" y="180"/>
                  </a:cubicBezTo>
                  <a:cubicBezTo>
                    <a:pt x="29" y="138"/>
                    <a:pt x="29" y="138"/>
                    <a:pt x="29" y="138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1" y="99"/>
                    <a:pt x="2" y="97"/>
                  </a:cubicBezTo>
                  <a:cubicBezTo>
                    <a:pt x="4" y="96"/>
                    <a:pt x="5" y="94"/>
                    <a:pt x="7" y="93"/>
                  </a:cubicBezTo>
                  <a:cubicBezTo>
                    <a:pt x="8" y="91"/>
                    <a:pt x="10" y="90"/>
                    <a:pt x="13" y="89"/>
                  </a:cubicBezTo>
                  <a:cubicBezTo>
                    <a:pt x="17" y="89"/>
                    <a:pt x="20" y="89"/>
                    <a:pt x="22" y="86"/>
                  </a:cubicBezTo>
                  <a:cubicBezTo>
                    <a:pt x="25" y="82"/>
                    <a:pt x="25" y="84"/>
                    <a:pt x="28" y="84"/>
                  </a:cubicBezTo>
                  <a:cubicBezTo>
                    <a:pt x="30" y="83"/>
                    <a:pt x="30" y="82"/>
                    <a:pt x="34" y="80"/>
                  </a:cubicBezTo>
                  <a:cubicBezTo>
                    <a:pt x="37" y="78"/>
                    <a:pt x="40" y="70"/>
                    <a:pt x="40" y="70"/>
                  </a:cubicBezTo>
                  <a:cubicBezTo>
                    <a:pt x="40" y="70"/>
                    <a:pt x="43" y="70"/>
                    <a:pt x="46" y="68"/>
                  </a:cubicBezTo>
                  <a:cubicBezTo>
                    <a:pt x="48" y="66"/>
                    <a:pt x="47" y="66"/>
                    <a:pt x="47" y="63"/>
                  </a:cubicBezTo>
                  <a:cubicBezTo>
                    <a:pt x="47" y="60"/>
                    <a:pt x="52" y="60"/>
                    <a:pt x="52" y="58"/>
                  </a:cubicBezTo>
                  <a:cubicBezTo>
                    <a:pt x="52" y="55"/>
                    <a:pt x="57" y="54"/>
                    <a:pt x="58" y="52"/>
                  </a:cubicBezTo>
                  <a:cubicBezTo>
                    <a:pt x="60" y="51"/>
                    <a:pt x="58" y="49"/>
                    <a:pt x="56" y="47"/>
                  </a:cubicBezTo>
                  <a:cubicBezTo>
                    <a:pt x="55" y="44"/>
                    <a:pt x="55" y="44"/>
                    <a:pt x="55" y="41"/>
                  </a:cubicBezTo>
                  <a:cubicBezTo>
                    <a:pt x="55" y="38"/>
                    <a:pt x="52" y="39"/>
                    <a:pt x="52" y="36"/>
                  </a:cubicBezTo>
                  <a:cubicBezTo>
                    <a:pt x="52" y="33"/>
                    <a:pt x="53" y="31"/>
                    <a:pt x="54" y="28"/>
                  </a:cubicBezTo>
                  <a:cubicBezTo>
                    <a:pt x="54" y="26"/>
                    <a:pt x="51" y="22"/>
                    <a:pt x="51" y="22"/>
                  </a:cubicBezTo>
                  <a:cubicBezTo>
                    <a:pt x="52" y="22"/>
                    <a:pt x="53" y="21"/>
                    <a:pt x="54" y="21"/>
                  </a:cubicBezTo>
                  <a:cubicBezTo>
                    <a:pt x="55" y="20"/>
                    <a:pt x="56" y="21"/>
                    <a:pt x="57" y="21"/>
                  </a:cubicBezTo>
                  <a:cubicBezTo>
                    <a:pt x="59" y="19"/>
                    <a:pt x="60" y="15"/>
                    <a:pt x="63" y="14"/>
                  </a:cubicBezTo>
                  <a:cubicBezTo>
                    <a:pt x="66" y="13"/>
                    <a:pt x="68" y="14"/>
                    <a:pt x="70" y="13"/>
                  </a:cubicBezTo>
                  <a:cubicBezTo>
                    <a:pt x="72" y="13"/>
                    <a:pt x="73" y="10"/>
                    <a:pt x="74" y="9"/>
                  </a:cubicBezTo>
                  <a:cubicBezTo>
                    <a:pt x="76" y="9"/>
                    <a:pt x="78" y="10"/>
                    <a:pt x="79" y="9"/>
                  </a:cubicBezTo>
                  <a:cubicBezTo>
                    <a:pt x="79" y="9"/>
                    <a:pt x="79" y="7"/>
                    <a:pt x="80" y="7"/>
                  </a:cubicBezTo>
                  <a:cubicBezTo>
                    <a:pt x="81" y="6"/>
                    <a:pt x="83" y="6"/>
                    <a:pt x="85" y="5"/>
                  </a:cubicBezTo>
                  <a:cubicBezTo>
                    <a:pt x="85" y="5"/>
                    <a:pt x="86" y="3"/>
                    <a:pt x="86" y="3"/>
                  </a:cubicBezTo>
                  <a:cubicBezTo>
                    <a:pt x="88" y="3"/>
                    <a:pt x="92" y="5"/>
                    <a:pt x="94" y="5"/>
                  </a:cubicBezTo>
                  <a:cubicBezTo>
                    <a:pt x="99" y="5"/>
                    <a:pt x="101" y="2"/>
                    <a:pt x="105" y="2"/>
                  </a:cubicBezTo>
                  <a:cubicBezTo>
                    <a:pt x="109" y="2"/>
                    <a:pt x="111" y="3"/>
                    <a:pt x="115" y="2"/>
                  </a:cubicBezTo>
                  <a:cubicBezTo>
                    <a:pt x="115" y="2"/>
                    <a:pt x="115" y="3"/>
                    <a:pt x="115" y="3"/>
                  </a:cubicBezTo>
                  <a:cubicBezTo>
                    <a:pt x="117" y="4"/>
                    <a:pt x="118" y="2"/>
                    <a:pt x="119" y="2"/>
                  </a:cubicBezTo>
                  <a:cubicBezTo>
                    <a:pt x="122" y="2"/>
                    <a:pt x="122" y="3"/>
                    <a:pt x="124" y="3"/>
                  </a:cubicBezTo>
                  <a:cubicBezTo>
                    <a:pt x="124" y="1"/>
                    <a:pt x="124" y="1"/>
                    <a:pt x="124" y="1"/>
                  </a:cubicBezTo>
                  <a:cubicBezTo>
                    <a:pt x="126" y="1"/>
                    <a:pt x="127" y="1"/>
                    <a:pt x="128" y="0"/>
                  </a:cubicBezTo>
                  <a:cubicBezTo>
                    <a:pt x="130" y="2"/>
                    <a:pt x="131" y="2"/>
                    <a:pt x="132" y="5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4" y="3"/>
                    <a:pt x="134" y="2"/>
                    <a:pt x="135" y="1"/>
                  </a:cubicBezTo>
                  <a:cubicBezTo>
                    <a:pt x="136" y="1"/>
                    <a:pt x="137" y="1"/>
                    <a:pt x="138" y="2"/>
                  </a:cubicBezTo>
                  <a:cubicBezTo>
                    <a:pt x="138" y="2"/>
                    <a:pt x="137" y="9"/>
                    <a:pt x="139" y="10"/>
                  </a:cubicBezTo>
                  <a:cubicBezTo>
                    <a:pt x="141" y="11"/>
                    <a:pt x="140" y="13"/>
                    <a:pt x="140" y="15"/>
                  </a:cubicBezTo>
                  <a:cubicBezTo>
                    <a:pt x="140" y="17"/>
                    <a:pt x="142" y="20"/>
                    <a:pt x="142" y="24"/>
                  </a:cubicBezTo>
                  <a:cubicBezTo>
                    <a:pt x="143" y="27"/>
                    <a:pt x="140" y="26"/>
                    <a:pt x="140" y="28"/>
                  </a:cubicBezTo>
                  <a:cubicBezTo>
                    <a:pt x="140" y="30"/>
                    <a:pt x="138" y="33"/>
                    <a:pt x="136" y="34"/>
                  </a:cubicBezTo>
                  <a:cubicBezTo>
                    <a:pt x="134" y="34"/>
                    <a:pt x="133" y="33"/>
                    <a:pt x="133" y="36"/>
                  </a:cubicBezTo>
                  <a:cubicBezTo>
                    <a:pt x="133" y="39"/>
                    <a:pt x="134" y="46"/>
                    <a:pt x="134" y="46"/>
                  </a:cubicBezTo>
                  <a:cubicBezTo>
                    <a:pt x="134" y="46"/>
                    <a:pt x="137" y="45"/>
                    <a:pt x="138" y="47"/>
                  </a:cubicBezTo>
                  <a:cubicBezTo>
                    <a:pt x="139" y="49"/>
                    <a:pt x="140" y="55"/>
                    <a:pt x="140" y="55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7" y="76"/>
                    <a:pt x="147" y="76"/>
                    <a:pt x="146" y="77"/>
                  </a:cubicBezTo>
                  <a:cubicBezTo>
                    <a:pt x="145" y="78"/>
                    <a:pt x="148" y="81"/>
                    <a:pt x="148" y="81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50" y="102"/>
                    <a:pt x="146" y="105"/>
                    <a:pt x="147" y="105"/>
                  </a:cubicBezTo>
                  <a:cubicBezTo>
                    <a:pt x="149" y="105"/>
                    <a:pt x="148" y="108"/>
                    <a:pt x="148" y="108"/>
                  </a:cubicBezTo>
                  <a:cubicBezTo>
                    <a:pt x="148" y="108"/>
                    <a:pt x="148" y="116"/>
                    <a:pt x="147" y="120"/>
                  </a:cubicBezTo>
                  <a:cubicBezTo>
                    <a:pt x="147" y="123"/>
                    <a:pt x="142" y="124"/>
                    <a:pt x="142" y="124"/>
                  </a:cubicBezTo>
                  <a:cubicBezTo>
                    <a:pt x="142" y="124"/>
                    <a:pt x="143" y="126"/>
                    <a:pt x="145" y="128"/>
                  </a:cubicBezTo>
                  <a:cubicBezTo>
                    <a:pt x="146" y="130"/>
                    <a:pt x="146" y="133"/>
                    <a:pt x="148" y="134"/>
                  </a:cubicBezTo>
                  <a:cubicBezTo>
                    <a:pt x="150" y="136"/>
                    <a:pt x="150" y="137"/>
                    <a:pt x="150" y="140"/>
                  </a:cubicBezTo>
                  <a:cubicBezTo>
                    <a:pt x="150" y="142"/>
                    <a:pt x="152" y="145"/>
                    <a:pt x="154" y="145"/>
                  </a:cubicBezTo>
                  <a:cubicBezTo>
                    <a:pt x="156" y="145"/>
                    <a:pt x="158" y="146"/>
                    <a:pt x="160" y="147"/>
                  </a:cubicBezTo>
                  <a:cubicBezTo>
                    <a:pt x="162" y="147"/>
                    <a:pt x="162" y="150"/>
                    <a:pt x="164" y="150"/>
                  </a:cubicBezTo>
                  <a:cubicBezTo>
                    <a:pt x="166" y="150"/>
                    <a:pt x="169" y="154"/>
                    <a:pt x="169" y="1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5" name="Google Shape;800;p9">
              <a:extLst>
                <a:ext uri="{FF2B5EF4-FFF2-40B4-BE49-F238E27FC236}">
                  <a16:creationId xmlns:a16="http://schemas.microsoft.com/office/drawing/2014/main" id="{584A4DBF-D39D-4045-8F87-5A4E095710FC}"/>
                </a:ext>
              </a:extLst>
            </p:cNvPr>
            <p:cNvSpPr/>
            <p:nvPr/>
          </p:nvSpPr>
          <p:spPr>
            <a:xfrm>
              <a:off x="5724353" y="2787683"/>
              <a:ext cx="596407" cy="714969"/>
            </a:xfrm>
            <a:custGeom>
              <a:avLst/>
              <a:gdLst/>
              <a:ahLst/>
              <a:cxnLst/>
              <a:rect l="l" t="t" r="r" b="b"/>
              <a:pathLst>
                <a:path w="169" h="203" extrusionOk="0">
                  <a:moveTo>
                    <a:pt x="169" y="154"/>
                  </a:moveTo>
                  <a:cubicBezTo>
                    <a:pt x="122" y="189"/>
                    <a:pt x="122" y="189"/>
                    <a:pt x="122" y="189"/>
                  </a:cubicBezTo>
                  <a:cubicBezTo>
                    <a:pt x="117" y="198"/>
                    <a:pt x="117" y="198"/>
                    <a:pt x="117" y="198"/>
                  </a:cubicBezTo>
                  <a:cubicBezTo>
                    <a:pt x="105" y="200"/>
                    <a:pt x="105" y="200"/>
                    <a:pt x="105" y="200"/>
                  </a:cubicBezTo>
                  <a:cubicBezTo>
                    <a:pt x="105" y="200"/>
                    <a:pt x="96" y="203"/>
                    <a:pt x="96" y="202"/>
                  </a:cubicBezTo>
                  <a:cubicBezTo>
                    <a:pt x="97" y="201"/>
                    <a:pt x="97" y="199"/>
                    <a:pt x="96" y="197"/>
                  </a:cubicBezTo>
                  <a:cubicBezTo>
                    <a:pt x="95" y="195"/>
                    <a:pt x="95" y="196"/>
                    <a:pt x="96" y="192"/>
                  </a:cubicBezTo>
                  <a:cubicBezTo>
                    <a:pt x="97" y="188"/>
                    <a:pt x="95" y="189"/>
                    <a:pt x="93" y="187"/>
                  </a:cubicBezTo>
                  <a:cubicBezTo>
                    <a:pt x="91" y="186"/>
                    <a:pt x="89" y="186"/>
                    <a:pt x="87" y="184"/>
                  </a:cubicBezTo>
                  <a:cubicBezTo>
                    <a:pt x="84" y="183"/>
                    <a:pt x="84" y="180"/>
                    <a:pt x="84" y="180"/>
                  </a:cubicBezTo>
                  <a:cubicBezTo>
                    <a:pt x="29" y="138"/>
                    <a:pt x="29" y="138"/>
                    <a:pt x="29" y="138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1" y="99"/>
                    <a:pt x="2" y="97"/>
                  </a:cubicBezTo>
                  <a:cubicBezTo>
                    <a:pt x="4" y="96"/>
                    <a:pt x="5" y="94"/>
                    <a:pt x="7" y="93"/>
                  </a:cubicBezTo>
                  <a:cubicBezTo>
                    <a:pt x="8" y="91"/>
                    <a:pt x="10" y="90"/>
                    <a:pt x="13" y="89"/>
                  </a:cubicBezTo>
                  <a:cubicBezTo>
                    <a:pt x="17" y="89"/>
                    <a:pt x="20" y="89"/>
                    <a:pt x="22" y="86"/>
                  </a:cubicBezTo>
                  <a:cubicBezTo>
                    <a:pt x="25" y="82"/>
                    <a:pt x="25" y="84"/>
                    <a:pt x="28" y="84"/>
                  </a:cubicBezTo>
                  <a:cubicBezTo>
                    <a:pt x="30" y="83"/>
                    <a:pt x="30" y="82"/>
                    <a:pt x="34" y="80"/>
                  </a:cubicBezTo>
                  <a:cubicBezTo>
                    <a:pt x="37" y="78"/>
                    <a:pt x="40" y="70"/>
                    <a:pt x="40" y="70"/>
                  </a:cubicBezTo>
                  <a:cubicBezTo>
                    <a:pt x="40" y="70"/>
                    <a:pt x="43" y="70"/>
                    <a:pt x="46" y="68"/>
                  </a:cubicBezTo>
                  <a:cubicBezTo>
                    <a:pt x="48" y="66"/>
                    <a:pt x="47" y="66"/>
                    <a:pt x="47" y="63"/>
                  </a:cubicBezTo>
                  <a:cubicBezTo>
                    <a:pt x="47" y="60"/>
                    <a:pt x="52" y="60"/>
                    <a:pt x="52" y="58"/>
                  </a:cubicBezTo>
                  <a:cubicBezTo>
                    <a:pt x="52" y="55"/>
                    <a:pt x="57" y="54"/>
                    <a:pt x="58" y="52"/>
                  </a:cubicBezTo>
                  <a:cubicBezTo>
                    <a:pt x="60" y="51"/>
                    <a:pt x="58" y="49"/>
                    <a:pt x="56" y="47"/>
                  </a:cubicBezTo>
                  <a:cubicBezTo>
                    <a:pt x="55" y="44"/>
                    <a:pt x="55" y="44"/>
                    <a:pt x="55" y="41"/>
                  </a:cubicBezTo>
                  <a:cubicBezTo>
                    <a:pt x="55" y="38"/>
                    <a:pt x="52" y="39"/>
                    <a:pt x="52" y="36"/>
                  </a:cubicBezTo>
                  <a:cubicBezTo>
                    <a:pt x="52" y="33"/>
                    <a:pt x="53" y="31"/>
                    <a:pt x="54" y="28"/>
                  </a:cubicBezTo>
                  <a:cubicBezTo>
                    <a:pt x="54" y="26"/>
                    <a:pt x="51" y="22"/>
                    <a:pt x="51" y="22"/>
                  </a:cubicBezTo>
                  <a:cubicBezTo>
                    <a:pt x="52" y="22"/>
                    <a:pt x="53" y="21"/>
                    <a:pt x="54" y="21"/>
                  </a:cubicBezTo>
                  <a:cubicBezTo>
                    <a:pt x="55" y="20"/>
                    <a:pt x="56" y="21"/>
                    <a:pt x="57" y="21"/>
                  </a:cubicBezTo>
                  <a:cubicBezTo>
                    <a:pt x="59" y="19"/>
                    <a:pt x="60" y="15"/>
                    <a:pt x="63" y="14"/>
                  </a:cubicBezTo>
                  <a:cubicBezTo>
                    <a:pt x="66" y="13"/>
                    <a:pt x="68" y="14"/>
                    <a:pt x="70" y="13"/>
                  </a:cubicBezTo>
                  <a:cubicBezTo>
                    <a:pt x="72" y="13"/>
                    <a:pt x="73" y="10"/>
                    <a:pt x="74" y="9"/>
                  </a:cubicBezTo>
                  <a:cubicBezTo>
                    <a:pt x="76" y="9"/>
                    <a:pt x="78" y="10"/>
                    <a:pt x="79" y="9"/>
                  </a:cubicBezTo>
                  <a:cubicBezTo>
                    <a:pt x="79" y="9"/>
                    <a:pt x="79" y="7"/>
                    <a:pt x="80" y="7"/>
                  </a:cubicBezTo>
                  <a:cubicBezTo>
                    <a:pt x="81" y="6"/>
                    <a:pt x="83" y="6"/>
                    <a:pt x="85" y="5"/>
                  </a:cubicBezTo>
                  <a:cubicBezTo>
                    <a:pt x="85" y="5"/>
                    <a:pt x="86" y="3"/>
                    <a:pt x="86" y="3"/>
                  </a:cubicBezTo>
                  <a:cubicBezTo>
                    <a:pt x="88" y="3"/>
                    <a:pt x="92" y="5"/>
                    <a:pt x="94" y="5"/>
                  </a:cubicBezTo>
                  <a:cubicBezTo>
                    <a:pt x="99" y="5"/>
                    <a:pt x="101" y="2"/>
                    <a:pt x="105" y="2"/>
                  </a:cubicBezTo>
                  <a:cubicBezTo>
                    <a:pt x="109" y="2"/>
                    <a:pt x="111" y="3"/>
                    <a:pt x="115" y="2"/>
                  </a:cubicBezTo>
                  <a:cubicBezTo>
                    <a:pt x="115" y="2"/>
                    <a:pt x="115" y="3"/>
                    <a:pt x="115" y="3"/>
                  </a:cubicBezTo>
                  <a:cubicBezTo>
                    <a:pt x="117" y="4"/>
                    <a:pt x="118" y="2"/>
                    <a:pt x="119" y="2"/>
                  </a:cubicBezTo>
                  <a:cubicBezTo>
                    <a:pt x="122" y="2"/>
                    <a:pt x="122" y="3"/>
                    <a:pt x="124" y="3"/>
                  </a:cubicBezTo>
                  <a:cubicBezTo>
                    <a:pt x="124" y="1"/>
                    <a:pt x="124" y="1"/>
                    <a:pt x="124" y="1"/>
                  </a:cubicBezTo>
                  <a:cubicBezTo>
                    <a:pt x="126" y="1"/>
                    <a:pt x="127" y="1"/>
                    <a:pt x="128" y="0"/>
                  </a:cubicBezTo>
                  <a:cubicBezTo>
                    <a:pt x="130" y="2"/>
                    <a:pt x="131" y="2"/>
                    <a:pt x="132" y="5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4" y="3"/>
                    <a:pt x="134" y="2"/>
                    <a:pt x="135" y="1"/>
                  </a:cubicBezTo>
                  <a:cubicBezTo>
                    <a:pt x="136" y="1"/>
                    <a:pt x="137" y="1"/>
                    <a:pt x="138" y="2"/>
                  </a:cubicBezTo>
                  <a:cubicBezTo>
                    <a:pt x="138" y="2"/>
                    <a:pt x="137" y="9"/>
                    <a:pt x="139" y="10"/>
                  </a:cubicBezTo>
                  <a:cubicBezTo>
                    <a:pt x="141" y="11"/>
                    <a:pt x="140" y="13"/>
                    <a:pt x="140" y="15"/>
                  </a:cubicBezTo>
                  <a:cubicBezTo>
                    <a:pt x="140" y="17"/>
                    <a:pt x="142" y="20"/>
                    <a:pt x="142" y="24"/>
                  </a:cubicBezTo>
                  <a:cubicBezTo>
                    <a:pt x="143" y="27"/>
                    <a:pt x="140" y="26"/>
                    <a:pt x="140" y="28"/>
                  </a:cubicBezTo>
                  <a:cubicBezTo>
                    <a:pt x="140" y="30"/>
                    <a:pt x="138" y="33"/>
                    <a:pt x="136" y="34"/>
                  </a:cubicBezTo>
                  <a:cubicBezTo>
                    <a:pt x="134" y="34"/>
                    <a:pt x="133" y="33"/>
                    <a:pt x="133" y="36"/>
                  </a:cubicBezTo>
                  <a:cubicBezTo>
                    <a:pt x="133" y="39"/>
                    <a:pt x="134" y="46"/>
                    <a:pt x="134" y="46"/>
                  </a:cubicBezTo>
                  <a:cubicBezTo>
                    <a:pt x="134" y="46"/>
                    <a:pt x="137" y="45"/>
                    <a:pt x="138" y="47"/>
                  </a:cubicBezTo>
                  <a:cubicBezTo>
                    <a:pt x="139" y="49"/>
                    <a:pt x="140" y="55"/>
                    <a:pt x="140" y="55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7" y="76"/>
                    <a:pt x="147" y="76"/>
                    <a:pt x="146" y="77"/>
                  </a:cubicBezTo>
                  <a:cubicBezTo>
                    <a:pt x="145" y="78"/>
                    <a:pt x="148" y="81"/>
                    <a:pt x="148" y="81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50" y="102"/>
                    <a:pt x="146" y="105"/>
                    <a:pt x="147" y="105"/>
                  </a:cubicBezTo>
                  <a:cubicBezTo>
                    <a:pt x="149" y="105"/>
                    <a:pt x="148" y="108"/>
                    <a:pt x="148" y="108"/>
                  </a:cubicBezTo>
                  <a:cubicBezTo>
                    <a:pt x="148" y="108"/>
                    <a:pt x="148" y="116"/>
                    <a:pt x="147" y="120"/>
                  </a:cubicBezTo>
                  <a:cubicBezTo>
                    <a:pt x="147" y="123"/>
                    <a:pt x="142" y="124"/>
                    <a:pt x="142" y="124"/>
                  </a:cubicBezTo>
                  <a:cubicBezTo>
                    <a:pt x="142" y="124"/>
                    <a:pt x="143" y="126"/>
                    <a:pt x="145" y="128"/>
                  </a:cubicBezTo>
                  <a:cubicBezTo>
                    <a:pt x="146" y="130"/>
                    <a:pt x="146" y="133"/>
                    <a:pt x="148" y="134"/>
                  </a:cubicBezTo>
                  <a:cubicBezTo>
                    <a:pt x="150" y="136"/>
                    <a:pt x="150" y="137"/>
                    <a:pt x="150" y="140"/>
                  </a:cubicBezTo>
                  <a:cubicBezTo>
                    <a:pt x="150" y="142"/>
                    <a:pt x="152" y="145"/>
                    <a:pt x="154" y="145"/>
                  </a:cubicBezTo>
                  <a:cubicBezTo>
                    <a:pt x="156" y="145"/>
                    <a:pt x="158" y="146"/>
                    <a:pt x="160" y="147"/>
                  </a:cubicBezTo>
                  <a:cubicBezTo>
                    <a:pt x="162" y="147"/>
                    <a:pt x="162" y="150"/>
                    <a:pt x="164" y="150"/>
                  </a:cubicBezTo>
                  <a:cubicBezTo>
                    <a:pt x="166" y="150"/>
                    <a:pt x="169" y="154"/>
                    <a:pt x="169" y="1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6" name="Google Shape;801;p9">
              <a:extLst>
                <a:ext uri="{FF2B5EF4-FFF2-40B4-BE49-F238E27FC236}">
                  <a16:creationId xmlns:a16="http://schemas.microsoft.com/office/drawing/2014/main" id="{C0278843-6451-F14E-ADE6-48C51DF16975}"/>
                </a:ext>
              </a:extLst>
            </p:cNvPr>
            <p:cNvSpPr/>
            <p:nvPr/>
          </p:nvSpPr>
          <p:spPr>
            <a:xfrm>
              <a:off x="6556088" y="2561336"/>
              <a:ext cx="59282" cy="120360"/>
            </a:xfrm>
            <a:custGeom>
              <a:avLst/>
              <a:gdLst/>
              <a:ahLst/>
              <a:cxnLst/>
              <a:rect l="l" t="t" r="r" b="b"/>
              <a:pathLst>
                <a:path w="17" h="34" extrusionOk="0">
                  <a:moveTo>
                    <a:pt x="0" y="6"/>
                  </a:moveTo>
                  <a:cubicBezTo>
                    <a:pt x="0" y="7"/>
                    <a:pt x="1" y="7"/>
                    <a:pt x="1" y="8"/>
                  </a:cubicBezTo>
                  <a:cubicBezTo>
                    <a:pt x="2" y="8"/>
                    <a:pt x="4" y="8"/>
                    <a:pt x="4" y="8"/>
                  </a:cubicBezTo>
                  <a:cubicBezTo>
                    <a:pt x="4" y="11"/>
                    <a:pt x="3" y="15"/>
                    <a:pt x="4" y="15"/>
                  </a:cubicBezTo>
                  <a:cubicBezTo>
                    <a:pt x="4" y="18"/>
                    <a:pt x="2" y="20"/>
                    <a:pt x="2" y="24"/>
                  </a:cubicBezTo>
                  <a:cubicBezTo>
                    <a:pt x="3" y="28"/>
                    <a:pt x="7" y="29"/>
                    <a:pt x="9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0" y="34"/>
                    <a:pt x="11" y="34"/>
                    <a:pt x="12" y="34"/>
                  </a:cubicBezTo>
                  <a:cubicBezTo>
                    <a:pt x="14" y="34"/>
                    <a:pt x="13" y="32"/>
                    <a:pt x="13" y="32"/>
                  </a:cubicBezTo>
                  <a:cubicBezTo>
                    <a:pt x="13" y="32"/>
                    <a:pt x="15" y="32"/>
                    <a:pt x="15" y="31"/>
                  </a:cubicBezTo>
                  <a:cubicBezTo>
                    <a:pt x="16" y="29"/>
                    <a:pt x="17" y="27"/>
                    <a:pt x="17" y="27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6" y="21"/>
                    <a:pt x="15" y="19"/>
                  </a:cubicBezTo>
                  <a:cubicBezTo>
                    <a:pt x="13" y="17"/>
                    <a:pt x="13" y="17"/>
                    <a:pt x="14" y="15"/>
                  </a:cubicBezTo>
                  <a:cubicBezTo>
                    <a:pt x="15" y="13"/>
                    <a:pt x="15" y="10"/>
                    <a:pt x="15" y="10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7" name="Google Shape;802;p9">
              <a:extLst>
                <a:ext uri="{FF2B5EF4-FFF2-40B4-BE49-F238E27FC236}">
                  <a16:creationId xmlns:a16="http://schemas.microsoft.com/office/drawing/2014/main" id="{9D16AFBA-9E51-F94A-B0F9-9A9AF9061B27}"/>
                </a:ext>
              </a:extLst>
            </p:cNvPr>
            <p:cNvSpPr/>
            <p:nvPr/>
          </p:nvSpPr>
          <p:spPr>
            <a:xfrm>
              <a:off x="6556088" y="2561336"/>
              <a:ext cx="59282" cy="120360"/>
            </a:xfrm>
            <a:custGeom>
              <a:avLst/>
              <a:gdLst/>
              <a:ahLst/>
              <a:cxnLst/>
              <a:rect l="l" t="t" r="r" b="b"/>
              <a:pathLst>
                <a:path w="17" h="34" extrusionOk="0">
                  <a:moveTo>
                    <a:pt x="0" y="6"/>
                  </a:moveTo>
                  <a:cubicBezTo>
                    <a:pt x="0" y="7"/>
                    <a:pt x="1" y="7"/>
                    <a:pt x="1" y="8"/>
                  </a:cubicBezTo>
                  <a:cubicBezTo>
                    <a:pt x="2" y="8"/>
                    <a:pt x="4" y="8"/>
                    <a:pt x="4" y="8"/>
                  </a:cubicBezTo>
                  <a:cubicBezTo>
                    <a:pt x="4" y="11"/>
                    <a:pt x="3" y="15"/>
                    <a:pt x="4" y="15"/>
                  </a:cubicBezTo>
                  <a:cubicBezTo>
                    <a:pt x="4" y="18"/>
                    <a:pt x="2" y="20"/>
                    <a:pt x="2" y="24"/>
                  </a:cubicBezTo>
                  <a:cubicBezTo>
                    <a:pt x="3" y="28"/>
                    <a:pt x="7" y="29"/>
                    <a:pt x="9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0" y="34"/>
                    <a:pt x="11" y="34"/>
                    <a:pt x="12" y="34"/>
                  </a:cubicBezTo>
                  <a:cubicBezTo>
                    <a:pt x="14" y="34"/>
                    <a:pt x="13" y="32"/>
                    <a:pt x="13" y="32"/>
                  </a:cubicBezTo>
                  <a:cubicBezTo>
                    <a:pt x="13" y="32"/>
                    <a:pt x="15" y="32"/>
                    <a:pt x="15" y="31"/>
                  </a:cubicBezTo>
                  <a:cubicBezTo>
                    <a:pt x="16" y="29"/>
                    <a:pt x="17" y="27"/>
                    <a:pt x="17" y="27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6" y="21"/>
                    <a:pt x="15" y="19"/>
                  </a:cubicBezTo>
                  <a:cubicBezTo>
                    <a:pt x="13" y="17"/>
                    <a:pt x="13" y="17"/>
                    <a:pt x="14" y="15"/>
                  </a:cubicBezTo>
                  <a:cubicBezTo>
                    <a:pt x="15" y="13"/>
                    <a:pt x="15" y="10"/>
                    <a:pt x="15" y="10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8" name="Google Shape;803;p9">
              <a:extLst>
                <a:ext uri="{FF2B5EF4-FFF2-40B4-BE49-F238E27FC236}">
                  <a16:creationId xmlns:a16="http://schemas.microsoft.com/office/drawing/2014/main" id="{0F53A6C6-8D88-834D-A871-496C50225B32}"/>
                </a:ext>
              </a:extLst>
            </p:cNvPr>
            <p:cNvSpPr/>
            <p:nvPr/>
          </p:nvSpPr>
          <p:spPr>
            <a:xfrm>
              <a:off x="405196" y="1113433"/>
              <a:ext cx="11378432" cy="1029341"/>
            </a:xfrm>
            <a:custGeom>
              <a:avLst/>
              <a:gdLst/>
              <a:ahLst/>
              <a:cxnLst/>
              <a:rect l="l" t="t" r="r" b="b"/>
              <a:pathLst>
                <a:path w="3230" h="292" extrusionOk="0">
                  <a:moveTo>
                    <a:pt x="87" y="160"/>
                  </a:moveTo>
                  <a:cubicBezTo>
                    <a:pt x="85" y="163"/>
                    <a:pt x="86" y="161"/>
                    <a:pt x="87" y="164"/>
                  </a:cubicBezTo>
                  <a:cubicBezTo>
                    <a:pt x="88" y="165"/>
                    <a:pt x="90" y="165"/>
                    <a:pt x="90" y="165"/>
                  </a:cubicBezTo>
                  <a:cubicBezTo>
                    <a:pt x="91" y="166"/>
                    <a:pt x="93" y="165"/>
                    <a:pt x="93" y="164"/>
                  </a:cubicBezTo>
                  <a:cubicBezTo>
                    <a:pt x="89" y="163"/>
                    <a:pt x="89" y="163"/>
                    <a:pt x="89" y="163"/>
                  </a:cubicBezTo>
                  <a:cubicBezTo>
                    <a:pt x="87" y="162"/>
                    <a:pt x="89" y="161"/>
                    <a:pt x="87" y="160"/>
                  </a:cubicBezTo>
                  <a:close/>
                  <a:moveTo>
                    <a:pt x="3214" y="127"/>
                  </a:moveTo>
                  <a:cubicBezTo>
                    <a:pt x="3213" y="130"/>
                    <a:pt x="3213" y="130"/>
                    <a:pt x="3213" y="130"/>
                  </a:cubicBezTo>
                  <a:cubicBezTo>
                    <a:pt x="3212" y="130"/>
                    <a:pt x="3211" y="130"/>
                    <a:pt x="3210" y="130"/>
                  </a:cubicBezTo>
                  <a:cubicBezTo>
                    <a:pt x="3209" y="131"/>
                    <a:pt x="3209" y="131"/>
                    <a:pt x="3209" y="131"/>
                  </a:cubicBezTo>
                  <a:cubicBezTo>
                    <a:pt x="3206" y="131"/>
                    <a:pt x="3206" y="131"/>
                    <a:pt x="3206" y="131"/>
                  </a:cubicBezTo>
                  <a:cubicBezTo>
                    <a:pt x="3206" y="130"/>
                    <a:pt x="3206" y="128"/>
                    <a:pt x="3206" y="128"/>
                  </a:cubicBezTo>
                  <a:cubicBezTo>
                    <a:pt x="3205" y="127"/>
                    <a:pt x="3205" y="129"/>
                    <a:pt x="3205" y="129"/>
                  </a:cubicBezTo>
                  <a:cubicBezTo>
                    <a:pt x="3203" y="129"/>
                    <a:pt x="3205" y="132"/>
                    <a:pt x="3204" y="133"/>
                  </a:cubicBezTo>
                  <a:cubicBezTo>
                    <a:pt x="3203" y="133"/>
                    <a:pt x="3203" y="133"/>
                    <a:pt x="3203" y="133"/>
                  </a:cubicBezTo>
                  <a:cubicBezTo>
                    <a:pt x="3203" y="133"/>
                    <a:pt x="3203" y="134"/>
                    <a:pt x="3203" y="135"/>
                  </a:cubicBezTo>
                  <a:cubicBezTo>
                    <a:pt x="3204" y="135"/>
                    <a:pt x="3205" y="135"/>
                    <a:pt x="3205" y="135"/>
                  </a:cubicBezTo>
                  <a:cubicBezTo>
                    <a:pt x="3205" y="135"/>
                    <a:pt x="3206" y="136"/>
                    <a:pt x="3207" y="135"/>
                  </a:cubicBezTo>
                  <a:cubicBezTo>
                    <a:pt x="3210" y="135"/>
                    <a:pt x="3213" y="131"/>
                    <a:pt x="3217" y="133"/>
                  </a:cubicBezTo>
                  <a:cubicBezTo>
                    <a:pt x="3217" y="134"/>
                    <a:pt x="3217" y="134"/>
                    <a:pt x="3217" y="134"/>
                  </a:cubicBezTo>
                  <a:cubicBezTo>
                    <a:pt x="3218" y="135"/>
                    <a:pt x="3223" y="139"/>
                    <a:pt x="3223" y="139"/>
                  </a:cubicBezTo>
                  <a:cubicBezTo>
                    <a:pt x="3224" y="140"/>
                    <a:pt x="3223" y="142"/>
                    <a:pt x="3224" y="142"/>
                  </a:cubicBezTo>
                  <a:cubicBezTo>
                    <a:pt x="3225" y="142"/>
                    <a:pt x="3226" y="142"/>
                    <a:pt x="3227" y="142"/>
                  </a:cubicBezTo>
                  <a:cubicBezTo>
                    <a:pt x="3227" y="142"/>
                    <a:pt x="3227" y="139"/>
                    <a:pt x="3227" y="139"/>
                  </a:cubicBezTo>
                  <a:cubicBezTo>
                    <a:pt x="3227" y="138"/>
                    <a:pt x="3228" y="138"/>
                    <a:pt x="3229" y="138"/>
                  </a:cubicBezTo>
                  <a:cubicBezTo>
                    <a:pt x="3230" y="137"/>
                    <a:pt x="3230" y="137"/>
                    <a:pt x="3230" y="137"/>
                  </a:cubicBezTo>
                  <a:cubicBezTo>
                    <a:pt x="3228" y="136"/>
                    <a:pt x="3225" y="136"/>
                    <a:pt x="3223" y="135"/>
                  </a:cubicBezTo>
                  <a:cubicBezTo>
                    <a:pt x="3221" y="133"/>
                    <a:pt x="3218" y="126"/>
                    <a:pt x="3214" y="127"/>
                  </a:cubicBezTo>
                  <a:close/>
                  <a:moveTo>
                    <a:pt x="408" y="193"/>
                  </a:moveTo>
                  <a:cubicBezTo>
                    <a:pt x="409" y="194"/>
                    <a:pt x="407" y="195"/>
                    <a:pt x="407" y="195"/>
                  </a:cubicBezTo>
                  <a:cubicBezTo>
                    <a:pt x="407" y="195"/>
                    <a:pt x="407" y="193"/>
                    <a:pt x="408" y="193"/>
                  </a:cubicBezTo>
                  <a:close/>
                  <a:moveTo>
                    <a:pt x="435" y="242"/>
                  </a:moveTo>
                  <a:cubicBezTo>
                    <a:pt x="436" y="243"/>
                    <a:pt x="436" y="244"/>
                    <a:pt x="436" y="244"/>
                  </a:cubicBezTo>
                  <a:cubicBezTo>
                    <a:pt x="438" y="245"/>
                    <a:pt x="436" y="244"/>
                    <a:pt x="437" y="244"/>
                  </a:cubicBezTo>
                  <a:cubicBezTo>
                    <a:pt x="437" y="243"/>
                    <a:pt x="436" y="243"/>
                    <a:pt x="435" y="242"/>
                  </a:cubicBezTo>
                  <a:close/>
                  <a:moveTo>
                    <a:pt x="422" y="230"/>
                  </a:moveTo>
                  <a:cubicBezTo>
                    <a:pt x="422" y="231"/>
                    <a:pt x="422" y="231"/>
                    <a:pt x="422" y="231"/>
                  </a:cubicBezTo>
                  <a:cubicBezTo>
                    <a:pt x="425" y="232"/>
                    <a:pt x="423" y="230"/>
                    <a:pt x="422" y="230"/>
                  </a:cubicBezTo>
                  <a:close/>
                  <a:moveTo>
                    <a:pt x="435" y="226"/>
                  </a:moveTo>
                  <a:cubicBezTo>
                    <a:pt x="435" y="227"/>
                    <a:pt x="435" y="227"/>
                    <a:pt x="435" y="227"/>
                  </a:cubicBezTo>
                  <a:cubicBezTo>
                    <a:pt x="435" y="228"/>
                    <a:pt x="439" y="229"/>
                    <a:pt x="440" y="230"/>
                  </a:cubicBezTo>
                  <a:cubicBezTo>
                    <a:pt x="440" y="230"/>
                    <a:pt x="440" y="231"/>
                    <a:pt x="440" y="232"/>
                  </a:cubicBezTo>
                  <a:cubicBezTo>
                    <a:pt x="440" y="232"/>
                    <a:pt x="441" y="232"/>
                    <a:pt x="440" y="231"/>
                  </a:cubicBezTo>
                  <a:cubicBezTo>
                    <a:pt x="442" y="231"/>
                    <a:pt x="440" y="230"/>
                    <a:pt x="440" y="230"/>
                  </a:cubicBezTo>
                  <a:cubicBezTo>
                    <a:pt x="440" y="229"/>
                    <a:pt x="440" y="228"/>
                    <a:pt x="440" y="228"/>
                  </a:cubicBezTo>
                  <a:cubicBezTo>
                    <a:pt x="438" y="227"/>
                    <a:pt x="438" y="228"/>
                    <a:pt x="437" y="228"/>
                  </a:cubicBezTo>
                  <a:cubicBezTo>
                    <a:pt x="437" y="226"/>
                    <a:pt x="437" y="226"/>
                    <a:pt x="437" y="226"/>
                  </a:cubicBezTo>
                  <a:cubicBezTo>
                    <a:pt x="436" y="226"/>
                    <a:pt x="436" y="226"/>
                    <a:pt x="435" y="226"/>
                  </a:cubicBezTo>
                  <a:close/>
                  <a:moveTo>
                    <a:pt x="408" y="212"/>
                  </a:moveTo>
                  <a:cubicBezTo>
                    <a:pt x="408" y="213"/>
                    <a:pt x="408" y="214"/>
                    <a:pt x="408" y="214"/>
                  </a:cubicBezTo>
                  <a:cubicBezTo>
                    <a:pt x="407" y="214"/>
                    <a:pt x="407" y="217"/>
                    <a:pt x="409" y="216"/>
                  </a:cubicBezTo>
                  <a:cubicBezTo>
                    <a:pt x="409" y="215"/>
                    <a:pt x="409" y="212"/>
                    <a:pt x="408" y="212"/>
                  </a:cubicBezTo>
                  <a:close/>
                  <a:moveTo>
                    <a:pt x="425" y="206"/>
                  </a:moveTo>
                  <a:cubicBezTo>
                    <a:pt x="426" y="207"/>
                    <a:pt x="426" y="207"/>
                    <a:pt x="426" y="207"/>
                  </a:cubicBezTo>
                  <a:cubicBezTo>
                    <a:pt x="425" y="206"/>
                    <a:pt x="426" y="206"/>
                    <a:pt x="425" y="206"/>
                  </a:cubicBezTo>
                  <a:close/>
                  <a:moveTo>
                    <a:pt x="401" y="201"/>
                  </a:moveTo>
                  <a:cubicBezTo>
                    <a:pt x="402" y="203"/>
                    <a:pt x="402" y="203"/>
                    <a:pt x="402" y="203"/>
                  </a:cubicBezTo>
                  <a:cubicBezTo>
                    <a:pt x="402" y="202"/>
                    <a:pt x="402" y="201"/>
                    <a:pt x="401" y="201"/>
                  </a:cubicBezTo>
                  <a:close/>
                  <a:moveTo>
                    <a:pt x="416" y="199"/>
                  </a:moveTo>
                  <a:cubicBezTo>
                    <a:pt x="417" y="201"/>
                    <a:pt x="419" y="203"/>
                    <a:pt x="419" y="204"/>
                  </a:cubicBezTo>
                  <a:cubicBezTo>
                    <a:pt x="419" y="205"/>
                    <a:pt x="419" y="207"/>
                    <a:pt x="419" y="208"/>
                  </a:cubicBezTo>
                  <a:cubicBezTo>
                    <a:pt x="419" y="209"/>
                    <a:pt x="421" y="209"/>
                    <a:pt x="421" y="210"/>
                  </a:cubicBezTo>
                  <a:cubicBezTo>
                    <a:pt x="421" y="210"/>
                    <a:pt x="421" y="213"/>
                    <a:pt x="420" y="212"/>
                  </a:cubicBezTo>
                  <a:cubicBezTo>
                    <a:pt x="421" y="215"/>
                    <a:pt x="421" y="215"/>
                    <a:pt x="421" y="215"/>
                  </a:cubicBezTo>
                  <a:cubicBezTo>
                    <a:pt x="423" y="213"/>
                    <a:pt x="427" y="212"/>
                    <a:pt x="425" y="208"/>
                  </a:cubicBezTo>
                  <a:cubicBezTo>
                    <a:pt x="425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4" y="205"/>
                    <a:pt x="424" y="203"/>
                    <a:pt x="424" y="202"/>
                  </a:cubicBezTo>
                  <a:cubicBezTo>
                    <a:pt x="421" y="200"/>
                    <a:pt x="422" y="200"/>
                    <a:pt x="416" y="199"/>
                  </a:cubicBezTo>
                  <a:close/>
                  <a:moveTo>
                    <a:pt x="402" y="187"/>
                  </a:moveTo>
                  <a:cubicBezTo>
                    <a:pt x="403" y="189"/>
                    <a:pt x="403" y="189"/>
                    <a:pt x="403" y="189"/>
                  </a:cubicBezTo>
                  <a:cubicBezTo>
                    <a:pt x="407" y="190"/>
                    <a:pt x="406" y="189"/>
                    <a:pt x="407" y="193"/>
                  </a:cubicBezTo>
                  <a:cubicBezTo>
                    <a:pt x="405" y="193"/>
                    <a:pt x="404" y="192"/>
                    <a:pt x="401" y="192"/>
                  </a:cubicBezTo>
                  <a:cubicBezTo>
                    <a:pt x="401" y="190"/>
                    <a:pt x="401" y="190"/>
                    <a:pt x="400" y="189"/>
                  </a:cubicBezTo>
                  <a:cubicBezTo>
                    <a:pt x="401" y="188"/>
                    <a:pt x="400" y="187"/>
                    <a:pt x="402" y="187"/>
                  </a:cubicBezTo>
                  <a:close/>
                  <a:moveTo>
                    <a:pt x="413" y="183"/>
                  </a:moveTo>
                  <a:cubicBezTo>
                    <a:pt x="413" y="183"/>
                    <a:pt x="413" y="185"/>
                    <a:pt x="413" y="185"/>
                  </a:cubicBezTo>
                  <a:cubicBezTo>
                    <a:pt x="411" y="186"/>
                    <a:pt x="412" y="183"/>
                    <a:pt x="413" y="183"/>
                  </a:cubicBezTo>
                  <a:close/>
                  <a:moveTo>
                    <a:pt x="176" y="246"/>
                  </a:moveTo>
                  <a:cubicBezTo>
                    <a:pt x="175" y="246"/>
                    <a:pt x="172" y="250"/>
                    <a:pt x="176" y="248"/>
                  </a:cubicBezTo>
                  <a:cubicBezTo>
                    <a:pt x="176" y="248"/>
                    <a:pt x="178" y="245"/>
                    <a:pt x="176" y="246"/>
                  </a:cubicBezTo>
                  <a:close/>
                  <a:moveTo>
                    <a:pt x="198" y="242"/>
                  </a:moveTo>
                  <a:cubicBezTo>
                    <a:pt x="197" y="243"/>
                    <a:pt x="194" y="248"/>
                    <a:pt x="197" y="246"/>
                  </a:cubicBezTo>
                  <a:cubicBezTo>
                    <a:pt x="198" y="246"/>
                    <a:pt x="199" y="242"/>
                    <a:pt x="198" y="242"/>
                  </a:cubicBezTo>
                  <a:close/>
                  <a:moveTo>
                    <a:pt x="192" y="239"/>
                  </a:moveTo>
                  <a:cubicBezTo>
                    <a:pt x="192" y="239"/>
                    <a:pt x="191" y="241"/>
                    <a:pt x="191" y="242"/>
                  </a:cubicBezTo>
                  <a:cubicBezTo>
                    <a:pt x="192" y="241"/>
                    <a:pt x="195" y="241"/>
                    <a:pt x="193" y="240"/>
                  </a:cubicBezTo>
                  <a:cubicBezTo>
                    <a:pt x="193" y="239"/>
                    <a:pt x="193" y="239"/>
                    <a:pt x="192" y="239"/>
                  </a:cubicBezTo>
                  <a:close/>
                  <a:moveTo>
                    <a:pt x="257" y="214"/>
                  </a:moveTo>
                  <a:cubicBezTo>
                    <a:pt x="256" y="216"/>
                    <a:pt x="256" y="216"/>
                    <a:pt x="256" y="216"/>
                  </a:cubicBezTo>
                  <a:cubicBezTo>
                    <a:pt x="257" y="216"/>
                    <a:pt x="258" y="216"/>
                    <a:pt x="258" y="216"/>
                  </a:cubicBezTo>
                  <a:cubicBezTo>
                    <a:pt x="258" y="216"/>
                    <a:pt x="260" y="213"/>
                    <a:pt x="257" y="214"/>
                  </a:cubicBezTo>
                  <a:close/>
                  <a:moveTo>
                    <a:pt x="257" y="198"/>
                  </a:moveTo>
                  <a:cubicBezTo>
                    <a:pt x="257" y="200"/>
                    <a:pt x="257" y="200"/>
                    <a:pt x="257" y="200"/>
                  </a:cubicBezTo>
                  <a:cubicBezTo>
                    <a:pt x="260" y="200"/>
                    <a:pt x="259" y="199"/>
                    <a:pt x="257" y="198"/>
                  </a:cubicBezTo>
                  <a:close/>
                  <a:moveTo>
                    <a:pt x="215" y="183"/>
                  </a:moveTo>
                  <a:cubicBezTo>
                    <a:pt x="216" y="182"/>
                    <a:pt x="216" y="185"/>
                    <a:pt x="215" y="185"/>
                  </a:cubicBezTo>
                  <a:cubicBezTo>
                    <a:pt x="214" y="184"/>
                    <a:pt x="214" y="183"/>
                    <a:pt x="215" y="183"/>
                  </a:cubicBezTo>
                  <a:close/>
                  <a:moveTo>
                    <a:pt x="309" y="167"/>
                  </a:moveTo>
                  <a:cubicBezTo>
                    <a:pt x="309" y="169"/>
                    <a:pt x="309" y="170"/>
                    <a:pt x="308" y="171"/>
                  </a:cubicBezTo>
                  <a:cubicBezTo>
                    <a:pt x="308" y="172"/>
                    <a:pt x="307" y="172"/>
                    <a:pt x="307" y="173"/>
                  </a:cubicBezTo>
                  <a:cubicBezTo>
                    <a:pt x="309" y="171"/>
                    <a:pt x="313" y="169"/>
                    <a:pt x="309" y="167"/>
                  </a:cubicBezTo>
                  <a:close/>
                  <a:moveTo>
                    <a:pt x="315" y="165"/>
                  </a:moveTo>
                  <a:cubicBezTo>
                    <a:pt x="315" y="167"/>
                    <a:pt x="315" y="167"/>
                    <a:pt x="315" y="167"/>
                  </a:cubicBezTo>
                  <a:cubicBezTo>
                    <a:pt x="317" y="167"/>
                    <a:pt x="317" y="165"/>
                    <a:pt x="315" y="165"/>
                  </a:cubicBezTo>
                  <a:close/>
                  <a:moveTo>
                    <a:pt x="306" y="164"/>
                  </a:moveTo>
                  <a:cubicBezTo>
                    <a:pt x="306" y="165"/>
                    <a:pt x="306" y="165"/>
                    <a:pt x="306" y="165"/>
                  </a:cubicBezTo>
                  <a:cubicBezTo>
                    <a:pt x="308" y="166"/>
                    <a:pt x="307" y="164"/>
                    <a:pt x="306" y="164"/>
                  </a:cubicBezTo>
                  <a:close/>
                  <a:moveTo>
                    <a:pt x="155" y="158"/>
                  </a:moveTo>
                  <a:cubicBezTo>
                    <a:pt x="155" y="159"/>
                    <a:pt x="153" y="159"/>
                    <a:pt x="154" y="161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56" y="161"/>
                    <a:pt x="155" y="162"/>
                    <a:pt x="157" y="163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159" y="163"/>
                    <a:pt x="164" y="162"/>
                    <a:pt x="159" y="159"/>
                  </a:cubicBezTo>
                  <a:cubicBezTo>
                    <a:pt x="158" y="158"/>
                    <a:pt x="157" y="159"/>
                    <a:pt x="155" y="158"/>
                  </a:cubicBezTo>
                  <a:close/>
                  <a:moveTo>
                    <a:pt x="157" y="129"/>
                  </a:moveTo>
                  <a:cubicBezTo>
                    <a:pt x="158" y="130"/>
                    <a:pt x="156" y="130"/>
                    <a:pt x="156" y="130"/>
                  </a:cubicBezTo>
                  <a:cubicBezTo>
                    <a:pt x="156" y="130"/>
                    <a:pt x="156" y="132"/>
                    <a:pt x="156" y="132"/>
                  </a:cubicBezTo>
                  <a:cubicBezTo>
                    <a:pt x="160" y="131"/>
                    <a:pt x="161" y="132"/>
                    <a:pt x="157" y="129"/>
                  </a:cubicBezTo>
                  <a:close/>
                  <a:moveTo>
                    <a:pt x="14" y="288"/>
                  </a:moveTo>
                  <a:cubicBezTo>
                    <a:pt x="13" y="290"/>
                    <a:pt x="13" y="290"/>
                    <a:pt x="13" y="290"/>
                  </a:cubicBezTo>
                  <a:cubicBezTo>
                    <a:pt x="14" y="290"/>
                    <a:pt x="16" y="292"/>
                    <a:pt x="16" y="292"/>
                  </a:cubicBezTo>
                  <a:cubicBezTo>
                    <a:pt x="18" y="292"/>
                    <a:pt x="18" y="292"/>
                    <a:pt x="18" y="292"/>
                  </a:cubicBezTo>
                  <a:cubicBezTo>
                    <a:pt x="18" y="292"/>
                    <a:pt x="18" y="291"/>
                    <a:pt x="18" y="290"/>
                  </a:cubicBezTo>
                  <a:cubicBezTo>
                    <a:pt x="17" y="289"/>
                    <a:pt x="15" y="288"/>
                    <a:pt x="14" y="288"/>
                  </a:cubicBezTo>
                  <a:close/>
                  <a:moveTo>
                    <a:pt x="42" y="284"/>
                  </a:moveTo>
                  <a:cubicBezTo>
                    <a:pt x="43" y="285"/>
                    <a:pt x="43" y="287"/>
                    <a:pt x="44" y="288"/>
                  </a:cubicBezTo>
                  <a:cubicBezTo>
                    <a:pt x="45" y="288"/>
                    <a:pt x="45" y="288"/>
                    <a:pt x="45" y="288"/>
                  </a:cubicBezTo>
                  <a:cubicBezTo>
                    <a:pt x="44" y="286"/>
                    <a:pt x="44" y="286"/>
                    <a:pt x="44" y="286"/>
                  </a:cubicBezTo>
                  <a:cubicBezTo>
                    <a:pt x="45" y="286"/>
                    <a:pt x="45" y="285"/>
                    <a:pt x="45" y="284"/>
                  </a:cubicBezTo>
                  <a:cubicBezTo>
                    <a:pt x="45" y="284"/>
                    <a:pt x="43" y="284"/>
                    <a:pt x="42" y="284"/>
                  </a:cubicBezTo>
                  <a:close/>
                  <a:moveTo>
                    <a:pt x="53" y="284"/>
                  </a:moveTo>
                  <a:cubicBezTo>
                    <a:pt x="52" y="284"/>
                    <a:pt x="52" y="287"/>
                    <a:pt x="52" y="288"/>
                  </a:cubicBezTo>
                  <a:cubicBezTo>
                    <a:pt x="52" y="287"/>
                    <a:pt x="54" y="285"/>
                    <a:pt x="54" y="285"/>
                  </a:cubicBezTo>
                  <a:cubicBezTo>
                    <a:pt x="54" y="285"/>
                    <a:pt x="53" y="282"/>
                    <a:pt x="53" y="284"/>
                  </a:cubicBezTo>
                  <a:close/>
                  <a:moveTo>
                    <a:pt x="49" y="284"/>
                  </a:moveTo>
                  <a:cubicBezTo>
                    <a:pt x="49" y="284"/>
                    <a:pt x="48" y="288"/>
                    <a:pt x="49" y="287"/>
                  </a:cubicBezTo>
                  <a:cubicBezTo>
                    <a:pt x="50" y="287"/>
                    <a:pt x="52" y="282"/>
                    <a:pt x="49" y="284"/>
                  </a:cubicBezTo>
                  <a:close/>
                  <a:moveTo>
                    <a:pt x="83" y="283"/>
                  </a:moveTo>
                  <a:cubicBezTo>
                    <a:pt x="83" y="283"/>
                    <a:pt x="82" y="284"/>
                    <a:pt x="82" y="284"/>
                  </a:cubicBezTo>
                  <a:cubicBezTo>
                    <a:pt x="83" y="284"/>
                    <a:pt x="84" y="284"/>
                    <a:pt x="85" y="284"/>
                  </a:cubicBezTo>
                  <a:cubicBezTo>
                    <a:pt x="85" y="284"/>
                    <a:pt x="85" y="283"/>
                    <a:pt x="85" y="283"/>
                  </a:cubicBezTo>
                  <a:cubicBezTo>
                    <a:pt x="84" y="283"/>
                    <a:pt x="83" y="283"/>
                    <a:pt x="83" y="283"/>
                  </a:cubicBezTo>
                  <a:close/>
                  <a:moveTo>
                    <a:pt x="20" y="282"/>
                  </a:moveTo>
                  <a:cubicBezTo>
                    <a:pt x="20" y="283"/>
                    <a:pt x="19" y="284"/>
                    <a:pt x="20" y="286"/>
                  </a:cubicBezTo>
                  <a:cubicBezTo>
                    <a:pt x="20" y="285"/>
                    <a:pt x="22" y="286"/>
                    <a:pt x="22" y="286"/>
                  </a:cubicBezTo>
                  <a:cubicBezTo>
                    <a:pt x="22" y="285"/>
                    <a:pt x="22" y="283"/>
                    <a:pt x="22" y="283"/>
                  </a:cubicBezTo>
                  <a:cubicBezTo>
                    <a:pt x="22" y="283"/>
                    <a:pt x="20" y="282"/>
                    <a:pt x="20" y="282"/>
                  </a:cubicBezTo>
                  <a:close/>
                  <a:moveTo>
                    <a:pt x="4" y="282"/>
                  </a:moveTo>
                  <a:cubicBezTo>
                    <a:pt x="3" y="282"/>
                    <a:pt x="0" y="287"/>
                    <a:pt x="4" y="286"/>
                  </a:cubicBezTo>
                  <a:cubicBezTo>
                    <a:pt x="4" y="285"/>
                    <a:pt x="4" y="282"/>
                    <a:pt x="4" y="282"/>
                  </a:cubicBezTo>
                  <a:close/>
                  <a:moveTo>
                    <a:pt x="71" y="278"/>
                  </a:moveTo>
                  <a:cubicBezTo>
                    <a:pt x="71" y="278"/>
                    <a:pt x="71" y="281"/>
                    <a:pt x="71" y="281"/>
                  </a:cubicBezTo>
                  <a:cubicBezTo>
                    <a:pt x="70" y="282"/>
                    <a:pt x="69" y="281"/>
                    <a:pt x="68" y="282"/>
                  </a:cubicBezTo>
                  <a:cubicBezTo>
                    <a:pt x="68" y="282"/>
                    <a:pt x="68" y="282"/>
                    <a:pt x="68" y="282"/>
                  </a:cubicBezTo>
                  <a:cubicBezTo>
                    <a:pt x="68" y="282"/>
                    <a:pt x="70" y="283"/>
                    <a:pt x="71" y="283"/>
                  </a:cubicBezTo>
                  <a:cubicBezTo>
                    <a:pt x="71" y="283"/>
                    <a:pt x="78" y="275"/>
                    <a:pt x="71" y="278"/>
                  </a:cubicBezTo>
                  <a:close/>
                  <a:moveTo>
                    <a:pt x="103" y="277"/>
                  </a:moveTo>
                  <a:cubicBezTo>
                    <a:pt x="101" y="277"/>
                    <a:pt x="104" y="278"/>
                    <a:pt x="105" y="278"/>
                  </a:cubicBezTo>
                  <a:cubicBezTo>
                    <a:pt x="104" y="278"/>
                    <a:pt x="105" y="277"/>
                    <a:pt x="103" y="277"/>
                  </a:cubicBezTo>
                  <a:close/>
                  <a:moveTo>
                    <a:pt x="109" y="275"/>
                  </a:moveTo>
                  <a:cubicBezTo>
                    <a:pt x="108" y="275"/>
                    <a:pt x="110" y="276"/>
                    <a:pt x="110" y="276"/>
                  </a:cubicBezTo>
                  <a:cubicBezTo>
                    <a:pt x="110" y="276"/>
                    <a:pt x="112" y="274"/>
                    <a:pt x="109" y="275"/>
                  </a:cubicBezTo>
                  <a:close/>
                  <a:moveTo>
                    <a:pt x="126" y="266"/>
                  </a:moveTo>
                  <a:cubicBezTo>
                    <a:pt x="126" y="266"/>
                    <a:pt x="126" y="266"/>
                    <a:pt x="126" y="266"/>
                  </a:cubicBezTo>
                  <a:cubicBezTo>
                    <a:pt x="123" y="268"/>
                    <a:pt x="125" y="268"/>
                    <a:pt x="125" y="268"/>
                  </a:cubicBezTo>
                  <a:cubicBezTo>
                    <a:pt x="124" y="269"/>
                    <a:pt x="123" y="268"/>
                    <a:pt x="122" y="269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1" y="270"/>
                    <a:pt x="121" y="270"/>
                    <a:pt x="121" y="270"/>
                  </a:cubicBezTo>
                  <a:cubicBezTo>
                    <a:pt x="121" y="271"/>
                    <a:pt x="122" y="272"/>
                    <a:pt x="121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4" y="273"/>
                    <a:pt x="125" y="269"/>
                    <a:pt x="127" y="268"/>
                  </a:cubicBezTo>
                  <a:cubicBezTo>
                    <a:pt x="128" y="268"/>
                    <a:pt x="128" y="268"/>
                    <a:pt x="128" y="268"/>
                  </a:cubicBezTo>
                  <a:cubicBezTo>
                    <a:pt x="128" y="268"/>
                    <a:pt x="128" y="266"/>
                    <a:pt x="128" y="266"/>
                  </a:cubicBezTo>
                  <a:cubicBezTo>
                    <a:pt x="127" y="266"/>
                    <a:pt x="126" y="265"/>
                    <a:pt x="126" y="266"/>
                  </a:cubicBezTo>
                  <a:close/>
                  <a:moveTo>
                    <a:pt x="137" y="262"/>
                  </a:moveTo>
                  <a:cubicBezTo>
                    <a:pt x="136" y="263"/>
                    <a:pt x="133" y="264"/>
                    <a:pt x="137" y="265"/>
                  </a:cubicBezTo>
                  <a:cubicBezTo>
                    <a:pt x="136" y="265"/>
                    <a:pt x="135" y="267"/>
                    <a:pt x="134" y="268"/>
                  </a:cubicBezTo>
                  <a:cubicBezTo>
                    <a:pt x="133" y="268"/>
                    <a:pt x="132" y="267"/>
                    <a:pt x="131" y="268"/>
                  </a:cubicBezTo>
                  <a:cubicBezTo>
                    <a:pt x="132" y="270"/>
                    <a:pt x="132" y="270"/>
                    <a:pt x="132" y="270"/>
                  </a:cubicBezTo>
                  <a:cubicBezTo>
                    <a:pt x="133" y="270"/>
                    <a:pt x="134" y="269"/>
                    <a:pt x="135" y="270"/>
                  </a:cubicBezTo>
                  <a:cubicBezTo>
                    <a:pt x="137" y="268"/>
                    <a:pt x="139" y="265"/>
                    <a:pt x="141" y="263"/>
                  </a:cubicBezTo>
                  <a:cubicBezTo>
                    <a:pt x="139" y="262"/>
                    <a:pt x="138" y="262"/>
                    <a:pt x="137" y="262"/>
                  </a:cubicBezTo>
                  <a:close/>
                  <a:moveTo>
                    <a:pt x="162" y="245"/>
                  </a:moveTo>
                  <a:cubicBezTo>
                    <a:pt x="161" y="246"/>
                    <a:pt x="161" y="246"/>
                    <a:pt x="161" y="246"/>
                  </a:cubicBezTo>
                  <a:cubicBezTo>
                    <a:pt x="160" y="247"/>
                    <a:pt x="158" y="246"/>
                    <a:pt x="157" y="246"/>
                  </a:cubicBezTo>
                  <a:cubicBezTo>
                    <a:pt x="156" y="248"/>
                    <a:pt x="156" y="250"/>
                    <a:pt x="155" y="251"/>
                  </a:cubicBezTo>
                  <a:cubicBezTo>
                    <a:pt x="154" y="251"/>
                    <a:pt x="154" y="251"/>
                    <a:pt x="154" y="251"/>
                  </a:cubicBezTo>
                  <a:cubicBezTo>
                    <a:pt x="154" y="252"/>
                    <a:pt x="154" y="252"/>
                    <a:pt x="154" y="253"/>
                  </a:cubicBezTo>
                  <a:cubicBezTo>
                    <a:pt x="155" y="253"/>
                    <a:pt x="156" y="253"/>
                    <a:pt x="156" y="253"/>
                  </a:cubicBezTo>
                  <a:cubicBezTo>
                    <a:pt x="157" y="253"/>
                    <a:pt x="160" y="250"/>
                    <a:pt x="161" y="250"/>
                  </a:cubicBezTo>
                  <a:cubicBezTo>
                    <a:pt x="165" y="249"/>
                    <a:pt x="166" y="250"/>
                    <a:pt x="167" y="248"/>
                  </a:cubicBezTo>
                  <a:cubicBezTo>
                    <a:pt x="167" y="247"/>
                    <a:pt x="169" y="248"/>
                    <a:pt x="167" y="247"/>
                  </a:cubicBezTo>
                  <a:cubicBezTo>
                    <a:pt x="166" y="246"/>
                    <a:pt x="166" y="245"/>
                    <a:pt x="162" y="245"/>
                  </a:cubicBezTo>
                  <a:close/>
                  <a:moveTo>
                    <a:pt x="430" y="226"/>
                  </a:moveTo>
                  <a:cubicBezTo>
                    <a:pt x="429" y="228"/>
                    <a:pt x="429" y="230"/>
                    <a:pt x="428" y="231"/>
                  </a:cubicBezTo>
                  <a:cubicBezTo>
                    <a:pt x="429" y="231"/>
                    <a:pt x="431" y="231"/>
                    <a:pt x="432" y="231"/>
                  </a:cubicBezTo>
                  <a:cubicBezTo>
                    <a:pt x="432" y="233"/>
                    <a:pt x="432" y="233"/>
                    <a:pt x="433" y="235"/>
                  </a:cubicBezTo>
                  <a:cubicBezTo>
                    <a:pt x="434" y="235"/>
                    <a:pt x="434" y="235"/>
                    <a:pt x="434" y="235"/>
                  </a:cubicBezTo>
                  <a:cubicBezTo>
                    <a:pt x="434" y="235"/>
                    <a:pt x="435" y="234"/>
                    <a:pt x="436" y="234"/>
                  </a:cubicBezTo>
                  <a:cubicBezTo>
                    <a:pt x="436" y="235"/>
                    <a:pt x="435" y="238"/>
                    <a:pt x="436" y="238"/>
                  </a:cubicBezTo>
                  <a:cubicBezTo>
                    <a:pt x="435" y="239"/>
                    <a:pt x="435" y="239"/>
                    <a:pt x="435" y="239"/>
                  </a:cubicBezTo>
                  <a:cubicBezTo>
                    <a:pt x="437" y="239"/>
                    <a:pt x="440" y="240"/>
                    <a:pt x="441" y="241"/>
                  </a:cubicBezTo>
                  <a:cubicBezTo>
                    <a:pt x="441" y="241"/>
                    <a:pt x="440" y="243"/>
                    <a:pt x="441" y="244"/>
                  </a:cubicBezTo>
                  <a:cubicBezTo>
                    <a:pt x="443" y="244"/>
                    <a:pt x="443" y="244"/>
                    <a:pt x="443" y="244"/>
                  </a:cubicBezTo>
                  <a:cubicBezTo>
                    <a:pt x="443" y="245"/>
                    <a:pt x="443" y="246"/>
                    <a:pt x="443" y="248"/>
                  </a:cubicBezTo>
                  <a:cubicBezTo>
                    <a:pt x="443" y="248"/>
                    <a:pt x="444" y="248"/>
                    <a:pt x="444" y="249"/>
                  </a:cubicBezTo>
                  <a:cubicBezTo>
                    <a:pt x="445" y="249"/>
                    <a:pt x="447" y="249"/>
                    <a:pt x="448" y="249"/>
                  </a:cubicBezTo>
                  <a:cubicBezTo>
                    <a:pt x="447" y="242"/>
                    <a:pt x="449" y="243"/>
                    <a:pt x="445" y="244"/>
                  </a:cubicBezTo>
                  <a:cubicBezTo>
                    <a:pt x="446" y="242"/>
                    <a:pt x="446" y="242"/>
                    <a:pt x="446" y="240"/>
                  </a:cubicBezTo>
                  <a:cubicBezTo>
                    <a:pt x="446" y="240"/>
                    <a:pt x="446" y="238"/>
                    <a:pt x="446" y="238"/>
                  </a:cubicBezTo>
                  <a:cubicBezTo>
                    <a:pt x="445" y="238"/>
                    <a:pt x="443" y="239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1" y="236"/>
                    <a:pt x="441" y="236"/>
                    <a:pt x="441" y="236"/>
                  </a:cubicBezTo>
                  <a:cubicBezTo>
                    <a:pt x="440" y="236"/>
                    <a:pt x="440" y="236"/>
                    <a:pt x="440" y="236"/>
                  </a:cubicBezTo>
                  <a:cubicBezTo>
                    <a:pt x="439" y="234"/>
                    <a:pt x="440" y="233"/>
                    <a:pt x="439" y="232"/>
                  </a:cubicBezTo>
                  <a:cubicBezTo>
                    <a:pt x="438" y="231"/>
                    <a:pt x="436" y="231"/>
                    <a:pt x="435" y="230"/>
                  </a:cubicBezTo>
                  <a:cubicBezTo>
                    <a:pt x="434" y="230"/>
                    <a:pt x="435" y="228"/>
                    <a:pt x="434" y="228"/>
                  </a:cubicBezTo>
                  <a:cubicBezTo>
                    <a:pt x="434" y="227"/>
                    <a:pt x="430" y="227"/>
                    <a:pt x="430" y="226"/>
                  </a:cubicBezTo>
                  <a:close/>
                  <a:moveTo>
                    <a:pt x="412" y="210"/>
                  </a:moveTo>
                  <a:cubicBezTo>
                    <a:pt x="412" y="210"/>
                    <a:pt x="411" y="213"/>
                    <a:pt x="411" y="214"/>
                  </a:cubicBezTo>
                  <a:cubicBezTo>
                    <a:pt x="411" y="215"/>
                    <a:pt x="413" y="217"/>
                    <a:pt x="414" y="218"/>
                  </a:cubicBezTo>
                  <a:cubicBezTo>
                    <a:pt x="414" y="218"/>
                    <a:pt x="414" y="219"/>
                    <a:pt x="414" y="220"/>
                  </a:cubicBezTo>
                  <a:cubicBezTo>
                    <a:pt x="414" y="220"/>
                    <a:pt x="417" y="221"/>
                    <a:pt x="417" y="221"/>
                  </a:cubicBezTo>
                  <a:cubicBezTo>
                    <a:pt x="418" y="222"/>
                    <a:pt x="417" y="223"/>
                    <a:pt x="418" y="224"/>
                  </a:cubicBezTo>
                  <a:cubicBezTo>
                    <a:pt x="418" y="225"/>
                    <a:pt x="420" y="225"/>
                    <a:pt x="420" y="226"/>
                  </a:cubicBezTo>
                  <a:cubicBezTo>
                    <a:pt x="421" y="224"/>
                    <a:pt x="421" y="224"/>
                    <a:pt x="421" y="222"/>
                  </a:cubicBezTo>
                  <a:cubicBezTo>
                    <a:pt x="422" y="223"/>
                    <a:pt x="422" y="223"/>
                    <a:pt x="422" y="225"/>
                  </a:cubicBezTo>
                  <a:cubicBezTo>
                    <a:pt x="423" y="225"/>
                    <a:pt x="425" y="225"/>
                    <a:pt x="425" y="225"/>
                  </a:cubicBezTo>
                  <a:cubicBezTo>
                    <a:pt x="423" y="226"/>
                    <a:pt x="424" y="229"/>
                    <a:pt x="425" y="230"/>
                  </a:cubicBezTo>
                  <a:cubicBezTo>
                    <a:pt x="425" y="230"/>
                    <a:pt x="427" y="229"/>
                    <a:pt x="427" y="228"/>
                  </a:cubicBezTo>
                  <a:cubicBezTo>
                    <a:pt x="427" y="227"/>
                    <a:pt x="427" y="224"/>
                    <a:pt x="427" y="224"/>
                  </a:cubicBezTo>
                  <a:cubicBezTo>
                    <a:pt x="427" y="224"/>
                    <a:pt x="427" y="224"/>
                    <a:pt x="427" y="224"/>
                  </a:cubicBezTo>
                  <a:cubicBezTo>
                    <a:pt x="429" y="224"/>
                    <a:pt x="428" y="226"/>
                    <a:pt x="430" y="225"/>
                  </a:cubicBezTo>
                  <a:cubicBezTo>
                    <a:pt x="430" y="225"/>
                    <a:pt x="432" y="224"/>
                    <a:pt x="430" y="224"/>
                  </a:cubicBezTo>
                  <a:cubicBezTo>
                    <a:pt x="431" y="223"/>
                    <a:pt x="430" y="222"/>
                    <a:pt x="430" y="222"/>
                  </a:cubicBezTo>
                  <a:cubicBezTo>
                    <a:pt x="430" y="222"/>
                    <a:pt x="431" y="222"/>
                    <a:pt x="432" y="222"/>
                  </a:cubicBezTo>
                  <a:cubicBezTo>
                    <a:pt x="431" y="221"/>
                    <a:pt x="432" y="220"/>
                    <a:pt x="432" y="218"/>
                  </a:cubicBezTo>
                  <a:cubicBezTo>
                    <a:pt x="431" y="215"/>
                    <a:pt x="427" y="216"/>
                    <a:pt x="424" y="216"/>
                  </a:cubicBezTo>
                  <a:cubicBezTo>
                    <a:pt x="425" y="216"/>
                    <a:pt x="425" y="220"/>
                    <a:pt x="424" y="220"/>
                  </a:cubicBezTo>
                  <a:cubicBezTo>
                    <a:pt x="425" y="221"/>
                    <a:pt x="426" y="221"/>
                    <a:pt x="426" y="221"/>
                  </a:cubicBezTo>
                  <a:cubicBezTo>
                    <a:pt x="429" y="223"/>
                    <a:pt x="424" y="222"/>
                    <a:pt x="424" y="222"/>
                  </a:cubicBezTo>
                  <a:cubicBezTo>
                    <a:pt x="424" y="221"/>
                    <a:pt x="424" y="220"/>
                    <a:pt x="423" y="219"/>
                  </a:cubicBezTo>
                  <a:cubicBezTo>
                    <a:pt x="423" y="219"/>
                    <a:pt x="421" y="221"/>
                    <a:pt x="421" y="220"/>
                  </a:cubicBezTo>
                  <a:cubicBezTo>
                    <a:pt x="419" y="219"/>
                    <a:pt x="420" y="215"/>
                    <a:pt x="418" y="213"/>
                  </a:cubicBezTo>
                  <a:cubicBezTo>
                    <a:pt x="418" y="213"/>
                    <a:pt x="417" y="213"/>
                    <a:pt x="416" y="213"/>
                  </a:cubicBezTo>
                  <a:cubicBezTo>
                    <a:pt x="416" y="212"/>
                    <a:pt x="416" y="212"/>
                    <a:pt x="416" y="212"/>
                  </a:cubicBezTo>
                  <a:cubicBezTo>
                    <a:pt x="415" y="212"/>
                    <a:pt x="413" y="211"/>
                    <a:pt x="412" y="210"/>
                  </a:cubicBezTo>
                  <a:close/>
                  <a:moveTo>
                    <a:pt x="258" y="202"/>
                  </a:moveTo>
                  <a:cubicBezTo>
                    <a:pt x="257" y="202"/>
                    <a:pt x="258" y="204"/>
                    <a:pt x="258" y="204"/>
                  </a:cubicBezTo>
                  <a:cubicBezTo>
                    <a:pt x="256" y="204"/>
                    <a:pt x="254" y="204"/>
                    <a:pt x="252" y="204"/>
                  </a:cubicBezTo>
                  <a:cubicBezTo>
                    <a:pt x="252" y="204"/>
                    <a:pt x="252" y="203"/>
                    <a:pt x="252" y="202"/>
                  </a:cubicBezTo>
                  <a:cubicBezTo>
                    <a:pt x="251" y="202"/>
                    <a:pt x="250" y="203"/>
                    <a:pt x="250" y="202"/>
                  </a:cubicBezTo>
                  <a:cubicBezTo>
                    <a:pt x="250" y="204"/>
                    <a:pt x="250" y="204"/>
                    <a:pt x="250" y="204"/>
                  </a:cubicBezTo>
                  <a:cubicBezTo>
                    <a:pt x="248" y="203"/>
                    <a:pt x="250" y="206"/>
                    <a:pt x="250" y="206"/>
                  </a:cubicBezTo>
                  <a:cubicBezTo>
                    <a:pt x="251" y="205"/>
                    <a:pt x="250" y="208"/>
                    <a:pt x="250" y="208"/>
                  </a:cubicBezTo>
                  <a:cubicBezTo>
                    <a:pt x="247" y="208"/>
                    <a:pt x="239" y="206"/>
                    <a:pt x="245" y="211"/>
                  </a:cubicBezTo>
                  <a:cubicBezTo>
                    <a:pt x="245" y="212"/>
                    <a:pt x="244" y="214"/>
                    <a:pt x="244" y="214"/>
                  </a:cubicBezTo>
                  <a:cubicBezTo>
                    <a:pt x="245" y="214"/>
                    <a:pt x="245" y="216"/>
                    <a:pt x="247" y="215"/>
                  </a:cubicBezTo>
                  <a:cubicBezTo>
                    <a:pt x="247" y="215"/>
                    <a:pt x="248" y="213"/>
                    <a:pt x="248" y="213"/>
                  </a:cubicBezTo>
                  <a:cubicBezTo>
                    <a:pt x="249" y="214"/>
                    <a:pt x="250" y="214"/>
                    <a:pt x="252" y="214"/>
                  </a:cubicBezTo>
                  <a:cubicBezTo>
                    <a:pt x="252" y="215"/>
                    <a:pt x="251" y="216"/>
                    <a:pt x="252" y="216"/>
                  </a:cubicBezTo>
                  <a:cubicBezTo>
                    <a:pt x="252" y="217"/>
                    <a:pt x="253" y="216"/>
                    <a:pt x="254" y="216"/>
                  </a:cubicBezTo>
                  <a:cubicBezTo>
                    <a:pt x="254" y="216"/>
                    <a:pt x="254" y="214"/>
                    <a:pt x="254" y="214"/>
                  </a:cubicBezTo>
                  <a:cubicBezTo>
                    <a:pt x="256" y="212"/>
                    <a:pt x="259" y="212"/>
                    <a:pt x="262" y="212"/>
                  </a:cubicBezTo>
                  <a:cubicBezTo>
                    <a:pt x="262" y="210"/>
                    <a:pt x="262" y="210"/>
                    <a:pt x="262" y="210"/>
                  </a:cubicBezTo>
                  <a:cubicBezTo>
                    <a:pt x="258" y="210"/>
                    <a:pt x="262" y="210"/>
                    <a:pt x="260" y="209"/>
                  </a:cubicBezTo>
                  <a:cubicBezTo>
                    <a:pt x="261" y="209"/>
                    <a:pt x="269" y="210"/>
                    <a:pt x="266" y="208"/>
                  </a:cubicBezTo>
                  <a:cubicBezTo>
                    <a:pt x="263" y="207"/>
                    <a:pt x="263" y="207"/>
                    <a:pt x="263" y="204"/>
                  </a:cubicBezTo>
                  <a:cubicBezTo>
                    <a:pt x="261" y="203"/>
                    <a:pt x="262" y="205"/>
                    <a:pt x="260" y="204"/>
                  </a:cubicBezTo>
                  <a:cubicBezTo>
                    <a:pt x="260" y="204"/>
                    <a:pt x="259" y="202"/>
                    <a:pt x="258" y="202"/>
                  </a:cubicBezTo>
                  <a:close/>
                  <a:moveTo>
                    <a:pt x="260" y="192"/>
                  </a:moveTo>
                  <a:cubicBezTo>
                    <a:pt x="259" y="194"/>
                    <a:pt x="256" y="199"/>
                    <a:pt x="260" y="198"/>
                  </a:cubicBezTo>
                  <a:cubicBezTo>
                    <a:pt x="260" y="198"/>
                    <a:pt x="261" y="197"/>
                    <a:pt x="261" y="196"/>
                  </a:cubicBezTo>
                  <a:cubicBezTo>
                    <a:pt x="262" y="196"/>
                    <a:pt x="262" y="197"/>
                    <a:pt x="263" y="196"/>
                  </a:cubicBezTo>
                  <a:cubicBezTo>
                    <a:pt x="262" y="197"/>
                    <a:pt x="264" y="198"/>
                    <a:pt x="264" y="198"/>
                  </a:cubicBezTo>
                  <a:cubicBezTo>
                    <a:pt x="265" y="198"/>
                    <a:pt x="265" y="197"/>
                    <a:pt x="266" y="197"/>
                  </a:cubicBezTo>
                  <a:cubicBezTo>
                    <a:pt x="263" y="194"/>
                    <a:pt x="263" y="194"/>
                    <a:pt x="263" y="194"/>
                  </a:cubicBezTo>
                  <a:cubicBezTo>
                    <a:pt x="263" y="194"/>
                    <a:pt x="263" y="193"/>
                    <a:pt x="263" y="192"/>
                  </a:cubicBezTo>
                  <a:cubicBezTo>
                    <a:pt x="262" y="192"/>
                    <a:pt x="261" y="193"/>
                    <a:pt x="260" y="192"/>
                  </a:cubicBezTo>
                  <a:close/>
                  <a:moveTo>
                    <a:pt x="145" y="166"/>
                  </a:moveTo>
                  <a:cubicBezTo>
                    <a:pt x="144" y="166"/>
                    <a:pt x="142" y="168"/>
                    <a:pt x="142" y="169"/>
                  </a:cubicBezTo>
                  <a:cubicBezTo>
                    <a:pt x="140" y="169"/>
                    <a:pt x="137" y="169"/>
                    <a:pt x="135" y="169"/>
                  </a:cubicBezTo>
                  <a:cubicBezTo>
                    <a:pt x="135" y="170"/>
                    <a:pt x="135" y="171"/>
                    <a:pt x="136" y="172"/>
                  </a:cubicBezTo>
                  <a:cubicBezTo>
                    <a:pt x="136" y="172"/>
                    <a:pt x="144" y="175"/>
                    <a:pt x="144" y="175"/>
                  </a:cubicBezTo>
                  <a:cubicBezTo>
                    <a:pt x="145" y="173"/>
                    <a:pt x="145" y="173"/>
                    <a:pt x="145" y="173"/>
                  </a:cubicBezTo>
                  <a:cubicBezTo>
                    <a:pt x="147" y="172"/>
                    <a:pt x="148" y="172"/>
                    <a:pt x="150" y="171"/>
                  </a:cubicBezTo>
                  <a:cubicBezTo>
                    <a:pt x="149" y="168"/>
                    <a:pt x="149" y="165"/>
                    <a:pt x="145" y="166"/>
                  </a:cubicBezTo>
                  <a:close/>
                  <a:moveTo>
                    <a:pt x="107" y="116"/>
                  </a:moveTo>
                  <a:cubicBezTo>
                    <a:pt x="106" y="116"/>
                    <a:pt x="105" y="119"/>
                    <a:pt x="105" y="119"/>
                  </a:cubicBezTo>
                  <a:cubicBezTo>
                    <a:pt x="104" y="119"/>
                    <a:pt x="99" y="118"/>
                    <a:pt x="99" y="118"/>
                  </a:cubicBezTo>
                  <a:cubicBezTo>
                    <a:pt x="98" y="118"/>
                    <a:pt x="98" y="118"/>
                    <a:pt x="97" y="117"/>
                  </a:cubicBezTo>
                  <a:cubicBezTo>
                    <a:pt x="97" y="118"/>
                    <a:pt x="96" y="119"/>
                    <a:pt x="96" y="119"/>
                  </a:cubicBezTo>
                  <a:cubicBezTo>
                    <a:pt x="96" y="120"/>
                    <a:pt x="97" y="123"/>
                    <a:pt x="97" y="123"/>
                  </a:cubicBezTo>
                  <a:cubicBezTo>
                    <a:pt x="101" y="122"/>
                    <a:pt x="107" y="120"/>
                    <a:pt x="111" y="123"/>
                  </a:cubicBezTo>
                  <a:cubicBezTo>
                    <a:pt x="112" y="123"/>
                    <a:pt x="112" y="125"/>
                    <a:pt x="113" y="125"/>
                  </a:cubicBezTo>
                  <a:cubicBezTo>
                    <a:pt x="114" y="126"/>
                    <a:pt x="115" y="125"/>
                    <a:pt x="116" y="127"/>
                  </a:cubicBezTo>
                  <a:cubicBezTo>
                    <a:pt x="116" y="127"/>
                    <a:pt x="116" y="129"/>
                    <a:pt x="116" y="129"/>
                  </a:cubicBezTo>
                  <a:cubicBezTo>
                    <a:pt x="116" y="129"/>
                    <a:pt x="118" y="129"/>
                    <a:pt x="119" y="129"/>
                  </a:cubicBezTo>
                  <a:cubicBezTo>
                    <a:pt x="119" y="129"/>
                    <a:pt x="119" y="127"/>
                    <a:pt x="119" y="126"/>
                  </a:cubicBezTo>
                  <a:cubicBezTo>
                    <a:pt x="119" y="126"/>
                    <a:pt x="120" y="126"/>
                    <a:pt x="121" y="126"/>
                  </a:cubicBezTo>
                  <a:cubicBezTo>
                    <a:pt x="121" y="126"/>
                    <a:pt x="121" y="124"/>
                    <a:pt x="122" y="124"/>
                  </a:cubicBezTo>
                  <a:cubicBezTo>
                    <a:pt x="118" y="123"/>
                    <a:pt x="115" y="123"/>
                    <a:pt x="113" y="121"/>
                  </a:cubicBezTo>
                  <a:cubicBezTo>
                    <a:pt x="112" y="119"/>
                    <a:pt x="110" y="115"/>
                    <a:pt x="107" y="116"/>
                  </a:cubicBezTo>
                  <a:close/>
                  <a:moveTo>
                    <a:pt x="176" y="74"/>
                  </a:moveTo>
                  <a:cubicBezTo>
                    <a:pt x="176" y="74"/>
                    <a:pt x="176" y="75"/>
                    <a:pt x="176" y="75"/>
                  </a:cubicBezTo>
                  <a:cubicBezTo>
                    <a:pt x="178" y="76"/>
                    <a:pt x="177" y="74"/>
                    <a:pt x="176" y="74"/>
                  </a:cubicBezTo>
                  <a:close/>
                  <a:moveTo>
                    <a:pt x="358" y="22"/>
                  </a:moveTo>
                  <a:cubicBezTo>
                    <a:pt x="358" y="22"/>
                    <a:pt x="357" y="20"/>
                    <a:pt x="357" y="20"/>
                  </a:cubicBezTo>
                  <a:cubicBezTo>
                    <a:pt x="355" y="19"/>
                    <a:pt x="354" y="19"/>
                    <a:pt x="351" y="18"/>
                  </a:cubicBezTo>
                  <a:cubicBezTo>
                    <a:pt x="351" y="17"/>
                    <a:pt x="351" y="17"/>
                    <a:pt x="351" y="17"/>
                  </a:cubicBezTo>
                  <a:cubicBezTo>
                    <a:pt x="348" y="17"/>
                    <a:pt x="347" y="19"/>
                    <a:pt x="344" y="18"/>
                  </a:cubicBezTo>
                  <a:cubicBezTo>
                    <a:pt x="343" y="18"/>
                    <a:pt x="342" y="16"/>
                    <a:pt x="342" y="16"/>
                  </a:cubicBezTo>
                  <a:cubicBezTo>
                    <a:pt x="342" y="16"/>
                    <a:pt x="340" y="16"/>
                    <a:pt x="340" y="16"/>
                  </a:cubicBezTo>
                  <a:cubicBezTo>
                    <a:pt x="340" y="17"/>
                    <a:pt x="339" y="18"/>
                    <a:pt x="339" y="19"/>
                  </a:cubicBezTo>
                  <a:cubicBezTo>
                    <a:pt x="340" y="20"/>
                    <a:pt x="337" y="20"/>
                    <a:pt x="337" y="20"/>
                  </a:cubicBezTo>
                  <a:cubicBezTo>
                    <a:pt x="337" y="20"/>
                    <a:pt x="336" y="18"/>
                    <a:pt x="335" y="18"/>
                  </a:cubicBezTo>
                  <a:cubicBezTo>
                    <a:pt x="334" y="18"/>
                    <a:pt x="334" y="20"/>
                    <a:pt x="333" y="20"/>
                  </a:cubicBezTo>
                  <a:cubicBezTo>
                    <a:pt x="332" y="20"/>
                    <a:pt x="332" y="18"/>
                    <a:pt x="332" y="18"/>
                  </a:cubicBezTo>
                  <a:cubicBezTo>
                    <a:pt x="327" y="17"/>
                    <a:pt x="325" y="17"/>
                    <a:pt x="321" y="17"/>
                  </a:cubicBezTo>
                  <a:cubicBezTo>
                    <a:pt x="320" y="15"/>
                    <a:pt x="320" y="15"/>
                    <a:pt x="320" y="15"/>
                  </a:cubicBezTo>
                  <a:cubicBezTo>
                    <a:pt x="317" y="14"/>
                    <a:pt x="316" y="16"/>
                    <a:pt x="314" y="16"/>
                  </a:cubicBezTo>
                  <a:cubicBezTo>
                    <a:pt x="309" y="16"/>
                    <a:pt x="306" y="14"/>
                    <a:pt x="301" y="15"/>
                  </a:cubicBezTo>
                  <a:cubicBezTo>
                    <a:pt x="300" y="14"/>
                    <a:pt x="300" y="14"/>
                    <a:pt x="300" y="14"/>
                  </a:cubicBezTo>
                  <a:cubicBezTo>
                    <a:pt x="298" y="13"/>
                    <a:pt x="298" y="15"/>
                    <a:pt x="296" y="14"/>
                  </a:cubicBezTo>
                  <a:cubicBezTo>
                    <a:pt x="295" y="14"/>
                    <a:pt x="293" y="11"/>
                    <a:pt x="292" y="11"/>
                  </a:cubicBezTo>
                  <a:cubicBezTo>
                    <a:pt x="291" y="11"/>
                    <a:pt x="291" y="12"/>
                    <a:pt x="289" y="12"/>
                  </a:cubicBezTo>
                  <a:cubicBezTo>
                    <a:pt x="289" y="10"/>
                    <a:pt x="289" y="10"/>
                    <a:pt x="289" y="10"/>
                  </a:cubicBezTo>
                  <a:cubicBezTo>
                    <a:pt x="286" y="10"/>
                    <a:pt x="285" y="12"/>
                    <a:pt x="283" y="12"/>
                  </a:cubicBezTo>
                  <a:cubicBezTo>
                    <a:pt x="282" y="13"/>
                    <a:pt x="281" y="12"/>
                    <a:pt x="279" y="12"/>
                  </a:cubicBezTo>
                  <a:cubicBezTo>
                    <a:pt x="279" y="12"/>
                    <a:pt x="278" y="14"/>
                    <a:pt x="277" y="14"/>
                  </a:cubicBezTo>
                  <a:cubicBezTo>
                    <a:pt x="276" y="14"/>
                    <a:pt x="272" y="11"/>
                    <a:pt x="270" y="11"/>
                  </a:cubicBezTo>
                  <a:cubicBezTo>
                    <a:pt x="269" y="11"/>
                    <a:pt x="267" y="11"/>
                    <a:pt x="266" y="11"/>
                  </a:cubicBezTo>
                  <a:cubicBezTo>
                    <a:pt x="265" y="10"/>
                    <a:pt x="265" y="10"/>
                    <a:pt x="265" y="10"/>
                  </a:cubicBezTo>
                  <a:cubicBezTo>
                    <a:pt x="263" y="9"/>
                    <a:pt x="261" y="10"/>
                    <a:pt x="260" y="10"/>
                  </a:cubicBezTo>
                  <a:cubicBezTo>
                    <a:pt x="260" y="8"/>
                    <a:pt x="260" y="8"/>
                    <a:pt x="260" y="8"/>
                  </a:cubicBezTo>
                  <a:cubicBezTo>
                    <a:pt x="262" y="9"/>
                    <a:pt x="260" y="7"/>
                    <a:pt x="260" y="7"/>
                  </a:cubicBezTo>
                  <a:cubicBezTo>
                    <a:pt x="260" y="7"/>
                    <a:pt x="256" y="6"/>
                    <a:pt x="256" y="6"/>
                  </a:cubicBezTo>
                  <a:cubicBezTo>
                    <a:pt x="253" y="6"/>
                    <a:pt x="248" y="9"/>
                    <a:pt x="245" y="8"/>
                  </a:cubicBezTo>
                  <a:cubicBezTo>
                    <a:pt x="242" y="8"/>
                    <a:pt x="243" y="6"/>
                    <a:pt x="242" y="4"/>
                  </a:cubicBezTo>
                  <a:cubicBezTo>
                    <a:pt x="240" y="4"/>
                    <a:pt x="240" y="5"/>
                    <a:pt x="240" y="6"/>
                  </a:cubicBezTo>
                  <a:cubicBezTo>
                    <a:pt x="239" y="6"/>
                    <a:pt x="238" y="5"/>
                    <a:pt x="237" y="6"/>
                  </a:cubicBezTo>
                  <a:cubicBezTo>
                    <a:pt x="236" y="6"/>
                    <a:pt x="234" y="8"/>
                    <a:pt x="233" y="8"/>
                  </a:cubicBezTo>
                  <a:cubicBezTo>
                    <a:pt x="233" y="6"/>
                    <a:pt x="233" y="5"/>
                    <a:pt x="234" y="3"/>
                  </a:cubicBezTo>
                  <a:cubicBezTo>
                    <a:pt x="231" y="2"/>
                    <a:pt x="226" y="0"/>
                    <a:pt x="223" y="0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3"/>
                    <a:pt x="215" y="7"/>
                    <a:pt x="212" y="8"/>
                  </a:cubicBezTo>
                  <a:cubicBezTo>
                    <a:pt x="210" y="8"/>
                    <a:pt x="208" y="7"/>
                    <a:pt x="206" y="8"/>
                  </a:cubicBezTo>
                  <a:cubicBezTo>
                    <a:pt x="205" y="8"/>
                    <a:pt x="204" y="9"/>
                    <a:pt x="204" y="10"/>
                  </a:cubicBezTo>
                  <a:cubicBezTo>
                    <a:pt x="203" y="8"/>
                    <a:pt x="203" y="8"/>
                    <a:pt x="202" y="7"/>
                  </a:cubicBezTo>
                  <a:cubicBezTo>
                    <a:pt x="201" y="8"/>
                    <a:pt x="201" y="9"/>
                    <a:pt x="200" y="10"/>
                  </a:cubicBezTo>
                  <a:cubicBezTo>
                    <a:pt x="199" y="10"/>
                    <a:pt x="199" y="10"/>
                    <a:pt x="199" y="10"/>
                  </a:cubicBezTo>
                  <a:cubicBezTo>
                    <a:pt x="199" y="10"/>
                    <a:pt x="198" y="9"/>
                    <a:pt x="197" y="10"/>
                  </a:cubicBezTo>
                  <a:cubicBezTo>
                    <a:pt x="197" y="10"/>
                    <a:pt x="197" y="12"/>
                    <a:pt x="197" y="12"/>
                  </a:cubicBezTo>
                  <a:cubicBezTo>
                    <a:pt x="196" y="12"/>
                    <a:pt x="195" y="13"/>
                    <a:pt x="194" y="13"/>
                  </a:cubicBezTo>
                  <a:cubicBezTo>
                    <a:pt x="192" y="14"/>
                    <a:pt x="189" y="12"/>
                    <a:pt x="187" y="13"/>
                  </a:cubicBezTo>
                  <a:cubicBezTo>
                    <a:pt x="186" y="13"/>
                    <a:pt x="185" y="15"/>
                    <a:pt x="184" y="16"/>
                  </a:cubicBezTo>
                  <a:cubicBezTo>
                    <a:pt x="183" y="16"/>
                    <a:pt x="182" y="15"/>
                    <a:pt x="182" y="16"/>
                  </a:cubicBezTo>
                  <a:cubicBezTo>
                    <a:pt x="180" y="17"/>
                    <a:pt x="180" y="20"/>
                    <a:pt x="178" y="22"/>
                  </a:cubicBezTo>
                  <a:cubicBezTo>
                    <a:pt x="177" y="23"/>
                    <a:pt x="175" y="22"/>
                    <a:pt x="174" y="24"/>
                  </a:cubicBezTo>
                  <a:cubicBezTo>
                    <a:pt x="174" y="25"/>
                    <a:pt x="174" y="27"/>
                    <a:pt x="174" y="29"/>
                  </a:cubicBezTo>
                  <a:cubicBezTo>
                    <a:pt x="173" y="30"/>
                    <a:pt x="171" y="31"/>
                    <a:pt x="171" y="32"/>
                  </a:cubicBezTo>
                  <a:cubicBezTo>
                    <a:pt x="170" y="34"/>
                    <a:pt x="170" y="37"/>
                    <a:pt x="170" y="39"/>
                  </a:cubicBezTo>
                  <a:cubicBezTo>
                    <a:pt x="166" y="39"/>
                    <a:pt x="163" y="41"/>
                    <a:pt x="160" y="42"/>
                  </a:cubicBezTo>
                  <a:cubicBezTo>
                    <a:pt x="158" y="42"/>
                    <a:pt x="157" y="40"/>
                    <a:pt x="155" y="41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0" y="43"/>
                    <a:pt x="147" y="42"/>
                    <a:pt x="144" y="42"/>
                  </a:cubicBezTo>
                  <a:cubicBezTo>
                    <a:pt x="144" y="45"/>
                    <a:pt x="145" y="47"/>
                    <a:pt x="145" y="50"/>
                  </a:cubicBezTo>
                  <a:cubicBezTo>
                    <a:pt x="144" y="51"/>
                    <a:pt x="144" y="50"/>
                    <a:pt x="143" y="52"/>
                  </a:cubicBezTo>
                  <a:cubicBezTo>
                    <a:pt x="142" y="51"/>
                    <a:pt x="143" y="51"/>
                    <a:pt x="141" y="52"/>
                  </a:cubicBezTo>
                  <a:cubicBezTo>
                    <a:pt x="143" y="52"/>
                    <a:pt x="145" y="52"/>
                    <a:pt x="147" y="53"/>
                  </a:cubicBezTo>
                  <a:cubicBezTo>
                    <a:pt x="148" y="53"/>
                    <a:pt x="148" y="56"/>
                    <a:pt x="150" y="56"/>
                  </a:cubicBezTo>
                  <a:cubicBezTo>
                    <a:pt x="152" y="57"/>
                    <a:pt x="152" y="56"/>
                    <a:pt x="154" y="57"/>
                  </a:cubicBezTo>
                  <a:cubicBezTo>
                    <a:pt x="155" y="58"/>
                    <a:pt x="159" y="62"/>
                    <a:pt x="160" y="63"/>
                  </a:cubicBezTo>
                  <a:cubicBezTo>
                    <a:pt x="162" y="63"/>
                    <a:pt x="163" y="62"/>
                    <a:pt x="164" y="63"/>
                  </a:cubicBezTo>
                  <a:cubicBezTo>
                    <a:pt x="164" y="63"/>
                    <a:pt x="166" y="65"/>
                    <a:pt x="164" y="64"/>
                  </a:cubicBezTo>
                  <a:cubicBezTo>
                    <a:pt x="165" y="65"/>
                    <a:pt x="165" y="69"/>
                    <a:pt x="165" y="69"/>
                  </a:cubicBezTo>
                  <a:cubicBezTo>
                    <a:pt x="167" y="69"/>
                    <a:pt x="168" y="70"/>
                    <a:pt x="170" y="70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71" y="68"/>
                    <a:pt x="173" y="67"/>
                    <a:pt x="174" y="67"/>
                  </a:cubicBezTo>
                  <a:cubicBezTo>
                    <a:pt x="174" y="68"/>
                    <a:pt x="174" y="68"/>
                    <a:pt x="174" y="68"/>
                  </a:cubicBezTo>
                  <a:cubicBezTo>
                    <a:pt x="175" y="68"/>
                    <a:pt x="175" y="69"/>
                    <a:pt x="176" y="70"/>
                  </a:cubicBezTo>
                  <a:cubicBezTo>
                    <a:pt x="178" y="70"/>
                    <a:pt x="181" y="69"/>
                    <a:pt x="182" y="68"/>
                  </a:cubicBezTo>
                  <a:cubicBezTo>
                    <a:pt x="182" y="68"/>
                    <a:pt x="183" y="72"/>
                    <a:pt x="182" y="71"/>
                  </a:cubicBezTo>
                  <a:cubicBezTo>
                    <a:pt x="181" y="71"/>
                    <a:pt x="181" y="72"/>
                    <a:pt x="180" y="72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82" y="75"/>
                    <a:pt x="182" y="74"/>
                    <a:pt x="183" y="74"/>
                  </a:cubicBezTo>
                  <a:cubicBezTo>
                    <a:pt x="184" y="75"/>
                    <a:pt x="184" y="75"/>
                    <a:pt x="184" y="75"/>
                  </a:cubicBezTo>
                  <a:cubicBezTo>
                    <a:pt x="186" y="76"/>
                    <a:pt x="189" y="75"/>
                    <a:pt x="192" y="75"/>
                  </a:cubicBezTo>
                  <a:cubicBezTo>
                    <a:pt x="192" y="75"/>
                    <a:pt x="191" y="78"/>
                    <a:pt x="192" y="78"/>
                  </a:cubicBezTo>
                  <a:cubicBezTo>
                    <a:pt x="189" y="78"/>
                    <a:pt x="175" y="78"/>
                    <a:pt x="182" y="81"/>
                  </a:cubicBezTo>
                  <a:cubicBezTo>
                    <a:pt x="182" y="81"/>
                    <a:pt x="183" y="80"/>
                    <a:pt x="184" y="80"/>
                  </a:cubicBezTo>
                  <a:cubicBezTo>
                    <a:pt x="187" y="81"/>
                    <a:pt x="185" y="82"/>
                    <a:pt x="186" y="85"/>
                  </a:cubicBezTo>
                  <a:cubicBezTo>
                    <a:pt x="182" y="84"/>
                    <a:pt x="182" y="83"/>
                    <a:pt x="180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6" y="85"/>
                    <a:pt x="171" y="86"/>
                    <a:pt x="166" y="85"/>
                  </a:cubicBezTo>
                  <a:cubicBezTo>
                    <a:pt x="166" y="85"/>
                    <a:pt x="166" y="83"/>
                    <a:pt x="165" y="83"/>
                  </a:cubicBezTo>
                  <a:cubicBezTo>
                    <a:pt x="164" y="82"/>
                    <a:pt x="163" y="83"/>
                    <a:pt x="162" y="83"/>
                  </a:cubicBezTo>
                  <a:cubicBezTo>
                    <a:pt x="162" y="81"/>
                    <a:pt x="162" y="82"/>
                    <a:pt x="164" y="81"/>
                  </a:cubicBezTo>
                  <a:cubicBezTo>
                    <a:pt x="163" y="79"/>
                    <a:pt x="164" y="77"/>
                    <a:pt x="163" y="75"/>
                  </a:cubicBezTo>
                  <a:cubicBezTo>
                    <a:pt x="163" y="75"/>
                    <a:pt x="162" y="74"/>
                    <a:pt x="162" y="74"/>
                  </a:cubicBezTo>
                  <a:cubicBezTo>
                    <a:pt x="161" y="74"/>
                    <a:pt x="159" y="73"/>
                    <a:pt x="158" y="74"/>
                  </a:cubicBezTo>
                  <a:cubicBezTo>
                    <a:pt x="157" y="74"/>
                    <a:pt x="157" y="75"/>
                    <a:pt x="156" y="75"/>
                  </a:cubicBezTo>
                  <a:cubicBezTo>
                    <a:pt x="154" y="77"/>
                    <a:pt x="149" y="78"/>
                    <a:pt x="147" y="79"/>
                  </a:cubicBezTo>
                  <a:cubicBezTo>
                    <a:pt x="147" y="80"/>
                    <a:pt x="147" y="83"/>
                    <a:pt x="147" y="83"/>
                  </a:cubicBezTo>
                  <a:cubicBezTo>
                    <a:pt x="146" y="84"/>
                    <a:pt x="146" y="83"/>
                    <a:pt x="145" y="84"/>
                  </a:cubicBezTo>
                  <a:cubicBezTo>
                    <a:pt x="141" y="83"/>
                    <a:pt x="138" y="83"/>
                    <a:pt x="134" y="85"/>
                  </a:cubicBezTo>
                  <a:cubicBezTo>
                    <a:pt x="133" y="86"/>
                    <a:pt x="131" y="88"/>
                    <a:pt x="130" y="89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35" y="91"/>
                    <a:pt x="135" y="92"/>
                    <a:pt x="139" y="93"/>
                  </a:cubicBezTo>
                  <a:cubicBezTo>
                    <a:pt x="140" y="93"/>
                    <a:pt x="142" y="93"/>
                    <a:pt x="143" y="93"/>
                  </a:cubicBezTo>
                  <a:cubicBezTo>
                    <a:pt x="143" y="95"/>
                    <a:pt x="143" y="95"/>
                    <a:pt x="143" y="95"/>
                  </a:cubicBezTo>
                  <a:cubicBezTo>
                    <a:pt x="140" y="95"/>
                    <a:pt x="139" y="95"/>
                    <a:pt x="137" y="96"/>
                  </a:cubicBezTo>
                  <a:cubicBezTo>
                    <a:pt x="137" y="96"/>
                    <a:pt x="137" y="98"/>
                    <a:pt x="138" y="97"/>
                  </a:cubicBezTo>
                  <a:cubicBezTo>
                    <a:pt x="139" y="98"/>
                    <a:pt x="141" y="99"/>
                    <a:pt x="141" y="100"/>
                  </a:cubicBezTo>
                  <a:cubicBezTo>
                    <a:pt x="142" y="101"/>
                    <a:pt x="142" y="103"/>
                    <a:pt x="143" y="104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4" y="107"/>
                    <a:pt x="154" y="105"/>
                    <a:pt x="155" y="105"/>
                  </a:cubicBezTo>
                  <a:cubicBezTo>
                    <a:pt x="159" y="104"/>
                    <a:pt x="165" y="104"/>
                    <a:pt x="168" y="104"/>
                  </a:cubicBezTo>
                  <a:cubicBezTo>
                    <a:pt x="169" y="103"/>
                    <a:pt x="168" y="103"/>
                    <a:pt x="169" y="102"/>
                  </a:cubicBezTo>
                  <a:cubicBezTo>
                    <a:pt x="170" y="103"/>
                    <a:pt x="172" y="105"/>
                    <a:pt x="172" y="105"/>
                  </a:cubicBezTo>
                  <a:cubicBezTo>
                    <a:pt x="173" y="106"/>
                    <a:pt x="172" y="107"/>
                    <a:pt x="172" y="107"/>
                  </a:cubicBezTo>
                  <a:cubicBezTo>
                    <a:pt x="173" y="108"/>
                    <a:pt x="174" y="108"/>
                    <a:pt x="174" y="108"/>
                  </a:cubicBezTo>
                  <a:cubicBezTo>
                    <a:pt x="175" y="108"/>
                    <a:pt x="177" y="104"/>
                    <a:pt x="178" y="104"/>
                  </a:cubicBezTo>
                  <a:cubicBezTo>
                    <a:pt x="182" y="103"/>
                    <a:pt x="188" y="103"/>
                    <a:pt x="191" y="103"/>
                  </a:cubicBezTo>
                  <a:cubicBezTo>
                    <a:pt x="191" y="104"/>
                    <a:pt x="191" y="105"/>
                    <a:pt x="191" y="106"/>
                  </a:cubicBezTo>
                  <a:cubicBezTo>
                    <a:pt x="191" y="107"/>
                    <a:pt x="189" y="107"/>
                    <a:pt x="188" y="108"/>
                  </a:cubicBezTo>
                  <a:cubicBezTo>
                    <a:pt x="188" y="110"/>
                    <a:pt x="190" y="113"/>
                    <a:pt x="190" y="115"/>
                  </a:cubicBezTo>
                  <a:cubicBezTo>
                    <a:pt x="191" y="117"/>
                    <a:pt x="190" y="119"/>
                    <a:pt x="190" y="121"/>
                  </a:cubicBezTo>
                  <a:cubicBezTo>
                    <a:pt x="188" y="121"/>
                    <a:pt x="185" y="123"/>
                    <a:pt x="183" y="123"/>
                  </a:cubicBezTo>
                  <a:cubicBezTo>
                    <a:pt x="181" y="123"/>
                    <a:pt x="181" y="122"/>
                    <a:pt x="179" y="123"/>
                  </a:cubicBezTo>
                  <a:cubicBezTo>
                    <a:pt x="179" y="123"/>
                    <a:pt x="179" y="124"/>
                    <a:pt x="178" y="125"/>
                  </a:cubicBezTo>
                  <a:cubicBezTo>
                    <a:pt x="177" y="126"/>
                    <a:pt x="172" y="129"/>
                    <a:pt x="168" y="128"/>
                  </a:cubicBezTo>
                  <a:cubicBezTo>
                    <a:pt x="166" y="127"/>
                    <a:pt x="166" y="124"/>
                    <a:pt x="162" y="124"/>
                  </a:cubicBezTo>
                  <a:cubicBezTo>
                    <a:pt x="161" y="124"/>
                    <a:pt x="159" y="126"/>
                    <a:pt x="158" y="127"/>
                  </a:cubicBezTo>
                  <a:cubicBezTo>
                    <a:pt x="158" y="127"/>
                    <a:pt x="158" y="129"/>
                    <a:pt x="158" y="128"/>
                  </a:cubicBezTo>
                  <a:cubicBezTo>
                    <a:pt x="159" y="128"/>
                    <a:pt x="158" y="129"/>
                    <a:pt x="159" y="129"/>
                  </a:cubicBezTo>
                  <a:cubicBezTo>
                    <a:pt x="160" y="131"/>
                    <a:pt x="161" y="132"/>
                    <a:pt x="161" y="136"/>
                  </a:cubicBezTo>
                  <a:cubicBezTo>
                    <a:pt x="160" y="135"/>
                    <a:pt x="161" y="135"/>
                    <a:pt x="160" y="134"/>
                  </a:cubicBezTo>
                  <a:cubicBezTo>
                    <a:pt x="159" y="134"/>
                    <a:pt x="158" y="134"/>
                    <a:pt x="157" y="133"/>
                  </a:cubicBezTo>
                  <a:cubicBezTo>
                    <a:pt x="156" y="138"/>
                    <a:pt x="156" y="138"/>
                    <a:pt x="156" y="138"/>
                  </a:cubicBezTo>
                  <a:cubicBezTo>
                    <a:pt x="156" y="138"/>
                    <a:pt x="154" y="138"/>
                    <a:pt x="154" y="138"/>
                  </a:cubicBezTo>
                  <a:cubicBezTo>
                    <a:pt x="153" y="138"/>
                    <a:pt x="149" y="141"/>
                    <a:pt x="149" y="142"/>
                  </a:cubicBezTo>
                  <a:cubicBezTo>
                    <a:pt x="149" y="143"/>
                    <a:pt x="150" y="145"/>
                    <a:pt x="149" y="146"/>
                  </a:cubicBezTo>
                  <a:cubicBezTo>
                    <a:pt x="149" y="146"/>
                    <a:pt x="146" y="147"/>
                    <a:pt x="146" y="147"/>
                  </a:cubicBezTo>
                  <a:cubicBezTo>
                    <a:pt x="146" y="147"/>
                    <a:pt x="145" y="150"/>
                    <a:pt x="145" y="150"/>
                  </a:cubicBezTo>
                  <a:cubicBezTo>
                    <a:pt x="146" y="150"/>
                    <a:pt x="147" y="150"/>
                    <a:pt x="148" y="150"/>
                  </a:cubicBezTo>
                  <a:cubicBezTo>
                    <a:pt x="148" y="150"/>
                    <a:pt x="147" y="152"/>
                    <a:pt x="147" y="153"/>
                  </a:cubicBezTo>
                  <a:cubicBezTo>
                    <a:pt x="149" y="153"/>
                    <a:pt x="150" y="152"/>
                    <a:pt x="151" y="153"/>
                  </a:cubicBezTo>
                  <a:cubicBezTo>
                    <a:pt x="152" y="153"/>
                    <a:pt x="152" y="154"/>
                    <a:pt x="152" y="155"/>
                  </a:cubicBezTo>
                  <a:cubicBezTo>
                    <a:pt x="153" y="155"/>
                    <a:pt x="152" y="155"/>
                    <a:pt x="153" y="156"/>
                  </a:cubicBezTo>
                  <a:cubicBezTo>
                    <a:pt x="157" y="156"/>
                    <a:pt x="159" y="156"/>
                    <a:pt x="162" y="157"/>
                  </a:cubicBezTo>
                  <a:cubicBezTo>
                    <a:pt x="162" y="157"/>
                    <a:pt x="162" y="156"/>
                    <a:pt x="162" y="156"/>
                  </a:cubicBezTo>
                  <a:cubicBezTo>
                    <a:pt x="163" y="156"/>
                    <a:pt x="164" y="156"/>
                    <a:pt x="165" y="156"/>
                  </a:cubicBezTo>
                  <a:cubicBezTo>
                    <a:pt x="165" y="157"/>
                    <a:pt x="165" y="157"/>
                    <a:pt x="165" y="157"/>
                  </a:cubicBezTo>
                  <a:cubicBezTo>
                    <a:pt x="166" y="156"/>
                    <a:pt x="164" y="159"/>
                    <a:pt x="164" y="159"/>
                  </a:cubicBezTo>
                  <a:cubicBezTo>
                    <a:pt x="163" y="160"/>
                    <a:pt x="163" y="161"/>
                    <a:pt x="162" y="162"/>
                  </a:cubicBezTo>
                  <a:cubicBezTo>
                    <a:pt x="162" y="162"/>
                    <a:pt x="160" y="163"/>
                    <a:pt x="160" y="163"/>
                  </a:cubicBezTo>
                  <a:cubicBezTo>
                    <a:pt x="161" y="164"/>
                    <a:pt x="161" y="164"/>
                    <a:pt x="160" y="165"/>
                  </a:cubicBezTo>
                  <a:cubicBezTo>
                    <a:pt x="160" y="166"/>
                    <a:pt x="160" y="167"/>
                    <a:pt x="160" y="167"/>
                  </a:cubicBezTo>
                  <a:cubicBezTo>
                    <a:pt x="161" y="168"/>
                    <a:pt x="160" y="168"/>
                    <a:pt x="161" y="169"/>
                  </a:cubicBezTo>
                  <a:cubicBezTo>
                    <a:pt x="161" y="169"/>
                    <a:pt x="163" y="169"/>
                    <a:pt x="163" y="169"/>
                  </a:cubicBezTo>
                  <a:cubicBezTo>
                    <a:pt x="164" y="170"/>
                    <a:pt x="163" y="171"/>
                    <a:pt x="163" y="172"/>
                  </a:cubicBezTo>
                  <a:cubicBezTo>
                    <a:pt x="163" y="172"/>
                    <a:pt x="165" y="173"/>
                    <a:pt x="165" y="174"/>
                  </a:cubicBezTo>
                  <a:cubicBezTo>
                    <a:pt x="170" y="173"/>
                    <a:pt x="174" y="173"/>
                    <a:pt x="175" y="170"/>
                  </a:cubicBezTo>
                  <a:cubicBezTo>
                    <a:pt x="176" y="168"/>
                    <a:pt x="175" y="166"/>
                    <a:pt x="175" y="166"/>
                  </a:cubicBezTo>
                  <a:cubicBezTo>
                    <a:pt x="176" y="165"/>
                    <a:pt x="176" y="165"/>
                    <a:pt x="176" y="165"/>
                  </a:cubicBezTo>
                  <a:cubicBezTo>
                    <a:pt x="178" y="164"/>
                    <a:pt x="178" y="164"/>
                    <a:pt x="178" y="164"/>
                  </a:cubicBezTo>
                  <a:cubicBezTo>
                    <a:pt x="178" y="164"/>
                    <a:pt x="180" y="169"/>
                    <a:pt x="177" y="168"/>
                  </a:cubicBezTo>
                  <a:cubicBezTo>
                    <a:pt x="178" y="169"/>
                    <a:pt x="177" y="170"/>
                    <a:pt x="177" y="171"/>
                  </a:cubicBezTo>
                  <a:cubicBezTo>
                    <a:pt x="177" y="172"/>
                    <a:pt x="179" y="172"/>
                    <a:pt x="180" y="173"/>
                  </a:cubicBezTo>
                  <a:cubicBezTo>
                    <a:pt x="181" y="175"/>
                    <a:pt x="181" y="177"/>
                    <a:pt x="182" y="180"/>
                  </a:cubicBezTo>
                  <a:cubicBezTo>
                    <a:pt x="180" y="181"/>
                    <a:pt x="181" y="182"/>
                    <a:pt x="180" y="184"/>
                  </a:cubicBezTo>
                  <a:cubicBezTo>
                    <a:pt x="182" y="184"/>
                    <a:pt x="182" y="183"/>
                    <a:pt x="184" y="183"/>
                  </a:cubicBezTo>
                  <a:cubicBezTo>
                    <a:pt x="184" y="183"/>
                    <a:pt x="183" y="185"/>
                    <a:pt x="183" y="185"/>
                  </a:cubicBezTo>
                  <a:cubicBezTo>
                    <a:pt x="182" y="185"/>
                    <a:pt x="181" y="188"/>
                    <a:pt x="183" y="187"/>
                  </a:cubicBezTo>
                  <a:cubicBezTo>
                    <a:pt x="183" y="187"/>
                    <a:pt x="183" y="189"/>
                    <a:pt x="182" y="189"/>
                  </a:cubicBezTo>
                  <a:cubicBezTo>
                    <a:pt x="182" y="189"/>
                    <a:pt x="182" y="190"/>
                    <a:pt x="182" y="191"/>
                  </a:cubicBezTo>
                  <a:cubicBezTo>
                    <a:pt x="186" y="191"/>
                    <a:pt x="187" y="187"/>
                    <a:pt x="189" y="186"/>
                  </a:cubicBezTo>
                  <a:cubicBezTo>
                    <a:pt x="191" y="185"/>
                    <a:pt x="194" y="183"/>
                    <a:pt x="196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83"/>
                    <a:pt x="198" y="185"/>
                    <a:pt x="199" y="186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200" y="186"/>
                    <a:pt x="202" y="185"/>
                    <a:pt x="203" y="185"/>
                  </a:cubicBezTo>
                  <a:cubicBezTo>
                    <a:pt x="204" y="186"/>
                    <a:pt x="204" y="188"/>
                    <a:pt x="206" y="190"/>
                  </a:cubicBezTo>
                  <a:cubicBezTo>
                    <a:pt x="206" y="190"/>
                    <a:pt x="207" y="191"/>
                    <a:pt x="207" y="191"/>
                  </a:cubicBezTo>
                  <a:cubicBezTo>
                    <a:pt x="208" y="192"/>
                    <a:pt x="208" y="192"/>
                    <a:pt x="208" y="192"/>
                  </a:cubicBezTo>
                  <a:cubicBezTo>
                    <a:pt x="212" y="192"/>
                    <a:pt x="207" y="190"/>
                    <a:pt x="209" y="188"/>
                  </a:cubicBezTo>
                  <a:cubicBezTo>
                    <a:pt x="209" y="188"/>
                    <a:pt x="211" y="188"/>
                    <a:pt x="212" y="189"/>
                  </a:cubicBezTo>
                  <a:cubicBezTo>
                    <a:pt x="212" y="187"/>
                    <a:pt x="213" y="187"/>
                    <a:pt x="214" y="186"/>
                  </a:cubicBezTo>
                  <a:cubicBezTo>
                    <a:pt x="214" y="187"/>
                    <a:pt x="214" y="189"/>
                    <a:pt x="214" y="190"/>
                  </a:cubicBezTo>
                  <a:cubicBezTo>
                    <a:pt x="218" y="189"/>
                    <a:pt x="220" y="189"/>
                    <a:pt x="223" y="187"/>
                  </a:cubicBezTo>
                  <a:cubicBezTo>
                    <a:pt x="223" y="187"/>
                    <a:pt x="223" y="185"/>
                    <a:pt x="224" y="185"/>
                  </a:cubicBezTo>
                  <a:cubicBezTo>
                    <a:pt x="224" y="185"/>
                    <a:pt x="225" y="185"/>
                    <a:pt x="226" y="185"/>
                  </a:cubicBezTo>
                  <a:cubicBezTo>
                    <a:pt x="226" y="186"/>
                    <a:pt x="225" y="190"/>
                    <a:pt x="224" y="191"/>
                  </a:cubicBezTo>
                  <a:cubicBezTo>
                    <a:pt x="223" y="193"/>
                    <a:pt x="220" y="193"/>
                    <a:pt x="220" y="194"/>
                  </a:cubicBezTo>
                  <a:cubicBezTo>
                    <a:pt x="219" y="195"/>
                    <a:pt x="220" y="197"/>
                    <a:pt x="220" y="198"/>
                  </a:cubicBezTo>
                  <a:cubicBezTo>
                    <a:pt x="218" y="199"/>
                    <a:pt x="218" y="199"/>
                    <a:pt x="218" y="199"/>
                  </a:cubicBezTo>
                  <a:cubicBezTo>
                    <a:pt x="217" y="201"/>
                    <a:pt x="218" y="206"/>
                    <a:pt x="218" y="206"/>
                  </a:cubicBezTo>
                  <a:cubicBezTo>
                    <a:pt x="217" y="207"/>
                    <a:pt x="216" y="207"/>
                    <a:pt x="216" y="207"/>
                  </a:cubicBezTo>
                  <a:cubicBezTo>
                    <a:pt x="215" y="208"/>
                    <a:pt x="216" y="209"/>
                    <a:pt x="215" y="210"/>
                  </a:cubicBezTo>
                  <a:cubicBezTo>
                    <a:pt x="215" y="211"/>
                    <a:pt x="212" y="212"/>
                    <a:pt x="212" y="213"/>
                  </a:cubicBezTo>
                  <a:cubicBezTo>
                    <a:pt x="211" y="214"/>
                    <a:pt x="211" y="214"/>
                    <a:pt x="211" y="214"/>
                  </a:cubicBezTo>
                  <a:cubicBezTo>
                    <a:pt x="211" y="214"/>
                    <a:pt x="211" y="216"/>
                    <a:pt x="211" y="216"/>
                  </a:cubicBezTo>
                  <a:cubicBezTo>
                    <a:pt x="211" y="217"/>
                    <a:pt x="209" y="216"/>
                    <a:pt x="208" y="216"/>
                  </a:cubicBezTo>
                  <a:cubicBezTo>
                    <a:pt x="207" y="217"/>
                    <a:pt x="206" y="220"/>
                    <a:pt x="205" y="220"/>
                  </a:cubicBezTo>
                  <a:cubicBezTo>
                    <a:pt x="204" y="221"/>
                    <a:pt x="204" y="220"/>
                    <a:pt x="203" y="220"/>
                  </a:cubicBezTo>
                  <a:cubicBezTo>
                    <a:pt x="197" y="222"/>
                    <a:pt x="196" y="224"/>
                    <a:pt x="195" y="230"/>
                  </a:cubicBezTo>
                  <a:cubicBezTo>
                    <a:pt x="193" y="231"/>
                    <a:pt x="191" y="231"/>
                    <a:pt x="190" y="231"/>
                  </a:cubicBezTo>
                  <a:cubicBezTo>
                    <a:pt x="190" y="231"/>
                    <a:pt x="191" y="230"/>
                    <a:pt x="191" y="229"/>
                  </a:cubicBezTo>
                  <a:cubicBezTo>
                    <a:pt x="188" y="230"/>
                    <a:pt x="183" y="230"/>
                    <a:pt x="180" y="231"/>
                  </a:cubicBezTo>
                  <a:cubicBezTo>
                    <a:pt x="180" y="232"/>
                    <a:pt x="180" y="234"/>
                    <a:pt x="180" y="234"/>
                  </a:cubicBezTo>
                  <a:cubicBezTo>
                    <a:pt x="179" y="235"/>
                    <a:pt x="178" y="235"/>
                    <a:pt x="177" y="236"/>
                  </a:cubicBezTo>
                  <a:cubicBezTo>
                    <a:pt x="176" y="237"/>
                    <a:pt x="177" y="238"/>
                    <a:pt x="176" y="239"/>
                  </a:cubicBezTo>
                  <a:cubicBezTo>
                    <a:pt x="176" y="240"/>
                    <a:pt x="172" y="242"/>
                    <a:pt x="170" y="242"/>
                  </a:cubicBezTo>
                  <a:cubicBezTo>
                    <a:pt x="170" y="243"/>
                    <a:pt x="171" y="244"/>
                    <a:pt x="170" y="244"/>
                  </a:cubicBezTo>
                  <a:cubicBezTo>
                    <a:pt x="171" y="244"/>
                    <a:pt x="172" y="243"/>
                    <a:pt x="172" y="243"/>
                  </a:cubicBezTo>
                  <a:cubicBezTo>
                    <a:pt x="172" y="243"/>
                    <a:pt x="173" y="244"/>
                    <a:pt x="174" y="244"/>
                  </a:cubicBezTo>
                  <a:cubicBezTo>
                    <a:pt x="175" y="242"/>
                    <a:pt x="175" y="242"/>
                    <a:pt x="175" y="242"/>
                  </a:cubicBezTo>
                  <a:cubicBezTo>
                    <a:pt x="176" y="242"/>
                    <a:pt x="176" y="242"/>
                    <a:pt x="176" y="242"/>
                  </a:cubicBezTo>
                  <a:cubicBezTo>
                    <a:pt x="177" y="242"/>
                    <a:pt x="176" y="243"/>
                    <a:pt x="178" y="244"/>
                  </a:cubicBezTo>
                  <a:cubicBezTo>
                    <a:pt x="180" y="240"/>
                    <a:pt x="182" y="237"/>
                    <a:pt x="184" y="233"/>
                  </a:cubicBezTo>
                  <a:cubicBezTo>
                    <a:pt x="185" y="233"/>
                    <a:pt x="186" y="233"/>
                    <a:pt x="187" y="233"/>
                  </a:cubicBezTo>
                  <a:cubicBezTo>
                    <a:pt x="187" y="234"/>
                    <a:pt x="188" y="235"/>
                    <a:pt x="186" y="234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187" y="236"/>
                    <a:pt x="189" y="237"/>
                    <a:pt x="190" y="236"/>
                  </a:cubicBezTo>
                  <a:cubicBezTo>
                    <a:pt x="190" y="234"/>
                    <a:pt x="190" y="234"/>
                    <a:pt x="190" y="234"/>
                  </a:cubicBezTo>
                  <a:cubicBezTo>
                    <a:pt x="196" y="234"/>
                    <a:pt x="194" y="235"/>
                    <a:pt x="198" y="231"/>
                  </a:cubicBezTo>
                  <a:cubicBezTo>
                    <a:pt x="199" y="231"/>
                    <a:pt x="200" y="231"/>
                    <a:pt x="200" y="231"/>
                  </a:cubicBezTo>
                  <a:cubicBezTo>
                    <a:pt x="200" y="231"/>
                    <a:pt x="200" y="233"/>
                    <a:pt x="200" y="233"/>
                  </a:cubicBezTo>
                  <a:cubicBezTo>
                    <a:pt x="202" y="232"/>
                    <a:pt x="201" y="232"/>
                    <a:pt x="202" y="230"/>
                  </a:cubicBezTo>
                  <a:cubicBezTo>
                    <a:pt x="202" y="231"/>
                    <a:pt x="204" y="232"/>
                    <a:pt x="205" y="231"/>
                  </a:cubicBezTo>
                  <a:cubicBezTo>
                    <a:pt x="206" y="230"/>
                    <a:pt x="206" y="228"/>
                    <a:pt x="206" y="226"/>
                  </a:cubicBezTo>
                  <a:cubicBezTo>
                    <a:pt x="210" y="228"/>
                    <a:pt x="209" y="230"/>
                    <a:pt x="210" y="224"/>
                  </a:cubicBezTo>
                  <a:cubicBezTo>
                    <a:pt x="209" y="224"/>
                    <a:pt x="209" y="225"/>
                    <a:pt x="208" y="224"/>
                  </a:cubicBezTo>
                  <a:cubicBezTo>
                    <a:pt x="208" y="224"/>
                    <a:pt x="210" y="224"/>
                    <a:pt x="209" y="223"/>
                  </a:cubicBezTo>
                  <a:cubicBezTo>
                    <a:pt x="211" y="223"/>
                    <a:pt x="213" y="221"/>
                    <a:pt x="214" y="221"/>
                  </a:cubicBezTo>
                  <a:cubicBezTo>
                    <a:pt x="214" y="221"/>
                    <a:pt x="213" y="220"/>
                    <a:pt x="214" y="220"/>
                  </a:cubicBezTo>
                  <a:cubicBezTo>
                    <a:pt x="215" y="219"/>
                    <a:pt x="217" y="220"/>
                    <a:pt x="218" y="219"/>
                  </a:cubicBezTo>
                  <a:cubicBezTo>
                    <a:pt x="218" y="219"/>
                    <a:pt x="218" y="216"/>
                    <a:pt x="218" y="216"/>
                  </a:cubicBezTo>
                  <a:cubicBezTo>
                    <a:pt x="219" y="216"/>
                    <a:pt x="220" y="217"/>
                    <a:pt x="221" y="216"/>
                  </a:cubicBezTo>
                  <a:cubicBezTo>
                    <a:pt x="222" y="216"/>
                    <a:pt x="225" y="214"/>
                    <a:pt x="226" y="213"/>
                  </a:cubicBezTo>
                  <a:cubicBezTo>
                    <a:pt x="225" y="212"/>
                    <a:pt x="225" y="209"/>
                    <a:pt x="225" y="209"/>
                  </a:cubicBezTo>
                  <a:cubicBezTo>
                    <a:pt x="226" y="208"/>
                    <a:pt x="227" y="208"/>
                    <a:pt x="229" y="208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31" y="207"/>
                    <a:pt x="231" y="206"/>
                  </a:cubicBezTo>
                  <a:cubicBezTo>
                    <a:pt x="233" y="205"/>
                    <a:pt x="233" y="202"/>
                    <a:pt x="235" y="201"/>
                  </a:cubicBezTo>
                  <a:cubicBezTo>
                    <a:pt x="236" y="201"/>
                    <a:pt x="237" y="201"/>
                    <a:pt x="238" y="200"/>
                  </a:cubicBezTo>
                  <a:cubicBezTo>
                    <a:pt x="238" y="200"/>
                    <a:pt x="237" y="199"/>
                    <a:pt x="238" y="198"/>
                  </a:cubicBezTo>
                  <a:cubicBezTo>
                    <a:pt x="240" y="196"/>
                    <a:pt x="240" y="196"/>
                    <a:pt x="240" y="196"/>
                  </a:cubicBezTo>
                  <a:cubicBezTo>
                    <a:pt x="242" y="196"/>
                    <a:pt x="245" y="196"/>
                    <a:pt x="246" y="195"/>
                  </a:cubicBezTo>
                  <a:cubicBezTo>
                    <a:pt x="246" y="194"/>
                    <a:pt x="247" y="194"/>
                    <a:pt x="248" y="193"/>
                  </a:cubicBezTo>
                  <a:cubicBezTo>
                    <a:pt x="248" y="192"/>
                    <a:pt x="247" y="191"/>
                    <a:pt x="247" y="191"/>
                  </a:cubicBezTo>
                  <a:cubicBezTo>
                    <a:pt x="247" y="189"/>
                    <a:pt x="250" y="189"/>
                    <a:pt x="250" y="189"/>
                  </a:cubicBezTo>
                  <a:cubicBezTo>
                    <a:pt x="250" y="187"/>
                    <a:pt x="250" y="187"/>
                    <a:pt x="250" y="187"/>
                  </a:cubicBezTo>
                  <a:cubicBezTo>
                    <a:pt x="251" y="186"/>
                    <a:pt x="252" y="187"/>
                    <a:pt x="253" y="187"/>
                  </a:cubicBezTo>
                  <a:cubicBezTo>
                    <a:pt x="253" y="186"/>
                    <a:pt x="253" y="184"/>
                    <a:pt x="253" y="184"/>
                  </a:cubicBezTo>
                  <a:cubicBezTo>
                    <a:pt x="251" y="184"/>
                    <a:pt x="249" y="184"/>
                    <a:pt x="248" y="184"/>
                  </a:cubicBezTo>
                  <a:cubicBezTo>
                    <a:pt x="248" y="182"/>
                    <a:pt x="247" y="180"/>
                    <a:pt x="248" y="178"/>
                  </a:cubicBezTo>
                  <a:cubicBezTo>
                    <a:pt x="248" y="177"/>
                    <a:pt x="249" y="176"/>
                    <a:pt x="250" y="176"/>
                  </a:cubicBezTo>
                  <a:cubicBezTo>
                    <a:pt x="250" y="175"/>
                    <a:pt x="249" y="174"/>
                    <a:pt x="250" y="173"/>
                  </a:cubicBezTo>
                  <a:cubicBezTo>
                    <a:pt x="252" y="173"/>
                    <a:pt x="253" y="173"/>
                    <a:pt x="255" y="173"/>
                  </a:cubicBezTo>
                  <a:cubicBezTo>
                    <a:pt x="255" y="172"/>
                    <a:pt x="255" y="171"/>
                    <a:pt x="256" y="171"/>
                  </a:cubicBezTo>
                  <a:cubicBezTo>
                    <a:pt x="256" y="170"/>
                    <a:pt x="258" y="170"/>
                    <a:pt x="258" y="169"/>
                  </a:cubicBezTo>
                  <a:cubicBezTo>
                    <a:pt x="258" y="168"/>
                    <a:pt x="257" y="167"/>
                    <a:pt x="258" y="166"/>
                  </a:cubicBezTo>
                  <a:cubicBezTo>
                    <a:pt x="258" y="166"/>
                    <a:pt x="260" y="167"/>
                    <a:pt x="260" y="167"/>
                  </a:cubicBezTo>
                  <a:cubicBezTo>
                    <a:pt x="261" y="167"/>
                    <a:pt x="261" y="166"/>
                    <a:pt x="262" y="167"/>
                  </a:cubicBezTo>
                  <a:cubicBezTo>
                    <a:pt x="263" y="163"/>
                    <a:pt x="263" y="161"/>
                    <a:pt x="266" y="159"/>
                  </a:cubicBezTo>
                  <a:cubicBezTo>
                    <a:pt x="268" y="159"/>
                    <a:pt x="268" y="159"/>
                    <a:pt x="269" y="159"/>
                  </a:cubicBezTo>
                  <a:cubicBezTo>
                    <a:pt x="270" y="158"/>
                    <a:pt x="270" y="156"/>
                    <a:pt x="270" y="155"/>
                  </a:cubicBezTo>
                  <a:cubicBezTo>
                    <a:pt x="271" y="154"/>
                    <a:pt x="273" y="154"/>
                    <a:pt x="274" y="153"/>
                  </a:cubicBezTo>
                  <a:cubicBezTo>
                    <a:pt x="276" y="152"/>
                    <a:pt x="277" y="149"/>
                    <a:pt x="279" y="148"/>
                  </a:cubicBezTo>
                  <a:cubicBezTo>
                    <a:pt x="279" y="148"/>
                    <a:pt x="280" y="150"/>
                    <a:pt x="280" y="151"/>
                  </a:cubicBezTo>
                  <a:cubicBezTo>
                    <a:pt x="282" y="150"/>
                    <a:pt x="283" y="151"/>
                    <a:pt x="285" y="150"/>
                  </a:cubicBezTo>
                  <a:cubicBezTo>
                    <a:pt x="286" y="150"/>
                    <a:pt x="286" y="148"/>
                    <a:pt x="287" y="148"/>
                  </a:cubicBezTo>
                  <a:cubicBezTo>
                    <a:pt x="288" y="148"/>
                    <a:pt x="288" y="148"/>
                    <a:pt x="289" y="148"/>
                  </a:cubicBezTo>
                  <a:cubicBezTo>
                    <a:pt x="287" y="151"/>
                    <a:pt x="287" y="151"/>
                    <a:pt x="287" y="151"/>
                  </a:cubicBezTo>
                  <a:cubicBezTo>
                    <a:pt x="286" y="150"/>
                    <a:pt x="286" y="154"/>
                    <a:pt x="286" y="153"/>
                  </a:cubicBezTo>
                  <a:cubicBezTo>
                    <a:pt x="287" y="154"/>
                    <a:pt x="288" y="154"/>
                    <a:pt x="288" y="155"/>
                  </a:cubicBezTo>
                  <a:cubicBezTo>
                    <a:pt x="290" y="158"/>
                    <a:pt x="282" y="154"/>
                    <a:pt x="279" y="155"/>
                  </a:cubicBezTo>
                  <a:cubicBezTo>
                    <a:pt x="279" y="155"/>
                    <a:pt x="278" y="156"/>
                    <a:pt x="278" y="157"/>
                  </a:cubicBezTo>
                  <a:cubicBezTo>
                    <a:pt x="276" y="158"/>
                    <a:pt x="274" y="158"/>
                    <a:pt x="272" y="159"/>
                  </a:cubicBezTo>
                  <a:cubicBezTo>
                    <a:pt x="272" y="162"/>
                    <a:pt x="273" y="167"/>
                    <a:pt x="273" y="169"/>
                  </a:cubicBezTo>
                  <a:cubicBezTo>
                    <a:pt x="273" y="169"/>
                    <a:pt x="270" y="171"/>
                    <a:pt x="269" y="172"/>
                  </a:cubicBezTo>
                  <a:cubicBezTo>
                    <a:pt x="270" y="173"/>
                    <a:pt x="270" y="174"/>
                    <a:pt x="271" y="175"/>
                  </a:cubicBezTo>
                  <a:cubicBezTo>
                    <a:pt x="271" y="175"/>
                    <a:pt x="274" y="176"/>
                    <a:pt x="273" y="175"/>
                  </a:cubicBezTo>
                  <a:cubicBezTo>
                    <a:pt x="274" y="174"/>
                    <a:pt x="274" y="177"/>
                    <a:pt x="273" y="178"/>
                  </a:cubicBezTo>
                  <a:cubicBezTo>
                    <a:pt x="272" y="178"/>
                    <a:pt x="269" y="179"/>
                    <a:pt x="269" y="179"/>
                  </a:cubicBezTo>
                  <a:cubicBezTo>
                    <a:pt x="268" y="179"/>
                    <a:pt x="269" y="181"/>
                    <a:pt x="268" y="182"/>
                  </a:cubicBezTo>
                  <a:cubicBezTo>
                    <a:pt x="270" y="182"/>
                    <a:pt x="271" y="183"/>
                    <a:pt x="273" y="183"/>
                  </a:cubicBezTo>
                  <a:cubicBezTo>
                    <a:pt x="273" y="182"/>
                    <a:pt x="275" y="181"/>
                    <a:pt x="275" y="181"/>
                  </a:cubicBezTo>
                  <a:cubicBezTo>
                    <a:pt x="276" y="180"/>
                    <a:pt x="276" y="182"/>
                    <a:pt x="278" y="181"/>
                  </a:cubicBezTo>
                  <a:cubicBezTo>
                    <a:pt x="278" y="180"/>
                    <a:pt x="278" y="180"/>
                    <a:pt x="278" y="180"/>
                  </a:cubicBezTo>
                  <a:cubicBezTo>
                    <a:pt x="278" y="179"/>
                    <a:pt x="281" y="179"/>
                    <a:pt x="281" y="178"/>
                  </a:cubicBezTo>
                  <a:cubicBezTo>
                    <a:pt x="282" y="177"/>
                    <a:pt x="281" y="176"/>
                    <a:pt x="281" y="176"/>
                  </a:cubicBezTo>
                  <a:cubicBezTo>
                    <a:pt x="283" y="175"/>
                    <a:pt x="285" y="175"/>
                    <a:pt x="287" y="175"/>
                  </a:cubicBezTo>
                  <a:cubicBezTo>
                    <a:pt x="287" y="173"/>
                    <a:pt x="286" y="172"/>
                    <a:pt x="287" y="171"/>
                  </a:cubicBezTo>
                  <a:cubicBezTo>
                    <a:pt x="287" y="171"/>
                    <a:pt x="289" y="172"/>
                    <a:pt x="289" y="173"/>
                  </a:cubicBezTo>
                  <a:cubicBezTo>
                    <a:pt x="289" y="172"/>
                    <a:pt x="289" y="170"/>
                    <a:pt x="289" y="170"/>
                  </a:cubicBezTo>
                  <a:cubicBezTo>
                    <a:pt x="290" y="169"/>
                    <a:pt x="291" y="169"/>
                    <a:pt x="291" y="168"/>
                  </a:cubicBezTo>
                  <a:cubicBezTo>
                    <a:pt x="293" y="168"/>
                    <a:pt x="292" y="169"/>
                    <a:pt x="292" y="170"/>
                  </a:cubicBezTo>
                  <a:cubicBezTo>
                    <a:pt x="293" y="170"/>
                    <a:pt x="294" y="169"/>
                    <a:pt x="294" y="169"/>
                  </a:cubicBezTo>
                  <a:cubicBezTo>
                    <a:pt x="295" y="168"/>
                    <a:pt x="299" y="170"/>
                    <a:pt x="301" y="170"/>
                  </a:cubicBezTo>
                  <a:cubicBezTo>
                    <a:pt x="301" y="169"/>
                    <a:pt x="301" y="167"/>
                    <a:pt x="301" y="167"/>
                  </a:cubicBezTo>
                  <a:cubicBezTo>
                    <a:pt x="302" y="166"/>
                    <a:pt x="303" y="167"/>
                    <a:pt x="304" y="167"/>
                  </a:cubicBezTo>
                  <a:cubicBezTo>
                    <a:pt x="303" y="163"/>
                    <a:pt x="303" y="164"/>
                    <a:pt x="304" y="161"/>
                  </a:cubicBezTo>
                  <a:cubicBezTo>
                    <a:pt x="303" y="160"/>
                    <a:pt x="303" y="162"/>
                    <a:pt x="301" y="161"/>
                  </a:cubicBezTo>
                  <a:cubicBezTo>
                    <a:pt x="301" y="160"/>
                    <a:pt x="301" y="160"/>
                    <a:pt x="301" y="160"/>
                  </a:cubicBezTo>
                  <a:cubicBezTo>
                    <a:pt x="301" y="160"/>
                    <a:pt x="300" y="160"/>
                    <a:pt x="299" y="160"/>
                  </a:cubicBezTo>
                  <a:cubicBezTo>
                    <a:pt x="299" y="159"/>
                    <a:pt x="299" y="156"/>
                    <a:pt x="299" y="154"/>
                  </a:cubicBezTo>
                  <a:cubicBezTo>
                    <a:pt x="303" y="155"/>
                    <a:pt x="304" y="154"/>
                    <a:pt x="308" y="156"/>
                  </a:cubicBezTo>
                  <a:cubicBezTo>
                    <a:pt x="308" y="156"/>
                    <a:pt x="308" y="154"/>
                    <a:pt x="308" y="154"/>
                  </a:cubicBezTo>
                  <a:cubicBezTo>
                    <a:pt x="309" y="154"/>
                    <a:pt x="309" y="155"/>
                    <a:pt x="309" y="155"/>
                  </a:cubicBezTo>
                  <a:cubicBezTo>
                    <a:pt x="311" y="155"/>
                    <a:pt x="312" y="155"/>
                    <a:pt x="313" y="155"/>
                  </a:cubicBezTo>
                  <a:cubicBezTo>
                    <a:pt x="313" y="154"/>
                    <a:pt x="313" y="153"/>
                    <a:pt x="314" y="153"/>
                  </a:cubicBezTo>
                  <a:cubicBezTo>
                    <a:pt x="314" y="153"/>
                    <a:pt x="315" y="155"/>
                    <a:pt x="315" y="155"/>
                  </a:cubicBezTo>
                  <a:cubicBezTo>
                    <a:pt x="314" y="154"/>
                    <a:pt x="314" y="156"/>
                    <a:pt x="314" y="156"/>
                  </a:cubicBezTo>
                  <a:cubicBezTo>
                    <a:pt x="315" y="156"/>
                    <a:pt x="316" y="157"/>
                    <a:pt x="317" y="157"/>
                  </a:cubicBezTo>
                  <a:cubicBezTo>
                    <a:pt x="316" y="158"/>
                    <a:pt x="315" y="158"/>
                    <a:pt x="314" y="159"/>
                  </a:cubicBezTo>
                  <a:cubicBezTo>
                    <a:pt x="315" y="159"/>
                    <a:pt x="317" y="158"/>
                    <a:pt x="319" y="159"/>
                  </a:cubicBezTo>
                  <a:cubicBezTo>
                    <a:pt x="319" y="160"/>
                    <a:pt x="319" y="160"/>
                    <a:pt x="319" y="160"/>
                  </a:cubicBezTo>
                  <a:cubicBezTo>
                    <a:pt x="320" y="160"/>
                    <a:pt x="320" y="160"/>
                    <a:pt x="321" y="161"/>
                  </a:cubicBezTo>
                  <a:cubicBezTo>
                    <a:pt x="321" y="161"/>
                    <a:pt x="321" y="163"/>
                    <a:pt x="321" y="163"/>
                  </a:cubicBezTo>
                  <a:cubicBezTo>
                    <a:pt x="320" y="163"/>
                    <a:pt x="320" y="163"/>
                    <a:pt x="320" y="163"/>
                  </a:cubicBezTo>
                  <a:cubicBezTo>
                    <a:pt x="320" y="164"/>
                    <a:pt x="321" y="165"/>
                    <a:pt x="321" y="165"/>
                  </a:cubicBezTo>
                  <a:cubicBezTo>
                    <a:pt x="323" y="165"/>
                    <a:pt x="324" y="165"/>
                    <a:pt x="325" y="164"/>
                  </a:cubicBezTo>
                  <a:cubicBezTo>
                    <a:pt x="325" y="164"/>
                    <a:pt x="326" y="164"/>
                    <a:pt x="327" y="163"/>
                  </a:cubicBezTo>
                  <a:cubicBezTo>
                    <a:pt x="328" y="164"/>
                    <a:pt x="327" y="165"/>
                    <a:pt x="327" y="166"/>
                  </a:cubicBezTo>
                  <a:cubicBezTo>
                    <a:pt x="328" y="166"/>
                    <a:pt x="329" y="168"/>
                    <a:pt x="329" y="168"/>
                  </a:cubicBezTo>
                  <a:cubicBezTo>
                    <a:pt x="330" y="168"/>
                    <a:pt x="332" y="168"/>
                    <a:pt x="333" y="168"/>
                  </a:cubicBezTo>
                  <a:cubicBezTo>
                    <a:pt x="334" y="168"/>
                    <a:pt x="335" y="170"/>
                    <a:pt x="335" y="171"/>
                  </a:cubicBezTo>
                  <a:cubicBezTo>
                    <a:pt x="336" y="171"/>
                    <a:pt x="343" y="173"/>
                    <a:pt x="343" y="173"/>
                  </a:cubicBezTo>
                  <a:cubicBezTo>
                    <a:pt x="345" y="172"/>
                    <a:pt x="348" y="170"/>
                    <a:pt x="351" y="170"/>
                  </a:cubicBezTo>
                  <a:cubicBezTo>
                    <a:pt x="352" y="170"/>
                    <a:pt x="354" y="172"/>
                    <a:pt x="355" y="173"/>
                  </a:cubicBezTo>
                  <a:cubicBezTo>
                    <a:pt x="357" y="173"/>
                    <a:pt x="357" y="171"/>
                    <a:pt x="359" y="172"/>
                  </a:cubicBezTo>
                  <a:cubicBezTo>
                    <a:pt x="359" y="172"/>
                    <a:pt x="360" y="174"/>
                    <a:pt x="360" y="174"/>
                  </a:cubicBezTo>
                  <a:cubicBezTo>
                    <a:pt x="362" y="175"/>
                    <a:pt x="370" y="177"/>
                    <a:pt x="373" y="176"/>
                  </a:cubicBezTo>
                  <a:cubicBezTo>
                    <a:pt x="374" y="176"/>
                    <a:pt x="375" y="174"/>
                    <a:pt x="376" y="173"/>
                  </a:cubicBezTo>
                  <a:cubicBezTo>
                    <a:pt x="376" y="175"/>
                    <a:pt x="376" y="177"/>
                    <a:pt x="376" y="178"/>
                  </a:cubicBezTo>
                  <a:cubicBezTo>
                    <a:pt x="376" y="178"/>
                    <a:pt x="374" y="179"/>
                    <a:pt x="374" y="180"/>
                  </a:cubicBezTo>
                  <a:cubicBezTo>
                    <a:pt x="374" y="180"/>
                    <a:pt x="376" y="181"/>
                    <a:pt x="376" y="181"/>
                  </a:cubicBezTo>
                  <a:cubicBezTo>
                    <a:pt x="377" y="181"/>
                    <a:pt x="379" y="180"/>
                    <a:pt x="379" y="181"/>
                  </a:cubicBezTo>
                  <a:cubicBezTo>
                    <a:pt x="380" y="181"/>
                    <a:pt x="380" y="183"/>
                    <a:pt x="380" y="183"/>
                  </a:cubicBezTo>
                  <a:cubicBezTo>
                    <a:pt x="381" y="184"/>
                    <a:pt x="383" y="183"/>
                    <a:pt x="383" y="184"/>
                  </a:cubicBezTo>
                  <a:cubicBezTo>
                    <a:pt x="384" y="182"/>
                    <a:pt x="383" y="184"/>
                    <a:pt x="384" y="183"/>
                  </a:cubicBezTo>
                  <a:cubicBezTo>
                    <a:pt x="385" y="183"/>
                    <a:pt x="384" y="182"/>
                    <a:pt x="384" y="182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5" y="181"/>
                    <a:pt x="387" y="181"/>
                    <a:pt x="388" y="181"/>
                  </a:cubicBezTo>
                  <a:cubicBezTo>
                    <a:pt x="387" y="183"/>
                    <a:pt x="387" y="185"/>
                    <a:pt x="386" y="187"/>
                  </a:cubicBezTo>
                  <a:cubicBezTo>
                    <a:pt x="387" y="187"/>
                    <a:pt x="393" y="195"/>
                    <a:pt x="393" y="195"/>
                  </a:cubicBezTo>
                  <a:cubicBezTo>
                    <a:pt x="396" y="196"/>
                    <a:pt x="397" y="194"/>
                    <a:pt x="398" y="195"/>
                  </a:cubicBezTo>
                  <a:cubicBezTo>
                    <a:pt x="399" y="195"/>
                    <a:pt x="398" y="198"/>
                    <a:pt x="398" y="198"/>
                  </a:cubicBezTo>
                  <a:cubicBezTo>
                    <a:pt x="399" y="198"/>
                    <a:pt x="400" y="198"/>
                    <a:pt x="400" y="198"/>
                  </a:cubicBezTo>
                  <a:cubicBezTo>
                    <a:pt x="404" y="202"/>
                    <a:pt x="404" y="202"/>
                    <a:pt x="404" y="202"/>
                  </a:cubicBezTo>
                  <a:cubicBezTo>
                    <a:pt x="404" y="204"/>
                    <a:pt x="402" y="204"/>
                    <a:pt x="403" y="205"/>
                  </a:cubicBezTo>
                  <a:cubicBezTo>
                    <a:pt x="404" y="207"/>
                    <a:pt x="406" y="206"/>
                    <a:pt x="408" y="207"/>
                  </a:cubicBezTo>
                  <a:cubicBezTo>
                    <a:pt x="408" y="208"/>
                    <a:pt x="409" y="210"/>
                    <a:pt x="409" y="210"/>
                  </a:cubicBezTo>
                  <a:cubicBezTo>
                    <a:pt x="409" y="210"/>
                    <a:pt x="411" y="210"/>
                    <a:pt x="411" y="210"/>
                  </a:cubicBezTo>
                  <a:cubicBezTo>
                    <a:pt x="411" y="209"/>
                    <a:pt x="411" y="208"/>
                    <a:pt x="411" y="207"/>
                  </a:cubicBezTo>
                  <a:cubicBezTo>
                    <a:pt x="412" y="208"/>
                    <a:pt x="414" y="210"/>
                    <a:pt x="415" y="210"/>
                  </a:cubicBezTo>
                  <a:cubicBezTo>
                    <a:pt x="416" y="211"/>
                    <a:pt x="417" y="210"/>
                    <a:pt x="418" y="210"/>
                  </a:cubicBezTo>
                  <a:cubicBezTo>
                    <a:pt x="418" y="209"/>
                    <a:pt x="417" y="207"/>
                    <a:pt x="417" y="205"/>
                  </a:cubicBezTo>
                  <a:cubicBezTo>
                    <a:pt x="417" y="205"/>
                    <a:pt x="415" y="205"/>
                    <a:pt x="414" y="205"/>
                  </a:cubicBezTo>
                  <a:cubicBezTo>
                    <a:pt x="420" y="202"/>
                    <a:pt x="408" y="200"/>
                    <a:pt x="404" y="200"/>
                  </a:cubicBezTo>
                  <a:cubicBezTo>
                    <a:pt x="404" y="199"/>
                    <a:pt x="403" y="197"/>
                    <a:pt x="403" y="197"/>
                  </a:cubicBezTo>
                  <a:cubicBezTo>
                    <a:pt x="404" y="197"/>
                    <a:pt x="405" y="198"/>
                    <a:pt x="405" y="198"/>
                  </a:cubicBezTo>
                  <a:cubicBezTo>
                    <a:pt x="406" y="199"/>
                    <a:pt x="411" y="196"/>
                    <a:pt x="412" y="195"/>
                  </a:cubicBezTo>
                  <a:cubicBezTo>
                    <a:pt x="413" y="196"/>
                    <a:pt x="413" y="197"/>
                    <a:pt x="413" y="198"/>
                  </a:cubicBezTo>
                  <a:cubicBezTo>
                    <a:pt x="414" y="198"/>
                    <a:pt x="414" y="198"/>
                    <a:pt x="414" y="198"/>
                  </a:cubicBezTo>
                  <a:cubicBezTo>
                    <a:pt x="414" y="194"/>
                    <a:pt x="414" y="192"/>
                    <a:pt x="414" y="189"/>
                  </a:cubicBezTo>
                  <a:cubicBezTo>
                    <a:pt x="414" y="189"/>
                    <a:pt x="416" y="189"/>
                    <a:pt x="416" y="189"/>
                  </a:cubicBezTo>
                  <a:cubicBezTo>
                    <a:pt x="417" y="193"/>
                    <a:pt x="416" y="196"/>
                    <a:pt x="420" y="197"/>
                  </a:cubicBezTo>
                  <a:cubicBezTo>
                    <a:pt x="421" y="197"/>
                    <a:pt x="423" y="196"/>
                    <a:pt x="423" y="196"/>
                  </a:cubicBezTo>
                  <a:cubicBezTo>
                    <a:pt x="424" y="197"/>
                    <a:pt x="424" y="200"/>
                    <a:pt x="424" y="200"/>
                  </a:cubicBezTo>
                  <a:cubicBezTo>
                    <a:pt x="425" y="200"/>
                    <a:pt x="426" y="199"/>
                    <a:pt x="427" y="200"/>
                  </a:cubicBezTo>
                  <a:cubicBezTo>
                    <a:pt x="427" y="201"/>
                    <a:pt x="426" y="203"/>
                    <a:pt x="426" y="204"/>
                  </a:cubicBezTo>
                  <a:cubicBezTo>
                    <a:pt x="430" y="206"/>
                    <a:pt x="430" y="206"/>
                    <a:pt x="430" y="206"/>
                  </a:cubicBezTo>
                  <a:cubicBezTo>
                    <a:pt x="430" y="207"/>
                    <a:pt x="429" y="212"/>
                    <a:pt x="430" y="214"/>
                  </a:cubicBezTo>
                  <a:cubicBezTo>
                    <a:pt x="430" y="214"/>
                    <a:pt x="434" y="215"/>
                    <a:pt x="434" y="215"/>
                  </a:cubicBezTo>
                  <a:cubicBezTo>
                    <a:pt x="435" y="216"/>
                    <a:pt x="434" y="218"/>
                    <a:pt x="434" y="219"/>
                  </a:cubicBezTo>
                  <a:cubicBezTo>
                    <a:pt x="434" y="219"/>
                    <a:pt x="435" y="220"/>
                    <a:pt x="435" y="220"/>
                  </a:cubicBezTo>
                  <a:cubicBezTo>
                    <a:pt x="433" y="221"/>
                    <a:pt x="433" y="221"/>
                    <a:pt x="433" y="221"/>
                  </a:cubicBezTo>
                  <a:cubicBezTo>
                    <a:pt x="433" y="221"/>
                    <a:pt x="433" y="223"/>
                    <a:pt x="433" y="223"/>
                  </a:cubicBezTo>
                  <a:cubicBezTo>
                    <a:pt x="434" y="223"/>
                    <a:pt x="434" y="223"/>
                    <a:pt x="434" y="223"/>
                  </a:cubicBezTo>
                  <a:cubicBezTo>
                    <a:pt x="434" y="224"/>
                    <a:pt x="434" y="224"/>
                    <a:pt x="434" y="224"/>
                  </a:cubicBezTo>
                  <a:cubicBezTo>
                    <a:pt x="434" y="224"/>
                    <a:pt x="435" y="224"/>
                    <a:pt x="436" y="224"/>
                  </a:cubicBezTo>
                  <a:cubicBezTo>
                    <a:pt x="436" y="223"/>
                    <a:pt x="436" y="221"/>
                    <a:pt x="435" y="222"/>
                  </a:cubicBezTo>
                  <a:cubicBezTo>
                    <a:pt x="435" y="220"/>
                    <a:pt x="435" y="220"/>
                    <a:pt x="435" y="220"/>
                  </a:cubicBezTo>
                  <a:cubicBezTo>
                    <a:pt x="435" y="221"/>
                    <a:pt x="436" y="220"/>
                    <a:pt x="437" y="220"/>
                  </a:cubicBezTo>
                  <a:cubicBezTo>
                    <a:pt x="437" y="220"/>
                    <a:pt x="441" y="225"/>
                    <a:pt x="441" y="225"/>
                  </a:cubicBezTo>
                  <a:cubicBezTo>
                    <a:pt x="440" y="225"/>
                    <a:pt x="439" y="225"/>
                    <a:pt x="439" y="225"/>
                  </a:cubicBezTo>
                  <a:cubicBezTo>
                    <a:pt x="439" y="226"/>
                    <a:pt x="439" y="226"/>
                    <a:pt x="439" y="226"/>
                  </a:cubicBezTo>
                  <a:cubicBezTo>
                    <a:pt x="439" y="226"/>
                    <a:pt x="440" y="227"/>
                    <a:pt x="441" y="227"/>
                  </a:cubicBezTo>
                  <a:cubicBezTo>
                    <a:pt x="440" y="227"/>
                    <a:pt x="442" y="225"/>
                    <a:pt x="442" y="225"/>
                  </a:cubicBezTo>
                  <a:cubicBezTo>
                    <a:pt x="442" y="226"/>
                    <a:pt x="442" y="226"/>
                    <a:pt x="443" y="226"/>
                  </a:cubicBezTo>
                  <a:cubicBezTo>
                    <a:pt x="442" y="230"/>
                    <a:pt x="443" y="232"/>
                    <a:pt x="442" y="235"/>
                  </a:cubicBezTo>
                  <a:cubicBezTo>
                    <a:pt x="443" y="234"/>
                    <a:pt x="444" y="235"/>
                    <a:pt x="445" y="234"/>
                  </a:cubicBezTo>
                  <a:cubicBezTo>
                    <a:pt x="445" y="234"/>
                    <a:pt x="445" y="231"/>
                    <a:pt x="445" y="231"/>
                  </a:cubicBezTo>
                  <a:cubicBezTo>
                    <a:pt x="446" y="231"/>
                    <a:pt x="447" y="231"/>
                    <a:pt x="448" y="230"/>
                  </a:cubicBezTo>
                  <a:cubicBezTo>
                    <a:pt x="448" y="231"/>
                    <a:pt x="449" y="231"/>
                    <a:pt x="449" y="232"/>
                  </a:cubicBezTo>
                  <a:cubicBezTo>
                    <a:pt x="449" y="232"/>
                    <a:pt x="447" y="232"/>
                    <a:pt x="447" y="232"/>
                  </a:cubicBezTo>
                  <a:cubicBezTo>
                    <a:pt x="447" y="233"/>
                    <a:pt x="446" y="237"/>
                    <a:pt x="446" y="236"/>
                  </a:cubicBezTo>
                  <a:cubicBezTo>
                    <a:pt x="447" y="238"/>
                    <a:pt x="447" y="238"/>
                    <a:pt x="448" y="240"/>
                  </a:cubicBezTo>
                  <a:cubicBezTo>
                    <a:pt x="453" y="239"/>
                    <a:pt x="451" y="241"/>
                    <a:pt x="451" y="235"/>
                  </a:cubicBezTo>
                  <a:cubicBezTo>
                    <a:pt x="451" y="235"/>
                    <a:pt x="452" y="235"/>
                    <a:pt x="452" y="236"/>
                  </a:cubicBezTo>
                  <a:cubicBezTo>
                    <a:pt x="453" y="238"/>
                    <a:pt x="453" y="239"/>
                    <a:pt x="454" y="240"/>
                  </a:cubicBezTo>
                  <a:cubicBezTo>
                    <a:pt x="453" y="241"/>
                    <a:pt x="453" y="241"/>
                    <a:pt x="453" y="242"/>
                  </a:cubicBezTo>
                  <a:cubicBezTo>
                    <a:pt x="452" y="242"/>
                    <a:pt x="448" y="242"/>
                    <a:pt x="450" y="243"/>
                  </a:cubicBezTo>
                  <a:cubicBezTo>
                    <a:pt x="451" y="244"/>
                    <a:pt x="450" y="244"/>
                    <a:pt x="452" y="244"/>
                  </a:cubicBezTo>
                  <a:cubicBezTo>
                    <a:pt x="450" y="245"/>
                    <a:pt x="453" y="245"/>
                    <a:pt x="453" y="245"/>
                  </a:cubicBezTo>
                  <a:cubicBezTo>
                    <a:pt x="453" y="246"/>
                    <a:pt x="452" y="246"/>
                    <a:pt x="452" y="246"/>
                  </a:cubicBezTo>
                  <a:cubicBezTo>
                    <a:pt x="452" y="248"/>
                    <a:pt x="452" y="248"/>
                    <a:pt x="452" y="248"/>
                  </a:cubicBezTo>
                  <a:cubicBezTo>
                    <a:pt x="454" y="248"/>
                    <a:pt x="454" y="249"/>
                    <a:pt x="456" y="249"/>
                  </a:cubicBezTo>
                  <a:cubicBezTo>
                    <a:pt x="457" y="247"/>
                    <a:pt x="457" y="245"/>
                    <a:pt x="459" y="244"/>
                  </a:cubicBezTo>
                  <a:cubicBezTo>
                    <a:pt x="459" y="244"/>
                    <a:pt x="459" y="244"/>
                    <a:pt x="460" y="243"/>
                  </a:cubicBezTo>
                  <a:cubicBezTo>
                    <a:pt x="460" y="243"/>
                    <a:pt x="460" y="243"/>
                    <a:pt x="459" y="243"/>
                  </a:cubicBezTo>
                  <a:cubicBezTo>
                    <a:pt x="460" y="242"/>
                    <a:pt x="461" y="241"/>
                    <a:pt x="462" y="240"/>
                  </a:cubicBezTo>
                  <a:cubicBezTo>
                    <a:pt x="462" y="239"/>
                    <a:pt x="462" y="238"/>
                    <a:pt x="462" y="236"/>
                  </a:cubicBezTo>
                  <a:cubicBezTo>
                    <a:pt x="461" y="234"/>
                    <a:pt x="465" y="232"/>
                    <a:pt x="463" y="232"/>
                  </a:cubicBezTo>
                  <a:cubicBezTo>
                    <a:pt x="461" y="232"/>
                    <a:pt x="462" y="228"/>
                    <a:pt x="460" y="226"/>
                  </a:cubicBezTo>
                  <a:cubicBezTo>
                    <a:pt x="458" y="225"/>
                    <a:pt x="458" y="227"/>
                    <a:pt x="457" y="224"/>
                  </a:cubicBezTo>
                  <a:cubicBezTo>
                    <a:pt x="456" y="221"/>
                    <a:pt x="455" y="219"/>
                    <a:pt x="455" y="216"/>
                  </a:cubicBezTo>
                  <a:cubicBezTo>
                    <a:pt x="455" y="213"/>
                    <a:pt x="452" y="218"/>
                    <a:pt x="449" y="216"/>
                  </a:cubicBezTo>
                  <a:cubicBezTo>
                    <a:pt x="445" y="214"/>
                    <a:pt x="446" y="211"/>
                    <a:pt x="443" y="209"/>
                  </a:cubicBezTo>
                  <a:cubicBezTo>
                    <a:pt x="439" y="207"/>
                    <a:pt x="439" y="203"/>
                    <a:pt x="437" y="200"/>
                  </a:cubicBezTo>
                  <a:cubicBezTo>
                    <a:pt x="435" y="197"/>
                    <a:pt x="428" y="191"/>
                    <a:pt x="427" y="188"/>
                  </a:cubicBezTo>
                  <a:cubicBezTo>
                    <a:pt x="425" y="186"/>
                    <a:pt x="423" y="182"/>
                    <a:pt x="419" y="181"/>
                  </a:cubicBezTo>
                  <a:cubicBezTo>
                    <a:pt x="416" y="181"/>
                    <a:pt x="416" y="179"/>
                    <a:pt x="416" y="177"/>
                  </a:cubicBezTo>
                  <a:cubicBezTo>
                    <a:pt x="416" y="174"/>
                    <a:pt x="411" y="175"/>
                    <a:pt x="410" y="172"/>
                  </a:cubicBezTo>
                  <a:cubicBezTo>
                    <a:pt x="408" y="169"/>
                    <a:pt x="405" y="172"/>
                    <a:pt x="402" y="172"/>
                  </a:cubicBezTo>
                  <a:cubicBezTo>
                    <a:pt x="400" y="172"/>
                    <a:pt x="403" y="174"/>
                    <a:pt x="402" y="177"/>
                  </a:cubicBezTo>
                  <a:cubicBezTo>
                    <a:pt x="401" y="180"/>
                    <a:pt x="398" y="179"/>
                    <a:pt x="395" y="181"/>
                  </a:cubicBezTo>
                  <a:cubicBezTo>
                    <a:pt x="390" y="186"/>
                    <a:pt x="393" y="182"/>
                    <a:pt x="391" y="179"/>
                  </a:cubicBezTo>
                  <a:cubicBezTo>
                    <a:pt x="389" y="176"/>
                    <a:pt x="383" y="173"/>
                    <a:pt x="381" y="170"/>
                  </a:cubicBezTo>
                  <a:cubicBezTo>
                    <a:pt x="379" y="167"/>
                    <a:pt x="379" y="167"/>
                    <a:pt x="378" y="164"/>
                  </a:cubicBezTo>
                  <a:cubicBezTo>
                    <a:pt x="377" y="161"/>
                    <a:pt x="380" y="155"/>
                    <a:pt x="374" y="161"/>
                  </a:cubicBezTo>
                  <a:cubicBezTo>
                    <a:pt x="373" y="162"/>
                    <a:pt x="370" y="160"/>
                    <a:pt x="369" y="159"/>
                  </a:cubicBezTo>
                  <a:cubicBezTo>
                    <a:pt x="367" y="158"/>
                    <a:pt x="361" y="161"/>
                    <a:pt x="361" y="161"/>
                  </a:cubicBezTo>
                  <a:cubicBezTo>
                    <a:pt x="358" y="22"/>
                    <a:pt x="358" y="22"/>
                    <a:pt x="35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9" name="Google Shape;804;p9">
              <a:extLst>
                <a:ext uri="{FF2B5EF4-FFF2-40B4-BE49-F238E27FC236}">
                  <a16:creationId xmlns:a16="http://schemas.microsoft.com/office/drawing/2014/main" id="{833B14ED-B0FE-944E-B374-DB1F541E27BC}"/>
                </a:ext>
              </a:extLst>
            </p:cNvPr>
            <p:cNvSpPr/>
            <p:nvPr/>
          </p:nvSpPr>
          <p:spPr>
            <a:xfrm>
              <a:off x="405196" y="1113433"/>
              <a:ext cx="11378432" cy="1029341"/>
            </a:xfrm>
            <a:custGeom>
              <a:avLst/>
              <a:gdLst/>
              <a:ahLst/>
              <a:cxnLst/>
              <a:rect l="l" t="t" r="r" b="b"/>
              <a:pathLst>
                <a:path w="3230" h="292" extrusionOk="0">
                  <a:moveTo>
                    <a:pt x="87" y="160"/>
                  </a:moveTo>
                  <a:cubicBezTo>
                    <a:pt x="85" y="163"/>
                    <a:pt x="86" y="161"/>
                    <a:pt x="87" y="164"/>
                  </a:cubicBezTo>
                  <a:cubicBezTo>
                    <a:pt x="88" y="165"/>
                    <a:pt x="90" y="165"/>
                    <a:pt x="90" y="165"/>
                  </a:cubicBezTo>
                  <a:cubicBezTo>
                    <a:pt x="91" y="166"/>
                    <a:pt x="93" y="165"/>
                    <a:pt x="93" y="164"/>
                  </a:cubicBezTo>
                  <a:cubicBezTo>
                    <a:pt x="89" y="163"/>
                    <a:pt x="89" y="163"/>
                    <a:pt x="89" y="163"/>
                  </a:cubicBezTo>
                  <a:cubicBezTo>
                    <a:pt x="87" y="162"/>
                    <a:pt x="89" y="161"/>
                    <a:pt x="87" y="160"/>
                  </a:cubicBezTo>
                  <a:close/>
                  <a:moveTo>
                    <a:pt x="3214" y="127"/>
                  </a:moveTo>
                  <a:cubicBezTo>
                    <a:pt x="3213" y="130"/>
                    <a:pt x="3213" y="130"/>
                    <a:pt x="3213" y="130"/>
                  </a:cubicBezTo>
                  <a:cubicBezTo>
                    <a:pt x="3212" y="130"/>
                    <a:pt x="3211" y="130"/>
                    <a:pt x="3210" y="130"/>
                  </a:cubicBezTo>
                  <a:cubicBezTo>
                    <a:pt x="3209" y="131"/>
                    <a:pt x="3209" y="131"/>
                    <a:pt x="3209" y="131"/>
                  </a:cubicBezTo>
                  <a:cubicBezTo>
                    <a:pt x="3206" y="131"/>
                    <a:pt x="3206" y="131"/>
                    <a:pt x="3206" y="131"/>
                  </a:cubicBezTo>
                  <a:cubicBezTo>
                    <a:pt x="3206" y="130"/>
                    <a:pt x="3206" y="128"/>
                    <a:pt x="3206" y="128"/>
                  </a:cubicBezTo>
                  <a:cubicBezTo>
                    <a:pt x="3205" y="127"/>
                    <a:pt x="3205" y="129"/>
                    <a:pt x="3205" y="129"/>
                  </a:cubicBezTo>
                  <a:cubicBezTo>
                    <a:pt x="3203" y="129"/>
                    <a:pt x="3205" y="132"/>
                    <a:pt x="3204" y="133"/>
                  </a:cubicBezTo>
                  <a:cubicBezTo>
                    <a:pt x="3203" y="133"/>
                    <a:pt x="3203" y="133"/>
                    <a:pt x="3203" y="133"/>
                  </a:cubicBezTo>
                  <a:cubicBezTo>
                    <a:pt x="3203" y="133"/>
                    <a:pt x="3203" y="134"/>
                    <a:pt x="3203" y="135"/>
                  </a:cubicBezTo>
                  <a:cubicBezTo>
                    <a:pt x="3204" y="135"/>
                    <a:pt x="3205" y="135"/>
                    <a:pt x="3205" y="135"/>
                  </a:cubicBezTo>
                  <a:cubicBezTo>
                    <a:pt x="3205" y="135"/>
                    <a:pt x="3206" y="136"/>
                    <a:pt x="3207" y="135"/>
                  </a:cubicBezTo>
                  <a:cubicBezTo>
                    <a:pt x="3210" y="135"/>
                    <a:pt x="3213" y="131"/>
                    <a:pt x="3217" y="133"/>
                  </a:cubicBezTo>
                  <a:cubicBezTo>
                    <a:pt x="3217" y="134"/>
                    <a:pt x="3217" y="134"/>
                    <a:pt x="3217" y="134"/>
                  </a:cubicBezTo>
                  <a:cubicBezTo>
                    <a:pt x="3218" y="135"/>
                    <a:pt x="3223" y="139"/>
                    <a:pt x="3223" y="139"/>
                  </a:cubicBezTo>
                  <a:cubicBezTo>
                    <a:pt x="3224" y="140"/>
                    <a:pt x="3223" y="142"/>
                    <a:pt x="3224" y="142"/>
                  </a:cubicBezTo>
                  <a:cubicBezTo>
                    <a:pt x="3225" y="142"/>
                    <a:pt x="3226" y="142"/>
                    <a:pt x="3227" y="142"/>
                  </a:cubicBezTo>
                  <a:cubicBezTo>
                    <a:pt x="3227" y="142"/>
                    <a:pt x="3227" y="139"/>
                    <a:pt x="3227" y="139"/>
                  </a:cubicBezTo>
                  <a:cubicBezTo>
                    <a:pt x="3227" y="138"/>
                    <a:pt x="3228" y="138"/>
                    <a:pt x="3229" y="138"/>
                  </a:cubicBezTo>
                  <a:cubicBezTo>
                    <a:pt x="3230" y="137"/>
                    <a:pt x="3230" y="137"/>
                    <a:pt x="3230" y="137"/>
                  </a:cubicBezTo>
                  <a:cubicBezTo>
                    <a:pt x="3228" y="136"/>
                    <a:pt x="3225" y="136"/>
                    <a:pt x="3223" y="135"/>
                  </a:cubicBezTo>
                  <a:cubicBezTo>
                    <a:pt x="3221" y="133"/>
                    <a:pt x="3218" y="126"/>
                    <a:pt x="3214" y="127"/>
                  </a:cubicBezTo>
                  <a:close/>
                  <a:moveTo>
                    <a:pt x="408" y="193"/>
                  </a:moveTo>
                  <a:cubicBezTo>
                    <a:pt x="409" y="194"/>
                    <a:pt x="407" y="195"/>
                    <a:pt x="407" y="195"/>
                  </a:cubicBezTo>
                  <a:cubicBezTo>
                    <a:pt x="407" y="195"/>
                    <a:pt x="407" y="193"/>
                    <a:pt x="408" y="193"/>
                  </a:cubicBezTo>
                  <a:close/>
                  <a:moveTo>
                    <a:pt x="435" y="242"/>
                  </a:moveTo>
                  <a:cubicBezTo>
                    <a:pt x="436" y="243"/>
                    <a:pt x="436" y="244"/>
                    <a:pt x="436" y="244"/>
                  </a:cubicBezTo>
                  <a:cubicBezTo>
                    <a:pt x="438" y="245"/>
                    <a:pt x="436" y="244"/>
                    <a:pt x="437" y="244"/>
                  </a:cubicBezTo>
                  <a:cubicBezTo>
                    <a:pt x="437" y="243"/>
                    <a:pt x="436" y="243"/>
                    <a:pt x="435" y="242"/>
                  </a:cubicBezTo>
                  <a:close/>
                  <a:moveTo>
                    <a:pt x="422" y="230"/>
                  </a:moveTo>
                  <a:cubicBezTo>
                    <a:pt x="422" y="231"/>
                    <a:pt x="422" y="231"/>
                    <a:pt x="422" y="231"/>
                  </a:cubicBezTo>
                  <a:cubicBezTo>
                    <a:pt x="425" y="232"/>
                    <a:pt x="423" y="230"/>
                    <a:pt x="422" y="230"/>
                  </a:cubicBezTo>
                  <a:close/>
                  <a:moveTo>
                    <a:pt x="435" y="226"/>
                  </a:moveTo>
                  <a:cubicBezTo>
                    <a:pt x="435" y="227"/>
                    <a:pt x="435" y="227"/>
                    <a:pt x="435" y="227"/>
                  </a:cubicBezTo>
                  <a:cubicBezTo>
                    <a:pt x="435" y="228"/>
                    <a:pt x="439" y="229"/>
                    <a:pt x="440" y="230"/>
                  </a:cubicBezTo>
                  <a:cubicBezTo>
                    <a:pt x="440" y="230"/>
                    <a:pt x="440" y="231"/>
                    <a:pt x="440" y="232"/>
                  </a:cubicBezTo>
                  <a:cubicBezTo>
                    <a:pt x="440" y="232"/>
                    <a:pt x="441" y="232"/>
                    <a:pt x="440" y="231"/>
                  </a:cubicBezTo>
                  <a:cubicBezTo>
                    <a:pt x="442" y="231"/>
                    <a:pt x="440" y="230"/>
                    <a:pt x="440" y="230"/>
                  </a:cubicBezTo>
                  <a:cubicBezTo>
                    <a:pt x="440" y="229"/>
                    <a:pt x="440" y="228"/>
                    <a:pt x="440" y="228"/>
                  </a:cubicBezTo>
                  <a:cubicBezTo>
                    <a:pt x="438" y="227"/>
                    <a:pt x="438" y="228"/>
                    <a:pt x="437" y="228"/>
                  </a:cubicBezTo>
                  <a:cubicBezTo>
                    <a:pt x="437" y="226"/>
                    <a:pt x="437" y="226"/>
                    <a:pt x="437" y="226"/>
                  </a:cubicBezTo>
                  <a:cubicBezTo>
                    <a:pt x="436" y="226"/>
                    <a:pt x="436" y="226"/>
                    <a:pt x="435" y="226"/>
                  </a:cubicBezTo>
                  <a:close/>
                  <a:moveTo>
                    <a:pt x="408" y="212"/>
                  </a:moveTo>
                  <a:cubicBezTo>
                    <a:pt x="408" y="213"/>
                    <a:pt x="408" y="214"/>
                    <a:pt x="408" y="214"/>
                  </a:cubicBezTo>
                  <a:cubicBezTo>
                    <a:pt x="407" y="214"/>
                    <a:pt x="407" y="217"/>
                    <a:pt x="409" y="216"/>
                  </a:cubicBezTo>
                  <a:cubicBezTo>
                    <a:pt x="409" y="215"/>
                    <a:pt x="409" y="212"/>
                    <a:pt x="408" y="212"/>
                  </a:cubicBezTo>
                  <a:close/>
                  <a:moveTo>
                    <a:pt x="425" y="206"/>
                  </a:moveTo>
                  <a:cubicBezTo>
                    <a:pt x="426" y="207"/>
                    <a:pt x="426" y="207"/>
                    <a:pt x="426" y="207"/>
                  </a:cubicBezTo>
                  <a:cubicBezTo>
                    <a:pt x="425" y="206"/>
                    <a:pt x="426" y="206"/>
                    <a:pt x="425" y="206"/>
                  </a:cubicBezTo>
                  <a:close/>
                  <a:moveTo>
                    <a:pt x="401" y="201"/>
                  </a:moveTo>
                  <a:cubicBezTo>
                    <a:pt x="402" y="203"/>
                    <a:pt x="402" y="203"/>
                    <a:pt x="402" y="203"/>
                  </a:cubicBezTo>
                  <a:cubicBezTo>
                    <a:pt x="402" y="202"/>
                    <a:pt x="402" y="201"/>
                    <a:pt x="401" y="201"/>
                  </a:cubicBezTo>
                  <a:close/>
                  <a:moveTo>
                    <a:pt x="416" y="199"/>
                  </a:moveTo>
                  <a:cubicBezTo>
                    <a:pt x="417" y="201"/>
                    <a:pt x="419" y="203"/>
                    <a:pt x="419" y="204"/>
                  </a:cubicBezTo>
                  <a:cubicBezTo>
                    <a:pt x="419" y="205"/>
                    <a:pt x="419" y="207"/>
                    <a:pt x="419" y="208"/>
                  </a:cubicBezTo>
                  <a:cubicBezTo>
                    <a:pt x="419" y="209"/>
                    <a:pt x="421" y="209"/>
                    <a:pt x="421" y="210"/>
                  </a:cubicBezTo>
                  <a:cubicBezTo>
                    <a:pt x="421" y="210"/>
                    <a:pt x="421" y="213"/>
                    <a:pt x="420" y="212"/>
                  </a:cubicBezTo>
                  <a:cubicBezTo>
                    <a:pt x="421" y="215"/>
                    <a:pt x="421" y="215"/>
                    <a:pt x="421" y="215"/>
                  </a:cubicBezTo>
                  <a:cubicBezTo>
                    <a:pt x="423" y="213"/>
                    <a:pt x="427" y="212"/>
                    <a:pt x="425" y="208"/>
                  </a:cubicBezTo>
                  <a:cubicBezTo>
                    <a:pt x="425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4" y="205"/>
                    <a:pt x="424" y="203"/>
                    <a:pt x="424" y="202"/>
                  </a:cubicBezTo>
                  <a:cubicBezTo>
                    <a:pt x="421" y="200"/>
                    <a:pt x="422" y="200"/>
                    <a:pt x="416" y="199"/>
                  </a:cubicBezTo>
                  <a:close/>
                  <a:moveTo>
                    <a:pt x="402" y="187"/>
                  </a:moveTo>
                  <a:cubicBezTo>
                    <a:pt x="403" y="189"/>
                    <a:pt x="403" y="189"/>
                    <a:pt x="403" y="189"/>
                  </a:cubicBezTo>
                  <a:cubicBezTo>
                    <a:pt x="407" y="190"/>
                    <a:pt x="406" y="189"/>
                    <a:pt x="407" y="193"/>
                  </a:cubicBezTo>
                  <a:cubicBezTo>
                    <a:pt x="405" y="193"/>
                    <a:pt x="404" y="192"/>
                    <a:pt x="401" y="192"/>
                  </a:cubicBezTo>
                  <a:cubicBezTo>
                    <a:pt x="401" y="190"/>
                    <a:pt x="401" y="190"/>
                    <a:pt x="400" y="189"/>
                  </a:cubicBezTo>
                  <a:cubicBezTo>
                    <a:pt x="401" y="188"/>
                    <a:pt x="400" y="187"/>
                    <a:pt x="402" y="187"/>
                  </a:cubicBezTo>
                  <a:close/>
                  <a:moveTo>
                    <a:pt x="413" y="183"/>
                  </a:moveTo>
                  <a:cubicBezTo>
                    <a:pt x="413" y="183"/>
                    <a:pt x="413" y="185"/>
                    <a:pt x="413" y="185"/>
                  </a:cubicBezTo>
                  <a:cubicBezTo>
                    <a:pt x="411" y="186"/>
                    <a:pt x="412" y="183"/>
                    <a:pt x="413" y="183"/>
                  </a:cubicBezTo>
                  <a:close/>
                  <a:moveTo>
                    <a:pt x="176" y="246"/>
                  </a:moveTo>
                  <a:cubicBezTo>
                    <a:pt x="175" y="246"/>
                    <a:pt x="172" y="250"/>
                    <a:pt x="176" y="248"/>
                  </a:cubicBezTo>
                  <a:cubicBezTo>
                    <a:pt x="176" y="248"/>
                    <a:pt x="178" y="245"/>
                    <a:pt x="176" y="246"/>
                  </a:cubicBezTo>
                  <a:close/>
                  <a:moveTo>
                    <a:pt x="198" y="242"/>
                  </a:moveTo>
                  <a:cubicBezTo>
                    <a:pt x="197" y="243"/>
                    <a:pt x="194" y="248"/>
                    <a:pt x="197" y="246"/>
                  </a:cubicBezTo>
                  <a:cubicBezTo>
                    <a:pt x="198" y="246"/>
                    <a:pt x="199" y="242"/>
                    <a:pt x="198" y="242"/>
                  </a:cubicBezTo>
                  <a:close/>
                  <a:moveTo>
                    <a:pt x="192" y="239"/>
                  </a:moveTo>
                  <a:cubicBezTo>
                    <a:pt x="192" y="239"/>
                    <a:pt x="191" y="241"/>
                    <a:pt x="191" y="242"/>
                  </a:cubicBezTo>
                  <a:cubicBezTo>
                    <a:pt x="192" y="241"/>
                    <a:pt x="195" y="241"/>
                    <a:pt x="193" y="240"/>
                  </a:cubicBezTo>
                  <a:cubicBezTo>
                    <a:pt x="193" y="239"/>
                    <a:pt x="193" y="239"/>
                    <a:pt x="192" y="239"/>
                  </a:cubicBezTo>
                  <a:close/>
                  <a:moveTo>
                    <a:pt x="257" y="214"/>
                  </a:moveTo>
                  <a:cubicBezTo>
                    <a:pt x="256" y="216"/>
                    <a:pt x="256" y="216"/>
                    <a:pt x="256" y="216"/>
                  </a:cubicBezTo>
                  <a:cubicBezTo>
                    <a:pt x="257" y="216"/>
                    <a:pt x="258" y="216"/>
                    <a:pt x="258" y="216"/>
                  </a:cubicBezTo>
                  <a:cubicBezTo>
                    <a:pt x="258" y="216"/>
                    <a:pt x="260" y="213"/>
                    <a:pt x="257" y="214"/>
                  </a:cubicBezTo>
                  <a:close/>
                  <a:moveTo>
                    <a:pt x="257" y="198"/>
                  </a:moveTo>
                  <a:cubicBezTo>
                    <a:pt x="257" y="200"/>
                    <a:pt x="257" y="200"/>
                    <a:pt x="257" y="200"/>
                  </a:cubicBezTo>
                  <a:cubicBezTo>
                    <a:pt x="260" y="200"/>
                    <a:pt x="259" y="199"/>
                    <a:pt x="257" y="198"/>
                  </a:cubicBezTo>
                  <a:close/>
                  <a:moveTo>
                    <a:pt x="215" y="183"/>
                  </a:moveTo>
                  <a:cubicBezTo>
                    <a:pt x="216" y="182"/>
                    <a:pt x="216" y="185"/>
                    <a:pt x="215" y="185"/>
                  </a:cubicBezTo>
                  <a:cubicBezTo>
                    <a:pt x="214" y="184"/>
                    <a:pt x="214" y="183"/>
                    <a:pt x="215" y="183"/>
                  </a:cubicBezTo>
                  <a:close/>
                  <a:moveTo>
                    <a:pt x="309" y="167"/>
                  </a:moveTo>
                  <a:cubicBezTo>
                    <a:pt x="309" y="169"/>
                    <a:pt x="309" y="170"/>
                    <a:pt x="308" y="171"/>
                  </a:cubicBezTo>
                  <a:cubicBezTo>
                    <a:pt x="308" y="172"/>
                    <a:pt x="307" y="172"/>
                    <a:pt x="307" y="173"/>
                  </a:cubicBezTo>
                  <a:cubicBezTo>
                    <a:pt x="309" y="171"/>
                    <a:pt x="313" y="169"/>
                    <a:pt x="309" y="167"/>
                  </a:cubicBezTo>
                  <a:close/>
                  <a:moveTo>
                    <a:pt x="315" y="165"/>
                  </a:moveTo>
                  <a:cubicBezTo>
                    <a:pt x="315" y="167"/>
                    <a:pt x="315" y="167"/>
                    <a:pt x="315" y="167"/>
                  </a:cubicBezTo>
                  <a:cubicBezTo>
                    <a:pt x="317" y="167"/>
                    <a:pt x="317" y="165"/>
                    <a:pt x="315" y="165"/>
                  </a:cubicBezTo>
                  <a:close/>
                  <a:moveTo>
                    <a:pt x="306" y="164"/>
                  </a:moveTo>
                  <a:cubicBezTo>
                    <a:pt x="306" y="165"/>
                    <a:pt x="306" y="165"/>
                    <a:pt x="306" y="165"/>
                  </a:cubicBezTo>
                  <a:cubicBezTo>
                    <a:pt x="308" y="166"/>
                    <a:pt x="307" y="164"/>
                    <a:pt x="306" y="164"/>
                  </a:cubicBezTo>
                  <a:close/>
                  <a:moveTo>
                    <a:pt x="155" y="158"/>
                  </a:moveTo>
                  <a:cubicBezTo>
                    <a:pt x="155" y="159"/>
                    <a:pt x="153" y="159"/>
                    <a:pt x="154" y="161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56" y="161"/>
                    <a:pt x="155" y="162"/>
                    <a:pt x="157" y="163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159" y="163"/>
                    <a:pt x="164" y="162"/>
                    <a:pt x="159" y="159"/>
                  </a:cubicBezTo>
                  <a:cubicBezTo>
                    <a:pt x="158" y="158"/>
                    <a:pt x="157" y="159"/>
                    <a:pt x="155" y="158"/>
                  </a:cubicBezTo>
                  <a:close/>
                  <a:moveTo>
                    <a:pt x="157" y="129"/>
                  </a:moveTo>
                  <a:cubicBezTo>
                    <a:pt x="158" y="130"/>
                    <a:pt x="156" y="130"/>
                    <a:pt x="156" y="130"/>
                  </a:cubicBezTo>
                  <a:cubicBezTo>
                    <a:pt x="156" y="130"/>
                    <a:pt x="156" y="132"/>
                    <a:pt x="156" y="132"/>
                  </a:cubicBezTo>
                  <a:cubicBezTo>
                    <a:pt x="160" y="131"/>
                    <a:pt x="161" y="132"/>
                    <a:pt x="157" y="129"/>
                  </a:cubicBezTo>
                  <a:close/>
                  <a:moveTo>
                    <a:pt x="14" y="288"/>
                  </a:moveTo>
                  <a:cubicBezTo>
                    <a:pt x="13" y="290"/>
                    <a:pt x="13" y="290"/>
                    <a:pt x="13" y="290"/>
                  </a:cubicBezTo>
                  <a:cubicBezTo>
                    <a:pt x="14" y="290"/>
                    <a:pt x="16" y="292"/>
                    <a:pt x="16" y="292"/>
                  </a:cubicBezTo>
                  <a:cubicBezTo>
                    <a:pt x="18" y="292"/>
                    <a:pt x="18" y="292"/>
                    <a:pt x="18" y="292"/>
                  </a:cubicBezTo>
                  <a:cubicBezTo>
                    <a:pt x="18" y="292"/>
                    <a:pt x="18" y="291"/>
                    <a:pt x="18" y="290"/>
                  </a:cubicBezTo>
                  <a:cubicBezTo>
                    <a:pt x="17" y="289"/>
                    <a:pt x="15" y="288"/>
                    <a:pt x="14" y="288"/>
                  </a:cubicBezTo>
                  <a:close/>
                  <a:moveTo>
                    <a:pt x="42" y="284"/>
                  </a:moveTo>
                  <a:cubicBezTo>
                    <a:pt x="43" y="285"/>
                    <a:pt x="43" y="287"/>
                    <a:pt x="44" y="288"/>
                  </a:cubicBezTo>
                  <a:cubicBezTo>
                    <a:pt x="45" y="288"/>
                    <a:pt x="45" y="288"/>
                    <a:pt x="45" y="288"/>
                  </a:cubicBezTo>
                  <a:cubicBezTo>
                    <a:pt x="44" y="286"/>
                    <a:pt x="44" y="286"/>
                    <a:pt x="44" y="286"/>
                  </a:cubicBezTo>
                  <a:cubicBezTo>
                    <a:pt x="45" y="286"/>
                    <a:pt x="45" y="285"/>
                    <a:pt x="45" y="284"/>
                  </a:cubicBezTo>
                  <a:cubicBezTo>
                    <a:pt x="45" y="284"/>
                    <a:pt x="43" y="284"/>
                    <a:pt x="42" y="284"/>
                  </a:cubicBezTo>
                  <a:close/>
                  <a:moveTo>
                    <a:pt x="53" y="284"/>
                  </a:moveTo>
                  <a:cubicBezTo>
                    <a:pt x="52" y="284"/>
                    <a:pt x="52" y="287"/>
                    <a:pt x="52" y="288"/>
                  </a:cubicBezTo>
                  <a:cubicBezTo>
                    <a:pt x="52" y="287"/>
                    <a:pt x="54" y="285"/>
                    <a:pt x="54" y="285"/>
                  </a:cubicBezTo>
                  <a:cubicBezTo>
                    <a:pt x="54" y="285"/>
                    <a:pt x="53" y="282"/>
                    <a:pt x="53" y="284"/>
                  </a:cubicBezTo>
                  <a:close/>
                  <a:moveTo>
                    <a:pt x="49" y="284"/>
                  </a:moveTo>
                  <a:cubicBezTo>
                    <a:pt x="49" y="284"/>
                    <a:pt x="48" y="288"/>
                    <a:pt x="49" y="287"/>
                  </a:cubicBezTo>
                  <a:cubicBezTo>
                    <a:pt x="50" y="287"/>
                    <a:pt x="52" y="282"/>
                    <a:pt x="49" y="284"/>
                  </a:cubicBezTo>
                  <a:close/>
                  <a:moveTo>
                    <a:pt x="83" y="283"/>
                  </a:moveTo>
                  <a:cubicBezTo>
                    <a:pt x="83" y="283"/>
                    <a:pt x="82" y="284"/>
                    <a:pt x="82" y="284"/>
                  </a:cubicBezTo>
                  <a:cubicBezTo>
                    <a:pt x="83" y="284"/>
                    <a:pt x="84" y="284"/>
                    <a:pt x="85" y="284"/>
                  </a:cubicBezTo>
                  <a:cubicBezTo>
                    <a:pt x="85" y="284"/>
                    <a:pt x="85" y="283"/>
                    <a:pt x="85" y="283"/>
                  </a:cubicBezTo>
                  <a:cubicBezTo>
                    <a:pt x="84" y="283"/>
                    <a:pt x="83" y="283"/>
                    <a:pt x="83" y="283"/>
                  </a:cubicBezTo>
                  <a:close/>
                  <a:moveTo>
                    <a:pt x="20" y="282"/>
                  </a:moveTo>
                  <a:cubicBezTo>
                    <a:pt x="20" y="283"/>
                    <a:pt x="19" y="284"/>
                    <a:pt x="20" y="286"/>
                  </a:cubicBezTo>
                  <a:cubicBezTo>
                    <a:pt x="20" y="285"/>
                    <a:pt x="22" y="286"/>
                    <a:pt x="22" y="286"/>
                  </a:cubicBezTo>
                  <a:cubicBezTo>
                    <a:pt x="22" y="285"/>
                    <a:pt x="22" y="283"/>
                    <a:pt x="22" y="283"/>
                  </a:cubicBezTo>
                  <a:cubicBezTo>
                    <a:pt x="22" y="283"/>
                    <a:pt x="20" y="282"/>
                    <a:pt x="20" y="282"/>
                  </a:cubicBezTo>
                  <a:close/>
                  <a:moveTo>
                    <a:pt x="4" y="282"/>
                  </a:moveTo>
                  <a:cubicBezTo>
                    <a:pt x="3" y="282"/>
                    <a:pt x="0" y="287"/>
                    <a:pt x="4" y="286"/>
                  </a:cubicBezTo>
                  <a:cubicBezTo>
                    <a:pt x="4" y="285"/>
                    <a:pt x="4" y="282"/>
                    <a:pt x="4" y="282"/>
                  </a:cubicBezTo>
                  <a:close/>
                  <a:moveTo>
                    <a:pt x="71" y="278"/>
                  </a:moveTo>
                  <a:cubicBezTo>
                    <a:pt x="71" y="278"/>
                    <a:pt x="71" y="281"/>
                    <a:pt x="71" y="281"/>
                  </a:cubicBezTo>
                  <a:cubicBezTo>
                    <a:pt x="70" y="282"/>
                    <a:pt x="69" y="281"/>
                    <a:pt x="68" y="282"/>
                  </a:cubicBezTo>
                  <a:cubicBezTo>
                    <a:pt x="68" y="282"/>
                    <a:pt x="68" y="282"/>
                    <a:pt x="68" y="282"/>
                  </a:cubicBezTo>
                  <a:cubicBezTo>
                    <a:pt x="68" y="282"/>
                    <a:pt x="70" y="283"/>
                    <a:pt x="71" y="283"/>
                  </a:cubicBezTo>
                  <a:cubicBezTo>
                    <a:pt x="71" y="283"/>
                    <a:pt x="78" y="275"/>
                    <a:pt x="71" y="278"/>
                  </a:cubicBezTo>
                  <a:close/>
                  <a:moveTo>
                    <a:pt x="103" y="277"/>
                  </a:moveTo>
                  <a:cubicBezTo>
                    <a:pt x="101" y="277"/>
                    <a:pt x="104" y="278"/>
                    <a:pt x="105" y="278"/>
                  </a:cubicBezTo>
                  <a:cubicBezTo>
                    <a:pt x="104" y="278"/>
                    <a:pt x="105" y="277"/>
                    <a:pt x="103" y="277"/>
                  </a:cubicBezTo>
                  <a:close/>
                  <a:moveTo>
                    <a:pt x="109" y="275"/>
                  </a:moveTo>
                  <a:cubicBezTo>
                    <a:pt x="108" y="275"/>
                    <a:pt x="110" y="276"/>
                    <a:pt x="110" y="276"/>
                  </a:cubicBezTo>
                  <a:cubicBezTo>
                    <a:pt x="110" y="276"/>
                    <a:pt x="112" y="274"/>
                    <a:pt x="109" y="275"/>
                  </a:cubicBezTo>
                  <a:close/>
                  <a:moveTo>
                    <a:pt x="126" y="266"/>
                  </a:moveTo>
                  <a:cubicBezTo>
                    <a:pt x="126" y="266"/>
                    <a:pt x="126" y="266"/>
                    <a:pt x="126" y="266"/>
                  </a:cubicBezTo>
                  <a:cubicBezTo>
                    <a:pt x="123" y="268"/>
                    <a:pt x="125" y="268"/>
                    <a:pt x="125" y="268"/>
                  </a:cubicBezTo>
                  <a:cubicBezTo>
                    <a:pt x="124" y="269"/>
                    <a:pt x="123" y="268"/>
                    <a:pt x="122" y="269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1" y="270"/>
                    <a:pt x="121" y="270"/>
                    <a:pt x="121" y="270"/>
                  </a:cubicBezTo>
                  <a:cubicBezTo>
                    <a:pt x="121" y="271"/>
                    <a:pt x="122" y="272"/>
                    <a:pt x="121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4" y="273"/>
                    <a:pt x="125" y="269"/>
                    <a:pt x="127" y="268"/>
                  </a:cubicBezTo>
                  <a:cubicBezTo>
                    <a:pt x="128" y="268"/>
                    <a:pt x="128" y="268"/>
                    <a:pt x="128" y="268"/>
                  </a:cubicBezTo>
                  <a:cubicBezTo>
                    <a:pt x="128" y="268"/>
                    <a:pt x="128" y="266"/>
                    <a:pt x="128" y="266"/>
                  </a:cubicBezTo>
                  <a:cubicBezTo>
                    <a:pt x="127" y="266"/>
                    <a:pt x="126" y="265"/>
                    <a:pt x="126" y="266"/>
                  </a:cubicBezTo>
                  <a:close/>
                  <a:moveTo>
                    <a:pt x="137" y="262"/>
                  </a:moveTo>
                  <a:cubicBezTo>
                    <a:pt x="136" y="263"/>
                    <a:pt x="133" y="264"/>
                    <a:pt x="137" y="265"/>
                  </a:cubicBezTo>
                  <a:cubicBezTo>
                    <a:pt x="136" y="265"/>
                    <a:pt x="135" y="267"/>
                    <a:pt x="134" y="268"/>
                  </a:cubicBezTo>
                  <a:cubicBezTo>
                    <a:pt x="133" y="268"/>
                    <a:pt x="132" y="267"/>
                    <a:pt x="131" y="268"/>
                  </a:cubicBezTo>
                  <a:cubicBezTo>
                    <a:pt x="132" y="270"/>
                    <a:pt x="132" y="270"/>
                    <a:pt x="132" y="270"/>
                  </a:cubicBezTo>
                  <a:cubicBezTo>
                    <a:pt x="133" y="270"/>
                    <a:pt x="134" y="269"/>
                    <a:pt x="135" y="270"/>
                  </a:cubicBezTo>
                  <a:cubicBezTo>
                    <a:pt x="137" y="268"/>
                    <a:pt x="139" y="265"/>
                    <a:pt x="141" y="263"/>
                  </a:cubicBezTo>
                  <a:cubicBezTo>
                    <a:pt x="139" y="262"/>
                    <a:pt x="138" y="262"/>
                    <a:pt x="137" y="262"/>
                  </a:cubicBezTo>
                  <a:close/>
                  <a:moveTo>
                    <a:pt x="162" y="245"/>
                  </a:moveTo>
                  <a:cubicBezTo>
                    <a:pt x="161" y="246"/>
                    <a:pt x="161" y="246"/>
                    <a:pt x="161" y="246"/>
                  </a:cubicBezTo>
                  <a:cubicBezTo>
                    <a:pt x="160" y="247"/>
                    <a:pt x="158" y="246"/>
                    <a:pt x="157" y="246"/>
                  </a:cubicBezTo>
                  <a:cubicBezTo>
                    <a:pt x="156" y="248"/>
                    <a:pt x="156" y="250"/>
                    <a:pt x="155" y="251"/>
                  </a:cubicBezTo>
                  <a:cubicBezTo>
                    <a:pt x="154" y="251"/>
                    <a:pt x="154" y="251"/>
                    <a:pt x="154" y="251"/>
                  </a:cubicBezTo>
                  <a:cubicBezTo>
                    <a:pt x="154" y="252"/>
                    <a:pt x="154" y="252"/>
                    <a:pt x="154" y="253"/>
                  </a:cubicBezTo>
                  <a:cubicBezTo>
                    <a:pt x="155" y="253"/>
                    <a:pt x="156" y="253"/>
                    <a:pt x="156" y="253"/>
                  </a:cubicBezTo>
                  <a:cubicBezTo>
                    <a:pt x="157" y="253"/>
                    <a:pt x="160" y="250"/>
                    <a:pt x="161" y="250"/>
                  </a:cubicBezTo>
                  <a:cubicBezTo>
                    <a:pt x="165" y="249"/>
                    <a:pt x="166" y="250"/>
                    <a:pt x="167" y="248"/>
                  </a:cubicBezTo>
                  <a:cubicBezTo>
                    <a:pt x="167" y="247"/>
                    <a:pt x="169" y="248"/>
                    <a:pt x="167" y="247"/>
                  </a:cubicBezTo>
                  <a:cubicBezTo>
                    <a:pt x="166" y="246"/>
                    <a:pt x="166" y="245"/>
                    <a:pt x="162" y="245"/>
                  </a:cubicBezTo>
                  <a:close/>
                  <a:moveTo>
                    <a:pt x="430" y="226"/>
                  </a:moveTo>
                  <a:cubicBezTo>
                    <a:pt x="429" y="228"/>
                    <a:pt x="429" y="230"/>
                    <a:pt x="428" y="231"/>
                  </a:cubicBezTo>
                  <a:cubicBezTo>
                    <a:pt x="429" y="231"/>
                    <a:pt x="431" y="231"/>
                    <a:pt x="432" y="231"/>
                  </a:cubicBezTo>
                  <a:cubicBezTo>
                    <a:pt x="432" y="233"/>
                    <a:pt x="432" y="233"/>
                    <a:pt x="433" y="235"/>
                  </a:cubicBezTo>
                  <a:cubicBezTo>
                    <a:pt x="434" y="235"/>
                    <a:pt x="434" y="235"/>
                    <a:pt x="434" y="235"/>
                  </a:cubicBezTo>
                  <a:cubicBezTo>
                    <a:pt x="434" y="235"/>
                    <a:pt x="435" y="234"/>
                    <a:pt x="436" y="234"/>
                  </a:cubicBezTo>
                  <a:cubicBezTo>
                    <a:pt x="436" y="235"/>
                    <a:pt x="435" y="238"/>
                    <a:pt x="436" y="238"/>
                  </a:cubicBezTo>
                  <a:cubicBezTo>
                    <a:pt x="435" y="239"/>
                    <a:pt x="435" y="239"/>
                    <a:pt x="435" y="239"/>
                  </a:cubicBezTo>
                  <a:cubicBezTo>
                    <a:pt x="437" y="239"/>
                    <a:pt x="440" y="240"/>
                    <a:pt x="441" y="241"/>
                  </a:cubicBezTo>
                  <a:cubicBezTo>
                    <a:pt x="441" y="241"/>
                    <a:pt x="440" y="243"/>
                    <a:pt x="441" y="244"/>
                  </a:cubicBezTo>
                  <a:cubicBezTo>
                    <a:pt x="443" y="244"/>
                    <a:pt x="443" y="244"/>
                    <a:pt x="443" y="244"/>
                  </a:cubicBezTo>
                  <a:cubicBezTo>
                    <a:pt x="443" y="245"/>
                    <a:pt x="443" y="246"/>
                    <a:pt x="443" y="248"/>
                  </a:cubicBezTo>
                  <a:cubicBezTo>
                    <a:pt x="443" y="248"/>
                    <a:pt x="444" y="248"/>
                    <a:pt x="444" y="249"/>
                  </a:cubicBezTo>
                  <a:cubicBezTo>
                    <a:pt x="445" y="249"/>
                    <a:pt x="447" y="249"/>
                    <a:pt x="448" y="249"/>
                  </a:cubicBezTo>
                  <a:cubicBezTo>
                    <a:pt x="447" y="242"/>
                    <a:pt x="449" y="243"/>
                    <a:pt x="445" y="244"/>
                  </a:cubicBezTo>
                  <a:cubicBezTo>
                    <a:pt x="446" y="242"/>
                    <a:pt x="446" y="242"/>
                    <a:pt x="446" y="240"/>
                  </a:cubicBezTo>
                  <a:cubicBezTo>
                    <a:pt x="446" y="240"/>
                    <a:pt x="446" y="238"/>
                    <a:pt x="446" y="238"/>
                  </a:cubicBezTo>
                  <a:cubicBezTo>
                    <a:pt x="445" y="238"/>
                    <a:pt x="443" y="239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1" y="236"/>
                    <a:pt x="441" y="236"/>
                    <a:pt x="441" y="236"/>
                  </a:cubicBezTo>
                  <a:cubicBezTo>
                    <a:pt x="440" y="236"/>
                    <a:pt x="440" y="236"/>
                    <a:pt x="440" y="236"/>
                  </a:cubicBezTo>
                  <a:cubicBezTo>
                    <a:pt x="439" y="234"/>
                    <a:pt x="440" y="233"/>
                    <a:pt x="439" y="232"/>
                  </a:cubicBezTo>
                  <a:cubicBezTo>
                    <a:pt x="438" y="231"/>
                    <a:pt x="436" y="231"/>
                    <a:pt x="435" y="230"/>
                  </a:cubicBezTo>
                  <a:cubicBezTo>
                    <a:pt x="434" y="230"/>
                    <a:pt x="435" y="228"/>
                    <a:pt x="434" y="228"/>
                  </a:cubicBezTo>
                  <a:cubicBezTo>
                    <a:pt x="434" y="227"/>
                    <a:pt x="430" y="227"/>
                    <a:pt x="430" y="226"/>
                  </a:cubicBezTo>
                  <a:close/>
                  <a:moveTo>
                    <a:pt x="412" y="210"/>
                  </a:moveTo>
                  <a:cubicBezTo>
                    <a:pt x="412" y="210"/>
                    <a:pt x="411" y="213"/>
                    <a:pt x="411" y="214"/>
                  </a:cubicBezTo>
                  <a:cubicBezTo>
                    <a:pt x="411" y="215"/>
                    <a:pt x="413" y="217"/>
                    <a:pt x="414" y="218"/>
                  </a:cubicBezTo>
                  <a:cubicBezTo>
                    <a:pt x="414" y="218"/>
                    <a:pt x="414" y="219"/>
                    <a:pt x="414" y="220"/>
                  </a:cubicBezTo>
                  <a:cubicBezTo>
                    <a:pt x="414" y="220"/>
                    <a:pt x="417" y="221"/>
                    <a:pt x="417" y="221"/>
                  </a:cubicBezTo>
                  <a:cubicBezTo>
                    <a:pt x="418" y="222"/>
                    <a:pt x="417" y="223"/>
                    <a:pt x="418" y="224"/>
                  </a:cubicBezTo>
                  <a:cubicBezTo>
                    <a:pt x="418" y="225"/>
                    <a:pt x="420" y="225"/>
                    <a:pt x="420" y="226"/>
                  </a:cubicBezTo>
                  <a:cubicBezTo>
                    <a:pt x="421" y="224"/>
                    <a:pt x="421" y="224"/>
                    <a:pt x="421" y="222"/>
                  </a:cubicBezTo>
                  <a:cubicBezTo>
                    <a:pt x="422" y="223"/>
                    <a:pt x="422" y="223"/>
                    <a:pt x="422" y="225"/>
                  </a:cubicBezTo>
                  <a:cubicBezTo>
                    <a:pt x="423" y="225"/>
                    <a:pt x="425" y="225"/>
                    <a:pt x="425" y="225"/>
                  </a:cubicBezTo>
                  <a:cubicBezTo>
                    <a:pt x="423" y="226"/>
                    <a:pt x="424" y="229"/>
                    <a:pt x="425" y="230"/>
                  </a:cubicBezTo>
                  <a:cubicBezTo>
                    <a:pt x="425" y="230"/>
                    <a:pt x="427" y="229"/>
                    <a:pt x="427" y="228"/>
                  </a:cubicBezTo>
                  <a:cubicBezTo>
                    <a:pt x="427" y="227"/>
                    <a:pt x="427" y="224"/>
                    <a:pt x="427" y="224"/>
                  </a:cubicBezTo>
                  <a:cubicBezTo>
                    <a:pt x="427" y="224"/>
                    <a:pt x="427" y="224"/>
                    <a:pt x="427" y="224"/>
                  </a:cubicBezTo>
                  <a:cubicBezTo>
                    <a:pt x="429" y="224"/>
                    <a:pt x="428" y="226"/>
                    <a:pt x="430" y="225"/>
                  </a:cubicBezTo>
                  <a:cubicBezTo>
                    <a:pt x="430" y="225"/>
                    <a:pt x="432" y="224"/>
                    <a:pt x="430" y="224"/>
                  </a:cubicBezTo>
                  <a:cubicBezTo>
                    <a:pt x="431" y="223"/>
                    <a:pt x="430" y="222"/>
                    <a:pt x="430" y="222"/>
                  </a:cubicBezTo>
                  <a:cubicBezTo>
                    <a:pt x="430" y="222"/>
                    <a:pt x="431" y="222"/>
                    <a:pt x="432" y="222"/>
                  </a:cubicBezTo>
                  <a:cubicBezTo>
                    <a:pt x="431" y="221"/>
                    <a:pt x="432" y="220"/>
                    <a:pt x="432" y="218"/>
                  </a:cubicBezTo>
                  <a:cubicBezTo>
                    <a:pt x="431" y="215"/>
                    <a:pt x="427" y="216"/>
                    <a:pt x="424" y="216"/>
                  </a:cubicBezTo>
                  <a:cubicBezTo>
                    <a:pt x="425" y="216"/>
                    <a:pt x="425" y="220"/>
                    <a:pt x="424" y="220"/>
                  </a:cubicBezTo>
                  <a:cubicBezTo>
                    <a:pt x="425" y="221"/>
                    <a:pt x="426" y="221"/>
                    <a:pt x="426" y="221"/>
                  </a:cubicBezTo>
                  <a:cubicBezTo>
                    <a:pt x="429" y="223"/>
                    <a:pt x="424" y="222"/>
                    <a:pt x="424" y="222"/>
                  </a:cubicBezTo>
                  <a:cubicBezTo>
                    <a:pt x="424" y="221"/>
                    <a:pt x="424" y="220"/>
                    <a:pt x="423" y="219"/>
                  </a:cubicBezTo>
                  <a:cubicBezTo>
                    <a:pt x="423" y="219"/>
                    <a:pt x="421" y="221"/>
                    <a:pt x="421" y="220"/>
                  </a:cubicBezTo>
                  <a:cubicBezTo>
                    <a:pt x="419" y="219"/>
                    <a:pt x="420" y="215"/>
                    <a:pt x="418" y="213"/>
                  </a:cubicBezTo>
                  <a:cubicBezTo>
                    <a:pt x="418" y="213"/>
                    <a:pt x="417" y="213"/>
                    <a:pt x="416" y="213"/>
                  </a:cubicBezTo>
                  <a:cubicBezTo>
                    <a:pt x="416" y="212"/>
                    <a:pt x="416" y="212"/>
                    <a:pt x="416" y="212"/>
                  </a:cubicBezTo>
                  <a:cubicBezTo>
                    <a:pt x="415" y="212"/>
                    <a:pt x="413" y="211"/>
                    <a:pt x="412" y="210"/>
                  </a:cubicBezTo>
                  <a:close/>
                  <a:moveTo>
                    <a:pt x="258" y="202"/>
                  </a:moveTo>
                  <a:cubicBezTo>
                    <a:pt x="257" y="202"/>
                    <a:pt x="258" y="204"/>
                    <a:pt x="258" y="204"/>
                  </a:cubicBezTo>
                  <a:cubicBezTo>
                    <a:pt x="256" y="204"/>
                    <a:pt x="254" y="204"/>
                    <a:pt x="252" y="204"/>
                  </a:cubicBezTo>
                  <a:cubicBezTo>
                    <a:pt x="252" y="204"/>
                    <a:pt x="252" y="203"/>
                    <a:pt x="252" y="202"/>
                  </a:cubicBezTo>
                  <a:cubicBezTo>
                    <a:pt x="251" y="202"/>
                    <a:pt x="250" y="203"/>
                    <a:pt x="250" y="202"/>
                  </a:cubicBezTo>
                  <a:cubicBezTo>
                    <a:pt x="250" y="204"/>
                    <a:pt x="250" y="204"/>
                    <a:pt x="250" y="204"/>
                  </a:cubicBezTo>
                  <a:cubicBezTo>
                    <a:pt x="248" y="203"/>
                    <a:pt x="250" y="206"/>
                    <a:pt x="250" y="206"/>
                  </a:cubicBezTo>
                  <a:cubicBezTo>
                    <a:pt x="251" y="205"/>
                    <a:pt x="250" y="208"/>
                    <a:pt x="250" y="208"/>
                  </a:cubicBezTo>
                  <a:cubicBezTo>
                    <a:pt x="247" y="208"/>
                    <a:pt x="239" y="206"/>
                    <a:pt x="245" y="211"/>
                  </a:cubicBezTo>
                  <a:cubicBezTo>
                    <a:pt x="245" y="212"/>
                    <a:pt x="244" y="214"/>
                    <a:pt x="244" y="214"/>
                  </a:cubicBezTo>
                  <a:cubicBezTo>
                    <a:pt x="245" y="214"/>
                    <a:pt x="245" y="216"/>
                    <a:pt x="247" y="215"/>
                  </a:cubicBezTo>
                  <a:cubicBezTo>
                    <a:pt x="247" y="215"/>
                    <a:pt x="248" y="213"/>
                    <a:pt x="248" y="213"/>
                  </a:cubicBezTo>
                  <a:cubicBezTo>
                    <a:pt x="249" y="214"/>
                    <a:pt x="250" y="214"/>
                    <a:pt x="252" y="214"/>
                  </a:cubicBezTo>
                  <a:cubicBezTo>
                    <a:pt x="252" y="215"/>
                    <a:pt x="251" y="216"/>
                    <a:pt x="252" y="216"/>
                  </a:cubicBezTo>
                  <a:cubicBezTo>
                    <a:pt x="252" y="217"/>
                    <a:pt x="253" y="216"/>
                    <a:pt x="254" y="216"/>
                  </a:cubicBezTo>
                  <a:cubicBezTo>
                    <a:pt x="254" y="216"/>
                    <a:pt x="254" y="214"/>
                    <a:pt x="254" y="214"/>
                  </a:cubicBezTo>
                  <a:cubicBezTo>
                    <a:pt x="256" y="212"/>
                    <a:pt x="259" y="212"/>
                    <a:pt x="262" y="212"/>
                  </a:cubicBezTo>
                  <a:cubicBezTo>
                    <a:pt x="262" y="210"/>
                    <a:pt x="262" y="210"/>
                    <a:pt x="262" y="210"/>
                  </a:cubicBezTo>
                  <a:cubicBezTo>
                    <a:pt x="258" y="210"/>
                    <a:pt x="262" y="210"/>
                    <a:pt x="260" y="209"/>
                  </a:cubicBezTo>
                  <a:cubicBezTo>
                    <a:pt x="261" y="209"/>
                    <a:pt x="269" y="210"/>
                    <a:pt x="266" y="208"/>
                  </a:cubicBezTo>
                  <a:cubicBezTo>
                    <a:pt x="263" y="207"/>
                    <a:pt x="263" y="207"/>
                    <a:pt x="263" y="204"/>
                  </a:cubicBezTo>
                  <a:cubicBezTo>
                    <a:pt x="261" y="203"/>
                    <a:pt x="262" y="205"/>
                    <a:pt x="260" y="204"/>
                  </a:cubicBezTo>
                  <a:cubicBezTo>
                    <a:pt x="260" y="204"/>
                    <a:pt x="259" y="202"/>
                    <a:pt x="258" y="202"/>
                  </a:cubicBezTo>
                  <a:close/>
                  <a:moveTo>
                    <a:pt x="260" y="192"/>
                  </a:moveTo>
                  <a:cubicBezTo>
                    <a:pt x="259" y="194"/>
                    <a:pt x="256" y="199"/>
                    <a:pt x="260" y="198"/>
                  </a:cubicBezTo>
                  <a:cubicBezTo>
                    <a:pt x="260" y="198"/>
                    <a:pt x="261" y="197"/>
                    <a:pt x="261" y="196"/>
                  </a:cubicBezTo>
                  <a:cubicBezTo>
                    <a:pt x="262" y="196"/>
                    <a:pt x="262" y="197"/>
                    <a:pt x="263" y="196"/>
                  </a:cubicBezTo>
                  <a:cubicBezTo>
                    <a:pt x="262" y="197"/>
                    <a:pt x="264" y="198"/>
                    <a:pt x="264" y="198"/>
                  </a:cubicBezTo>
                  <a:cubicBezTo>
                    <a:pt x="265" y="198"/>
                    <a:pt x="265" y="197"/>
                    <a:pt x="266" y="197"/>
                  </a:cubicBezTo>
                  <a:cubicBezTo>
                    <a:pt x="263" y="194"/>
                    <a:pt x="263" y="194"/>
                    <a:pt x="263" y="194"/>
                  </a:cubicBezTo>
                  <a:cubicBezTo>
                    <a:pt x="263" y="194"/>
                    <a:pt x="263" y="193"/>
                    <a:pt x="263" y="192"/>
                  </a:cubicBezTo>
                  <a:cubicBezTo>
                    <a:pt x="262" y="192"/>
                    <a:pt x="261" y="193"/>
                    <a:pt x="260" y="192"/>
                  </a:cubicBezTo>
                  <a:close/>
                  <a:moveTo>
                    <a:pt x="145" y="166"/>
                  </a:moveTo>
                  <a:cubicBezTo>
                    <a:pt x="144" y="166"/>
                    <a:pt x="142" y="168"/>
                    <a:pt x="142" y="169"/>
                  </a:cubicBezTo>
                  <a:cubicBezTo>
                    <a:pt x="140" y="169"/>
                    <a:pt x="137" y="169"/>
                    <a:pt x="135" y="169"/>
                  </a:cubicBezTo>
                  <a:cubicBezTo>
                    <a:pt x="135" y="170"/>
                    <a:pt x="135" y="171"/>
                    <a:pt x="136" y="172"/>
                  </a:cubicBezTo>
                  <a:cubicBezTo>
                    <a:pt x="136" y="172"/>
                    <a:pt x="144" y="175"/>
                    <a:pt x="144" y="175"/>
                  </a:cubicBezTo>
                  <a:cubicBezTo>
                    <a:pt x="145" y="173"/>
                    <a:pt x="145" y="173"/>
                    <a:pt x="145" y="173"/>
                  </a:cubicBezTo>
                  <a:cubicBezTo>
                    <a:pt x="147" y="172"/>
                    <a:pt x="148" y="172"/>
                    <a:pt x="150" y="171"/>
                  </a:cubicBezTo>
                  <a:cubicBezTo>
                    <a:pt x="149" y="168"/>
                    <a:pt x="149" y="165"/>
                    <a:pt x="145" y="166"/>
                  </a:cubicBezTo>
                  <a:close/>
                  <a:moveTo>
                    <a:pt x="107" y="116"/>
                  </a:moveTo>
                  <a:cubicBezTo>
                    <a:pt x="106" y="116"/>
                    <a:pt x="105" y="119"/>
                    <a:pt x="105" y="119"/>
                  </a:cubicBezTo>
                  <a:cubicBezTo>
                    <a:pt x="104" y="119"/>
                    <a:pt x="99" y="118"/>
                    <a:pt x="99" y="118"/>
                  </a:cubicBezTo>
                  <a:cubicBezTo>
                    <a:pt x="98" y="118"/>
                    <a:pt x="98" y="118"/>
                    <a:pt x="97" y="117"/>
                  </a:cubicBezTo>
                  <a:cubicBezTo>
                    <a:pt x="97" y="118"/>
                    <a:pt x="96" y="119"/>
                    <a:pt x="96" y="119"/>
                  </a:cubicBezTo>
                  <a:cubicBezTo>
                    <a:pt x="96" y="120"/>
                    <a:pt x="97" y="123"/>
                    <a:pt x="97" y="123"/>
                  </a:cubicBezTo>
                  <a:cubicBezTo>
                    <a:pt x="101" y="122"/>
                    <a:pt x="107" y="120"/>
                    <a:pt x="111" y="123"/>
                  </a:cubicBezTo>
                  <a:cubicBezTo>
                    <a:pt x="112" y="123"/>
                    <a:pt x="112" y="125"/>
                    <a:pt x="113" y="125"/>
                  </a:cubicBezTo>
                  <a:cubicBezTo>
                    <a:pt x="114" y="126"/>
                    <a:pt x="115" y="125"/>
                    <a:pt x="116" y="127"/>
                  </a:cubicBezTo>
                  <a:cubicBezTo>
                    <a:pt x="116" y="127"/>
                    <a:pt x="116" y="129"/>
                    <a:pt x="116" y="129"/>
                  </a:cubicBezTo>
                  <a:cubicBezTo>
                    <a:pt x="116" y="129"/>
                    <a:pt x="118" y="129"/>
                    <a:pt x="119" y="129"/>
                  </a:cubicBezTo>
                  <a:cubicBezTo>
                    <a:pt x="119" y="129"/>
                    <a:pt x="119" y="127"/>
                    <a:pt x="119" y="126"/>
                  </a:cubicBezTo>
                  <a:cubicBezTo>
                    <a:pt x="119" y="126"/>
                    <a:pt x="120" y="126"/>
                    <a:pt x="121" y="126"/>
                  </a:cubicBezTo>
                  <a:cubicBezTo>
                    <a:pt x="121" y="126"/>
                    <a:pt x="121" y="124"/>
                    <a:pt x="122" y="124"/>
                  </a:cubicBezTo>
                  <a:cubicBezTo>
                    <a:pt x="118" y="123"/>
                    <a:pt x="115" y="123"/>
                    <a:pt x="113" y="121"/>
                  </a:cubicBezTo>
                  <a:cubicBezTo>
                    <a:pt x="112" y="119"/>
                    <a:pt x="110" y="115"/>
                    <a:pt x="107" y="116"/>
                  </a:cubicBezTo>
                  <a:close/>
                  <a:moveTo>
                    <a:pt x="176" y="74"/>
                  </a:moveTo>
                  <a:cubicBezTo>
                    <a:pt x="176" y="74"/>
                    <a:pt x="176" y="75"/>
                    <a:pt x="176" y="75"/>
                  </a:cubicBezTo>
                  <a:cubicBezTo>
                    <a:pt x="178" y="76"/>
                    <a:pt x="177" y="74"/>
                    <a:pt x="176" y="74"/>
                  </a:cubicBezTo>
                  <a:close/>
                  <a:moveTo>
                    <a:pt x="358" y="22"/>
                  </a:moveTo>
                  <a:cubicBezTo>
                    <a:pt x="358" y="22"/>
                    <a:pt x="357" y="20"/>
                    <a:pt x="357" y="20"/>
                  </a:cubicBezTo>
                  <a:cubicBezTo>
                    <a:pt x="355" y="19"/>
                    <a:pt x="354" y="19"/>
                    <a:pt x="351" y="18"/>
                  </a:cubicBezTo>
                  <a:cubicBezTo>
                    <a:pt x="351" y="17"/>
                    <a:pt x="351" y="17"/>
                    <a:pt x="351" y="17"/>
                  </a:cubicBezTo>
                  <a:cubicBezTo>
                    <a:pt x="348" y="17"/>
                    <a:pt x="347" y="19"/>
                    <a:pt x="344" y="18"/>
                  </a:cubicBezTo>
                  <a:cubicBezTo>
                    <a:pt x="343" y="18"/>
                    <a:pt x="342" y="16"/>
                    <a:pt x="342" y="16"/>
                  </a:cubicBezTo>
                  <a:cubicBezTo>
                    <a:pt x="342" y="16"/>
                    <a:pt x="340" y="16"/>
                    <a:pt x="340" y="16"/>
                  </a:cubicBezTo>
                  <a:cubicBezTo>
                    <a:pt x="340" y="17"/>
                    <a:pt x="339" y="18"/>
                    <a:pt x="339" y="19"/>
                  </a:cubicBezTo>
                  <a:cubicBezTo>
                    <a:pt x="340" y="20"/>
                    <a:pt x="337" y="20"/>
                    <a:pt x="337" y="20"/>
                  </a:cubicBezTo>
                  <a:cubicBezTo>
                    <a:pt x="337" y="20"/>
                    <a:pt x="336" y="18"/>
                    <a:pt x="335" y="18"/>
                  </a:cubicBezTo>
                  <a:cubicBezTo>
                    <a:pt x="334" y="18"/>
                    <a:pt x="334" y="20"/>
                    <a:pt x="333" y="20"/>
                  </a:cubicBezTo>
                  <a:cubicBezTo>
                    <a:pt x="332" y="20"/>
                    <a:pt x="332" y="18"/>
                    <a:pt x="332" y="18"/>
                  </a:cubicBezTo>
                  <a:cubicBezTo>
                    <a:pt x="327" y="17"/>
                    <a:pt x="325" y="17"/>
                    <a:pt x="321" y="17"/>
                  </a:cubicBezTo>
                  <a:cubicBezTo>
                    <a:pt x="320" y="15"/>
                    <a:pt x="320" y="15"/>
                    <a:pt x="320" y="15"/>
                  </a:cubicBezTo>
                  <a:cubicBezTo>
                    <a:pt x="317" y="14"/>
                    <a:pt x="316" y="16"/>
                    <a:pt x="314" y="16"/>
                  </a:cubicBezTo>
                  <a:cubicBezTo>
                    <a:pt x="309" y="16"/>
                    <a:pt x="306" y="14"/>
                    <a:pt x="301" y="15"/>
                  </a:cubicBezTo>
                  <a:cubicBezTo>
                    <a:pt x="300" y="14"/>
                    <a:pt x="300" y="14"/>
                    <a:pt x="300" y="14"/>
                  </a:cubicBezTo>
                  <a:cubicBezTo>
                    <a:pt x="298" y="13"/>
                    <a:pt x="298" y="15"/>
                    <a:pt x="296" y="14"/>
                  </a:cubicBezTo>
                  <a:cubicBezTo>
                    <a:pt x="295" y="14"/>
                    <a:pt x="293" y="11"/>
                    <a:pt x="292" y="11"/>
                  </a:cubicBezTo>
                  <a:cubicBezTo>
                    <a:pt x="291" y="11"/>
                    <a:pt x="291" y="12"/>
                    <a:pt x="289" y="12"/>
                  </a:cubicBezTo>
                  <a:cubicBezTo>
                    <a:pt x="289" y="10"/>
                    <a:pt x="289" y="10"/>
                    <a:pt x="289" y="10"/>
                  </a:cubicBezTo>
                  <a:cubicBezTo>
                    <a:pt x="286" y="10"/>
                    <a:pt x="285" y="12"/>
                    <a:pt x="283" y="12"/>
                  </a:cubicBezTo>
                  <a:cubicBezTo>
                    <a:pt x="282" y="13"/>
                    <a:pt x="281" y="12"/>
                    <a:pt x="279" y="12"/>
                  </a:cubicBezTo>
                  <a:cubicBezTo>
                    <a:pt x="279" y="12"/>
                    <a:pt x="278" y="14"/>
                    <a:pt x="277" y="14"/>
                  </a:cubicBezTo>
                  <a:cubicBezTo>
                    <a:pt x="276" y="14"/>
                    <a:pt x="272" y="11"/>
                    <a:pt x="270" y="11"/>
                  </a:cubicBezTo>
                  <a:cubicBezTo>
                    <a:pt x="269" y="11"/>
                    <a:pt x="267" y="11"/>
                    <a:pt x="266" y="11"/>
                  </a:cubicBezTo>
                  <a:cubicBezTo>
                    <a:pt x="265" y="10"/>
                    <a:pt x="265" y="10"/>
                    <a:pt x="265" y="10"/>
                  </a:cubicBezTo>
                  <a:cubicBezTo>
                    <a:pt x="263" y="9"/>
                    <a:pt x="261" y="10"/>
                    <a:pt x="260" y="10"/>
                  </a:cubicBezTo>
                  <a:cubicBezTo>
                    <a:pt x="260" y="8"/>
                    <a:pt x="260" y="8"/>
                    <a:pt x="260" y="8"/>
                  </a:cubicBezTo>
                  <a:cubicBezTo>
                    <a:pt x="262" y="9"/>
                    <a:pt x="260" y="7"/>
                    <a:pt x="260" y="7"/>
                  </a:cubicBezTo>
                  <a:cubicBezTo>
                    <a:pt x="260" y="7"/>
                    <a:pt x="256" y="6"/>
                    <a:pt x="256" y="6"/>
                  </a:cubicBezTo>
                  <a:cubicBezTo>
                    <a:pt x="253" y="6"/>
                    <a:pt x="248" y="9"/>
                    <a:pt x="245" y="8"/>
                  </a:cubicBezTo>
                  <a:cubicBezTo>
                    <a:pt x="242" y="8"/>
                    <a:pt x="243" y="6"/>
                    <a:pt x="242" y="4"/>
                  </a:cubicBezTo>
                  <a:cubicBezTo>
                    <a:pt x="240" y="4"/>
                    <a:pt x="240" y="5"/>
                    <a:pt x="240" y="6"/>
                  </a:cubicBezTo>
                  <a:cubicBezTo>
                    <a:pt x="239" y="6"/>
                    <a:pt x="238" y="5"/>
                    <a:pt x="237" y="6"/>
                  </a:cubicBezTo>
                  <a:cubicBezTo>
                    <a:pt x="236" y="6"/>
                    <a:pt x="234" y="8"/>
                    <a:pt x="233" y="8"/>
                  </a:cubicBezTo>
                  <a:cubicBezTo>
                    <a:pt x="233" y="6"/>
                    <a:pt x="233" y="5"/>
                    <a:pt x="234" y="3"/>
                  </a:cubicBezTo>
                  <a:cubicBezTo>
                    <a:pt x="231" y="2"/>
                    <a:pt x="226" y="0"/>
                    <a:pt x="223" y="0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3"/>
                    <a:pt x="215" y="7"/>
                    <a:pt x="212" y="8"/>
                  </a:cubicBezTo>
                  <a:cubicBezTo>
                    <a:pt x="210" y="8"/>
                    <a:pt x="208" y="7"/>
                    <a:pt x="206" y="8"/>
                  </a:cubicBezTo>
                  <a:cubicBezTo>
                    <a:pt x="205" y="8"/>
                    <a:pt x="204" y="9"/>
                    <a:pt x="204" y="10"/>
                  </a:cubicBezTo>
                  <a:cubicBezTo>
                    <a:pt x="203" y="8"/>
                    <a:pt x="203" y="8"/>
                    <a:pt x="202" y="7"/>
                  </a:cubicBezTo>
                  <a:cubicBezTo>
                    <a:pt x="201" y="8"/>
                    <a:pt x="201" y="9"/>
                    <a:pt x="200" y="10"/>
                  </a:cubicBezTo>
                  <a:cubicBezTo>
                    <a:pt x="199" y="10"/>
                    <a:pt x="199" y="10"/>
                    <a:pt x="199" y="10"/>
                  </a:cubicBezTo>
                  <a:cubicBezTo>
                    <a:pt x="199" y="10"/>
                    <a:pt x="198" y="9"/>
                    <a:pt x="197" y="10"/>
                  </a:cubicBezTo>
                  <a:cubicBezTo>
                    <a:pt x="197" y="10"/>
                    <a:pt x="197" y="12"/>
                    <a:pt x="197" y="12"/>
                  </a:cubicBezTo>
                  <a:cubicBezTo>
                    <a:pt x="196" y="12"/>
                    <a:pt x="195" y="13"/>
                    <a:pt x="194" y="13"/>
                  </a:cubicBezTo>
                  <a:cubicBezTo>
                    <a:pt x="192" y="14"/>
                    <a:pt x="189" y="12"/>
                    <a:pt x="187" y="13"/>
                  </a:cubicBezTo>
                  <a:cubicBezTo>
                    <a:pt x="186" y="13"/>
                    <a:pt x="185" y="15"/>
                    <a:pt x="184" y="16"/>
                  </a:cubicBezTo>
                  <a:cubicBezTo>
                    <a:pt x="183" y="16"/>
                    <a:pt x="182" y="15"/>
                    <a:pt x="182" y="16"/>
                  </a:cubicBezTo>
                  <a:cubicBezTo>
                    <a:pt x="180" y="17"/>
                    <a:pt x="180" y="20"/>
                    <a:pt x="178" y="22"/>
                  </a:cubicBezTo>
                  <a:cubicBezTo>
                    <a:pt x="177" y="23"/>
                    <a:pt x="175" y="22"/>
                    <a:pt x="174" y="24"/>
                  </a:cubicBezTo>
                  <a:cubicBezTo>
                    <a:pt x="174" y="25"/>
                    <a:pt x="174" y="27"/>
                    <a:pt x="174" y="29"/>
                  </a:cubicBezTo>
                  <a:cubicBezTo>
                    <a:pt x="173" y="30"/>
                    <a:pt x="171" y="31"/>
                    <a:pt x="171" y="32"/>
                  </a:cubicBezTo>
                  <a:cubicBezTo>
                    <a:pt x="170" y="34"/>
                    <a:pt x="170" y="37"/>
                    <a:pt x="170" y="39"/>
                  </a:cubicBezTo>
                  <a:cubicBezTo>
                    <a:pt x="166" y="39"/>
                    <a:pt x="163" y="41"/>
                    <a:pt x="160" y="42"/>
                  </a:cubicBezTo>
                  <a:cubicBezTo>
                    <a:pt x="158" y="42"/>
                    <a:pt x="157" y="40"/>
                    <a:pt x="155" y="41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0" y="43"/>
                    <a:pt x="147" y="42"/>
                    <a:pt x="144" y="42"/>
                  </a:cubicBezTo>
                  <a:cubicBezTo>
                    <a:pt x="144" y="45"/>
                    <a:pt x="145" y="47"/>
                    <a:pt x="145" y="50"/>
                  </a:cubicBezTo>
                  <a:cubicBezTo>
                    <a:pt x="144" y="51"/>
                    <a:pt x="144" y="50"/>
                    <a:pt x="143" y="52"/>
                  </a:cubicBezTo>
                  <a:cubicBezTo>
                    <a:pt x="142" y="51"/>
                    <a:pt x="143" y="51"/>
                    <a:pt x="141" y="52"/>
                  </a:cubicBezTo>
                  <a:cubicBezTo>
                    <a:pt x="143" y="52"/>
                    <a:pt x="145" y="52"/>
                    <a:pt x="147" y="53"/>
                  </a:cubicBezTo>
                  <a:cubicBezTo>
                    <a:pt x="148" y="53"/>
                    <a:pt x="148" y="56"/>
                    <a:pt x="150" y="56"/>
                  </a:cubicBezTo>
                  <a:cubicBezTo>
                    <a:pt x="152" y="57"/>
                    <a:pt x="152" y="56"/>
                    <a:pt x="154" y="57"/>
                  </a:cubicBezTo>
                  <a:cubicBezTo>
                    <a:pt x="155" y="58"/>
                    <a:pt x="159" y="62"/>
                    <a:pt x="160" y="63"/>
                  </a:cubicBezTo>
                  <a:cubicBezTo>
                    <a:pt x="162" y="63"/>
                    <a:pt x="163" y="62"/>
                    <a:pt x="164" y="63"/>
                  </a:cubicBezTo>
                  <a:cubicBezTo>
                    <a:pt x="164" y="63"/>
                    <a:pt x="166" y="65"/>
                    <a:pt x="164" y="64"/>
                  </a:cubicBezTo>
                  <a:cubicBezTo>
                    <a:pt x="165" y="65"/>
                    <a:pt x="165" y="69"/>
                    <a:pt x="165" y="69"/>
                  </a:cubicBezTo>
                  <a:cubicBezTo>
                    <a:pt x="167" y="69"/>
                    <a:pt x="168" y="70"/>
                    <a:pt x="170" y="70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71" y="68"/>
                    <a:pt x="173" y="67"/>
                    <a:pt x="174" y="67"/>
                  </a:cubicBezTo>
                  <a:cubicBezTo>
                    <a:pt x="174" y="68"/>
                    <a:pt x="174" y="68"/>
                    <a:pt x="174" y="68"/>
                  </a:cubicBezTo>
                  <a:cubicBezTo>
                    <a:pt x="175" y="68"/>
                    <a:pt x="175" y="69"/>
                    <a:pt x="176" y="70"/>
                  </a:cubicBezTo>
                  <a:cubicBezTo>
                    <a:pt x="178" y="70"/>
                    <a:pt x="181" y="69"/>
                    <a:pt x="182" y="68"/>
                  </a:cubicBezTo>
                  <a:cubicBezTo>
                    <a:pt x="182" y="68"/>
                    <a:pt x="183" y="72"/>
                    <a:pt x="182" y="71"/>
                  </a:cubicBezTo>
                  <a:cubicBezTo>
                    <a:pt x="181" y="71"/>
                    <a:pt x="181" y="72"/>
                    <a:pt x="180" y="72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82" y="75"/>
                    <a:pt x="182" y="74"/>
                    <a:pt x="183" y="74"/>
                  </a:cubicBezTo>
                  <a:cubicBezTo>
                    <a:pt x="184" y="75"/>
                    <a:pt x="184" y="75"/>
                    <a:pt x="184" y="75"/>
                  </a:cubicBezTo>
                  <a:cubicBezTo>
                    <a:pt x="186" y="76"/>
                    <a:pt x="189" y="75"/>
                    <a:pt x="192" y="75"/>
                  </a:cubicBezTo>
                  <a:cubicBezTo>
                    <a:pt x="192" y="75"/>
                    <a:pt x="191" y="78"/>
                    <a:pt x="192" y="78"/>
                  </a:cubicBezTo>
                  <a:cubicBezTo>
                    <a:pt x="189" y="78"/>
                    <a:pt x="175" y="78"/>
                    <a:pt x="182" y="81"/>
                  </a:cubicBezTo>
                  <a:cubicBezTo>
                    <a:pt x="182" y="81"/>
                    <a:pt x="183" y="80"/>
                    <a:pt x="184" y="80"/>
                  </a:cubicBezTo>
                  <a:cubicBezTo>
                    <a:pt x="187" y="81"/>
                    <a:pt x="185" y="82"/>
                    <a:pt x="186" y="85"/>
                  </a:cubicBezTo>
                  <a:cubicBezTo>
                    <a:pt x="182" y="84"/>
                    <a:pt x="182" y="83"/>
                    <a:pt x="180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6" y="85"/>
                    <a:pt x="171" y="86"/>
                    <a:pt x="166" y="85"/>
                  </a:cubicBezTo>
                  <a:cubicBezTo>
                    <a:pt x="166" y="85"/>
                    <a:pt x="166" y="83"/>
                    <a:pt x="165" y="83"/>
                  </a:cubicBezTo>
                  <a:cubicBezTo>
                    <a:pt x="164" y="82"/>
                    <a:pt x="163" y="83"/>
                    <a:pt x="162" y="83"/>
                  </a:cubicBezTo>
                  <a:cubicBezTo>
                    <a:pt x="162" y="81"/>
                    <a:pt x="162" y="82"/>
                    <a:pt x="164" y="81"/>
                  </a:cubicBezTo>
                  <a:cubicBezTo>
                    <a:pt x="163" y="79"/>
                    <a:pt x="164" y="77"/>
                    <a:pt x="163" y="75"/>
                  </a:cubicBezTo>
                  <a:cubicBezTo>
                    <a:pt x="163" y="75"/>
                    <a:pt x="162" y="74"/>
                    <a:pt x="162" y="74"/>
                  </a:cubicBezTo>
                  <a:cubicBezTo>
                    <a:pt x="161" y="74"/>
                    <a:pt x="159" y="73"/>
                    <a:pt x="158" y="74"/>
                  </a:cubicBezTo>
                  <a:cubicBezTo>
                    <a:pt x="157" y="74"/>
                    <a:pt x="157" y="75"/>
                    <a:pt x="156" y="75"/>
                  </a:cubicBezTo>
                  <a:cubicBezTo>
                    <a:pt x="154" y="77"/>
                    <a:pt x="149" y="78"/>
                    <a:pt x="147" y="79"/>
                  </a:cubicBezTo>
                  <a:cubicBezTo>
                    <a:pt x="147" y="80"/>
                    <a:pt x="147" y="83"/>
                    <a:pt x="147" y="83"/>
                  </a:cubicBezTo>
                  <a:cubicBezTo>
                    <a:pt x="146" y="84"/>
                    <a:pt x="146" y="83"/>
                    <a:pt x="145" y="84"/>
                  </a:cubicBezTo>
                  <a:cubicBezTo>
                    <a:pt x="141" y="83"/>
                    <a:pt x="138" y="83"/>
                    <a:pt x="134" y="85"/>
                  </a:cubicBezTo>
                  <a:cubicBezTo>
                    <a:pt x="133" y="86"/>
                    <a:pt x="131" y="88"/>
                    <a:pt x="130" y="89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35" y="91"/>
                    <a:pt x="135" y="92"/>
                    <a:pt x="139" y="93"/>
                  </a:cubicBezTo>
                  <a:cubicBezTo>
                    <a:pt x="140" y="93"/>
                    <a:pt x="142" y="93"/>
                    <a:pt x="143" y="93"/>
                  </a:cubicBezTo>
                  <a:cubicBezTo>
                    <a:pt x="143" y="95"/>
                    <a:pt x="143" y="95"/>
                    <a:pt x="143" y="95"/>
                  </a:cubicBezTo>
                  <a:cubicBezTo>
                    <a:pt x="140" y="95"/>
                    <a:pt x="139" y="95"/>
                    <a:pt x="137" y="96"/>
                  </a:cubicBezTo>
                  <a:cubicBezTo>
                    <a:pt x="137" y="96"/>
                    <a:pt x="137" y="98"/>
                    <a:pt x="138" y="97"/>
                  </a:cubicBezTo>
                  <a:cubicBezTo>
                    <a:pt x="139" y="98"/>
                    <a:pt x="141" y="99"/>
                    <a:pt x="141" y="100"/>
                  </a:cubicBezTo>
                  <a:cubicBezTo>
                    <a:pt x="142" y="101"/>
                    <a:pt x="142" y="103"/>
                    <a:pt x="143" y="104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4" y="107"/>
                    <a:pt x="154" y="105"/>
                    <a:pt x="155" y="105"/>
                  </a:cubicBezTo>
                  <a:cubicBezTo>
                    <a:pt x="159" y="104"/>
                    <a:pt x="165" y="104"/>
                    <a:pt x="168" y="104"/>
                  </a:cubicBezTo>
                  <a:cubicBezTo>
                    <a:pt x="169" y="103"/>
                    <a:pt x="168" y="103"/>
                    <a:pt x="169" y="102"/>
                  </a:cubicBezTo>
                  <a:cubicBezTo>
                    <a:pt x="170" y="103"/>
                    <a:pt x="172" y="105"/>
                    <a:pt x="172" y="105"/>
                  </a:cubicBezTo>
                  <a:cubicBezTo>
                    <a:pt x="173" y="106"/>
                    <a:pt x="172" y="107"/>
                    <a:pt x="172" y="107"/>
                  </a:cubicBezTo>
                  <a:cubicBezTo>
                    <a:pt x="173" y="108"/>
                    <a:pt x="174" y="108"/>
                    <a:pt x="174" y="108"/>
                  </a:cubicBezTo>
                  <a:cubicBezTo>
                    <a:pt x="175" y="108"/>
                    <a:pt x="177" y="104"/>
                    <a:pt x="178" y="104"/>
                  </a:cubicBezTo>
                  <a:cubicBezTo>
                    <a:pt x="182" y="103"/>
                    <a:pt x="188" y="103"/>
                    <a:pt x="191" y="103"/>
                  </a:cubicBezTo>
                  <a:cubicBezTo>
                    <a:pt x="191" y="104"/>
                    <a:pt x="191" y="105"/>
                    <a:pt x="191" y="106"/>
                  </a:cubicBezTo>
                  <a:cubicBezTo>
                    <a:pt x="191" y="107"/>
                    <a:pt x="189" y="107"/>
                    <a:pt x="188" y="108"/>
                  </a:cubicBezTo>
                  <a:cubicBezTo>
                    <a:pt x="188" y="110"/>
                    <a:pt x="190" y="113"/>
                    <a:pt x="190" y="115"/>
                  </a:cubicBezTo>
                  <a:cubicBezTo>
                    <a:pt x="191" y="117"/>
                    <a:pt x="190" y="119"/>
                    <a:pt x="190" y="121"/>
                  </a:cubicBezTo>
                  <a:cubicBezTo>
                    <a:pt x="188" y="121"/>
                    <a:pt x="185" y="123"/>
                    <a:pt x="183" y="123"/>
                  </a:cubicBezTo>
                  <a:cubicBezTo>
                    <a:pt x="181" y="123"/>
                    <a:pt x="181" y="122"/>
                    <a:pt x="179" y="123"/>
                  </a:cubicBezTo>
                  <a:cubicBezTo>
                    <a:pt x="179" y="123"/>
                    <a:pt x="179" y="124"/>
                    <a:pt x="178" y="125"/>
                  </a:cubicBezTo>
                  <a:cubicBezTo>
                    <a:pt x="177" y="126"/>
                    <a:pt x="172" y="129"/>
                    <a:pt x="168" y="128"/>
                  </a:cubicBezTo>
                  <a:cubicBezTo>
                    <a:pt x="166" y="127"/>
                    <a:pt x="166" y="124"/>
                    <a:pt x="162" y="124"/>
                  </a:cubicBezTo>
                  <a:cubicBezTo>
                    <a:pt x="161" y="124"/>
                    <a:pt x="159" y="126"/>
                    <a:pt x="158" y="127"/>
                  </a:cubicBezTo>
                  <a:cubicBezTo>
                    <a:pt x="158" y="127"/>
                    <a:pt x="158" y="129"/>
                    <a:pt x="158" y="128"/>
                  </a:cubicBezTo>
                  <a:cubicBezTo>
                    <a:pt x="159" y="128"/>
                    <a:pt x="158" y="129"/>
                    <a:pt x="159" y="129"/>
                  </a:cubicBezTo>
                  <a:cubicBezTo>
                    <a:pt x="160" y="131"/>
                    <a:pt x="161" y="132"/>
                    <a:pt x="161" y="136"/>
                  </a:cubicBezTo>
                  <a:cubicBezTo>
                    <a:pt x="160" y="135"/>
                    <a:pt x="161" y="135"/>
                    <a:pt x="160" y="134"/>
                  </a:cubicBezTo>
                  <a:cubicBezTo>
                    <a:pt x="159" y="134"/>
                    <a:pt x="158" y="134"/>
                    <a:pt x="157" y="133"/>
                  </a:cubicBezTo>
                  <a:cubicBezTo>
                    <a:pt x="156" y="138"/>
                    <a:pt x="156" y="138"/>
                    <a:pt x="156" y="138"/>
                  </a:cubicBezTo>
                  <a:cubicBezTo>
                    <a:pt x="156" y="138"/>
                    <a:pt x="154" y="138"/>
                    <a:pt x="154" y="138"/>
                  </a:cubicBezTo>
                  <a:cubicBezTo>
                    <a:pt x="153" y="138"/>
                    <a:pt x="149" y="141"/>
                    <a:pt x="149" y="142"/>
                  </a:cubicBezTo>
                  <a:cubicBezTo>
                    <a:pt x="149" y="143"/>
                    <a:pt x="150" y="145"/>
                    <a:pt x="149" y="146"/>
                  </a:cubicBezTo>
                  <a:cubicBezTo>
                    <a:pt x="149" y="146"/>
                    <a:pt x="146" y="147"/>
                    <a:pt x="146" y="147"/>
                  </a:cubicBezTo>
                  <a:cubicBezTo>
                    <a:pt x="146" y="147"/>
                    <a:pt x="145" y="150"/>
                    <a:pt x="145" y="150"/>
                  </a:cubicBezTo>
                  <a:cubicBezTo>
                    <a:pt x="146" y="150"/>
                    <a:pt x="147" y="150"/>
                    <a:pt x="148" y="150"/>
                  </a:cubicBezTo>
                  <a:cubicBezTo>
                    <a:pt x="148" y="150"/>
                    <a:pt x="147" y="152"/>
                    <a:pt x="147" y="153"/>
                  </a:cubicBezTo>
                  <a:cubicBezTo>
                    <a:pt x="149" y="153"/>
                    <a:pt x="150" y="152"/>
                    <a:pt x="151" y="153"/>
                  </a:cubicBezTo>
                  <a:cubicBezTo>
                    <a:pt x="152" y="153"/>
                    <a:pt x="152" y="154"/>
                    <a:pt x="152" y="155"/>
                  </a:cubicBezTo>
                  <a:cubicBezTo>
                    <a:pt x="153" y="155"/>
                    <a:pt x="152" y="155"/>
                    <a:pt x="153" y="156"/>
                  </a:cubicBezTo>
                  <a:cubicBezTo>
                    <a:pt x="157" y="156"/>
                    <a:pt x="159" y="156"/>
                    <a:pt x="162" y="157"/>
                  </a:cubicBezTo>
                  <a:cubicBezTo>
                    <a:pt x="162" y="157"/>
                    <a:pt x="162" y="156"/>
                    <a:pt x="162" y="156"/>
                  </a:cubicBezTo>
                  <a:cubicBezTo>
                    <a:pt x="163" y="156"/>
                    <a:pt x="164" y="156"/>
                    <a:pt x="165" y="156"/>
                  </a:cubicBezTo>
                  <a:cubicBezTo>
                    <a:pt x="165" y="157"/>
                    <a:pt x="165" y="157"/>
                    <a:pt x="165" y="157"/>
                  </a:cubicBezTo>
                  <a:cubicBezTo>
                    <a:pt x="166" y="156"/>
                    <a:pt x="164" y="159"/>
                    <a:pt x="164" y="159"/>
                  </a:cubicBezTo>
                  <a:cubicBezTo>
                    <a:pt x="163" y="160"/>
                    <a:pt x="163" y="161"/>
                    <a:pt x="162" y="162"/>
                  </a:cubicBezTo>
                  <a:cubicBezTo>
                    <a:pt x="162" y="162"/>
                    <a:pt x="160" y="163"/>
                    <a:pt x="160" y="163"/>
                  </a:cubicBezTo>
                  <a:cubicBezTo>
                    <a:pt x="161" y="164"/>
                    <a:pt x="161" y="164"/>
                    <a:pt x="160" y="165"/>
                  </a:cubicBezTo>
                  <a:cubicBezTo>
                    <a:pt x="160" y="166"/>
                    <a:pt x="160" y="167"/>
                    <a:pt x="160" y="167"/>
                  </a:cubicBezTo>
                  <a:cubicBezTo>
                    <a:pt x="161" y="168"/>
                    <a:pt x="160" y="168"/>
                    <a:pt x="161" y="169"/>
                  </a:cubicBezTo>
                  <a:cubicBezTo>
                    <a:pt x="161" y="169"/>
                    <a:pt x="163" y="169"/>
                    <a:pt x="163" y="169"/>
                  </a:cubicBezTo>
                  <a:cubicBezTo>
                    <a:pt x="164" y="170"/>
                    <a:pt x="163" y="171"/>
                    <a:pt x="163" y="172"/>
                  </a:cubicBezTo>
                  <a:cubicBezTo>
                    <a:pt x="163" y="172"/>
                    <a:pt x="165" y="173"/>
                    <a:pt x="165" y="174"/>
                  </a:cubicBezTo>
                  <a:cubicBezTo>
                    <a:pt x="170" y="173"/>
                    <a:pt x="174" y="173"/>
                    <a:pt x="175" y="170"/>
                  </a:cubicBezTo>
                  <a:cubicBezTo>
                    <a:pt x="176" y="168"/>
                    <a:pt x="175" y="166"/>
                    <a:pt x="175" y="166"/>
                  </a:cubicBezTo>
                  <a:cubicBezTo>
                    <a:pt x="176" y="165"/>
                    <a:pt x="176" y="165"/>
                    <a:pt x="176" y="165"/>
                  </a:cubicBezTo>
                  <a:cubicBezTo>
                    <a:pt x="178" y="164"/>
                    <a:pt x="178" y="164"/>
                    <a:pt x="178" y="164"/>
                  </a:cubicBezTo>
                  <a:cubicBezTo>
                    <a:pt x="178" y="164"/>
                    <a:pt x="180" y="169"/>
                    <a:pt x="177" y="168"/>
                  </a:cubicBezTo>
                  <a:cubicBezTo>
                    <a:pt x="178" y="169"/>
                    <a:pt x="177" y="170"/>
                    <a:pt x="177" y="171"/>
                  </a:cubicBezTo>
                  <a:cubicBezTo>
                    <a:pt x="177" y="172"/>
                    <a:pt x="179" y="172"/>
                    <a:pt x="180" y="173"/>
                  </a:cubicBezTo>
                  <a:cubicBezTo>
                    <a:pt x="181" y="175"/>
                    <a:pt x="181" y="177"/>
                    <a:pt x="182" y="180"/>
                  </a:cubicBezTo>
                  <a:cubicBezTo>
                    <a:pt x="180" y="181"/>
                    <a:pt x="181" y="182"/>
                    <a:pt x="180" y="184"/>
                  </a:cubicBezTo>
                  <a:cubicBezTo>
                    <a:pt x="182" y="184"/>
                    <a:pt x="182" y="183"/>
                    <a:pt x="184" y="183"/>
                  </a:cubicBezTo>
                  <a:cubicBezTo>
                    <a:pt x="184" y="183"/>
                    <a:pt x="183" y="185"/>
                    <a:pt x="183" y="185"/>
                  </a:cubicBezTo>
                  <a:cubicBezTo>
                    <a:pt x="182" y="185"/>
                    <a:pt x="181" y="188"/>
                    <a:pt x="183" y="187"/>
                  </a:cubicBezTo>
                  <a:cubicBezTo>
                    <a:pt x="183" y="187"/>
                    <a:pt x="183" y="189"/>
                    <a:pt x="182" y="189"/>
                  </a:cubicBezTo>
                  <a:cubicBezTo>
                    <a:pt x="182" y="189"/>
                    <a:pt x="182" y="190"/>
                    <a:pt x="182" y="191"/>
                  </a:cubicBezTo>
                  <a:cubicBezTo>
                    <a:pt x="186" y="191"/>
                    <a:pt x="187" y="187"/>
                    <a:pt x="189" y="186"/>
                  </a:cubicBezTo>
                  <a:cubicBezTo>
                    <a:pt x="191" y="185"/>
                    <a:pt x="194" y="183"/>
                    <a:pt x="196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83"/>
                    <a:pt x="198" y="185"/>
                    <a:pt x="199" y="186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200" y="186"/>
                    <a:pt x="202" y="185"/>
                    <a:pt x="203" y="185"/>
                  </a:cubicBezTo>
                  <a:cubicBezTo>
                    <a:pt x="204" y="186"/>
                    <a:pt x="204" y="188"/>
                    <a:pt x="206" y="190"/>
                  </a:cubicBezTo>
                  <a:cubicBezTo>
                    <a:pt x="206" y="190"/>
                    <a:pt x="207" y="191"/>
                    <a:pt x="207" y="191"/>
                  </a:cubicBezTo>
                  <a:cubicBezTo>
                    <a:pt x="208" y="192"/>
                    <a:pt x="208" y="192"/>
                    <a:pt x="208" y="192"/>
                  </a:cubicBezTo>
                  <a:cubicBezTo>
                    <a:pt x="212" y="192"/>
                    <a:pt x="207" y="190"/>
                    <a:pt x="209" y="188"/>
                  </a:cubicBezTo>
                  <a:cubicBezTo>
                    <a:pt x="209" y="188"/>
                    <a:pt x="211" y="188"/>
                    <a:pt x="212" y="189"/>
                  </a:cubicBezTo>
                  <a:cubicBezTo>
                    <a:pt x="212" y="187"/>
                    <a:pt x="213" y="187"/>
                    <a:pt x="214" y="186"/>
                  </a:cubicBezTo>
                  <a:cubicBezTo>
                    <a:pt x="214" y="187"/>
                    <a:pt x="214" y="189"/>
                    <a:pt x="214" y="190"/>
                  </a:cubicBezTo>
                  <a:cubicBezTo>
                    <a:pt x="218" y="189"/>
                    <a:pt x="220" y="189"/>
                    <a:pt x="223" y="187"/>
                  </a:cubicBezTo>
                  <a:cubicBezTo>
                    <a:pt x="223" y="187"/>
                    <a:pt x="223" y="185"/>
                    <a:pt x="224" y="185"/>
                  </a:cubicBezTo>
                  <a:cubicBezTo>
                    <a:pt x="224" y="185"/>
                    <a:pt x="225" y="185"/>
                    <a:pt x="226" y="185"/>
                  </a:cubicBezTo>
                  <a:cubicBezTo>
                    <a:pt x="226" y="186"/>
                    <a:pt x="225" y="190"/>
                    <a:pt x="224" y="191"/>
                  </a:cubicBezTo>
                  <a:cubicBezTo>
                    <a:pt x="223" y="193"/>
                    <a:pt x="220" y="193"/>
                    <a:pt x="220" y="194"/>
                  </a:cubicBezTo>
                  <a:cubicBezTo>
                    <a:pt x="219" y="195"/>
                    <a:pt x="220" y="197"/>
                    <a:pt x="220" y="198"/>
                  </a:cubicBezTo>
                  <a:cubicBezTo>
                    <a:pt x="218" y="199"/>
                    <a:pt x="218" y="199"/>
                    <a:pt x="218" y="199"/>
                  </a:cubicBezTo>
                  <a:cubicBezTo>
                    <a:pt x="217" y="201"/>
                    <a:pt x="218" y="206"/>
                    <a:pt x="218" y="206"/>
                  </a:cubicBezTo>
                  <a:cubicBezTo>
                    <a:pt x="217" y="207"/>
                    <a:pt x="216" y="207"/>
                    <a:pt x="216" y="207"/>
                  </a:cubicBezTo>
                  <a:cubicBezTo>
                    <a:pt x="215" y="208"/>
                    <a:pt x="216" y="209"/>
                    <a:pt x="215" y="210"/>
                  </a:cubicBezTo>
                  <a:cubicBezTo>
                    <a:pt x="215" y="211"/>
                    <a:pt x="212" y="212"/>
                    <a:pt x="212" y="213"/>
                  </a:cubicBezTo>
                  <a:cubicBezTo>
                    <a:pt x="211" y="214"/>
                    <a:pt x="211" y="214"/>
                    <a:pt x="211" y="214"/>
                  </a:cubicBezTo>
                  <a:cubicBezTo>
                    <a:pt x="211" y="214"/>
                    <a:pt x="211" y="216"/>
                    <a:pt x="211" y="216"/>
                  </a:cubicBezTo>
                  <a:cubicBezTo>
                    <a:pt x="211" y="217"/>
                    <a:pt x="209" y="216"/>
                    <a:pt x="208" y="216"/>
                  </a:cubicBezTo>
                  <a:cubicBezTo>
                    <a:pt x="207" y="217"/>
                    <a:pt x="206" y="220"/>
                    <a:pt x="205" y="220"/>
                  </a:cubicBezTo>
                  <a:cubicBezTo>
                    <a:pt x="204" y="221"/>
                    <a:pt x="204" y="220"/>
                    <a:pt x="203" y="220"/>
                  </a:cubicBezTo>
                  <a:cubicBezTo>
                    <a:pt x="197" y="222"/>
                    <a:pt x="196" y="224"/>
                    <a:pt x="195" y="230"/>
                  </a:cubicBezTo>
                  <a:cubicBezTo>
                    <a:pt x="193" y="231"/>
                    <a:pt x="191" y="231"/>
                    <a:pt x="190" y="231"/>
                  </a:cubicBezTo>
                  <a:cubicBezTo>
                    <a:pt x="190" y="231"/>
                    <a:pt x="191" y="230"/>
                    <a:pt x="191" y="229"/>
                  </a:cubicBezTo>
                  <a:cubicBezTo>
                    <a:pt x="188" y="230"/>
                    <a:pt x="183" y="230"/>
                    <a:pt x="180" y="231"/>
                  </a:cubicBezTo>
                  <a:cubicBezTo>
                    <a:pt x="180" y="232"/>
                    <a:pt x="180" y="234"/>
                    <a:pt x="180" y="234"/>
                  </a:cubicBezTo>
                  <a:cubicBezTo>
                    <a:pt x="179" y="235"/>
                    <a:pt x="178" y="235"/>
                    <a:pt x="177" y="236"/>
                  </a:cubicBezTo>
                  <a:cubicBezTo>
                    <a:pt x="176" y="237"/>
                    <a:pt x="177" y="238"/>
                    <a:pt x="176" y="239"/>
                  </a:cubicBezTo>
                  <a:cubicBezTo>
                    <a:pt x="176" y="240"/>
                    <a:pt x="172" y="242"/>
                    <a:pt x="170" y="242"/>
                  </a:cubicBezTo>
                  <a:cubicBezTo>
                    <a:pt x="170" y="243"/>
                    <a:pt x="171" y="244"/>
                    <a:pt x="170" y="244"/>
                  </a:cubicBezTo>
                  <a:cubicBezTo>
                    <a:pt x="171" y="244"/>
                    <a:pt x="172" y="243"/>
                    <a:pt x="172" y="243"/>
                  </a:cubicBezTo>
                  <a:cubicBezTo>
                    <a:pt x="172" y="243"/>
                    <a:pt x="173" y="244"/>
                    <a:pt x="174" y="244"/>
                  </a:cubicBezTo>
                  <a:cubicBezTo>
                    <a:pt x="175" y="242"/>
                    <a:pt x="175" y="242"/>
                    <a:pt x="175" y="242"/>
                  </a:cubicBezTo>
                  <a:cubicBezTo>
                    <a:pt x="176" y="242"/>
                    <a:pt x="176" y="242"/>
                    <a:pt x="176" y="242"/>
                  </a:cubicBezTo>
                  <a:cubicBezTo>
                    <a:pt x="177" y="242"/>
                    <a:pt x="176" y="243"/>
                    <a:pt x="178" y="244"/>
                  </a:cubicBezTo>
                  <a:cubicBezTo>
                    <a:pt x="180" y="240"/>
                    <a:pt x="182" y="237"/>
                    <a:pt x="184" y="233"/>
                  </a:cubicBezTo>
                  <a:cubicBezTo>
                    <a:pt x="185" y="233"/>
                    <a:pt x="186" y="233"/>
                    <a:pt x="187" y="233"/>
                  </a:cubicBezTo>
                  <a:cubicBezTo>
                    <a:pt x="187" y="234"/>
                    <a:pt x="188" y="235"/>
                    <a:pt x="186" y="234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187" y="236"/>
                    <a:pt x="189" y="237"/>
                    <a:pt x="190" y="236"/>
                  </a:cubicBezTo>
                  <a:cubicBezTo>
                    <a:pt x="190" y="234"/>
                    <a:pt x="190" y="234"/>
                    <a:pt x="190" y="234"/>
                  </a:cubicBezTo>
                  <a:cubicBezTo>
                    <a:pt x="196" y="234"/>
                    <a:pt x="194" y="235"/>
                    <a:pt x="198" y="231"/>
                  </a:cubicBezTo>
                  <a:cubicBezTo>
                    <a:pt x="199" y="231"/>
                    <a:pt x="200" y="231"/>
                    <a:pt x="200" y="231"/>
                  </a:cubicBezTo>
                  <a:cubicBezTo>
                    <a:pt x="200" y="231"/>
                    <a:pt x="200" y="233"/>
                    <a:pt x="200" y="233"/>
                  </a:cubicBezTo>
                  <a:cubicBezTo>
                    <a:pt x="202" y="232"/>
                    <a:pt x="201" y="232"/>
                    <a:pt x="202" y="230"/>
                  </a:cubicBezTo>
                  <a:cubicBezTo>
                    <a:pt x="202" y="231"/>
                    <a:pt x="204" y="232"/>
                    <a:pt x="205" y="231"/>
                  </a:cubicBezTo>
                  <a:cubicBezTo>
                    <a:pt x="206" y="230"/>
                    <a:pt x="206" y="228"/>
                    <a:pt x="206" y="226"/>
                  </a:cubicBezTo>
                  <a:cubicBezTo>
                    <a:pt x="210" y="228"/>
                    <a:pt x="209" y="230"/>
                    <a:pt x="210" y="224"/>
                  </a:cubicBezTo>
                  <a:cubicBezTo>
                    <a:pt x="209" y="224"/>
                    <a:pt x="209" y="225"/>
                    <a:pt x="208" y="224"/>
                  </a:cubicBezTo>
                  <a:cubicBezTo>
                    <a:pt x="208" y="224"/>
                    <a:pt x="210" y="224"/>
                    <a:pt x="209" y="223"/>
                  </a:cubicBezTo>
                  <a:cubicBezTo>
                    <a:pt x="211" y="223"/>
                    <a:pt x="213" y="221"/>
                    <a:pt x="214" y="221"/>
                  </a:cubicBezTo>
                  <a:cubicBezTo>
                    <a:pt x="214" y="221"/>
                    <a:pt x="213" y="220"/>
                    <a:pt x="214" y="220"/>
                  </a:cubicBezTo>
                  <a:cubicBezTo>
                    <a:pt x="215" y="219"/>
                    <a:pt x="217" y="220"/>
                    <a:pt x="218" y="219"/>
                  </a:cubicBezTo>
                  <a:cubicBezTo>
                    <a:pt x="218" y="219"/>
                    <a:pt x="218" y="216"/>
                    <a:pt x="218" y="216"/>
                  </a:cubicBezTo>
                  <a:cubicBezTo>
                    <a:pt x="219" y="216"/>
                    <a:pt x="220" y="217"/>
                    <a:pt x="221" y="216"/>
                  </a:cubicBezTo>
                  <a:cubicBezTo>
                    <a:pt x="222" y="216"/>
                    <a:pt x="225" y="214"/>
                    <a:pt x="226" y="213"/>
                  </a:cubicBezTo>
                  <a:cubicBezTo>
                    <a:pt x="225" y="212"/>
                    <a:pt x="225" y="209"/>
                    <a:pt x="225" y="209"/>
                  </a:cubicBezTo>
                  <a:cubicBezTo>
                    <a:pt x="226" y="208"/>
                    <a:pt x="227" y="208"/>
                    <a:pt x="229" y="208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31" y="207"/>
                    <a:pt x="231" y="206"/>
                  </a:cubicBezTo>
                  <a:cubicBezTo>
                    <a:pt x="233" y="205"/>
                    <a:pt x="233" y="202"/>
                    <a:pt x="235" y="201"/>
                  </a:cubicBezTo>
                  <a:cubicBezTo>
                    <a:pt x="236" y="201"/>
                    <a:pt x="237" y="201"/>
                    <a:pt x="238" y="200"/>
                  </a:cubicBezTo>
                  <a:cubicBezTo>
                    <a:pt x="238" y="200"/>
                    <a:pt x="237" y="199"/>
                    <a:pt x="238" y="198"/>
                  </a:cubicBezTo>
                  <a:cubicBezTo>
                    <a:pt x="240" y="196"/>
                    <a:pt x="240" y="196"/>
                    <a:pt x="240" y="196"/>
                  </a:cubicBezTo>
                  <a:cubicBezTo>
                    <a:pt x="242" y="196"/>
                    <a:pt x="245" y="196"/>
                    <a:pt x="246" y="195"/>
                  </a:cubicBezTo>
                  <a:cubicBezTo>
                    <a:pt x="246" y="194"/>
                    <a:pt x="247" y="194"/>
                    <a:pt x="248" y="193"/>
                  </a:cubicBezTo>
                  <a:cubicBezTo>
                    <a:pt x="248" y="192"/>
                    <a:pt x="247" y="191"/>
                    <a:pt x="247" y="191"/>
                  </a:cubicBezTo>
                  <a:cubicBezTo>
                    <a:pt x="247" y="189"/>
                    <a:pt x="250" y="189"/>
                    <a:pt x="250" y="189"/>
                  </a:cubicBezTo>
                  <a:cubicBezTo>
                    <a:pt x="250" y="187"/>
                    <a:pt x="250" y="187"/>
                    <a:pt x="250" y="187"/>
                  </a:cubicBezTo>
                  <a:cubicBezTo>
                    <a:pt x="251" y="186"/>
                    <a:pt x="252" y="187"/>
                    <a:pt x="253" y="187"/>
                  </a:cubicBezTo>
                  <a:cubicBezTo>
                    <a:pt x="253" y="186"/>
                    <a:pt x="253" y="184"/>
                    <a:pt x="253" y="184"/>
                  </a:cubicBezTo>
                  <a:cubicBezTo>
                    <a:pt x="251" y="184"/>
                    <a:pt x="249" y="184"/>
                    <a:pt x="248" y="184"/>
                  </a:cubicBezTo>
                  <a:cubicBezTo>
                    <a:pt x="248" y="182"/>
                    <a:pt x="247" y="180"/>
                    <a:pt x="248" y="178"/>
                  </a:cubicBezTo>
                  <a:cubicBezTo>
                    <a:pt x="248" y="177"/>
                    <a:pt x="249" y="176"/>
                    <a:pt x="250" y="176"/>
                  </a:cubicBezTo>
                  <a:cubicBezTo>
                    <a:pt x="250" y="175"/>
                    <a:pt x="249" y="174"/>
                    <a:pt x="250" y="173"/>
                  </a:cubicBezTo>
                  <a:cubicBezTo>
                    <a:pt x="252" y="173"/>
                    <a:pt x="253" y="173"/>
                    <a:pt x="255" y="173"/>
                  </a:cubicBezTo>
                  <a:cubicBezTo>
                    <a:pt x="255" y="172"/>
                    <a:pt x="255" y="171"/>
                    <a:pt x="256" y="171"/>
                  </a:cubicBezTo>
                  <a:cubicBezTo>
                    <a:pt x="256" y="170"/>
                    <a:pt x="258" y="170"/>
                    <a:pt x="258" y="169"/>
                  </a:cubicBezTo>
                  <a:cubicBezTo>
                    <a:pt x="258" y="168"/>
                    <a:pt x="257" y="167"/>
                    <a:pt x="258" y="166"/>
                  </a:cubicBezTo>
                  <a:cubicBezTo>
                    <a:pt x="258" y="166"/>
                    <a:pt x="260" y="167"/>
                    <a:pt x="260" y="167"/>
                  </a:cubicBezTo>
                  <a:cubicBezTo>
                    <a:pt x="261" y="167"/>
                    <a:pt x="261" y="166"/>
                    <a:pt x="262" y="167"/>
                  </a:cubicBezTo>
                  <a:cubicBezTo>
                    <a:pt x="263" y="163"/>
                    <a:pt x="263" y="161"/>
                    <a:pt x="266" y="159"/>
                  </a:cubicBezTo>
                  <a:cubicBezTo>
                    <a:pt x="268" y="159"/>
                    <a:pt x="268" y="159"/>
                    <a:pt x="269" y="159"/>
                  </a:cubicBezTo>
                  <a:cubicBezTo>
                    <a:pt x="270" y="158"/>
                    <a:pt x="270" y="156"/>
                    <a:pt x="270" y="155"/>
                  </a:cubicBezTo>
                  <a:cubicBezTo>
                    <a:pt x="271" y="154"/>
                    <a:pt x="273" y="154"/>
                    <a:pt x="274" y="153"/>
                  </a:cubicBezTo>
                  <a:cubicBezTo>
                    <a:pt x="276" y="152"/>
                    <a:pt x="277" y="149"/>
                    <a:pt x="279" y="148"/>
                  </a:cubicBezTo>
                  <a:cubicBezTo>
                    <a:pt x="279" y="148"/>
                    <a:pt x="280" y="150"/>
                    <a:pt x="280" y="151"/>
                  </a:cubicBezTo>
                  <a:cubicBezTo>
                    <a:pt x="282" y="150"/>
                    <a:pt x="283" y="151"/>
                    <a:pt x="285" y="150"/>
                  </a:cubicBezTo>
                  <a:cubicBezTo>
                    <a:pt x="286" y="150"/>
                    <a:pt x="286" y="148"/>
                    <a:pt x="287" y="148"/>
                  </a:cubicBezTo>
                  <a:cubicBezTo>
                    <a:pt x="288" y="148"/>
                    <a:pt x="288" y="148"/>
                    <a:pt x="289" y="148"/>
                  </a:cubicBezTo>
                  <a:cubicBezTo>
                    <a:pt x="287" y="151"/>
                    <a:pt x="287" y="151"/>
                    <a:pt x="287" y="151"/>
                  </a:cubicBezTo>
                  <a:cubicBezTo>
                    <a:pt x="286" y="150"/>
                    <a:pt x="286" y="154"/>
                    <a:pt x="286" y="153"/>
                  </a:cubicBezTo>
                  <a:cubicBezTo>
                    <a:pt x="287" y="154"/>
                    <a:pt x="288" y="154"/>
                    <a:pt x="288" y="155"/>
                  </a:cubicBezTo>
                  <a:cubicBezTo>
                    <a:pt x="290" y="158"/>
                    <a:pt x="282" y="154"/>
                    <a:pt x="279" y="155"/>
                  </a:cubicBezTo>
                  <a:cubicBezTo>
                    <a:pt x="279" y="155"/>
                    <a:pt x="278" y="156"/>
                    <a:pt x="278" y="157"/>
                  </a:cubicBezTo>
                  <a:cubicBezTo>
                    <a:pt x="276" y="158"/>
                    <a:pt x="274" y="158"/>
                    <a:pt x="272" y="159"/>
                  </a:cubicBezTo>
                  <a:cubicBezTo>
                    <a:pt x="272" y="162"/>
                    <a:pt x="273" y="167"/>
                    <a:pt x="273" y="169"/>
                  </a:cubicBezTo>
                  <a:cubicBezTo>
                    <a:pt x="273" y="169"/>
                    <a:pt x="270" y="171"/>
                    <a:pt x="269" y="172"/>
                  </a:cubicBezTo>
                  <a:cubicBezTo>
                    <a:pt x="270" y="173"/>
                    <a:pt x="270" y="174"/>
                    <a:pt x="271" y="175"/>
                  </a:cubicBezTo>
                  <a:cubicBezTo>
                    <a:pt x="271" y="175"/>
                    <a:pt x="274" y="176"/>
                    <a:pt x="273" y="175"/>
                  </a:cubicBezTo>
                  <a:cubicBezTo>
                    <a:pt x="274" y="174"/>
                    <a:pt x="274" y="177"/>
                    <a:pt x="273" y="178"/>
                  </a:cubicBezTo>
                  <a:cubicBezTo>
                    <a:pt x="272" y="178"/>
                    <a:pt x="269" y="179"/>
                    <a:pt x="269" y="179"/>
                  </a:cubicBezTo>
                  <a:cubicBezTo>
                    <a:pt x="268" y="179"/>
                    <a:pt x="269" y="181"/>
                    <a:pt x="268" y="182"/>
                  </a:cubicBezTo>
                  <a:cubicBezTo>
                    <a:pt x="270" y="182"/>
                    <a:pt x="271" y="183"/>
                    <a:pt x="273" y="183"/>
                  </a:cubicBezTo>
                  <a:cubicBezTo>
                    <a:pt x="273" y="182"/>
                    <a:pt x="275" y="181"/>
                    <a:pt x="275" y="181"/>
                  </a:cubicBezTo>
                  <a:cubicBezTo>
                    <a:pt x="276" y="180"/>
                    <a:pt x="276" y="182"/>
                    <a:pt x="278" y="181"/>
                  </a:cubicBezTo>
                  <a:cubicBezTo>
                    <a:pt x="278" y="180"/>
                    <a:pt x="278" y="180"/>
                    <a:pt x="278" y="180"/>
                  </a:cubicBezTo>
                  <a:cubicBezTo>
                    <a:pt x="278" y="179"/>
                    <a:pt x="281" y="179"/>
                    <a:pt x="281" y="178"/>
                  </a:cubicBezTo>
                  <a:cubicBezTo>
                    <a:pt x="282" y="177"/>
                    <a:pt x="281" y="176"/>
                    <a:pt x="281" y="176"/>
                  </a:cubicBezTo>
                  <a:cubicBezTo>
                    <a:pt x="283" y="175"/>
                    <a:pt x="285" y="175"/>
                    <a:pt x="287" y="175"/>
                  </a:cubicBezTo>
                  <a:cubicBezTo>
                    <a:pt x="287" y="173"/>
                    <a:pt x="286" y="172"/>
                    <a:pt x="287" y="171"/>
                  </a:cubicBezTo>
                  <a:cubicBezTo>
                    <a:pt x="287" y="171"/>
                    <a:pt x="289" y="172"/>
                    <a:pt x="289" y="173"/>
                  </a:cubicBezTo>
                  <a:cubicBezTo>
                    <a:pt x="289" y="172"/>
                    <a:pt x="289" y="170"/>
                    <a:pt x="289" y="170"/>
                  </a:cubicBezTo>
                  <a:cubicBezTo>
                    <a:pt x="290" y="169"/>
                    <a:pt x="291" y="169"/>
                    <a:pt x="291" y="168"/>
                  </a:cubicBezTo>
                  <a:cubicBezTo>
                    <a:pt x="293" y="168"/>
                    <a:pt x="292" y="169"/>
                    <a:pt x="292" y="170"/>
                  </a:cubicBezTo>
                  <a:cubicBezTo>
                    <a:pt x="293" y="170"/>
                    <a:pt x="294" y="169"/>
                    <a:pt x="294" y="169"/>
                  </a:cubicBezTo>
                  <a:cubicBezTo>
                    <a:pt x="295" y="168"/>
                    <a:pt x="299" y="170"/>
                    <a:pt x="301" y="170"/>
                  </a:cubicBezTo>
                  <a:cubicBezTo>
                    <a:pt x="301" y="169"/>
                    <a:pt x="301" y="167"/>
                    <a:pt x="301" y="167"/>
                  </a:cubicBezTo>
                  <a:cubicBezTo>
                    <a:pt x="302" y="166"/>
                    <a:pt x="303" y="167"/>
                    <a:pt x="304" y="167"/>
                  </a:cubicBezTo>
                  <a:cubicBezTo>
                    <a:pt x="303" y="163"/>
                    <a:pt x="303" y="164"/>
                    <a:pt x="304" y="161"/>
                  </a:cubicBezTo>
                  <a:cubicBezTo>
                    <a:pt x="303" y="160"/>
                    <a:pt x="303" y="162"/>
                    <a:pt x="301" y="161"/>
                  </a:cubicBezTo>
                  <a:cubicBezTo>
                    <a:pt x="301" y="160"/>
                    <a:pt x="301" y="160"/>
                    <a:pt x="301" y="160"/>
                  </a:cubicBezTo>
                  <a:cubicBezTo>
                    <a:pt x="301" y="160"/>
                    <a:pt x="300" y="160"/>
                    <a:pt x="299" y="160"/>
                  </a:cubicBezTo>
                  <a:cubicBezTo>
                    <a:pt x="299" y="159"/>
                    <a:pt x="299" y="156"/>
                    <a:pt x="299" y="154"/>
                  </a:cubicBezTo>
                  <a:cubicBezTo>
                    <a:pt x="303" y="155"/>
                    <a:pt x="304" y="154"/>
                    <a:pt x="308" y="156"/>
                  </a:cubicBezTo>
                  <a:cubicBezTo>
                    <a:pt x="308" y="156"/>
                    <a:pt x="308" y="154"/>
                    <a:pt x="308" y="154"/>
                  </a:cubicBezTo>
                  <a:cubicBezTo>
                    <a:pt x="309" y="154"/>
                    <a:pt x="309" y="155"/>
                    <a:pt x="309" y="155"/>
                  </a:cubicBezTo>
                  <a:cubicBezTo>
                    <a:pt x="311" y="155"/>
                    <a:pt x="312" y="155"/>
                    <a:pt x="313" y="155"/>
                  </a:cubicBezTo>
                  <a:cubicBezTo>
                    <a:pt x="313" y="154"/>
                    <a:pt x="313" y="153"/>
                    <a:pt x="314" y="153"/>
                  </a:cubicBezTo>
                  <a:cubicBezTo>
                    <a:pt x="314" y="153"/>
                    <a:pt x="315" y="155"/>
                    <a:pt x="315" y="155"/>
                  </a:cubicBezTo>
                  <a:cubicBezTo>
                    <a:pt x="314" y="154"/>
                    <a:pt x="314" y="156"/>
                    <a:pt x="314" y="156"/>
                  </a:cubicBezTo>
                  <a:cubicBezTo>
                    <a:pt x="315" y="156"/>
                    <a:pt x="316" y="157"/>
                    <a:pt x="317" y="157"/>
                  </a:cubicBezTo>
                  <a:cubicBezTo>
                    <a:pt x="316" y="158"/>
                    <a:pt x="315" y="158"/>
                    <a:pt x="314" y="159"/>
                  </a:cubicBezTo>
                  <a:cubicBezTo>
                    <a:pt x="315" y="159"/>
                    <a:pt x="317" y="158"/>
                    <a:pt x="319" y="159"/>
                  </a:cubicBezTo>
                  <a:cubicBezTo>
                    <a:pt x="319" y="160"/>
                    <a:pt x="319" y="160"/>
                    <a:pt x="319" y="160"/>
                  </a:cubicBezTo>
                  <a:cubicBezTo>
                    <a:pt x="320" y="160"/>
                    <a:pt x="320" y="160"/>
                    <a:pt x="321" y="161"/>
                  </a:cubicBezTo>
                  <a:cubicBezTo>
                    <a:pt x="321" y="161"/>
                    <a:pt x="321" y="163"/>
                    <a:pt x="321" y="163"/>
                  </a:cubicBezTo>
                  <a:cubicBezTo>
                    <a:pt x="320" y="163"/>
                    <a:pt x="320" y="163"/>
                    <a:pt x="320" y="163"/>
                  </a:cubicBezTo>
                  <a:cubicBezTo>
                    <a:pt x="320" y="164"/>
                    <a:pt x="321" y="165"/>
                    <a:pt x="321" y="165"/>
                  </a:cubicBezTo>
                  <a:cubicBezTo>
                    <a:pt x="323" y="165"/>
                    <a:pt x="324" y="165"/>
                    <a:pt x="325" y="164"/>
                  </a:cubicBezTo>
                  <a:cubicBezTo>
                    <a:pt x="325" y="164"/>
                    <a:pt x="326" y="164"/>
                    <a:pt x="327" y="163"/>
                  </a:cubicBezTo>
                  <a:cubicBezTo>
                    <a:pt x="328" y="164"/>
                    <a:pt x="327" y="165"/>
                    <a:pt x="327" y="166"/>
                  </a:cubicBezTo>
                  <a:cubicBezTo>
                    <a:pt x="328" y="166"/>
                    <a:pt x="329" y="168"/>
                    <a:pt x="329" y="168"/>
                  </a:cubicBezTo>
                  <a:cubicBezTo>
                    <a:pt x="330" y="168"/>
                    <a:pt x="332" y="168"/>
                    <a:pt x="333" y="168"/>
                  </a:cubicBezTo>
                  <a:cubicBezTo>
                    <a:pt x="334" y="168"/>
                    <a:pt x="335" y="170"/>
                    <a:pt x="335" y="171"/>
                  </a:cubicBezTo>
                  <a:cubicBezTo>
                    <a:pt x="336" y="171"/>
                    <a:pt x="343" y="173"/>
                    <a:pt x="343" y="173"/>
                  </a:cubicBezTo>
                  <a:cubicBezTo>
                    <a:pt x="345" y="172"/>
                    <a:pt x="348" y="170"/>
                    <a:pt x="351" y="170"/>
                  </a:cubicBezTo>
                  <a:cubicBezTo>
                    <a:pt x="352" y="170"/>
                    <a:pt x="354" y="172"/>
                    <a:pt x="355" y="173"/>
                  </a:cubicBezTo>
                  <a:cubicBezTo>
                    <a:pt x="357" y="173"/>
                    <a:pt x="357" y="171"/>
                    <a:pt x="359" y="172"/>
                  </a:cubicBezTo>
                  <a:cubicBezTo>
                    <a:pt x="359" y="172"/>
                    <a:pt x="360" y="174"/>
                    <a:pt x="360" y="174"/>
                  </a:cubicBezTo>
                  <a:cubicBezTo>
                    <a:pt x="362" y="175"/>
                    <a:pt x="370" y="177"/>
                    <a:pt x="373" y="176"/>
                  </a:cubicBezTo>
                  <a:cubicBezTo>
                    <a:pt x="374" y="176"/>
                    <a:pt x="375" y="174"/>
                    <a:pt x="376" y="173"/>
                  </a:cubicBezTo>
                  <a:cubicBezTo>
                    <a:pt x="376" y="175"/>
                    <a:pt x="376" y="177"/>
                    <a:pt x="376" y="178"/>
                  </a:cubicBezTo>
                  <a:cubicBezTo>
                    <a:pt x="376" y="178"/>
                    <a:pt x="374" y="179"/>
                    <a:pt x="374" y="180"/>
                  </a:cubicBezTo>
                  <a:cubicBezTo>
                    <a:pt x="374" y="180"/>
                    <a:pt x="376" y="181"/>
                    <a:pt x="376" y="181"/>
                  </a:cubicBezTo>
                  <a:cubicBezTo>
                    <a:pt x="377" y="181"/>
                    <a:pt x="379" y="180"/>
                    <a:pt x="379" y="181"/>
                  </a:cubicBezTo>
                  <a:cubicBezTo>
                    <a:pt x="380" y="181"/>
                    <a:pt x="380" y="183"/>
                    <a:pt x="380" y="183"/>
                  </a:cubicBezTo>
                  <a:cubicBezTo>
                    <a:pt x="381" y="184"/>
                    <a:pt x="383" y="183"/>
                    <a:pt x="383" y="184"/>
                  </a:cubicBezTo>
                  <a:cubicBezTo>
                    <a:pt x="384" y="182"/>
                    <a:pt x="383" y="184"/>
                    <a:pt x="384" y="183"/>
                  </a:cubicBezTo>
                  <a:cubicBezTo>
                    <a:pt x="385" y="183"/>
                    <a:pt x="384" y="182"/>
                    <a:pt x="384" y="182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5" y="181"/>
                    <a:pt x="387" y="181"/>
                    <a:pt x="388" y="181"/>
                  </a:cubicBezTo>
                  <a:cubicBezTo>
                    <a:pt x="387" y="183"/>
                    <a:pt x="387" y="185"/>
                    <a:pt x="386" y="187"/>
                  </a:cubicBezTo>
                  <a:cubicBezTo>
                    <a:pt x="387" y="187"/>
                    <a:pt x="393" y="195"/>
                    <a:pt x="393" y="195"/>
                  </a:cubicBezTo>
                  <a:cubicBezTo>
                    <a:pt x="396" y="196"/>
                    <a:pt x="397" y="194"/>
                    <a:pt x="398" y="195"/>
                  </a:cubicBezTo>
                  <a:cubicBezTo>
                    <a:pt x="399" y="195"/>
                    <a:pt x="398" y="198"/>
                    <a:pt x="398" y="198"/>
                  </a:cubicBezTo>
                  <a:cubicBezTo>
                    <a:pt x="399" y="198"/>
                    <a:pt x="400" y="198"/>
                    <a:pt x="400" y="198"/>
                  </a:cubicBezTo>
                  <a:cubicBezTo>
                    <a:pt x="404" y="202"/>
                    <a:pt x="404" y="202"/>
                    <a:pt x="404" y="202"/>
                  </a:cubicBezTo>
                  <a:cubicBezTo>
                    <a:pt x="404" y="204"/>
                    <a:pt x="402" y="204"/>
                    <a:pt x="403" y="205"/>
                  </a:cubicBezTo>
                  <a:cubicBezTo>
                    <a:pt x="404" y="207"/>
                    <a:pt x="406" y="206"/>
                    <a:pt x="408" y="207"/>
                  </a:cubicBezTo>
                  <a:cubicBezTo>
                    <a:pt x="408" y="208"/>
                    <a:pt x="409" y="210"/>
                    <a:pt x="409" y="210"/>
                  </a:cubicBezTo>
                  <a:cubicBezTo>
                    <a:pt x="409" y="210"/>
                    <a:pt x="411" y="210"/>
                    <a:pt x="411" y="210"/>
                  </a:cubicBezTo>
                  <a:cubicBezTo>
                    <a:pt x="411" y="209"/>
                    <a:pt x="411" y="208"/>
                    <a:pt x="411" y="207"/>
                  </a:cubicBezTo>
                  <a:cubicBezTo>
                    <a:pt x="412" y="208"/>
                    <a:pt x="414" y="210"/>
                    <a:pt x="415" y="210"/>
                  </a:cubicBezTo>
                  <a:cubicBezTo>
                    <a:pt x="416" y="211"/>
                    <a:pt x="417" y="210"/>
                    <a:pt x="418" y="210"/>
                  </a:cubicBezTo>
                  <a:cubicBezTo>
                    <a:pt x="418" y="209"/>
                    <a:pt x="417" y="207"/>
                    <a:pt x="417" y="205"/>
                  </a:cubicBezTo>
                  <a:cubicBezTo>
                    <a:pt x="417" y="205"/>
                    <a:pt x="415" y="205"/>
                    <a:pt x="414" y="205"/>
                  </a:cubicBezTo>
                  <a:cubicBezTo>
                    <a:pt x="420" y="202"/>
                    <a:pt x="408" y="200"/>
                    <a:pt x="404" y="200"/>
                  </a:cubicBezTo>
                  <a:cubicBezTo>
                    <a:pt x="404" y="199"/>
                    <a:pt x="403" y="197"/>
                    <a:pt x="403" y="197"/>
                  </a:cubicBezTo>
                  <a:cubicBezTo>
                    <a:pt x="404" y="197"/>
                    <a:pt x="405" y="198"/>
                    <a:pt x="405" y="198"/>
                  </a:cubicBezTo>
                  <a:cubicBezTo>
                    <a:pt x="406" y="199"/>
                    <a:pt x="411" y="196"/>
                    <a:pt x="412" y="195"/>
                  </a:cubicBezTo>
                  <a:cubicBezTo>
                    <a:pt x="413" y="196"/>
                    <a:pt x="413" y="197"/>
                    <a:pt x="413" y="198"/>
                  </a:cubicBezTo>
                  <a:cubicBezTo>
                    <a:pt x="414" y="198"/>
                    <a:pt x="414" y="198"/>
                    <a:pt x="414" y="198"/>
                  </a:cubicBezTo>
                  <a:cubicBezTo>
                    <a:pt x="414" y="194"/>
                    <a:pt x="414" y="192"/>
                    <a:pt x="414" y="189"/>
                  </a:cubicBezTo>
                  <a:cubicBezTo>
                    <a:pt x="414" y="189"/>
                    <a:pt x="416" y="189"/>
                    <a:pt x="416" y="189"/>
                  </a:cubicBezTo>
                  <a:cubicBezTo>
                    <a:pt x="417" y="193"/>
                    <a:pt x="416" y="196"/>
                    <a:pt x="420" y="197"/>
                  </a:cubicBezTo>
                  <a:cubicBezTo>
                    <a:pt x="421" y="197"/>
                    <a:pt x="423" y="196"/>
                    <a:pt x="423" y="196"/>
                  </a:cubicBezTo>
                  <a:cubicBezTo>
                    <a:pt x="424" y="197"/>
                    <a:pt x="424" y="200"/>
                    <a:pt x="424" y="200"/>
                  </a:cubicBezTo>
                  <a:cubicBezTo>
                    <a:pt x="425" y="200"/>
                    <a:pt x="426" y="199"/>
                    <a:pt x="427" y="200"/>
                  </a:cubicBezTo>
                  <a:cubicBezTo>
                    <a:pt x="427" y="201"/>
                    <a:pt x="426" y="203"/>
                    <a:pt x="426" y="204"/>
                  </a:cubicBezTo>
                  <a:cubicBezTo>
                    <a:pt x="430" y="206"/>
                    <a:pt x="430" y="206"/>
                    <a:pt x="430" y="206"/>
                  </a:cubicBezTo>
                  <a:cubicBezTo>
                    <a:pt x="430" y="207"/>
                    <a:pt x="429" y="212"/>
                    <a:pt x="430" y="214"/>
                  </a:cubicBezTo>
                  <a:cubicBezTo>
                    <a:pt x="430" y="214"/>
                    <a:pt x="434" y="215"/>
                    <a:pt x="434" y="215"/>
                  </a:cubicBezTo>
                  <a:cubicBezTo>
                    <a:pt x="435" y="216"/>
                    <a:pt x="434" y="218"/>
                    <a:pt x="434" y="219"/>
                  </a:cubicBezTo>
                  <a:cubicBezTo>
                    <a:pt x="434" y="219"/>
                    <a:pt x="435" y="220"/>
                    <a:pt x="435" y="220"/>
                  </a:cubicBezTo>
                  <a:cubicBezTo>
                    <a:pt x="433" y="221"/>
                    <a:pt x="433" y="221"/>
                    <a:pt x="433" y="221"/>
                  </a:cubicBezTo>
                  <a:cubicBezTo>
                    <a:pt x="433" y="221"/>
                    <a:pt x="433" y="223"/>
                    <a:pt x="433" y="223"/>
                  </a:cubicBezTo>
                  <a:cubicBezTo>
                    <a:pt x="434" y="223"/>
                    <a:pt x="434" y="223"/>
                    <a:pt x="434" y="223"/>
                  </a:cubicBezTo>
                  <a:cubicBezTo>
                    <a:pt x="434" y="224"/>
                    <a:pt x="434" y="224"/>
                    <a:pt x="434" y="224"/>
                  </a:cubicBezTo>
                  <a:cubicBezTo>
                    <a:pt x="434" y="224"/>
                    <a:pt x="435" y="224"/>
                    <a:pt x="436" y="224"/>
                  </a:cubicBezTo>
                  <a:cubicBezTo>
                    <a:pt x="436" y="223"/>
                    <a:pt x="436" y="221"/>
                    <a:pt x="435" y="222"/>
                  </a:cubicBezTo>
                  <a:cubicBezTo>
                    <a:pt x="435" y="220"/>
                    <a:pt x="435" y="220"/>
                    <a:pt x="435" y="220"/>
                  </a:cubicBezTo>
                  <a:cubicBezTo>
                    <a:pt x="435" y="221"/>
                    <a:pt x="436" y="220"/>
                    <a:pt x="437" y="220"/>
                  </a:cubicBezTo>
                  <a:cubicBezTo>
                    <a:pt x="437" y="220"/>
                    <a:pt x="441" y="225"/>
                    <a:pt x="441" y="225"/>
                  </a:cubicBezTo>
                  <a:cubicBezTo>
                    <a:pt x="440" y="225"/>
                    <a:pt x="439" y="225"/>
                    <a:pt x="439" y="225"/>
                  </a:cubicBezTo>
                  <a:cubicBezTo>
                    <a:pt x="439" y="226"/>
                    <a:pt x="439" y="226"/>
                    <a:pt x="439" y="226"/>
                  </a:cubicBezTo>
                  <a:cubicBezTo>
                    <a:pt x="439" y="226"/>
                    <a:pt x="440" y="227"/>
                    <a:pt x="441" y="227"/>
                  </a:cubicBezTo>
                  <a:cubicBezTo>
                    <a:pt x="440" y="227"/>
                    <a:pt x="442" y="225"/>
                    <a:pt x="442" y="225"/>
                  </a:cubicBezTo>
                  <a:cubicBezTo>
                    <a:pt x="442" y="226"/>
                    <a:pt x="442" y="226"/>
                    <a:pt x="443" y="226"/>
                  </a:cubicBezTo>
                  <a:cubicBezTo>
                    <a:pt x="442" y="230"/>
                    <a:pt x="443" y="232"/>
                    <a:pt x="442" y="235"/>
                  </a:cubicBezTo>
                  <a:cubicBezTo>
                    <a:pt x="443" y="234"/>
                    <a:pt x="444" y="235"/>
                    <a:pt x="445" y="234"/>
                  </a:cubicBezTo>
                  <a:cubicBezTo>
                    <a:pt x="445" y="234"/>
                    <a:pt x="445" y="231"/>
                    <a:pt x="445" y="231"/>
                  </a:cubicBezTo>
                  <a:cubicBezTo>
                    <a:pt x="446" y="231"/>
                    <a:pt x="447" y="231"/>
                    <a:pt x="448" y="230"/>
                  </a:cubicBezTo>
                  <a:cubicBezTo>
                    <a:pt x="448" y="231"/>
                    <a:pt x="449" y="231"/>
                    <a:pt x="449" y="232"/>
                  </a:cubicBezTo>
                  <a:cubicBezTo>
                    <a:pt x="449" y="232"/>
                    <a:pt x="447" y="232"/>
                    <a:pt x="447" y="232"/>
                  </a:cubicBezTo>
                  <a:cubicBezTo>
                    <a:pt x="447" y="233"/>
                    <a:pt x="446" y="237"/>
                    <a:pt x="446" y="236"/>
                  </a:cubicBezTo>
                  <a:cubicBezTo>
                    <a:pt x="447" y="238"/>
                    <a:pt x="447" y="238"/>
                    <a:pt x="448" y="240"/>
                  </a:cubicBezTo>
                  <a:cubicBezTo>
                    <a:pt x="453" y="239"/>
                    <a:pt x="451" y="241"/>
                    <a:pt x="451" y="235"/>
                  </a:cubicBezTo>
                  <a:cubicBezTo>
                    <a:pt x="451" y="235"/>
                    <a:pt x="452" y="235"/>
                    <a:pt x="452" y="236"/>
                  </a:cubicBezTo>
                  <a:cubicBezTo>
                    <a:pt x="453" y="238"/>
                    <a:pt x="453" y="239"/>
                    <a:pt x="454" y="240"/>
                  </a:cubicBezTo>
                  <a:cubicBezTo>
                    <a:pt x="453" y="241"/>
                    <a:pt x="453" y="241"/>
                    <a:pt x="453" y="242"/>
                  </a:cubicBezTo>
                  <a:cubicBezTo>
                    <a:pt x="452" y="242"/>
                    <a:pt x="448" y="242"/>
                    <a:pt x="450" y="243"/>
                  </a:cubicBezTo>
                  <a:cubicBezTo>
                    <a:pt x="451" y="244"/>
                    <a:pt x="450" y="244"/>
                    <a:pt x="452" y="244"/>
                  </a:cubicBezTo>
                  <a:cubicBezTo>
                    <a:pt x="450" y="245"/>
                    <a:pt x="453" y="245"/>
                    <a:pt x="453" y="245"/>
                  </a:cubicBezTo>
                  <a:cubicBezTo>
                    <a:pt x="453" y="246"/>
                    <a:pt x="452" y="246"/>
                    <a:pt x="452" y="246"/>
                  </a:cubicBezTo>
                  <a:cubicBezTo>
                    <a:pt x="452" y="248"/>
                    <a:pt x="452" y="248"/>
                    <a:pt x="452" y="248"/>
                  </a:cubicBezTo>
                  <a:cubicBezTo>
                    <a:pt x="454" y="248"/>
                    <a:pt x="454" y="249"/>
                    <a:pt x="456" y="249"/>
                  </a:cubicBezTo>
                  <a:cubicBezTo>
                    <a:pt x="457" y="247"/>
                    <a:pt x="457" y="245"/>
                    <a:pt x="459" y="244"/>
                  </a:cubicBezTo>
                  <a:cubicBezTo>
                    <a:pt x="459" y="244"/>
                    <a:pt x="459" y="244"/>
                    <a:pt x="460" y="243"/>
                  </a:cubicBezTo>
                  <a:cubicBezTo>
                    <a:pt x="460" y="243"/>
                    <a:pt x="460" y="243"/>
                    <a:pt x="459" y="243"/>
                  </a:cubicBezTo>
                  <a:cubicBezTo>
                    <a:pt x="460" y="242"/>
                    <a:pt x="461" y="241"/>
                    <a:pt x="462" y="240"/>
                  </a:cubicBezTo>
                  <a:cubicBezTo>
                    <a:pt x="462" y="239"/>
                    <a:pt x="462" y="238"/>
                    <a:pt x="462" y="236"/>
                  </a:cubicBezTo>
                  <a:cubicBezTo>
                    <a:pt x="461" y="234"/>
                    <a:pt x="465" y="232"/>
                    <a:pt x="463" y="232"/>
                  </a:cubicBezTo>
                  <a:cubicBezTo>
                    <a:pt x="461" y="232"/>
                    <a:pt x="462" y="228"/>
                    <a:pt x="460" y="226"/>
                  </a:cubicBezTo>
                  <a:cubicBezTo>
                    <a:pt x="458" y="225"/>
                    <a:pt x="458" y="227"/>
                    <a:pt x="457" y="224"/>
                  </a:cubicBezTo>
                  <a:cubicBezTo>
                    <a:pt x="456" y="221"/>
                    <a:pt x="455" y="219"/>
                    <a:pt x="455" y="216"/>
                  </a:cubicBezTo>
                  <a:cubicBezTo>
                    <a:pt x="455" y="213"/>
                    <a:pt x="452" y="218"/>
                    <a:pt x="449" y="216"/>
                  </a:cubicBezTo>
                  <a:cubicBezTo>
                    <a:pt x="445" y="214"/>
                    <a:pt x="446" y="211"/>
                    <a:pt x="443" y="209"/>
                  </a:cubicBezTo>
                  <a:cubicBezTo>
                    <a:pt x="439" y="207"/>
                    <a:pt x="439" y="203"/>
                    <a:pt x="437" y="200"/>
                  </a:cubicBezTo>
                  <a:cubicBezTo>
                    <a:pt x="435" y="197"/>
                    <a:pt x="428" y="191"/>
                    <a:pt x="427" y="188"/>
                  </a:cubicBezTo>
                  <a:cubicBezTo>
                    <a:pt x="425" y="186"/>
                    <a:pt x="423" y="182"/>
                    <a:pt x="419" y="181"/>
                  </a:cubicBezTo>
                  <a:cubicBezTo>
                    <a:pt x="416" y="181"/>
                    <a:pt x="416" y="179"/>
                    <a:pt x="416" y="177"/>
                  </a:cubicBezTo>
                  <a:cubicBezTo>
                    <a:pt x="416" y="174"/>
                    <a:pt x="411" y="175"/>
                    <a:pt x="410" y="172"/>
                  </a:cubicBezTo>
                  <a:cubicBezTo>
                    <a:pt x="408" y="169"/>
                    <a:pt x="405" y="172"/>
                    <a:pt x="402" y="172"/>
                  </a:cubicBezTo>
                  <a:cubicBezTo>
                    <a:pt x="400" y="172"/>
                    <a:pt x="403" y="174"/>
                    <a:pt x="402" y="177"/>
                  </a:cubicBezTo>
                  <a:cubicBezTo>
                    <a:pt x="401" y="180"/>
                    <a:pt x="398" y="179"/>
                    <a:pt x="395" y="181"/>
                  </a:cubicBezTo>
                  <a:cubicBezTo>
                    <a:pt x="390" y="186"/>
                    <a:pt x="393" y="182"/>
                    <a:pt x="391" y="179"/>
                  </a:cubicBezTo>
                  <a:cubicBezTo>
                    <a:pt x="389" y="176"/>
                    <a:pt x="383" y="173"/>
                    <a:pt x="381" y="170"/>
                  </a:cubicBezTo>
                  <a:cubicBezTo>
                    <a:pt x="379" y="167"/>
                    <a:pt x="379" y="167"/>
                    <a:pt x="378" y="164"/>
                  </a:cubicBezTo>
                  <a:cubicBezTo>
                    <a:pt x="377" y="161"/>
                    <a:pt x="380" y="155"/>
                    <a:pt x="374" y="161"/>
                  </a:cubicBezTo>
                  <a:cubicBezTo>
                    <a:pt x="373" y="162"/>
                    <a:pt x="370" y="160"/>
                    <a:pt x="369" y="159"/>
                  </a:cubicBezTo>
                  <a:cubicBezTo>
                    <a:pt x="367" y="158"/>
                    <a:pt x="361" y="161"/>
                    <a:pt x="361" y="161"/>
                  </a:cubicBezTo>
                  <a:cubicBezTo>
                    <a:pt x="358" y="22"/>
                    <a:pt x="358" y="22"/>
                    <a:pt x="35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0" name="Google Shape;805;p9">
              <a:extLst>
                <a:ext uri="{FF2B5EF4-FFF2-40B4-BE49-F238E27FC236}">
                  <a16:creationId xmlns:a16="http://schemas.microsoft.com/office/drawing/2014/main" id="{2D315860-8AC5-6C4E-A07A-327ADAAB99EC}"/>
                </a:ext>
              </a:extLst>
            </p:cNvPr>
            <p:cNvSpPr/>
            <p:nvPr/>
          </p:nvSpPr>
          <p:spPr>
            <a:xfrm>
              <a:off x="7820758" y="2766126"/>
              <a:ext cx="404192" cy="325150"/>
            </a:xfrm>
            <a:custGeom>
              <a:avLst/>
              <a:gdLst/>
              <a:ahLst/>
              <a:cxnLst/>
              <a:rect l="l" t="t" r="r" b="b"/>
              <a:pathLst>
                <a:path w="225" h="181" extrusionOk="0">
                  <a:moveTo>
                    <a:pt x="225" y="16"/>
                  </a:moveTo>
                  <a:lnTo>
                    <a:pt x="225" y="24"/>
                  </a:lnTo>
                  <a:lnTo>
                    <a:pt x="222" y="28"/>
                  </a:lnTo>
                  <a:lnTo>
                    <a:pt x="216" y="28"/>
                  </a:lnTo>
                  <a:lnTo>
                    <a:pt x="206" y="28"/>
                  </a:lnTo>
                  <a:lnTo>
                    <a:pt x="194" y="32"/>
                  </a:lnTo>
                  <a:lnTo>
                    <a:pt x="184" y="34"/>
                  </a:lnTo>
                  <a:lnTo>
                    <a:pt x="165" y="45"/>
                  </a:lnTo>
                  <a:lnTo>
                    <a:pt x="165" y="55"/>
                  </a:lnTo>
                  <a:lnTo>
                    <a:pt x="159" y="59"/>
                  </a:lnTo>
                  <a:lnTo>
                    <a:pt x="163" y="65"/>
                  </a:lnTo>
                  <a:lnTo>
                    <a:pt x="161" y="77"/>
                  </a:lnTo>
                  <a:lnTo>
                    <a:pt x="151" y="79"/>
                  </a:lnTo>
                  <a:lnTo>
                    <a:pt x="145" y="77"/>
                  </a:lnTo>
                  <a:lnTo>
                    <a:pt x="141" y="83"/>
                  </a:lnTo>
                  <a:lnTo>
                    <a:pt x="147" y="90"/>
                  </a:lnTo>
                  <a:lnTo>
                    <a:pt x="147" y="98"/>
                  </a:lnTo>
                  <a:lnTo>
                    <a:pt x="139" y="106"/>
                  </a:lnTo>
                  <a:lnTo>
                    <a:pt x="139" y="112"/>
                  </a:lnTo>
                  <a:lnTo>
                    <a:pt x="137" y="120"/>
                  </a:lnTo>
                  <a:lnTo>
                    <a:pt x="131" y="120"/>
                  </a:lnTo>
                  <a:lnTo>
                    <a:pt x="123" y="118"/>
                  </a:lnTo>
                  <a:lnTo>
                    <a:pt x="121" y="114"/>
                  </a:lnTo>
                  <a:lnTo>
                    <a:pt x="116" y="120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12" y="138"/>
                  </a:lnTo>
                  <a:lnTo>
                    <a:pt x="106" y="139"/>
                  </a:lnTo>
                  <a:lnTo>
                    <a:pt x="102" y="138"/>
                  </a:lnTo>
                  <a:lnTo>
                    <a:pt x="90" y="151"/>
                  </a:lnTo>
                  <a:lnTo>
                    <a:pt x="82" y="157"/>
                  </a:lnTo>
                  <a:lnTo>
                    <a:pt x="80" y="165"/>
                  </a:lnTo>
                  <a:lnTo>
                    <a:pt x="78" y="171"/>
                  </a:lnTo>
                  <a:lnTo>
                    <a:pt x="69" y="173"/>
                  </a:lnTo>
                  <a:lnTo>
                    <a:pt x="67" y="181"/>
                  </a:lnTo>
                  <a:lnTo>
                    <a:pt x="59" y="179"/>
                  </a:lnTo>
                  <a:lnTo>
                    <a:pt x="43" y="179"/>
                  </a:lnTo>
                  <a:lnTo>
                    <a:pt x="37" y="179"/>
                  </a:lnTo>
                  <a:lnTo>
                    <a:pt x="29" y="181"/>
                  </a:lnTo>
                  <a:lnTo>
                    <a:pt x="12" y="171"/>
                  </a:lnTo>
                  <a:lnTo>
                    <a:pt x="31" y="149"/>
                  </a:lnTo>
                  <a:lnTo>
                    <a:pt x="31" y="143"/>
                  </a:lnTo>
                  <a:lnTo>
                    <a:pt x="27" y="139"/>
                  </a:lnTo>
                  <a:lnTo>
                    <a:pt x="12" y="138"/>
                  </a:lnTo>
                  <a:lnTo>
                    <a:pt x="12" y="134"/>
                  </a:lnTo>
                  <a:lnTo>
                    <a:pt x="10" y="124"/>
                  </a:lnTo>
                  <a:lnTo>
                    <a:pt x="8" y="114"/>
                  </a:lnTo>
                  <a:lnTo>
                    <a:pt x="0" y="106"/>
                  </a:lnTo>
                  <a:lnTo>
                    <a:pt x="0" y="98"/>
                  </a:lnTo>
                  <a:lnTo>
                    <a:pt x="6" y="94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2" y="73"/>
                  </a:lnTo>
                  <a:lnTo>
                    <a:pt x="4" y="65"/>
                  </a:lnTo>
                  <a:lnTo>
                    <a:pt x="8" y="63"/>
                  </a:lnTo>
                  <a:lnTo>
                    <a:pt x="16" y="63"/>
                  </a:lnTo>
                  <a:lnTo>
                    <a:pt x="18" y="57"/>
                  </a:lnTo>
                  <a:lnTo>
                    <a:pt x="21" y="49"/>
                  </a:lnTo>
                  <a:lnTo>
                    <a:pt x="27" y="51"/>
                  </a:lnTo>
                  <a:lnTo>
                    <a:pt x="33" y="49"/>
                  </a:lnTo>
                  <a:lnTo>
                    <a:pt x="39" y="51"/>
                  </a:lnTo>
                  <a:lnTo>
                    <a:pt x="53" y="43"/>
                  </a:lnTo>
                  <a:lnTo>
                    <a:pt x="51" y="35"/>
                  </a:lnTo>
                  <a:lnTo>
                    <a:pt x="61" y="26"/>
                  </a:lnTo>
                  <a:lnTo>
                    <a:pt x="63" y="20"/>
                  </a:lnTo>
                  <a:lnTo>
                    <a:pt x="63" y="10"/>
                  </a:lnTo>
                  <a:lnTo>
                    <a:pt x="67" y="6"/>
                  </a:lnTo>
                  <a:lnTo>
                    <a:pt x="69" y="0"/>
                  </a:lnTo>
                  <a:lnTo>
                    <a:pt x="74" y="2"/>
                  </a:lnTo>
                  <a:lnTo>
                    <a:pt x="80" y="6"/>
                  </a:lnTo>
                  <a:lnTo>
                    <a:pt x="88" y="6"/>
                  </a:lnTo>
                  <a:lnTo>
                    <a:pt x="96" y="8"/>
                  </a:lnTo>
                  <a:lnTo>
                    <a:pt x="102" y="14"/>
                  </a:lnTo>
                  <a:lnTo>
                    <a:pt x="110" y="14"/>
                  </a:lnTo>
                  <a:lnTo>
                    <a:pt x="121" y="12"/>
                  </a:lnTo>
                  <a:lnTo>
                    <a:pt x="127" y="12"/>
                  </a:lnTo>
                  <a:lnTo>
                    <a:pt x="133" y="8"/>
                  </a:lnTo>
                  <a:lnTo>
                    <a:pt x="137" y="4"/>
                  </a:lnTo>
                  <a:lnTo>
                    <a:pt x="141" y="0"/>
                  </a:lnTo>
                  <a:lnTo>
                    <a:pt x="147" y="2"/>
                  </a:lnTo>
                  <a:lnTo>
                    <a:pt x="151" y="8"/>
                  </a:lnTo>
                  <a:lnTo>
                    <a:pt x="155" y="14"/>
                  </a:lnTo>
                  <a:lnTo>
                    <a:pt x="151" y="22"/>
                  </a:lnTo>
                  <a:lnTo>
                    <a:pt x="149" y="32"/>
                  </a:lnTo>
                  <a:lnTo>
                    <a:pt x="157" y="39"/>
                  </a:lnTo>
                  <a:lnTo>
                    <a:pt x="165" y="37"/>
                  </a:lnTo>
                  <a:lnTo>
                    <a:pt x="172" y="32"/>
                  </a:lnTo>
                  <a:lnTo>
                    <a:pt x="176" y="24"/>
                  </a:lnTo>
                  <a:lnTo>
                    <a:pt x="182" y="24"/>
                  </a:lnTo>
                  <a:lnTo>
                    <a:pt x="194" y="16"/>
                  </a:lnTo>
                  <a:lnTo>
                    <a:pt x="200" y="16"/>
                  </a:lnTo>
                  <a:lnTo>
                    <a:pt x="214" y="20"/>
                  </a:lnTo>
                  <a:lnTo>
                    <a:pt x="225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1" name="Google Shape;806;p9">
              <a:extLst>
                <a:ext uri="{FF2B5EF4-FFF2-40B4-BE49-F238E27FC236}">
                  <a16:creationId xmlns:a16="http://schemas.microsoft.com/office/drawing/2014/main" id="{10BBFCEA-AF02-524C-B98F-B7068630AE83}"/>
                </a:ext>
              </a:extLst>
            </p:cNvPr>
            <p:cNvSpPr/>
            <p:nvPr/>
          </p:nvSpPr>
          <p:spPr>
            <a:xfrm>
              <a:off x="7820758" y="2766126"/>
              <a:ext cx="404192" cy="325150"/>
            </a:xfrm>
            <a:custGeom>
              <a:avLst/>
              <a:gdLst/>
              <a:ahLst/>
              <a:cxnLst/>
              <a:rect l="l" t="t" r="r" b="b"/>
              <a:pathLst>
                <a:path w="225" h="181" extrusionOk="0">
                  <a:moveTo>
                    <a:pt x="225" y="16"/>
                  </a:moveTo>
                  <a:lnTo>
                    <a:pt x="225" y="24"/>
                  </a:lnTo>
                  <a:lnTo>
                    <a:pt x="222" y="28"/>
                  </a:lnTo>
                  <a:lnTo>
                    <a:pt x="216" y="28"/>
                  </a:lnTo>
                  <a:lnTo>
                    <a:pt x="206" y="28"/>
                  </a:lnTo>
                  <a:lnTo>
                    <a:pt x="194" y="32"/>
                  </a:lnTo>
                  <a:lnTo>
                    <a:pt x="184" y="34"/>
                  </a:lnTo>
                  <a:lnTo>
                    <a:pt x="165" y="45"/>
                  </a:lnTo>
                  <a:lnTo>
                    <a:pt x="165" y="55"/>
                  </a:lnTo>
                  <a:lnTo>
                    <a:pt x="159" y="59"/>
                  </a:lnTo>
                  <a:lnTo>
                    <a:pt x="163" y="65"/>
                  </a:lnTo>
                  <a:lnTo>
                    <a:pt x="161" y="77"/>
                  </a:lnTo>
                  <a:lnTo>
                    <a:pt x="151" y="79"/>
                  </a:lnTo>
                  <a:lnTo>
                    <a:pt x="145" y="77"/>
                  </a:lnTo>
                  <a:lnTo>
                    <a:pt x="141" y="83"/>
                  </a:lnTo>
                  <a:lnTo>
                    <a:pt x="147" y="90"/>
                  </a:lnTo>
                  <a:lnTo>
                    <a:pt x="147" y="98"/>
                  </a:lnTo>
                  <a:lnTo>
                    <a:pt x="139" y="106"/>
                  </a:lnTo>
                  <a:lnTo>
                    <a:pt x="139" y="112"/>
                  </a:lnTo>
                  <a:lnTo>
                    <a:pt x="137" y="120"/>
                  </a:lnTo>
                  <a:lnTo>
                    <a:pt x="131" y="120"/>
                  </a:lnTo>
                  <a:lnTo>
                    <a:pt x="123" y="118"/>
                  </a:lnTo>
                  <a:lnTo>
                    <a:pt x="121" y="114"/>
                  </a:lnTo>
                  <a:lnTo>
                    <a:pt x="116" y="120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12" y="138"/>
                  </a:lnTo>
                  <a:lnTo>
                    <a:pt x="106" y="139"/>
                  </a:lnTo>
                  <a:lnTo>
                    <a:pt x="102" y="138"/>
                  </a:lnTo>
                  <a:lnTo>
                    <a:pt x="90" y="151"/>
                  </a:lnTo>
                  <a:lnTo>
                    <a:pt x="82" y="157"/>
                  </a:lnTo>
                  <a:lnTo>
                    <a:pt x="80" y="165"/>
                  </a:lnTo>
                  <a:lnTo>
                    <a:pt x="78" y="171"/>
                  </a:lnTo>
                  <a:lnTo>
                    <a:pt x="69" y="173"/>
                  </a:lnTo>
                  <a:lnTo>
                    <a:pt x="67" y="181"/>
                  </a:lnTo>
                  <a:lnTo>
                    <a:pt x="59" y="179"/>
                  </a:lnTo>
                  <a:lnTo>
                    <a:pt x="43" y="179"/>
                  </a:lnTo>
                  <a:lnTo>
                    <a:pt x="37" y="179"/>
                  </a:lnTo>
                  <a:lnTo>
                    <a:pt x="29" y="181"/>
                  </a:lnTo>
                  <a:lnTo>
                    <a:pt x="12" y="171"/>
                  </a:lnTo>
                  <a:lnTo>
                    <a:pt x="31" y="149"/>
                  </a:lnTo>
                  <a:lnTo>
                    <a:pt x="31" y="143"/>
                  </a:lnTo>
                  <a:lnTo>
                    <a:pt x="27" y="139"/>
                  </a:lnTo>
                  <a:lnTo>
                    <a:pt x="12" y="138"/>
                  </a:lnTo>
                  <a:lnTo>
                    <a:pt x="12" y="134"/>
                  </a:lnTo>
                  <a:lnTo>
                    <a:pt x="10" y="124"/>
                  </a:lnTo>
                  <a:lnTo>
                    <a:pt x="8" y="114"/>
                  </a:lnTo>
                  <a:lnTo>
                    <a:pt x="0" y="106"/>
                  </a:lnTo>
                  <a:lnTo>
                    <a:pt x="0" y="98"/>
                  </a:lnTo>
                  <a:lnTo>
                    <a:pt x="6" y="94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2" y="73"/>
                  </a:lnTo>
                  <a:lnTo>
                    <a:pt x="4" y="65"/>
                  </a:lnTo>
                  <a:lnTo>
                    <a:pt x="8" y="63"/>
                  </a:lnTo>
                  <a:lnTo>
                    <a:pt x="16" y="63"/>
                  </a:lnTo>
                  <a:lnTo>
                    <a:pt x="18" y="57"/>
                  </a:lnTo>
                  <a:lnTo>
                    <a:pt x="21" y="49"/>
                  </a:lnTo>
                  <a:lnTo>
                    <a:pt x="27" y="51"/>
                  </a:lnTo>
                  <a:lnTo>
                    <a:pt x="33" y="49"/>
                  </a:lnTo>
                  <a:lnTo>
                    <a:pt x="39" y="51"/>
                  </a:lnTo>
                  <a:lnTo>
                    <a:pt x="53" y="43"/>
                  </a:lnTo>
                  <a:lnTo>
                    <a:pt x="51" y="35"/>
                  </a:lnTo>
                  <a:lnTo>
                    <a:pt x="61" y="26"/>
                  </a:lnTo>
                  <a:lnTo>
                    <a:pt x="63" y="20"/>
                  </a:lnTo>
                  <a:lnTo>
                    <a:pt x="63" y="10"/>
                  </a:lnTo>
                  <a:lnTo>
                    <a:pt x="67" y="6"/>
                  </a:lnTo>
                  <a:lnTo>
                    <a:pt x="69" y="0"/>
                  </a:lnTo>
                  <a:lnTo>
                    <a:pt x="74" y="2"/>
                  </a:lnTo>
                  <a:lnTo>
                    <a:pt x="80" y="6"/>
                  </a:lnTo>
                  <a:lnTo>
                    <a:pt x="88" y="6"/>
                  </a:lnTo>
                  <a:lnTo>
                    <a:pt x="96" y="8"/>
                  </a:lnTo>
                  <a:lnTo>
                    <a:pt x="102" y="14"/>
                  </a:lnTo>
                  <a:lnTo>
                    <a:pt x="110" y="14"/>
                  </a:lnTo>
                  <a:lnTo>
                    <a:pt x="121" y="12"/>
                  </a:lnTo>
                  <a:lnTo>
                    <a:pt x="127" y="12"/>
                  </a:lnTo>
                  <a:lnTo>
                    <a:pt x="133" y="8"/>
                  </a:lnTo>
                  <a:lnTo>
                    <a:pt x="137" y="4"/>
                  </a:lnTo>
                  <a:lnTo>
                    <a:pt x="141" y="0"/>
                  </a:lnTo>
                  <a:lnTo>
                    <a:pt x="147" y="2"/>
                  </a:lnTo>
                  <a:lnTo>
                    <a:pt x="151" y="8"/>
                  </a:lnTo>
                  <a:lnTo>
                    <a:pt x="155" y="14"/>
                  </a:lnTo>
                  <a:lnTo>
                    <a:pt x="151" y="22"/>
                  </a:lnTo>
                  <a:lnTo>
                    <a:pt x="149" y="32"/>
                  </a:lnTo>
                  <a:lnTo>
                    <a:pt x="157" y="39"/>
                  </a:lnTo>
                  <a:lnTo>
                    <a:pt x="165" y="37"/>
                  </a:lnTo>
                  <a:lnTo>
                    <a:pt x="172" y="32"/>
                  </a:lnTo>
                  <a:lnTo>
                    <a:pt x="176" y="24"/>
                  </a:lnTo>
                  <a:lnTo>
                    <a:pt x="182" y="24"/>
                  </a:lnTo>
                  <a:lnTo>
                    <a:pt x="194" y="16"/>
                  </a:lnTo>
                  <a:lnTo>
                    <a:pt x="200" y="16"/>
                  </a:lnTo>
                  <a:lnTo>
                    <a:pt x="214" y="20"/>
                  </a:lnTo>
                  <a:lnTo>
                    <a:pt x="225" y="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2" name="Google Shape;807;p9">
              <a:extLst>
                <a:ext uri="{FF2B5EF4-FFF2-40B4-BE49-F238E27FC236}">
                  <a16:creationId xmlns:a16="http://schemas.microsoft.com/office/drawing/2014/main" id="{5BA228FC-CC23-F84A-95FB-8F9F82B5D165}"/>
                </a:ext>
              </a:extLst>
            </p:cNvPr>
            <p:cNvSpPr/>
            <p:nvPr/>
          </p:nvSpPr>
          <p:spPr>
            <a:xfrm>
              <a:off x="4093217" y="3612233"/>
              <a:ext cx="25150" cy="10778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1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3" y="1"/>
                    <a:pt x="7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3" name="Google Shape;808;p9">
              <a:extLst>
                <a:ext uri="{FF2B5EF4-FFF2-40B4-BE49-F238E27FC236}">
                  <a16:creationId xmlns:a16="http://schemas.microsoft.com/office/drawing/2014/main" id="{B9E267A3-1D2C-B94A-9FDC-B0C46C0EDDD2}"/>
                </a:ext>
              </a:extLst>
            </p:cNvPr>
            <p:cNvSpPr/>
            <p:nvPr/>
          </p:nvSpPr>
          <p:spPr>
            <a:xfrm>
              <a:off x="4093217" y="3612233"/>
              <a:ext cx="25150" cy="10778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1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3" y="1"/>
                    <a:pt x="7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4" name="Google Shape;809;p9">
              <a:extLst>
                <a:ext uri="{FF2B5EF4-FFF2-40B4-BE49-F238E27FC236}">
                  <a16:creationId xmlns:a16="http://schemas.microsoft.com/office/drawing/2014/main" id="{55150F1E-FC0B-8143-AC1A-E8329EC79349}"/>
                </a:ext>
              </a:extLst>
            </p:cNvPr>
            <p:cNvSpPr/>
            <p:nvPr/>
          </p:nvSpPr>
          <p:spPr>
            <a:xfrm>
              <a:off x="4100403" y="3644569"/>
              <a:ext cx="7186" cy="10778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0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5" name="Google Shape;810;p9">
              <a:extLst>
                <a:ext uri="{FF2B5EF4-FFF2-40B4-BE49-F238E27FC236}">
                  <a16:creationId xmlns:a16="http://schemas.microsoft.com/office/drawing/2014/main" id="{469E4563-C8FC-5F49-8100-EE7EB0672119}"/>
                </a:ext>
              </a:extLst>
            </p:cNvPr>
            <p:cNvSpPr/>
            <p:nvPr/>
          </p:nvSpPr>
          <p:spPr>
            <a:xfrm>
              <a:off x="4100403" y="3644569"/>
              <a:ext cx="7186" cy="10778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0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6" name="Google Shape;811;p9">
              <a:extLst>
                <a:ext uri="{FF2B5EF4-FFF2-40B4-BE49-F238E27FC236}">
                  <a16:creationId xmlns:a16="http://schemas.microsoft.com/office/drawing/2014/main" id="{E784297E-0CC7-0046-BF33-01852A05D63A}"/>
                </a:ext>
              </a:extLst>
            </p:cNvPr>
            <p:cNvSpPr/>
            <p:nvPr/>
          </p:nvSpPr>
          <p:spPr>
            <a:xfrm>
              <a:off x="4114774" y="3675107"/>
              <a:ext cx="14371" cy="14371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cubicBezTo>
                    <a:pt x="1" y="1"/>
                    <a:pt x="1" y="2"/>
                    <a:pt x="1" y="3"/>
                  </a:cubicBezTo>
                  <a:cubicBezTo>
                    <a:pt x="1" y="3"/>
                    <a:pt x="3" y="4"/>
                    <a:pt x="3" y="4"/>
                  </a:cubicBezTo>
                  <a:cubicBezTo>
                    <a:pt x="3" y="2"/>
                    <a:pt x="4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7" name="Google Shape;812;p9">
              <a:extLst>
                <a:ext uri="{FF2B5EF4-FFF2-40B4-BE49-F238E27FC236}">
                  <a16:creationId xmlns:a16="http://schemas.microsoft.com/office/drawing/2014/main" id="{F1763D2B-1E7C-4D4D-93D5-5177CA6C6CAE}"/>
                </a:ext>
              </a:extLst>
            </p:cNvPr>
            <p:cNvSpPr/>
            <p:nvPr/>
          </p:nvSpPr>
          <p:spPr>
            <a:xfrm>
              <a:off x="4114774" y="3675107"/>
              <a:ext cx="14371" cy="14371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cubicBezTo>
                    <a:pt x="1" y="1"/>
                    <a:pt x="1" y="2"/>
                    <a:pt x="1" y="3"/>
                  </a:cubicBezTo>
                  <a:cubicBezTo>
                    <a:pt x="1" y="3"/>
                    <a:pt x="3" y="4"/>
                    <a:pt x="3" y="4"/>
                  </a:cubicBezTo>
                  <a:cubicBezTo>
                    <a:pt x="3" y="2"/>
                    <a:pt x="4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8" name="Google Shape;813;p9">
              <a:extLst>
                <a:ext uri="{FF2B5EF4-FFF2-40B4-BE49-F238E27FC236}">
                  <a16:creationId xmlns:a16="http://schemas.microsoft.com/office/drawing/2014/main" id="{55005A7E-7AFB-D048-989C-460F7BE4AAEF}"/>
                </a:ext>
              </a:extLst>
            </p:cNvPr>
            <p:cNvSpPr/>
            <p:nvPr/>
          </p:nvSpPr>
          <p:spPr>
            <a:xfrm>
              <a:off x="4152498" y="3732592"/>
              <a:ext cx="10778" cy="10778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9" name="Google Shape;814;p9">
              <a:extLst>
                <a:ext uri="{FF2B5EF4-FFF2-40B4-BE49-F238E27FC236}">
                  <a16:creationId xmlns:a16="http://schemas.microsoft.com/office/drawing/2014/main" id="{7B99000A-E56F-1144-A896-FBA2BE3B6B48}"/>
                </a:ext>
              </a:extLst>
            </p:cNvPr>
            <p:cNvSpPr/>
            <p:nvPr/>
          </p:nvSpPr>
          <p:spPr>
            <a:xfrm>
              <a:off x="4152498" y="3732592"/>
              <a:ext cx="10778" cy="10778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360" name="Google Shape;815;p9">
            <a:extLst>
              <a:ext uri="{FF2B5EF4-FFF2-40B4-BE49-F238E27FC236}">
                <a16:creationId xmlns:a16="http://schemas.microsoft.com/office/drawing/2014/main" id="{188C4812-F580-6440-950E-622E80E47E20}"/>
              </a:ext>
            </a:extLst>
          </p:cNvPr>
          <p:cNvGrpSpPr/>
          <p:nvPr/>
        </p:nvGrpSpPr>
        <p:grpSpPr>
          <a:xfrm>
            <a:off x="4027199" y="1658673"/>
            <a:ext cx="1212220" cy="1052417"/>
            <a:chOff x="3007003" y="1415314"/>
            <a:chExt cx="1212220" cy="1052417"/>
          </a:xfrm>
        </p:grpSpPr>
        <p:grpSp>
          <p:nvGrpSpPr>
            <p:cNvPr id="361" name="Google Shape;816;p9">
              <a:extLst>
                <a:ext uri="{FF2B5EF4-FFF2-40B4-BE49-F238E27FC236}">
                  <a16:creationId xmlns:a16="http://schemas.microsoft.com/office/drawing/2014/main" id="{7FBF6640-8698-594C-B5A6-A1E4FA90A411}"/>
                </a:ext>
              </a:extLst>
            </p:cNvPr>
            <p:cNvGrpSpPr/>
            <p:nvPr/>
          </p:nvGrpSpPr>
          <p:grpSpPr>
            <a:xfrm>
              <a:off x="3007003" y="1415314"/>
              <a:ext cx="1212220" cy="1052417"/>
              <a:chOff x="2267720" y="3621974"/>
              <a:chExt cx="1094533" cy="950244"/>
            </a:xfrm>
          </p:grpSpPr>
          <p:sp>
            <p:nvSpPr>
              <p:cNvPr id="363" name="Google Shape;817;p9">
                <a:extLst>
                  <a:ext uri="{FF2B5EF4-FFF2-40B4-BE49-F238E27FC236}">
                    <a16:creationId xmlns:a16="http://schemas.microsoft.com/office/drawing/2014/main" id="{FDEED219-7B51-1644-B5E5-AD7959D4F82F}"/>
                  </a:ext>
                </a:extLst>
              </p:cNvPr>
              <p:cNvSpPr/>
              <p:nvPr/>
            </p:nvSpPr>
            <p:spPr>
              <a:xfrm>
                <a:off x="2498148" y="3796653"/>
                <a:ext cx="625037" cy="625037"/>
              </a:xfrm>
              <a:prstGeom prst="ellipse">
                <a:avLst/>
              </a:prstGeom>
              <a:solidFill>
                <a:schemeClr val="lt1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444500" dist="38100" dir="5400000" algn="t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grpSp>
            <p:nvGrpSpPr>
              <p:cNvPr id="364" name="Google Shape;818;p9">
                <a:extLst>
                  <a:ext uri="{FF2B5EF4-FFF2-40B4-BE49-F238E27FC236}">
                    <a16:creationId xmlns:a16="http://schemas.microsoft.com/office/drawing/2014/main" id="{390686E1-E587-F64E-973A-42781721A93B}"/>
                  </a:ext>
                </a:extLst>
              </p:cNvPr>
              <p:cNvGrpSpPr/>
              <p:nvPr/>
            </p:nvGrpSpPr>
            <p:grpSpPr>
              <a:xfrm>
                <a:off x="2267720" y="3621974"/>
                <a:ext cx="1094533" cy="950244"/>
                <a:chOff x="1057973" y="3203977"/>
                <a:chExt cx="1373708" cy="1192616"/>
              </a:xfrm>
            </p:grpSpPr>
            <p:graphicFrame>
              <p:nvGraphicFramePr>
                <p:cNvPr id="365" name="Google Shape;819;p9">
                  <a:extLst>
                    <a:ext uri="{FF2B5EF4-FFF2-40B4-BE49-F238E27FC236}">
                      <a16:creationId xmlns:a16="http://schemas.microsoft.com/office/drawing/2014/main" id="{FDB83A8F-AB4D-E14A-8EAB-30D6F2109E37}"/>
                    </a:ext>
                  </a:extLst>
                </p:cNvPr>
                <p:cNvGraphicFramePr/>
                <p:nvPr>
                  <p:extLst>
                    <p:ext uri="{D42A27DB-BD31-4B8C-83A1-F6EECF244321}">
                      <p14:modId xmlns:p14="http://schemas.microsoft.com/office/powerpoint/2010/main" val="3741657893"/>
                    </p:ext>
                  </p:extLst>
                </p:nvPr>
              </p:nvGraphicFramePr>
              <p:xfrm>
                <a:off x="1057973" y="3203977"/>
                <a:ext cx="1373708" cy="119261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366" name="Google Shape;820;p9">
                  <a:extLst>
                    <a:ext uri="{FF2B5EF4-FFF2-40B4-BE49-F238E27FC236}">
                      <a16:creationId xmlns:a16="http://schemas.microsoft.com/office/drawing/2014/main" id="{39AD098E-27C6-2844-9478-761D45F482D6}"/>
                    </a:ext>
                  </a:extLst>
                </p:cNvPr>
                <p:cNvSpPr/>
                <p:nvPr/>
              </p:nvSpPr>
              <p:spPr>
                <a:xfrm rot="10800000">
                  <a:off x="1660179" y="4211696"/>
                  <a:ext cx="169295" cy="145945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</p:grpSp>
        <p:sp>
          <p:nvSpPr>
            <p:cNvPr id="362" name="Google Shape;821;p9">
              <a:extLst>
                <a:ext uri="{FF2B5EF4-FFF2-40B4-BE49-F238E27FC236}">
                  <a16:creationId xmlns:a16="http://schemas.microsoft.com/office/drawing/2014/main" id="{AD2229F6-31D6-DC47-865A-9A778D78EB37}"/>
                </a:ext>
              </a:extLst>
            </p:cNvPr>
            <p:cNvSpPr/>
            <p:nvPr/>
          </p:nvSpPr>
          <p:spPr>
            <a:xfrm>
              <a:off x="3304134" y="1790201"/>
              <a:ext cx="617958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dk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70%</a:t>
              </a:r>
              <a:endParaRPr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367" name="Google Shape;822;p9">
            <a:extLst>
              <a:ext uri="{FF2B5EF4-FFF2-40B4-BE49-F238E27FC236}">
                <a16:creationId xmlns:a16="http://schemas.microsoft.com/office/drawing/2014/main" id="{17AD85A2-8CBD-A048-8D68-AD7152BA46EF}"/>
              </a:ext>
            </a:extLst>
          </p:cNvPr>
          <p:cNvGrpSpPr/>
          <p:nvPr/>
        </p:nvGrpSpPr>
        <p:grpSpPr>
          <a:xfrm>
            <a:off x="8618576" y="2392268"/>
            <a:ext cx="1212220" cy="1052416"/>
            <a:chOff x="6251283" y="1808337"/>
            <a:chExt cx="1212220" cy="1052416"/>
          </a:xfrm>
        </p:grpSpPr>
        <p:grpSp>
          <p:nvGrpSpPr>
            <p:cNvPr id="368" name="Google Shape;823;p9">
              <a:extLst>
                <a:ext uri="{FF2B5EF4-FFF2-40B4-BE49-F238E27FC236}">
                  <a16:creationId xmlns:a16="http://schemas.microsoft.com/office/drawing/2014/main" id="{1C8E6B89-BDE6-7145-A291-93BEF1BED015}"/>
                </a:ext>
              </a:extLst>
            </p:cNvPr>
            <p:cNvGrpSpPr/>
            <p:nvPr/>
          </p:nvGrpSpPr>
          <p:grpSpPr>
            <a:xfrm>
              <a:off x="6251283" y="1808337"/>
              <a:ext cx="1212220" cy="1052416"/>
              <a:chOff x="2267720" y="3621971"/>
              <a:chExt cx="1094533" cy="950243"/>
            </a:xfrm>
          </p:grpSpPr>
          <p:sp>
            <p:nvSpPr>
              <p:cNvPr id="370" name="Google Shape;824;p9">
                <a:extLst>
                  <a:ext uri="{FF2B5EF4-FFF2-40B4-BE49-F238E27FC236}">
                    <a16:creationId xmlns:a16="http://schemas.microsoft.com/office/drawing/2014/main" id="{7BBED4AB-BAB6-3241-8392-405A1615136A}"/>
                  </a:ext>
                </a:extLst>
              </p:cNvPr>
              <p:cNvSpPr/>
              <p:nvPr/>
            </p:nvSpPr>
            <p:spPr>
              <a:xfrm>
                <a:off x="2498148" y="3796653"/>
                <a:ext cx="625037" cy="625037"/>
              </a:xfrm>
              <a:prstGeom prst="ellipse">
                <a:avLst/>
              </a:prstGeom>
              <a:solidFill>
                <a:schemeClr val="lt1"/>
              </a:solidFill>
              <a:ln w="25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469900" dist="38100" dir="5400000" algn="t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grpSp>
            <p:nvGrpSpPr>
              <p:cNvPr id="371" name="Google Shape;825;p9">
                <a:extLst>
                  <a:ext uri="{FF2B5EF4-FFF2-40B4-BE49-F238E27FC236}">
                    <a16:creationId xmlns:a16="http://schemas.microsoft.com/office/drawing/2014/main" id="{3F700389-5E64-C740-9FC3-2165B67D9434}"/>
                  </a:ext>
                </a:extLst>
              </p:cNvPr>
              <p:cNvGrpSpPr/>
              <p:nvPr/>
            </p:nvGrpSpPr>
            <p:grpSpPr>
              <a:xfrm>
                <a:off x="2267720" y="3621971"/>
                <a:ext cx="1094533" cy="950243"/>
                <a:chOff x="1057973" y="3203974"/>
                <a:chExt cx="1373708" cy="1192615"/>
              </a:xfrm>
            </p:grpSpPr>
            <p:graphicFrame>
              <p:nvGraphicFramePr>
                <p:cNvPr id="372" name="Google Shape;826;p9">
                  <a:extLst>
                    <a:ext uri="{FF2B5EF4-FFF2-40B4-BE49-F238E27FC236}">
                      <a16:creationId xmlns:a16="http://schemas.microsoft.com/office/drawing/2014/main" id="{7BB5A761-E0C5-3E45-8611-0E96FE01BAC0}"/>
                    </a:ext>
                  </a:extLst>
                </p:cNvPr>
                <p:cNvGraphicFramePr/>
                <p:nvPr>
                  <p:extLst>
                    <p:ext uri="{D42A27DB-BD31-4B8C-83A1-F6EECF244321}">
                      <p14:modId xmlns:p14="http://schemas.microsoft.com/office/powerpoint/2010/main" val="4012971723"/>
                    </p:ext>
                  </p:extLst>
                </p:nvPr>
              </p:nvGraphicFramePr>
              <p:xfrm>
                <a:off x="1057973" y="3203974"/>
                <a:ext cx="1373708" cy="119261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373" name="Google Shape;827;p9">
                  <a:extLst>
                    <a:ext uri="{FF2B5EF4-FFF2-40B4-BE49-F238E27FC236}">
                      <a16:creationId xmlns:a16="http://schemas.microsoft.com/office/drawing/2014/main" id="{6FDFB6DE-93D9-6F44-9022-B61950294604}"/>
                    </a:ext>
                  </a:extLst>
                </p:cNvPr>
                <p:cNvSpPr/>
                <p:nvPr/>
              </p:nvSpPr>
              <p:spPr>
                <a:xfrm rot="10800000">
                  <a:off x="1660179" y="4211696"/>
                  <a:ext cx="169295" cy="145945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8D8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00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endParaRPr>
                </a:p>
              </p:txBody>
            </p:sp>
          </p:grpSp>
        </p:grpSp>
        <p:sp>
          <p:nvSpPr>
            <p:cNvPr id="369" name="Google Shape;828;p9">
              <a:extLst>
                <a:ext uri="{FF2B5EF4-FFF2-40B4-BE49-F238E27FC236}">
                  <a16:creationId xmlns:a16="http://schemas.microsoft.com/office/drawing/2014/main" id="{69EDD90F-CD99-454B-B218-48ED3E206AEA}"/>
                </a:ext>
              </a:extLst>
            </p:cNvPr>
            <p:cNvSpPr/>
            <p:nvPr/>
          </p:nvSpPr>
          <p:spPr>
            <a:xfrm>
              <a:off x="6548414" y="2183226"/>
              <a:ext cx="617958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dirty="0">
                  <a:solidFill>
                    <a:schemeClr val="dk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  <a:sym typeface="Century Gothic"/>
                </a:rPr>
                <a:t>40%</a:t>
              </a:r>
              <a:endParaRPr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374" name="CuadroTexto 373">
            <a:extLst>
              <a:ext uri="{FF2B5EF4-FFF2-40B4-BE49-F238E27FC236}">
                <a16:creationId xmlns:a16="http://schemas.microsoft.com/office/drawing/2014/main" id="{393BD0AE-73AB-6F4E-9990-A589CE93FB71}"/>
              </a:ext>
            </a:extLst>
          </p:cNvPr>
          <p:cNvSpPr txBox="1"/>
          <p:nvPr/>
        </p:nvSpPr>
        <p:spPr>
          <a:xfrm>
            <a:off x="638753" y="1256660"/>
            <a:ext cx="2884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World</a:t>
            </a:r>
            <a:r>
              <a:rPr lang="es-E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8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Map</a:t>
            </a:r>
            <a:endParaRPr lang="es-ES" sz="28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75" name="CuadroTexto 374">
            <a:extLst>
              <a:ext uri="{FF2B5EF4-FFF2-40B4-BE49-F238E27FC236}">
                <a16:creationId xmlns:a16="http://schemas.microsoft.com/office/drawing/2014/main" id="{1BFC5939-CDA6-BD48-9E1B-3FFCB6FFAB96}"/>
              </a:ext>
            </a:extLst>
          </p:cNvPr>
          <p:cNvSpPr txBox="1"/>
          <p:nvPr/>
        </p:nvSpPr>
        <p:spPr>
          <a:xfrm>
            <a:off x="638754" y="1913845"/>
            <a:ext cx="2136251" cy="2143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sz="1000" dirty="0">
              <a:solidFill>
                <a:schemeClr val="tx2">
                  <a:lumMod val="20000"/>
                  <a:lumOff val="8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Nam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diam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metus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accumsan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imperdiet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vitae,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malesuada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id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Cras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ultricies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urna in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augue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dictum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et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ultricies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Maecenas</a:t>
            </a:r>
            <a:r>
              <a:rPr lang="es-ES" sz="1000" dirty="0">
                <a:solidFill>
                  <a:schemeClr val="tx2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 vehicula odio.</a:t>
            </a:r>
          </a:p>
        </p:txBody>
      </p:sp>
      <p:sp>
        <p:nvSpPr>
          <p:cNvPr id="376" name="Rectángulo redondeado 375">
            <a:extLst>
              <a:ext uri="{FF2B5EF4-FFF2-40B4-BE49-F238E27FC236}">
                <a16:creationId xmlns:a16="http://schemas.microsoft.com/office/drawing/2014/main" id="{CF1C9BD4-53ED-884D-A688-C18AF2556A70}"/>
              </a:ext>
            </a:extLst>
          </p:cNvPr>
          <p:cNvSpPr/>
          <p:nvPr/>
        </p:nvSpPr>
        <p:spPr>
          <a:xfrm>
            <a:off x="759776" y="5670006"/>
            <a:ext cx="584929" cy="581159"/>
          </a:xfrm>
          <a:prstGeom prst="roundRect">
            <a:avLst>
              <a:gd name="adj" fmla="val 15082"/>
            </a:avLst>
          </a:prstGeom>
          <a:solidFill>
            <a:schemeClr val="accent2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7" name="Rectángulo redondeado 376">
            <a:extLst>
              <a:ext uri="{FF2B5EF4-FFF2-40B4-BE49-F238E27FC236}">
                <a16:creationId xmlns:a16="http://schemas.microsoft.com/office/drawing/2014/main" id="{9DC78506-6EAC-5B45-B082-74E99BF92C32}"/>
              </a:ext>
            </a:extLst>
          </p:cNvPr>
          <p:cNvSpPr/>
          <p:nvPr/>
        </p:nvSpPr>
        <p:spPr>
          <a:xfrm>
            <a:off x="759776" y="4787541"/>
            <a:ext cx="584929" cy="581159"/>
          </a:xfrm>
          <a:prstGeom prst="roundRect">
            <a:avLst>
              <a:gd name="adj" fmla="val 15082"/>
            </a:avLst>
          </a:prstGeom>
          <a:solidFill>
            <a:schemeClr val="accent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78" name="Google Shape;1728;p33">
            <a:extLst>
              <a:ext uri="{FF2B5EF4-FFF2-40B4-BE49-F238E27FC236}">
                <a16:creationId xmlns:a16="http://schemas.microsoft.com/office/drawing/2014/main" id="{54A0D6A6-4B93-F346-BFD0-8399AA2B56EF}"/>
              </a:ext>
            </a:extLst>
          </p:cNvPr>
          <p:cNvSpPr txBox="1"/>
          <p:nvPr/>
        </p:nvSpPr>
        <p:spPr>
          <a:xfrm>
            <a:off x="1536692" y="4835746"/>
            <a:ext cx="2431010" cy="453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Data </a:t>
            </a:r>
            <a:r>
              <a:rPr lang="es-ES" sz="14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Name</a:t>
            </a:r>
            <a:endParaRPr sz="20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Praesent</a:t>
            </a:r>
            <a:r>
              <a:rPr lang="en-US" sz="10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non </a:t>
            </a:r>
            <a:r>
              <a:rPr lang="en-US" sz="10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commodo</a:t>
            </a:r>
            <a:r>
              <a:rPr lang="en-US" sz="10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0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dignissim</a:t>
            </a:r>
            <a:r>
              <a:rPr lang="en-US" sz="10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.</a:t>
            </a:r>
            <a:endParaRPr sz="2400" dirty="0">
              <a:solidFill>
                <a:schemeClr val="tx2">
                  <a:lumMod val="40000"/>
                  <a:lumOff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79" name="Google Shape;1728;p33">
            <a:extLst>
              <a:ext uri="{FF2B5EF4-FFF2-40B4-BE49-F238E27FC236}">
                <a16:creationId xmlns:a16="http://schemas.microsoft.com/office/drawing/2014/main" id="{3B553961-10E3-384D-BB1A-FE73ABEC9B2C}"/>
              </a:ext>
            </a:extLst>
          </p:cNvPr>
          <p:cNvSpPr txBox="1"/>
          <p:nvPr/>
        </p:nvSpPr>
        <p:spPr>
          <a:xfrm>
            <a:off x="1536692" y="5720756"/>
            <a:ext cx="2431010" cy="453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Data </a:t>
            </a:r>
            <a:r>
              <a:rPr lang="es-ES" sz="1400" dirty="0" err="1">
                <a:solidFill>
                  <a:schemeClr val="bg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Name</a:t>
            </a:r>
            <a:endParaRPr sz="2000" dirty="0">
              <a:solidFill>
                <a:schemeClr val="bg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0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Praesent</a:t>
            </a:r>
            <a:r>
              <a:rPr lang="en-US" sz="10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non ante  </a:t>
            </a:r>
            <a:r>
              <a:rPr lang="en-US" sz="10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commodo</a:t>
            </a:r>
            <a:r>
              <a:rPr lang="en-US" sz="10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 </a:t>
            </a:r>
            <a:r>
              <a:rPr lang="en-US" sz="10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dignissim</a:t>
            </a:r>
            <a:r>
              <a:rPr lang="en-US" sz="1000" dirty="0">
                <a:solidFill>
                  <a:schemeClr val="tx2">
                    <a:lumMod val="40000"/>
                    <a:lumOff val="6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entury Gothic"/>
              </a:rPr>
              <a:t>.</a:t>
            </a:r>
            <a:endParaRPr sz="2400" dirty="0">
              <a:solidFill>
                <a:schemeClr val="tx2">
                  <a:lumMod val="40000"/>
                  <a:lumOff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80" name="CuadroTexto 379">
            <a:extLst>
              <a:ext uri="{FF2B5EF4-FFF2-40B4-BE49-F238E27FC236}">
                <a16:creationId xmlns:a16="http://schemas.microsoft.com/office/drawing/2014/main" id="{8A7E79A8-AE3C-4343-B696-29A4FC46BE6A}"/>
              </a:ext>
            </a:extLst>
          </p:cNvPr>
          <p:cNvSpPr txBox="1"/>
          <p:nvPr/>
        </p:nvSpPr>
        <p:spPr>
          <a:xfrm>
            <a:off x="638753" y="848527"/>
            <a:ext cx="1341118" cy="276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VECTOR MAP</a:t>
            </a:r>
          </a:p>
        </p:txBody>
      </p:sp>
      <p:pic>
        <p:nvPicPr>
          <p:cNvPr id="381" name="Gráfico 380">
            <a:extLst>
              <a:ext uri="{FF2B5EF4-FFF2-40B4-BE49-F238E27FC236}">
                <a16:creationId xmlns:a16="http://schemas.microsoft.com/office/drawing/2014/main" id="{AD986732-D38D-FD46-800B-E0C8C6873A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3065" y="5788566"/>
            <a:ext cx="318350" cy="318350"/>
          </a:xfrm>
          <a:prstGeom prst="rect">
            <a:avLst/>
          </a:prstGeom>
        </p:spPr>
      </p:pic>
      <p:pic>
        <p:nvPicPr>
          <p:cNvPr id="383" name="Gráfico 382">
            <a:extLst>
              <a:ext uri="{FF2B5EF4-FFF2-40B4-BE49-F238E27FC236}">
                <a16:creationId xmlns:a16="http://schemas.microsoft.com/office/drawing/2014/main" id="{10C1C91D-05F8-094F-998A-DD8E2FC1DC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7940" y="4963820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6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34B02D8C-2FC9-D842-A4CF-C5B5D2FCA5A0}"/>
              </a:ext>
            </a:extLst>
          </p:cNvPr>
          <p:cNvSpPr/>
          <p:nvPr/>
        </p:nvSpPr>
        <p:spPr>
          <a:xfrm>
            <a:off x="0" y="2319"/>
            <a:ext cx="12192000" cy="3197752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redondeado 1">
            <a:extLst>
              <a:ext uri="{FF2B5EF4-FFF2-40B4-BE49-F238E27FC236}">
                <a16:creationId xmlns:a16="http://schemas.microsoft.com/office/drawing/2014/main" id="{50A926F8-E27A-DB44-8735-084535BACE77}"/>
              </a:ext>
            </a:extLst>
          </p:cNvPr>
          <p:cNvSpPr/>
          <p:nvPr/>
        </p:nvSpPr>
        <p:spPr>
          <a:xfrm>
            <a:off x="563095" y="1840027"/>
            <a:ext cx="3492070" cy="4547326"/>
          </a:xfrm>
          <a:prstGeom prst="roundRect">
            <a:avLst>
              <a:gd name="adj" fmla="val 2554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4A576A0B-A9C3-DD44-B530-6304382CC2E3}"/>
              </a:ext>
            </a:extLst>
          </p:cNvPr>
          <p:cNvSpPr/>
          <p:nvPr/>
        </p:nvSpPr>
        <p:spPr>
          <a:xfrm>
            <a:off x="1362937" y="2999895"/>
            <a:ext cx="1739401" cy="1739401"/>
          </a:xfrm>
          <a:prstGeom prst="ellipse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5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</a:t>
            </a:r>
            <a:r>
              <a:rPr lang="en-US" sz="2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en-US" sz="200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 defTabSz="941755"/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+5%</a:t>
            </a:r>
          </a:p>
        </p:txBody>
      </p:sp>
      <p:sp>
        <p:nvSpPr>
          <p:cNvPr id="4" name="Arc 4">
            <a:extLst>
              <a:ext uri="{FF2B5EF4-FFF2-40B4-BE49-F238E27FC236}">
                <a16:creationId xmlns:a16="http://schemas.microsoft.com/office/drawing/2014/main" id="{D3B34246-ADA5-FD47-AD00-EED28F85C9CB}"/>
              </a:ext>
            </a:extLst>
          </p:cNvPr>
          <p:cNvSpPr/>
          <p:nvPr/>
        </p:nvSpPr>
        <p:spPr>
          <a:xfrm>
            <a:off x="1362937" y="2999895"/>
            <a:ext cx="1739401" cy="1739401"/>
          </a:xfrm>
          <a:prstGeom prst="arc">
            <a:avLst>
              <a:gd name="adj1" fmla="val 16262460"/>
              <a:gd name="adj2" fmla="val 20428938"/>
            </a:avLst>
          </a:prstGeom>
          <a:noFill/>
          <a:ln w="57150" cap="rnd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FDF1D8A-3E6D-5F47-8D0F-E9438557F69C}"/>
              </a:ext>
            </a:extLst>
          </p:cNvPr>
          <p:cNvSpPr txBox="1"/>
          <p:nvPr/>
        </p:nvSpPr>
        <p:spPr>
          <a:xfrm>
            <a:off x="563095" y="2437323"/>
            <a:ext cx="3492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es-ES" sz="20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3206695-2386-0A4B-B767-3BA20CBFF57F}"/>
              </a:ext>
            </a:extLst>
          </p:cNvPr>
          <p:cNvSpPr txBox="1"/>
          <p:nvPr/>
        </p:nvSpPr>
        <p:spPr>
          <a:xfrm>
            <a:off x="563094" y="2141447"/>
            <a:ext cx="3492070" cy="30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BA6B22DB-0E7D-0047-A7EE-E36A685703AF}"/>
              </a:ext>
            </a:extLst>
          </p:cNvPr>
          <p:cNvSpPr/>
          <p:nvPr/>
        </p:nvSpPr>
        <p:spPr>
          <a:xfrm>
            <a:off x="4371770" y="1476956"/>
            <a:ext cx="3492070" cy="4547327"/>
          </a:xfrm>
          <a:prstGeom prst="roundRect">
            <a:avLst>
              <a:gd name="adj" fmla="val 2554"/>
            </a:avLst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4EEAEDF0-B1B6-DA42-85B7-9E7D4881FC21}"/>
              </a:ext>
            </a:extLst>
          </p:cNvPr>
          <p:cNvSpPr/>
          <p:nvPr/>
        </p:nvSpPr>
        <p:spPr>
          <a:xfrm>
            <a:off x="8180445" y="1840026"/>
            <a:ext cx="3492070" cy="4547327"/>
          </a:xfrm>
          <a:prstGeom prst="roundRect">
            <a:avLst>
              <a:gd name="adj" fmla="val 2554"/>
            </a:avLst>
          </a:prstGeom>
          <a:solidFill>
            <a:schemeClr val="bg1"/>
          </a:solidFill>
          <a:ln>
            <a:noFill/>
          </a:ln>
          <a:effectLst>
            <a:outerShdw blurRad="9017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029C841-1576-0641-8622-4DCAA0BABE71}"/>
              </a:ext>
            </a:extLst>
          </p:cNvPr>
          <p:cNvSpPr txBox="1"/>
          <p:nvPr/>
        </p:nvSpPr>
        <p:spPr>
          <a:xfrm>
            <a:off x="733816" y="5107817"/>
            <a:ext cx="2997642" cy="79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etn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</a:t>
            </a:r>
          </a:p>
        </p:txBody>
      </p:sp>
      <p:sp>
        <p:nvSpPr>
          <p:cNvPr id="12" name="Oval 3">
            <a:extLst>
              <a:ext uri="{FF2B5EF4-FFF2-40B4-BE49-F238E27FC236}">
                <a16:creationId xmlns:a16="http://schemas.microsoft.com/office/drawing/2014/main" id="{A54D3BF1-AC06-B841-AD3F-DD6A0B89CDE4}"/>
              </a:ext>
            </a:extLst>
          </p:cNvPr>
          <p:cNvSpPr/>
          <p:nvPr/>
        </p:nvSpPr>
        <p:spPr>
          <a:xfrm>
            <a:off x="8980287" y="2999895"/>
            <a:ext cx="1739401" cy="1739401"/>
          </a:xfrm>
          <a:prstGeom prst="ellipse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54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</a:t>
            </a:r>
            <a:r>
              <a:rPr lang="en-US" sz="280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</a:p>
          <a:p>
            <a:pPr algn="ctr" defTabSz="941755"/>
            <a:r>
              <a:rPr lang="en-US" sz="1400" dirty="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-12%</a:t>
            </a:r>
          </a:p>
        </p:txBody>
      </p:sp>
      <p:sp>
        <p:nvSpPr>
          <p:cNvPr id="13" name="Arc 4">
            <a:extLst>
              <a:ext uri="{FF2B5EF4-FFF2-40B4-BE49-F238E27FC236}">
                <a16:creationId xmlns:a16="http://schemas.microsoft.com/office/drawing/2014/main" id="{220B037B-234D-3C4E-9208-727B68939F71}"/>
              </a:ext>
            </a:extLst>
          </p:cNvPr>
          <p:cNvSpPr/>
          <p:nvPr/>
        </p:nvSpPr>
        <p:spPr>
          <a:xfrm>
            <a:off x="8980287" y="2999895"/>
            <a:ext cx="1739401" cy="1739401"/>
          </a:xfrm>
          <a:prstGeom prst="arc">
            <a:avLst>
              <a:gd name="adj1" fmla="val 16022159"/>
              <a:gd name="adj2" fmla="val 18388937"/>
            </a:avLst>
          </a:prstGeom>
          <a:noFill/>
          <a:ln w="57150" cap="rnd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>
                  <a:lumMod val="60000"/>
                  <a:lumOff val="4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E7D11C0-9139-9F42-B06A-7D46C2F16CE2}"/>
              </a:ext>
            </a:extLst>
          </p:cNvPr>
          <p:cNvSpPr txBox="1"/>
          <p:nvPr/>
        </p:nvSpPr>
        <p:spPr>
          <a:xfrm>
            <a:off x="8180445" y="2437323"/>
            <a:ext cx="3492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es-ES" sz="2000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D0B7409-D386-FF46-9A07-4786E87741A7}"/>
              </a:ext>
            </a:extLst>
          </p:cNvPr>
          <p:cNvSpPr txBox="1"/>
          <p:nvPr/>
        </p:nvSpPr>
        <p:spPr>
          <a:xfrm>
            <a:off x="8180444" y="2141447"/>
            <a:ext cx="3492070" cy="30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4F1AFF3-E259-354C-9832-F88422BD7AB3}"/>
              </a:ext>
            </a:extLst>
          </p:cNvPr>
          <p:cNvSpPr txBox="1"/>
          <p:nvPr/>
        </p:nvSpPr>
        <p:spPr>
          <a:xfrm>
            <a:off x="8351166" y="5107817"/>
            <a:ext cx="2997642" cy="79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etn</a:t>
            </a:r>
            <a:r>
              <a:rPr lang="es-ES" sz="105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</a:t>
            </a:r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BAC786FD-2BDA-0B49-BAEE-C7D1BA669408}"/>
              </a:ext>
            </a:extLst>
          </p:cNvPr>
          <p:cNvSpPr/>
          <p:nvPr/>
        </p:nvSpPr>
        <p:spPr>
          <a:xfrm>
            <a:off x="5171612" y="2634838"/>
            <a:ext cx="1739401" cy="1739401"/>
          </a:xfrm>
          <a:prstGeom prst="ellipse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5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60</a:t>
            </a:r>
            <a:r>
              <a:rPr lang="en-US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</a:p>
          <a:p>
            <a:pPr algn="ctr" defTabSz="941755"/>
            <a:r>
              <a:rPr lang="en-US" sz="140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+25%</a:t>
            </a:r>
          </a:p>
        </p:txBody>
      </p:sp>
      <p:sp>
        <p:nvSpPr>
          <p:cNvPr id="18" name="Arc 4">
            <a:extLst>
              <a:ext uri="{FF2B5EF4-FFF2-40B4-BE49-F238E27FC236}">
                <a16:creationId xmlns:a16="http://schemas.microsoft.com/office/drawing/2014/main" id="{671AFC8A-228B-7D48-AC73-2AE3CD6C6491}"/>
              </a:ext>
            </a:extLst>
          </p:cNvPr>
          <p:cNvSpPr/>
          <p:nvPr/>
        </p:nvSpPr>
        <p:spPr>
          <a:xfrm>
            <a:off x="5171612" y="2634838"/>
            <a:ext cx="1739401" cy="1739401"/>
          </a:xfrm>
          <a:prstGeom prst="arc">
            <a:avLst>
              <a:gd name="adj1" fmla="val 16270748"/>
              <a:gd name="adj2" fmla="val 7290434"/>
            </a:avLst>
          </a:prstGeom>
          <a:noFill/>
          <a:ln w="57150" cap="rnd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A7D375B-17F9-8043-9F29-48FF5A4B1ED2}"/>
              </a:ext>
            </a:extLst>
          </p:cNvPr>
          <p:cNvSpPr txBox="1"/>
          <p:nvPr/>
        </p:nvSpPr>
        <p:spPr>
          <a:xfrm>
            <a:off x="4371770" y="2072266"/>
            <a:ext cx="3492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es-ES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E4CF895-DF5A-5249-8CB3-CE05B04A3BF9}"/>
              </a:ext>
            </a:extLst>
          </p:cNvPr>
          <p:cNvSpPr txBox="1"/>
          <p:nvPr/>
        </p:nvSpPr>
        <p:spPr>
          <a:xfrm>
            <a:off x="4371769" y="1776390"/>
            <a:ext cx="3492070" cy="30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DATA NAME 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471482E-7811-0B41-B012-3B04D6F11DA0}"/>
              </a:ext>
            </a:extLst>
          </p:cNvPr>
          <p:cNvSpPr txBox="1"/>
          <p:nvPr/>
        </p:nvSpPr>
        <p:spPr>
          <a:xfrm>
            <a:off x="4542491" y="4742760"/>
            <a:ext cx="2997642" cy="79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dolor </a:t>
            </a: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sit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consectetur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adipiscing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elit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Integer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 </a:t>
            </a: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nibh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nisi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faucibus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eros </a:t>
            </a: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varius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05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etn</a:t>
            </a:r>
            <a:r>
              <a:rPr lang="es-E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commodo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20B61E0B-2EF7-C24F-B11E-3CFDCB8FB2F8}"/>
              </a:ext>
            </a:extLst>
          </p:cNvPr>
          <p:cNvSpPr/>
          <p:nvPr/>
        </p:nvSpPr>
        <p:spPr>
          <a:xfrm>
            <a:off x="0" y="365109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Highlight</a:t>
            </a:r>
            <a:r>
              <a:rPr lang="es-ES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2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Numbers</a:t>
            </a:r>
            <a:endParaRPr lang="es-E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62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1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2FDA7"/>
      </a:accent1>
      <a:accent2>
        <a:srgbClr val="2091FF"/>
      </a:accent2>
      <a:accent3>
        <a:srgbClr val="6645CF"/>
      </a:accent3>
      <a:accent4>
        <a:srgbClr val="FB4B5E"/>
      </a:accent4>
      <a:accent5>
        <a:srgbClr val="FFA84E"/>
      </a:accent5>
      <a:accent6>
        <a:srgbClr val="E251E8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onections">
    <a:dk1>
      <a:sysClr val="windowText" lastClr="000000"/>
    </a:dk1>
    <a:lt1>
      <a:srgbClr val="FFFFFF"/>
    </a:lt1>
    <a:dk2>
      <a:srgbClr val="000000"/>
    </a:dk2>
    <a:lt2>
      <a:srgbClr val="FFFFFF"/>
    </a:lt2>
    <a:accent1>
      <a:srgbClr val="641C5C"/>
    </a:accent1>
    <a:accent2>
      <a:srgbClr val="D82D93"/>
    </a:accent2>
    <a:accent3>
      <a:srgbClr val="275296"/>
    </a:accent3>
    <a:accent4>
      <a:srgbClr val="2297DA"/>
    </a:accent4>
    <a:accent5>
      <a:srgbClr val="8EAA02"/>
    </a:accent5>
    <a:accent6>
      <a:srgbClr val="A1C302"/>
    </a:accent6>
    <a:hlink>
      <a:srgbClr val="0563C1"/>
    </a:hlink>
    <a:folHlink>
      <a:srgbClr val="954F72"/>
    </a:folHlink>
  </a:clrScheme>
  <a:fontScheme name="Ultimate Vizualus Template">
    <a:majorFont>
      <a:latin typeface="Roboto Th"/>
      <a:ea typeface=""/>
      <a:cs typeface=""/>
    </a:majorFont>
    <a:minorFont>
      <a:latin typeface="Roboto L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onections">
    <a:dk1>
      <a:sysClr val="windowText" lastClr="000000"/>
    </a:dk1>
    <a:lt1>
      <a:srgbClr val="FFFFFF"/>
    </a:lt1>
    <a:dk2>
      <a:srgbClr val="000000"/>
    </a:dk2>
    <a:lt2>
      <a:srgbClr val="FFFFFF"/>
    </a:lt2>
    <a:accent1>
      <a:srgbClr val="641C5C"/>
    </a:accent1>
    <a:accent2>
      <a:srgbClr val="D82D93"/>
    </a:accent2>
    <a:accent3>
      <a:srgbClr val="275296"/>
    </a:accent3>
    <a:accent4>
      <a:srgbClr val="2297DA"/>
    </a:accent4>
    <a:accent5>
      <a:srgbClr val="8EAA02"/>
    </a:accent5>
    <a:accent6>
      <a:srgbClr val="A1C302"/>
    </a:accent6>
    <a:hlink>
      <a:srgbClr val="0563C1"/>
    </a:hlink>
    <a:folHlink>
      <a:srgbClr val="954F72"/>
    </a:folHlink>
  </a:clrScheme>
  <a:fontScheme name="Ultimate Vizualus Template">
    <a:majorFont>
      <a:latin typeface="Roboto Th"/>
      <a:ea typeface=""/>
      <a:cs typeface=""/>
    </a:majorFont>
    <a:minorFont>
      <a:latin typeface="Roboto L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12478</TotalTime>
  <Words>1905</Words>
  <Application>Microsoft Macintosh PowerPoint</Application>
  <PresentationFormat>Panorámica</PresentationFormat>
  <Paragraphs>392</Paragraphs>
  <Slides>28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3" baseType="lpstr">
      <vt:lpstr>Arial</vt:lpstr>
      <vt:lpstr>Roboto</vt:lpstr>
      <vt:lpstr>Century Gothic</vt:lpstr>
      <vt:lpstr>Calibri</vt:lpstr>
      <vt:lpstr>Tema de Office</vt:lpstr>
      <vt:lpstr>Charts &amp; Infographics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Infographics  Super Kit</dc:title>
  <dc:creator>Yolanda Tamayo</dc:creator>
  <cp:lastModifiedBy>Yolanda Tamayo</cp:lastModifiedBy>
  <cp:revision>275</cp:revision>
  <dcterms:created xsi:type="dcterms:W3CDTF">2020-05-04T08:49:58Z</dcterms:created>
  <dcterms:modified xsi:type="dcterms:W3CDTF">2020-05-31T19:18:18Z</dcterms:modified>
</cp:coreProperties>
</file>