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y="9906000" cx="6858000"/>
  <p:notesSz cx="6858000" cy="9144000"/>
  <p:embeddedFontLst>
    <p:embeddedFont>
      <p:font typeface="Century Gothic"/>
      <p:regular r:id="rId14"/>
      <p:bold r:id="rId15"/>
      <p:italic r:id="rId16"/>
      <p:boldItalic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40">
          <p15:clr>
            <a:srgbClr val="A4A3A4"/>
          </p15:clr>
        </p15:guide>
        <p15:guide id="2" pos="210">
          <p15:clr>
            <a:srgbClr val="A4A3A4"/>
          </p15:clr>
        </p15:guide>
        <p15:guide id="3" pos="411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18" roundtripDataSignature="AMtx7miDopMJ7lg0zPw/zls9rO4mnvxl2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E3A9B98A-9545-402D-B47F-33CFD2C65F20}">
  <a:tblStyle styleId="{E3A9B98A-9545-402D-B47F-33CFD2C65F20}" styleName="Table_0">
    <a:wholeTbl>
      <a:tcTxStyle b="off" i="off">
        <a:font>
          <a:latin typeface="Century Gothic"/>
          <a:ea typeface="Century Gothic"/>
          <a:cs typeface="Century Gothic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BE8FE"/>
          </a:solidFill>
        </a:fill>
      </a:tcStyle>
    </a:wholeTbl>
    <a:band1H>
      <a:tcTxStyle b="off" i="off"/>
      <a:tcStyle>
        <a:fill>
          <a:solidFill>
            <a:srgbClr val="D4CEFD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D4CEFD"/>
          </a:solidFill>
        </a:fill>
      </a:tcStyle>
    </a:band1V>
    <a:band2V>
      <a:tcTxStyle b="off" i="off"/>
    </a:band2V>
    <a:la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40" orient="horz"/>
        <p:guide pos="210"/>
        <p:guide pos="411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font" Target="fonts/CenturyGothic-bold.fntdata"/><Relationship Id="rId14" Type="http://schemas.openxmlformats.org/officeDocument/2006/relationships/font" Target="fonts/CenturyGothic-regular.fntdata"/><Relationship Id="rId17" Type="http://schemas.openxmlformats.org/officeDocument/2006/relationships/font" Target="fonts/CenturyGothic-boldItalic.fntdata"/><Relationship Id="rId16" Type="http://schemas.openxmlformats.org/officeDocument/2006/relationships/font" Target="fonts/CenturyGothic-italic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8" Type="http://customschemas.google.com/relationships/presentationmetadata" Target="metadata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2360613" y="1143000"/>
            <a:ext cx="2136775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s-E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" name="Google Shape;15;p11:notes"/>
          <p:cNvSpPr/>
          <p:nvPr>
            <p:ph idx="2" type="sldImg"/>
          </p:nvPr>
        </p:nvSpPr>
        <p:spPr>
          <a:xfrm>
            <a:off x="2360613" y="1143000"/>
            <a:ext cx="2136775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5" name="Google Shape;25;p2:notes"/>
          <p:cNvSpPr/>
          <p:nvPr>
            <p:ph idx="2" type="sldImg"/>
          </p:nvPr>
        </p:nvSpPr>
        <p:spPr>
          <a:xfrm>
            <a:off x="2360613" y="1143000"/>
            <a:ext cx="2136775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" name="Google Shape;35;p12:notes"/>
          <p:cNvSpPr/>
          <p:nvPr>
            <p:ph idx="2" type="sldImg"/>
          </p:nvPr>
        </p:nvSpPr>
        <p:spPr>
          <a:xfrm>
            <a:off x="2360613" y="1143000"/>
            <a:ext cx="2136775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13:notes"/>
          <p:cNvSpPr/>
          <p:nvPr>
            <p:ph idx="2" type="sldImg"/>
          </p:nvPr>
        </p:nvSpPr>
        <p:spPr>
          <a:xfrm>
            <a:off x="2360613" y="1143000"/>
            <a:ext cx="2136775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4:notes"/>
          <p:cNvSpPr/>
          <p:nvPr>
            <p:ph idx="2" type="sldImg"/>
          </p:nvPr>
        </p:nvSpPr>
        <p:spPr>
          <a:xfrm>
            <a:off x="2360613" y="1143000"/>
            <a:ext cx="2136775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5:notes"/>
          <p:cNvSpPr/>
          <p:nvPr>
            <p:ph idx="2" type="sldImg"/>
          </p:nvPr>
        </p:nvSpPr>
        <p:spPr>
          <a:xfrm>
            <a:off x="2360613" y="1143000"/>
            <a:ext cx="2136775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9" name="Google Shape;119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0" name="Google Shape;120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0" i="0" lang="es-E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7" name="Google Shape;147;p6:notes"/>
          <p:cNvSpPr/>
          <p:nvPr>
            <p:ph idx="2" type="sldImg"/>
          </p:nvPr>
        </p:nvSpPr>
        <p:spPr>
          <a:xfrm>
            <a:off x="2360613" y="1143000"/>
            <a:ext cx="2136775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Diseño personalizado">
  <p:cSld name="1_Diseño personalizado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"/>
          <p:cNvSpPr txBox="1"/>
          <p:nvPr>
            <p:ph type="title"/>
          </p:nvPr>
        </p:nvSpPr>
        <p:spPr>
          <a:xfrm>
            <a:off x="471488" y="527405"/>
            <a:ext cx="5915025" cy="793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  <a:defRPr b="1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7"/>
          <p:cNvSpPr txBox="1"/>
          <p:nvPr>
            <p:ph idx="1" type="body"/>
          </p:nvPr>
        </p:nvSpPr>
        <p:spPr>
          <a:xfrm>
            <a:off x="471488" y="1646413"/>
            <a:ext cx="5915025" cy="7732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Relationship Id="rId4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jpg"/><Relationship Id="rId4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unsplash.com/" TargetMode="External"/><Relationship Id="rId4" Type="http://schemas.openxmlformats.org/officeDocument/2006/relationships/hyperlink" Target="https://pixabay.com/es/" TargetMode="External"/><Relationship Id="rId5" Type="http://schemas.openxmlformats.org/officeDocument/2006/relationships/hyperlink" Target="http://www.slidecoretemplates.com/" TargetMode="External"/><Relationship Id="rId6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1"/>
          <p:cNvSpPr/>
          <p:nvPr/>
        </p:nvSpPr>
        <p:spPr>
          <a:xfrm>
            <a:off x="-2" y="0"/>
            <a:ext cx="6858001" cy="36901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" name="Google Shape;18;p11"/>
          <p:cNvPicPr preferRelativeResize="0"/>
          <p:nvPr/>
        </p:nvPicPr>
        <p:blipFill rotWithShape="1">
          <a:blip r:embed="rId3">
            <a:alphaModFix/>
          </a:blip>
          <a:srcRect b="0" l="6219" r="11032" t="0"/>
          <a:stretch/>
        </p:blipFill>
        <p:spPr>
          <a:xfrm>
            <a:off x="-1" y="3690158"/>
            <a:ext cx="6858001" cy="6215842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11"/>
          <p:cNvSpPr txBox="1"/>
          <p:nvPr/>
        </p:nvSpPr>
        <p:spPr>
          <a:xfrm>
            <a:off x="0" y="966479"/>
            <a:ext cx="6857999" cy="20760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11627"/>
              </a:buClr>
              <a:buSzPts val="3200"/>
              <a:buFont typeface="Century Gothic"/>
              <a:buNone/>
            </a:pPr>
            <a:r>
              <a:rPr b="1" i="0" lang="es-ES" sz="4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Invoice Template</a:t>
            </a:r>
            <a:endParaRPr b="0" i="0" sz="14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</a:pPr>
            <a:r>
              <a:rPr b="0" i="0" lang="es-ES" sz="1600" u="none" cap="none" strike="noStrike">
                <a:solidFill>
                  <a:srgbClr val="2A33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Print ready A4 Invoice 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</a:pPr>
            <a:r>
              <a:rPr b="0" i="0" lang="es-ES" sz="1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Free Template</a:t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11"/>
          <p:cNvSpPr/>
          <p:nvPr/>
        </p:nvSpPr>
        <p:spPr>
          <a:xfrm rot="-5400000">
            <a:off x="5697083" y="85993"/>
            <a:ext cx="1246909" cy="1074922"/>
          </a:xfrm>
          <a:prstGeom prst="triangle">
            <a:avLst>
              <a:gd fmla="val 100000" name="adj"/>
            </a:avLst>
          </a:prstGeom>
          <a:solidFill>
            <a:srgbClr val="2A333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11"/>
          <p:cNvSpPr/>
          <p:nvPr/>
        </p:nvSpPr>
        <p:spPr>
          <a:xfrm rot="5400000">
            <a:off x="-85994" y="2529243"/>
            <a:ext cx="1246909" cy="1074922"/>
          </a:xfrm>
          <a:prstGeom prst="triangle">
            <a:avLst>
              <a:gd fmla="val 100000" name="adj"/>
            </a:avLst>
          </a:prstGeom>
          <a:solidFill>
            <a:srgbClr val="2A333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" name="Google Shape;22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38407" y="257714"/>
            <a:ext cx="1418204" cy="5909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"/>
          <p:cNvSpPr txBox="1"/>
          <p:nvPr/>
        </p:nvSpPr>
        <p:spPr>
          <a:xfrm>
            <a:off x="813786" y="5486510"/>
            <a:ext cx="4489184" cy="2259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67"/>
              <a:buFont typeface="Arial"/>
              <a:buNone/>
            </a:pPr>
            <a:r>
              <a:rPr b="1" i="0" lang="es-ES" sz="1467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EDIT AS A POWER POINT </a:t>
            </a:r>
            <a:br>
              <a:rPr b="1" i="0" lang="es-ES" sz="1467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endParaRPr b="1" i="0" sz="1467" u="none" cap="none" strike="noStrike">
              <a:solidFill>
                <a:schemeClr val="accen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42891" lvl="0" marL="342891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33"/>
              <a:buFont typeface="Century Gothic"/>
              <a:buAutoNum type="arabicPeriod"/>
            </a:pPr>
            <a:r>
              <a:rPr b="0" i="0" lang="es-ES" sz="1333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Click the “Edit in Power Point” button below the template preview.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891" lvl="0" marL="342891" marR="0" rtl="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333"/>
              <a:buFont typeface="Century Gothic"/>
              <a:buAutoNum type="arabicPeriod"/>
            </a:pPr>
            <a:r>
              <a:rPr b="0" i="0" lang="es-ES" sz="1333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.pptx file will be downloaded in your computer.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891" lvl="0" marL="342891" marR="0" rtl="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333"/>
              <a:buFont typeface="Century Gothic"/>
              <a:buAutoNum type="arabicPeriod"/>
            </a:pPr>
            <a:r>
              <a:rPr b="0" i="0" lang="es-ES" sz="1333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Open it as a Power Point and start rocking your presentation.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1333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8" name="Google Shape;28;p2"/>
          <p:cNvSpPr txBox="1"/>
          <p:nvPr/>
        </p:nvSpPr>
        <p:spPr>
          <a:xfrm>
            <a:off x="813786" y="2540805"/>
            <a:ext cx="4489184" cy="22593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s-ES" sz="1467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EDIT AS GOOGLE SLIDES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1333" u="none" cap="none" strike="noStrike">
              <a:solidFill>
                <a:schemeClr val="accen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42891" lvl="0" marL="34289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33"/>
              <a:buFont typeface="Century Gothic"/>
              <a:buAutoNum type="arabicPeriod"/>
            </a:pPr>
            <a:r>
              <a:rPr b="0" i="0" lang="es-ES" sz="1333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Make sure to be logged in your Google account.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891" lvl="0" marL="342891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333"/>
              <a:buFont typeface="Century Gothic"/>
              <a:buAutoNum type="arabicPeriod"/>
            </a:pPr>
            <a:r>
              <a:rPr b="0" i="0" lang="es-ES" sz="1333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Click the “Edit in Google Slides “ button below the template preview.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891" lvl="0" marL="342891" marR="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333"/>
              <a:buFont typeface="Century Gothic"/>
              <a:buAutoNum type="arabicPeriod"/>
            </a:pPr>
            <a:r>
              <a:rPr b="0" i="0" lang="es-ES" sz="1333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Get the editable template in your drive and start editing as Frank Sinatra or Fleetwood Mac would: in your own way.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2"/>
          <p:cNvSpPr txBox="1"/>
          <p:nvPr/>
        </p:nvSpPr>
        <p:spPr>
          <a:xfrm>
            <a:off x="389101" y="297690"/>
            <a:ext cx="5833279" cy="12028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11627"/>
              </a:buClr>
              <a:buSzPts val="3200"/>
              <a:buFont typeface="Century Gothic"/>
              <a:buNone/>
            </a:pPr>
            <a:r>
              <a:rPr b="1" i="0" lang="es-ES" sz="3200" u="none" cap="none" strike="noStrike">
                <a:solidFill>
                  <a:srgbClr val="011627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Instructions for use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</a:pPr>
            <a:r>
              <a:rPr b="0" i="0" lang="es-ES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Just being extra careful, you don’t really need them ;)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2"/>
          <p:cNvSpPr txBox="1"/>
          <p:nvPr/>
        </p:nvSpPr>
        <p:spPr>
          <a:xfrm>
            <a:off x="405829" y="8831447"/>
            <a:ext cx="6117634" cy="7768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86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1000"/>
              <a:buFont typeface="Century Gothic"/>
              <a:buNone/>
            </a:pPr>
            <a:r>
              <a:rPr b="0" i="0" lang="es-ES" sz="1000" u="none" cap="none" strike="noStrike">
                <a:solidFill>
                  <a:srgbClr val="575757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You are free to use this presentation under </a:t>
            </a:r>
            <a:r>
              <a:rPr b="0" i="0" lang="es-ES" sz="10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Creative Commons Attribution License</a:t>
            </a:r>
            <a:r>
              <a:rPr b="0" i="0" lang="es-ES" sz="1000" u="none" cap="none" strike="noStrike">
                <a:solidFill>
                  <a:srgbClr val="575757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But please, either keep the Credits Slide or mention </a:t>
            </a:r>
            <a:r>
              <a:rPr b="0" i="0" lang="es-ES" sz="10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Slidecore</a:t>
            </a:r>
            <a:r>
              <a:rPr b="0" i="0" lang="es-ES" sz="1000" u="none" cap="none" strike="noStrike">
                <a:solidFill>
                  <a:srgbClr val="575757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and other used sources in the slide footer. Help to keep the free resources environment a better place :)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86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1000"/>
              <a:buFont typeface="Century Gothic"/>
              <a:buNone/>
            </a:pPr>
            <a:br>
              <a:rPr b="0" i="0" lang="es-ES" sz="1000" u="none" cap="none" strike="noStrike">
                <a:solidFill>
                  <a:srgbClr val="575757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endParaRPr b="0" i="0" sz="1000" u="none" cap="none" strike="noStrike">
              <a:solidFill>
                <a:srgbClr val="575757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31" name="Google Shape;31;p2"/>
          <p:cNvCxnSpPr/>
          <p:nvPr/>
        </p:nvCxnSpPr>
        <p:spPr>
          <a:xfrm>
            <a:off x="0" y="1739195"/>
            <a:ext cx="6858000" cy="0"/>
          </a:xfrm>
          <a:prstGeom prst="straightConnector1">
            <a:avLst/>
          </a:prstGeom>
          <a:noFill/>
          <a:ln cap="flat" cmpd="sng" w="9525">
            <a:solidFill>
              <a:srgbClr val="979393">
                <a:alpha val="40000"/>
              </a:srgbClr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2" name="Google Shape;32;p2"/>
          <p:cNvCxnSpPr/>
          <p:nvPr/>
        </p:nvCxnSpPr>
        <p:spPr>
          <a:xfrm>
            <a:off x="0" y="8547495"/>
            <a:ext cx="6858000" cy="0"/>
          </a:xfrm>
          <a:prstGeom prst="straightConnector1">
            <a:avLst/>
          </a:prstGeom>
          <a:noFill/>
          <a:ln cap="flat" cmpd="sng" w="9525">
            <a:solidFill>
              <a:srgbClr val="979393">
                <a:alpha val="40000"/>
              </a:srgbClr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2"/>
          <p:cNvSpPr/>
          <p:nvPr/>
        </p:nvSpPr>
        <p:spPr>
          <a:xfrm>
            <a:off x="0" y="1"/>
            <a:ext cx="2177275" cy="9906000"/>
          </a:xfrm>
          <a:prstGeom prst="rect">
            <a:avLst/>
          </a:prstGeom>
          <a:solidFill>
            <a:srgbClr val="2A333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" name="Google Shape;38;p12"/>
          <p:cNvGrpSpPr/>
          <p:nvPr/>
        </p:nvGrpSpPr>
        <p:grpSpPr>
          <a:xfrm>
            <a:off x="0" y="359229"/>
            <a:ext cx="4389259" cy="1529158"/>
            <a:chOff x="-137028" y="432985"/>
            <a:chExt cx="4389259" cy="1455402"/>
          </a:xfrm>
        </p:grpSpPr>
        <p:sp>
          <p:nvSpPr>
            <p:cNvPr id="39" name="Google Shape;39;p12"/>
            <p:cNvSpPr/>
            <p:nvPr/>
          </p:nvSpPr>
          <p:spPr>
            <a:xfrm>
              <a:off x="333375" y="432985"/>
              <a:ext cx="3918856" cy="1455402"/>
            </a:xfrm>
            <a:custGeom>
              <a:rect b="b" l="l" r="r" t="t"/>
              <a:pathLst>
                <a:path extrusionOk="0" h="1455402" w="3490385">
                  <a:moveTo>
                    <a:pt x="0" y="0"/>
                  </a:moveTo>
                  <a:lnTo>
                    <a:pt x="2764326" y="0"/>
                  </a:lnTo>
                  <a:lnTo>
                    <a:pt x="3490385" y="1455402"/>
                  </a:lnTo>
                  <a:lnTo>
                    <a:pt x="3490385" y="1452119"/>
                  </a:lnTo>
                  <a:lnTo>
                    <a:pt x="0" y="14521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A333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40;p12"/>
            <p:cNvSpPr/>
            <p:nvPr/>
          </p:nvSpPr>
          <p:spPr>
            <a:xfrm>
              <a:off x="-137028" y="432985"/>
              <a:ext cx="3918856" cy="1455402"/>
            </a:xfrm>
            <a:custGeom>
              <a:rect b="b" l="l" r="r" t="t"/>
              <a:pathLst>
                <a:path extrusionOk="0" h="1455402" w="3490385">
                  <a:moveTo>
                    <a:pt x="0" y="0"/>
                  </a:moveTo>
                  <a:lnTo>
                    <a:pt x="2764326" y="0"/>
                  </a:lnTo>
                  <a:lnTo>
                    <a:pt x="3490385" y="1455402"/>
                  </a:lnTo>
                  <a:lnTo>
                    <a:pt x="3490385" y="1452119"/>
                  </a:lnTo>
                  <a:lnTo>
                    <a:pt x="0" y="14521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aphicFrame>
        <p:nvGraphicFramePr>
          <p:cNvPr id="41" name="Google Shape;41;p12"/>
          <p:cNvGraphicFramePr/>
          <p:nvPr/>
        </p:nvGraphicFramePr>
        <p:xfrm>
          <a:off x="2391983" y="209059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{E3A9B98A-9545-402D-B47F-33CFD2C65F20}</a:tableStyleId>
              </a:tblPr>
              <a:tblGrid>
                <a:gridCol w="1762825"/>
                <a:gridCol w="710900"/>
                <a:gridCol w="970350"/>
                <a:gridCol w="864575"/>
              </a:tblGrid>
              <a:tr h="667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cap="none" strike="noStrike">
                          <a:solidFill>
                            <a:schemeClr val="accent1"/>
                          </a:solidFill>
                        </a:rPr>
                        <a:t>Description</a:t>
                      </a:r>
                      <a:endParaRPr sz="1000" u="none" cap="none" strike="noStrike"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cap="none" strike="noStrike">
                          <a:solidFill>
                            <a:schemeClr val="accent1"/>
                          </a:solidFill>
                        </a:rPr>
                        <a:t>Unit cost</a:t>
                      </a:r>
                      <a:endParaRPr sz="900" u="none" cap="none" strike="noStrike"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000"/>
                        <a:buFont typeface="Century Gothic"/>
                        <a:buNone/>
                      </a:pPr>
                      <a:r>
                        <a:rPr b="1" i="0" lang="es-ES" sz="1000" u="none" cap="none" strike="noStrike">
                          <a:solidFill>
                            <a:schemeClr val="accent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Qty /Hr Rate</a:t>
                      </a:r>
                      <a:endParaRPr b="1" i="0" sz="900" u="none" cap="none" strike="noStrike">
                        <a:solidFill>
                          <a:schemeClr val="accent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000"/>
                        <a:buFont typeface="Century Gothic"/>
                        <a:buNone/>
                      </a:pPr>
                      <a:r>
                        <a:rPr b="1" i="0" lang="es-ES" sz="1000" u="none" cap="none" strike="noStrike">
                          <a:solidFill>
                            <a:schemeClr val="accent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Amount</a:t>
                      </a:r>
                      <a:endParaRPr b="1" i="0" sz="900" u="none" cap="none" strike="noStrike">
                        <a:solidFill>
                          <a:schemeClr val="accent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32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647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50"/>
                        <a:buFont typeface="Arial"/>
                        <a:buNone/>
                      </a:pPr>
                      <a:r>
                        <a:rPr b="1" lang="es-ES" sz="850" u="none" cap="none" strike="noStrike"/>
                        <a:t>Item name</a:t>
                      </a:r>
                      <a:endParaRPr b="1" sz="850" u="none" cap="none" strike="noStrike"/>
                    </a:p>
                    <a:p>
                      <a:pPr indent="0" lvl="0" marL="0" marR="0" rtl="0" algn="l">
                        <a:lnSpc>
                          <a:spcPct val="1647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50"/>
                        <a:buFont typeface="Arial"/>
                        <a:buNone/>
                      </a:pPr>
                      <a:r>
                        <a:rPr lang="es-ES" sz="850" u="none" cap="none" strike="noStrike"/>
                        <a:t>Description, lorem ipsum dolor sit amet</a:t>
                      </a:r>
                      <a:endParaRPr sz="85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ES" sz="900" u="none" cap="none" strike="noStrike"/>
                        <a:t>1000€ 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000"/>
                        <a:buFont typeface="Century Gothic"/>
                        <a:buNone/>
                      </a:pPr>
                      <a:r>
                        <a:rPr b="0" i="0" lang="es-ES" sz="900" u="none" cap="none" strike="noStrike">
                          <a:solidFill>
                            <a:srgbClr val="20202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1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000"/>
                        <a:buFont typeface="Century Gothic"/>
                        <a:buNone/>
                      </a:pPr>
                      <a:r>
                        <a:rPr b="0" i="0" lang="es-ES" sz="900" u="none" cap="none" strike="noStrike">
                          <a:solidFill>
                            <a:srgbClr val="20202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1000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732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647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50"/>
                        <a:buFont typeface="Arial"/>
                        <a:buNone/>
                      </a:pPr>
                      <a:r>
                        <a:rPr b="1" lang="es-ES" sz="850" u="none" cap="none" strike="noStrike"/>
                        <a:t>Item name</a:t>
                      </a:r>
                      <a:endParaRPr b="1" sz="850" u="none" cap="none" strike="noStrike"/>
                    </a:p>
                    <a:p>
                      <a:pPr indent="0" lvl="0" marL="0" marR="0" rtl="0" algn="l">
                        <a:lnSpc>
                          <a:spcPct val="1647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50"/>
                        <a:buFont typeface="Arial"/>
                        <a:buNone/>
                      </a:pPr>
                      <a:r>
                        <a:rPr lang="es-ES" sz="850" u="none" cap="none" strike="noStrike"/>
                        <a:t>Description, lorem ipsum dolor sit amet</a:t>
                      </a:r>
                      <a:endParaRPr sz="85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ES" sz="900" u="none" cap="none" strike="noStrike"/>
                        <a:t>1000€ 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000"/>
                        <a:buFont typeface="Century Gothic"/>
                        <a:buNone/>
                      </a:pPr>
                      <a:r>
                        <a:rPr b="0" i="0" lang="es-ES" sz="900" u="none" cap="none" strike="noStrike">
                          <a:solidFill>
                            <a:srgbClr val="20202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1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000"/>
                        <a:buFont typeface="Century Gothic"/>
                        <a:buNone/>
                      </a:pPr>
                      <a:r>
                        <a:rPr b="0" i="0" lang="es-ES" sz="900" u="none" cap="none" strike="noStrike">
                          <a:solidFill>
                            <a:srgbClr val="20202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500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732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647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50"/>
                        <a:buFont typeface="Arial"/>
                        <a:buNone/>
                      </a:pPr>
                      <a:r>
                        <a:rPr b="1" lang="es-ES" sz="850" u="none" cap="none" strike="noStrike"/>
                        <a:t>Item name</a:t>
                      </a:r>
                      <a:endParaRPr b="1" sz="850" u="none" cap="none" strike="noStrike"/>
                    </a:p>
                    <a:p>
                      <a:pPr indent="0" lvl="0" marL="0" marR="0" rtl="0" algn="l">
                        <a:lnSpc>
                          <a:spcPct val="1647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50"/>
                        <a:buFont typeface="Arial"/>
                        <a:buNone/>
                      </a:pPr>
                      <a:r>
                        <a:rPr lang="es-ES" sz="850" u="none" cap="none" strike="noStrike"/>
                        <a:t>Description, lorem ipsum dolor sit amet</a:t>
                      </a:r>
                      <a:endParaRPr sz="85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ES" sz="900" u="none" cap="none" strike="noStrike"/>
                        <a:t>1000€ 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000"/>
                        <a:buFont typeface="Century Gothic"/>
                        <a:buNone/>
                      </a:pPr>
                      <a:r>
                        <a:rPr b="0" i="0" lang="es-ES" sz="900" u="none" cap="none" strike="noStrike">
                          <a:solidFill>
                            <a:srgbClr val="20202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1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000"/>
                        <a:buFont typeface="Century Gothic"/>
                        <a:buNone/>
                      </a:pPr>
                      <a:r>
                        <a:rPr b="0" i="0" lang="es-ES" sz="900" u="none" cap="none" strike="noStrike">
                          <a:solidFill>
                            <a:srgbClr val="20202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1000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732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647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50"/>
                        <a:buFont typeface="Arial"/>
                        <a:buNone/>
                      </a:pPr>
                      <a:r>
                        <a:rPr b="1" lang="es-ES" sz="850" u="none" cap="none" strike="noStrike"/>
                        <a:t>Item name</a:t>
                      </a:r>
                      <a:endParaRPr b="1" sz="850" u="none" cap="none" strike="noStrike"/>
                    </a:p>
                    <a:p>
                      <a:pPr indent="0" lvl="0" marL="0" marR="0" rtl="0" algn="l">
                        <a:lnSpc>
                          <a:spcPct val="1647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50"/>
                        <a:buFont typeface="Arial"/>
                        <a:buNone/>
                      </a:pPr>
                      <a:r>
                        <a:rPr lang="es-ES" sz="850" u="none" cap="none" strike="noStrike"/>
                        <a:t>Description, lorem ipsum dolor sit amet</a:t>
                      </a:r>
                      <a:endParaRPr sz="85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ES" sz="900" u="none" cap="none" strike="noStrike"/>
                        <a:t>1000€ 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000"/>
                        <a:buFont typeface="Century Gothic"/>
                        <a:buNone/>
                      </a:pPr>
                      <a:r>
                        <a:rPr lang="es-ES" sz="900" u="none" cap="none" strike="noStrike"/>
                        <a:t>1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000"/>
                        <a:buFont typeface="Century Gothic"/>
                        <a:buNone/>
                      </a:pPr>
                      <a:r>
                        <a:rPr b="0" i="0" lang="es-ES" sz="900" u="none" cap="none" strike="noStrike">
                          <a:solidFill>
                            <a:srgbClr val="20202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1000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732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647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50"/>
                        <a:buFont typeface="Arial"/>
                        <a:buNone/>
                      </a:pPr>
                      <a:r>
                        <a:rPr b="1" lang="es-ES" sz="850" u="none" cap="none" strike="noStrike"/>
                        <a:t>Item name</a:t>
                      </a:r>
                      <a:endParaRPr b="1" sz="850" u="none" cap="none" strike="noStrike"/>
                    </a:p>
                    <a:p>
                      <a:pPr indent="0" lvl="0" marL="0" marR="0" rtl="0" algn="l">
                        <a:lnSpc>
                          <a:spcPct val="1647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50"/>
                        <a:buFont typeface="Arial"/>
                        <a:buNone/>
                      </a:pPr>
                      <a:r>
                        <a:rPr lang="es-ES" sz="850" u="none" cap="none" strike="noStrike"/>
                        <a:t>Description, lorem ipsum dolor sit amet</a:t>
                      </a:r>
                      <a:endParaRPr sz="85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ES" sz="900" u="none" cap="none" strike="noStrike"/>
                        <a:t>1000€ 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000"/>
                        <a:buFont typeface="Century Gothic"/>
                        <a:buNone/>
                      </a:pPr>
                      <a:r>
                        <a:rPr lang="es-ES" sz="900" u="none" cap="none" strike="noStrike"/>
                        <a:t>1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000"/>
                        <a:buFont typeface="Century Gothic"/>
                        <a:buNone/>
                      </a:pPr>
                      <a:r>
                        <a:rPr b="0" i="0" lang="es-ES" sz="900" u="none" cap="none" strike="noStrike">
                          <a:solidFill>
                            <a:srgbClr val="20202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1000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grpSp>
        <p:nvGrpSpPr>
          <p:cNvPr id="42" name="Google Shape;42;p12"/>
          <p:cNvGrpSpPr/>
          <p:nvPr/>
        </p:nvGrpSpPr>
        <p:grpSpPr>
          <a:xfrm>
            <a:off x="333375" y="4485435"/>
            <a:ext cx="1502785" cy="1000130"/>
            <a:chOff x="333375" y="3715686"/>
            <a:chExt cx="1502785" cy="1000130"/>
          </a:xfrm>
        </p:grpSpPr>
        <p:sp>
          <p:nvSpPr>
            <p:cNvPr id="43" name="Google Shape;43;p12"/>
            <p:cNvSpPr txBox="1"/>
            <p:nvPr/>
          </p:nvSpPr>
          <p:spPr>
            <a:xfrm>
              <a:off x="333375" y="3931026"/>
              <a:ext cx="1502785" cy="7847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0" i="0" lang="es-ES" sz="10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Client Name</a:t>
              </a:r>
              <a:endParaRPr b="0" i="0" sz="1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0" i="0" lang="es-ES" sz="10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City, State, Country</a:t>
              </a:r>
              <a:endParaRPr/>
            </a:p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0" i="0" lang="es-ES" sz="10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ZIP CODE</a:t>
              </a:r>
              <a:endPara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12"/>
            <p:cNvSpPr txBox="1"/>
            <p:nvPr/>
          </p:nvSpPr>
          <p:spPr>
            <a:xfrm>
              <a:off x="333375" y="3715686"/>
              <a:ext cx="1502785" cy="2461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1" i="0" lang="es-ES" sz="10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Billed to</a:t>
              </a:r>
              <a:endParaRPr b="1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" name="Google Shape;45;p12"/>
          <p:cNvGrpSpPr/>
          <p:nvPr/>
        </p:nvGrpSpPr>
        <p:grpSpPr>
          <a:xfrm>
            <a:off x="319615" y="5816102"/>
            <a:ext cx="1502785" cy="538465"/>
            <a:chOff x="319615" y="4953000"/>
            <a:chExt cx="1502785" cy="538465"/>
          </a:xfrm>
        </p:grpSpPr>
        <p:sp>
          <p:nvSpPr>
            <p:cNvPr id="46" name="Google Shape;46;p12"/>
            <p:cNvSpPr txBox="1"/>
            <p:nvPr/>
          </p:nvSpPr>
          <p:spPr>
            <a:xfrm>
              <a:off x="319615" y="5168340"/>
              <a:ext cx="1502785" cy="323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0" i="0" lang="es-ES" sz="10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0000000</a:t>
              </a:r>
              <a:endPara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12"/>
            <p:cNvSpPr txBox="1"/>
            <p:nvPr/>
          </p:nvSpPr>
          <p:spPr>
            <a:xfrm>
              <a:off x="319615" y="4953000"/>
              <a:ext cx="1502785" cy="2461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1" i="0" lang="es-ES" sz="10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Invoice Number</a:t>
              </a:r>
              <a:endParaRPr b="1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" name="Google Shape;48;p12"/>
          <p:cNvGrpSpPr/>
          <p:nvPr/>
        </p:nvGrpSpPr>
        <p:grpSpPr>
          <a:xfrm>
            <a:off x="333375" y="6660098"/>
            <a:ext cx="1502785" cy="538465"/>
            <a:chOff x="2391984" y="2476135"/>
            <a:chExt cx="1502785" cy="538465"/>
          </a:xfrm>
        </p:grpSpPr>
        <p:sp>
          <p:nvSpPr>
            <p:cNvPr id="49" name="Google Shape;49;p12"/>
            <p:cNvSpPr txBox="1"/>
            <p:nvPr/>
          </p:nvSpPr>
          <p:spPr>
            <a:xfrm>
              <a:off x="2391984" y="2691475"/>
              <a:ext cx="1502785" cy="323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0" i="0" lang="es-ES" sz="10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12/07/2020</a:t>
              </a:r>
              <a:endPara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50;p12"/>
            <p:cNvSpPr txBox="1"/>
            <p:nvPr/>
          </p:nvSpPr>
          <p:spPr>
            <a:xfrm>
              <a:off x="2391984" y="2476135"/>
              <a:ext cx="1502785" cy="2461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1" i="0" lang="es-ES" sz="10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Date of Issue</a:t>
              </a:r>
              <a:endParaRPr b="1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1" name="Google Shape;51;p12"/>
          <p:cNvSpPr txBox="1"/>
          <p:nvPr/>
        </p:nvSpPr>
        <p:spPr>
          <a:xfrm>
            <a:off x="5151041" y="1115485"/>
            <a:ext cx="1502785" cy="246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s-ES" sz="1000" u="none" cap="none" strike="noStrike">
                <a:solidFill>
                  <a:srgbClr val="93A2B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Invoice Total</a:t>
            </a:r>
            <a:endParaRPr b="1" i="0" sz="900" u="none" cap="none" strike="noStrike">
              <a:solidFill>
                <a:srgbClr val="93A2B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12"/>
          <p:cNvSpPr txBox="1"/>
          <p:nvPr/>
        </p:nvSpPr>
        <p:spPr>
          <a:xfrm>
            <a:off x="4796255" y="1361666"/>
            <a:ext cx="1890001" cy="5539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es-ES" sz="30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3200.00€</a:t>
            </a:r>
            <a:endParaRPr b="0" i="0" sz="30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53" name="Google Shape;53;p12"/>
          <p:cNvGraphicFramePr/>
          <p:nvPr/>
        </p:nvGraphicFramePr>
        <p:xfrm>
          <a:off x="4347351" y="687475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{E3A9B98A-9545-402D-B47F-33CFD2C65F20}</a:tableStyleId>
              </a:tblPr>
              <a:tblGrid>
                <a:gridCol w="920625"/>
                <a:gridCol w="1256650"/>
              </a:tblGrid>
              <a:tr h="27980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ES" sz="900" u="none" cap="none" strike="noStrike">
                          <a:solidFill>
                            <a:schemeClr val="accent1"/>
                          </a:solidFill>
                        </a:rPr>
                        <a:t>Subtotal</a:t>
                      </a:r>
                      <a:endParaRPr sz="900" u="none" cap="none" strike="noStrike"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000"/>
                        <a:buFont typeface="Century Gothic"/>
                        <a:buNone/>
                      </a:pPr>
                      <a:r>
                        <a:rPr b="0" i="0" lang="es-ES" sz="900" u="none" cap="none" strike="noStrike">
                          <a:solidFill>
                            <a:srgbClr val="20202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€ 3000.00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2125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b="1" i="0" lang="es-ES" sz="900" u="none" cap="none" strike="noStrike">
                          <a:solidFill>
                            <a:schemeClr val="accent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Tax</a:t>
                      </a:r>
                      <a:endParaRPr b="1" i="0" sz="900" u="none" cap="none" strike="noStrike">
                        <a:solidFill>
                          <a:schemeClr val="accent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000"/>
                        <a:buFont typeface="Century Gothic"/>
                        <a:buNone/>
                      </a:pPr>
                      <a:r>
                        <a:rPr b="0" i="0" lang="es-ES" sz="900" u="none" cap="none" strike="noStrike">
                          <a:solidFill>
                            <a:srgbClr val="20202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€ 3000.00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2125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b="1" i="0" lang="es-ES" sz="900" u="none" cap="none" strike="noStrike">
                          <a:solidFill>
                            <a:schemeClr val="accent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Total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000"/>
                        <a:buFont typeface="Century Gothic"/>
                        <a:buNone/>
                      </a:pPr>
                      <a:r>
                        <a:rPr b="0" i="0" lang="es-ES" sz="900" u="none" cap="none" strike="noStrike">
                          <a:solidFill>
                            <a:srgbClr val="20202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€ 3000.00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21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t/>
                      </a:r>
                      <a:endParaRPr sz="900" u="none" cap="none" strike="noStrike"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000"/>
                        <a:buFont typeface="Century Gothic"/>
                        <a:buNone/>
                      </a:pPr>
                      <a:r>
                        <a:t/>
                      </a:r>
                      <a:endParaRPr b="0" i="0" sz="900" u="none" cap="none" strike="noStrike">
                        <a:solidFill>
                          <a:srgbClr val="20202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21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b="1" i="0" lang="es-ES" sz="900" u="none" cap="none" strike="noStrike">
                          <a:solidFill>
                            <a:schemeClr val="accent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Amount Due</a:t>
                      </a:r>
                      <a:endParaRPr sz="900" u="none" cap="none" strike="noStrike"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000"/>
                        <a:buFont typeface="Century Gothic"/>
                        <a:buNone/>
                      </a:pPr>
                      <a:r>
                        <a:rPr b="0" i="0" lang="es-ES" sz="900" u="none" cap="none" strike="noStrike">
                          <a:solidFill>
                            <a:srgbClr val="20202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€ 3000.00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21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t/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000"/>
                        <a:buFont typeface="Century Gothic"/>
                        <a:buNone/>
                      </a:pPr>
                      <a:r>
                        <a:t/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54" name="Google Shape;54;p12"/>
          <p:cNvSpPr txBox="1"/>
          <p:nvPr/>
        </p:nvSpPr>
        <p:spPr>
          <a:xfrm>
            <a:off x="260282" y="2247263"/>
            <a:ext cx="1502785" cy="6462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s-ES" sz="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659 - 493 – 324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s-ES" sz="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email@yourcomapny.com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s-ES" sz="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Websitename.com</a:t>
            </a:r>
            <a:endParaRPr b="0" i="0" sz="7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" name="Google Shape;55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76494" y="8067754"/>
            <a:ext cx="1571637" cy="1026475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2"/>
          <p:cNvSpPr txBox="1"/>
          <p:nvPr/>
        </p:nvSpPr>
        <p:spPr>
          <a:xfrm>
            <a:off x="251779" y="3015187"/>
            <a:ext cx="1502785" cy="6462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s-ES" sz="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 Your Adress</a:t>
            </a:r>
            <a:endParaRPr b="0" i="0" sz="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s-ES" sz="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City, Stare, Country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s-ES" sz="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ZIP CODE</a:t>
            </a:r>
            <a:endParaRPr b="0" i="0" sz="7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7" name="Google Shape;57;p12"/>
          <p:cNvCxnSpPr/>
          <p:nvPr/>
        </p:nvCxnSpPr>
        <p:spPr>
          <a:xfrm>
            <a:off x="157377" y="3996070"/>
            <a:ext cx="1861457" cy="0"/>
          </a:xfrm>
          <a:prstGeom prst="straightConnector1">
            <a:avLst/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8" name="Google Shape;58;p12"/>
          <p:cNvSpPr txBox="1"/>
          <p:nvPr/>
        </p:nvSpPr>
        <p:spPr>
          <a:xfrm>
            <a:off x="1800628" y="1158684"/>
            <a:ext cx="1890001" cy="523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s-ES" sz="2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Invoice</a:t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9" name="Google Shape;59;p12"/>
          <p:cNvGrpSpPr/>
          <p:nvPr/>
        </p:nvGrpSpPr>
        <p:grpSpPr>
          <a:xfrm>
            <a:off x="360886" y="594836"/>
            <a:ext cx="1032746" cy="1032746"/>
            <a:chOff x="360886" y="594836"/>
            <a:chExt cx="1032746" cy="1032746"/>
          </a:xfrm>
        </p:grpSpPr>
        <p:grpSp>
          <p:nvGrpSpPr>
            <p:cNvPr id="60" name="Google Shape;60;p12"/>
            <p:cNvGrpSpPr/>
            <p:nvPr/>
          </p:nvGrpSpPr>
          <p:grpSpPr>
            <a:xfrm>
              <a:off x="360886" y="594836"/>
              <a:ext cx="1032746" cy="1032746"/>
              <a:chOff x="354745" y="271615"/>
              <a:chExt cx="1313857" cy="1313857"/>
            </a:xfrm>
          </p:grpSpPr>
          <p:sp>
            <p:nvSpPr>
              <p:cNvPr id="61" name="Google Shape;61;p12"/>
              <p:cNvSpPr/>
              <p:nvPr/>
            </p:nvSpPr>
            <p:spPr>
              <a:xfrm>
                <a:off x="354745" y="271615"/>
                <a:ext cx="1313857" cy="1313857"/>
              </a:xfrm>
              <a:prstGeom prst="ellipse">
                <a:avLst/>
              </a:prstGeom>
              <a:solidFill>
                <a:srgbClr val="03477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62;p12"/>
              <p:cNvSpPr/>
              <p:nvPr/>
            </p:nvSpPr>
            <p:spPr>
              <a:xfrm>
                <a:off x="550741" y="1022976"/>
                <a:ext cx="979714" cy="2905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i="0" lang="es-ES" sz="1000" u="none" cap="none" strike="noStrike">
                    <a:solidFill>
                      <a:schemeClr val="lt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LOGO</a:t>
                </a:r>
                <a:endParaRPr b="0" i="0" sz="1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3" name="Google Shape;63;p12"/>
            <p:cNvGrpSpPr/>
            <p:nvPr/>
          </p:nvGrpSpPr>
          <p:grpSpPr>
            <a:xfrm>
              <a:off x="767995" y="847209"/>
              <a:ext cx="264000" cy="240000"/>
              <a:chOff x="797503" y="906793"/>
              <a:chExt cx="209550" cy="190500"/>
            </a:xfrm>
          </p:grpSpPr>
          <p:sp>
            <p:nvSpPr>
              <p:cNvPr id="64" name="Google Shape;64;p12"/>
              <p:cNvSpPr/>
              <p:nvPr/>
            </p:nvSpPr>
            <p:spPr>
              <a:xfrm>
                <a:off x="797503" y="906793"/>
                <a:ext cx="209550" cy="190500"/>
              </a:xfrm>
              <a:custGeom>
                <a:rect b="b" l="l" r="r" t="t"/>
                <a:pathLst>
                  <a:path extrusionOk="0" h="190500" w="209550">
                    <a:moveTo>
                      <a:pt x="0" y="38100"/>
                    </a:moveTo>
                    <a:lnTo>
                      <a:pt x="0" y="190500"/>
                    </a:lnTo>
                    <a:lnTo>
                      <a:pt x="66675" y="152400"/>
                    </a:lnTo>
                    <a:lnTo>
                      <a:pt x="142875" y="190500"/>
                    </a:lnTo>
                    <a:lnTo>
                      <a:pt x="209550" y="152400"/>
                    </a:lnTo>
                    <a:lnTo>
                      <a:pt x="209550" y="0"/>
                    </a:lnTo>
                    <a:lnTo>
                      <a:pt x="142875" y="38100"/>
                    </a:lnTo>
                    <a:lnTo>
                      <a:pt x="66675" y="0"/>
                    </a:lnTo>
                    <a:lnTo>
                      <a:pt x="0" y="38100"/>
                    </a:lnTo>
                    <a:close/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" name="Google Shape;65;p12"/>
              <p:cNvSpPr/>
              <p:nvPr/>
            </p:nvSpPr>
            <p:spPr>
              <a:xfrm>
                <a:off x="864178" y="906793"/>
                <a:ext cx="9525" cy="152400"/>
              </a:xfrm>
              <a:custGeom>
                <a:rect b="b" l="l" r="r" t="t"/>
                <a:pathLst>
                  <a:path extrusionOk="0" h="152400" w="9525">
                    <a:moveTo>
                      <a:pt x="0" y="0"/>
                    </a:moveTo>
                    <a:lnTo>
                      <a:pt x="0" y="152400"/>
                    </a:ln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" name="Google Shape;66;p12"/>
              <p:cNvSpPr/>
              <p:nvPr/>
            </p:nvSpPr>
            <p:spPr>
              <a:xfrm>
                <a:off x="940378" y="944893"/>
                <a:ext cx="9525" cy="152400"/>
              </a:xfrm>
              <a:custGeom>
                <a:rect b="b" l="l" r="r" t="t"/>
                <a:pathLst>
                  <a:path extrusionOk="0" h="152400" w="9525">
                    <a:moveTo>
                      <a:pt x="0" y="0"/>
                    </a:moveTo>
                    <a:lnTo>
                      <a:pt x="0" y="152400"/>
                    </a:ln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3"/>
          <p:cNvSpPr/>
          <p:nvPr/>
        </p:nvSpPr>
        <p:spPr>
          <a:xfrm>
            <a:off x="0" y="0"/>
            <a:ext cx="6858000" cy="1534129"/>
          </a:xfrm>
          <a:prstGeom prst="rect">
            <a:avLst/>
          </a:prstGeom>
          <a:solidFill>
            <a:srgbClr val="ECED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13"/>
          <p:cNvSpPr/>
          <p:nvPr/>
        </p:nvSpPr>
        <p:spPr>
          <a:xfrm>
            <a:off x="0" y="0"/>
            <a:ext cx="2884714" cy="1534129"/>
          </a:xfrm>
          <a:prstGeom prst="rect">
            <a:avLst/>
          </a:prstGeom>
          <a:solidFill>
            <a:srgbClr val="2A333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73" name="Google Shape;73;p13"/>
          <p:cNvGraphicFramePr/>
          <p:nvPr/>
        </p:nvGraphicFramePr>
        <p:xfrm>
          <a:off x="483670" y="327946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{E3A9B98A-9545-402D-B47F-33CFD2C65F20}</a:tableStyleId>
              </a:tblPr>
              <a:tblGrid>
                <a:gridCol w="2415700"/>
                <a:gridCol w="974200"/>
                <a:gridCol w="1329750"/>
                <a:gridCol w="1184800"/>
              </a:tblGrid>
              <a:tr h="550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cap="none" strike="noStrike">
                          <a:solidFill>
                            <a:schemeClr val="accent1"/>
                          </a:solidFill>
                        </a:rPr>
                        <a:t>Description</a:t>
                      </a:r>
                      <a:endParaRPr sz="1000" u="none" cap="none" strike="noStrike"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cap="none" strike="noStrike">
                          <a:solidFill>
                            <a:schemeClr val="accent1"/>
                          </a:solidFill>
                        </a:rPr>
                        <a:t>Unit cost</a:t>
                      </a:r>
                      <a:endParaRPr sz="900" u="none" cap="none" strike="noStrike"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000"/>
                        <a:buFont typeface="Century Gothic"/>
                        <a:buNone/>
                      </a:pPr>
                      <a:r>
                        <a:rPr b="1" i="0" lang="es-ES" sz="1000" u="none" cap="none" strike="noStrike">
                          <a:solidFill>
                            <a:schemeClr val="accent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Qty /Hr Rate</a:t>
                      </a:r>
                      <a:endParaRPr b="1" i="0" sz="900" u="none" cap="none" strike="noStrike">
                        <a:solidFill>
                          <a:schemeClr val="accent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000"/>
                        <a:buFont typeface="Century Gothic"/>
                        <a:buNone/>
                      </a:pPr>
                      <a:r>
                        <a:rPr b="1" i="0" lang="es-ES" sz="1000" u="none" cap="none" strike="noStrike">
                          <a:solidFill>
                            <a:schemeClr val="accent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Amount</a:t>
                      </a:r>
                      <a:endParaRPr b="1" i="0" sz="900" u="none" cap="none" strike="noStrike">
                        <a:solidFill>
                          <a:schemeClr val="accent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50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647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50"/>
                        <a:buFont typeface="Arial"/>
                        <a:buNone/>
                      </a:pPr>
                      <a:r>
                        <a:rPr b="1" lang="es-ES" sz="850" u="none" cap="none" strike="noStrike"/>
                        <a:t>Item name</a:t>
                      </a:r>
                      <a:endParaRPr b="1" sz="850" u="none" cap="none" strike="noStrike"/>
                    </a:p>
                    <a:p>
                      <a:pPr indent="0" lvl="0" marL="0" marR="0" rtl="0" algn="l">
                        <a:lnSpc>
                          <a:spcPct val="1647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50"/>
                        <a:buFont typeface="Arial"/>
                        <a:buNone/>
                      </a:pPr>
                      <a:r>
                        <a:rPr lang="es-ES" sz="850" u="none" cap="none" strike="noStrike"/>
                        <a:t>Description, lorem ipsum dolor sit amet</a:t>
                      </a:r>
                      <a:endParaRPr sz="85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ES" sz="900" u="none" cap="none" strike="noStrike"/>
                        <a:t>1000€ 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000"/>
                        <a:buFont typeface="Century Gothic"/>
                        <a:buNone/>
                      </a:pPr>
                      <a:r>
                        <a:rPr b="0" i="0" lang="es-ES" sz="900" u="none" cap="none" strike="noStrike">
                          <a:solidFill>
                            <a:srgbClr val="20202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1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000"/>
                        <a:buFont typeface="Century Gothic"/>
                        <a:buNone/>
                      </a:pPr>
                      <a:r>
                        <a:rPr b="0" i="0" lang="es-ES" sz="900" u="none" cap="none" strike="noStrike">
                          <a:solidFill>
                            <a:srgbClr val="20202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1000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550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647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50"/>
                        <a:buFont typeface="Arial"/>
                        <a:buNone/>
                      </a:pPr>
                      <a:r>
                        <a:rPr b="1" lang="es-ES" sz="850" u="none" cap="none" strike="noStrike"/>
                        <a:t>Item name</a:t>
                      </a:r>
                      <a:endParaRPr b="1" sz="850" u="none" cap="none" strike="noStrike"/>
                    </a:p>
                    <a:p>
                      <a:pPr indent="0" lvl="0" marL="0" marR="0" rtl="0" algn="l">
                        <a:lnSpc>
                          <a:spcPct val="1647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50"/>
                        <a:buFont typeface="Arial"/>
                        <a:buNone/>
                      </a:pPr>
                      <a:r>
                        <a:rPr lang="es-ES" sz="850" u="none" cap="none" strike="noStrike"/>
                        <a:t>Description, lorem ipsum dolor sit amet</a:t>
                      </a:r>
                      <a:endParaRPr sz="85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ES" sz="900" u="none" cap="none" strike="noStrike"/>
                        <a:t>1000€ 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000"/>
                        <a:buFont typeface="Century Gothic"/>
                        <a:buNone/>
                      </a:pPr>
                      <a:r>
                        <a:rPr b="0" i="0" lang="es-ES" sz="900" u="none" cap="none" strike="noStrike">
                          <a:solidFill>
                            <a:srgbClr val="20202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1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000"/>
                        <a:buFont typeface="Century Gothic"/>
                        <a:buNone/>
                      </a:pPr>
                      <a:r>
                        <a:rPr b="0" i="0" lang="es-ES" sz="900" u="none" cap="none" strike="noStrike">
                          <a:solidFill>
                            <a:srgbClr val="20202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500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550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647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50"/>
                        <a:buFont typeface="Arial"/>
                        <a:buNone/>
                      </a:pPr>
                      <a:r>
                        <a:rPr b="1" lang="es-ES" sz="850" u="none" cap="none" strike="noStrike"/>
                        <a:t>Item name</a:t>
                      </a:r>
                      <a:endParaRPr b="1" sz="850" u="none" cap="none" strike="noStrike"/>
                    </a:p>
                    <a:p>
                      <a:pPr indent="0" lvl="0" marL="0" marR="0" rtl="0" algn="l">
                        <a:lnSpc>
                          <a:spcPct val="1647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50"/>
                        <a:buFont typeface="Arial"/>
                        <a:buNone/>
                      </a:pPr>
                      <a:r>
                        <a:rPr lang="es-ES" sz="850" u="none" cap="none" strike="noStrike"/>
                        <a:t>Description, lorem ipsum dolor sit amet</a:t>
                      </a:r>
                      <a:endParaRPr sz="85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ES" sz="900" u="none" cap="none" strike="noStrike"/>
                        <a:t>1000€ 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000"/>
                        <a:buFont typeface="Century Gothic"/>
                        <a:buNone/>
                      </a:pPr>
                      <a:r>
                        <a:rPr b="0" i="0" lang="es-ES" sz="900" u="none" cap="none" strike="noStrike">
                          <a:solidFill>
                            <a:srgbClr val="20202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1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000"/>
                        <a:buFont typeface="Century Gothic"/>
                        <a:buNone/>
                      </a:pPr>
                      <a:r>
                        <a:rPr b="0" i="0" lang="es-ES" sz="900" u="none" cap="none" strike="noStrike">
                          <a:solidFill>
                            <a:srgbClr val="20202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1000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550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647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50"/>
                        <a:buFont typeface="Arial"/>
                        <a:buNone/>
                      </a:pPr>
                      <a:r>
                        <a:rPr b="1" lang="es-ES" sz="850" u="none" cap="none" strike="noStrike"/>
                        <a:t>Item name</a:t>
                      </a:r>
                      <a:endParaRPr b="1" sz="850" u="none" cap="none" strike="noStrike"/>
                    </a:p>
                    <a:p>
                      <a:pPr indent="0" lvl="0" marL="0" marR="0" rtl="0" algn="l">
                        <a:lnSpc>
                          <a:spcPct val="1647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50"/>
                        <a:buFont typeface="Arial"/>
                        <a:buNone/>
                      </a:pPr>
                      <a:r>
                        <a:rPr lang="es-ES" sz="850" u="none" cap="none" strike="noStrike"/>
                        <a:t>Description, lorem ipsum dolor sit amet</a:t>
                      </a:r>
                      <a:endParaRPr sz="85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ES" sz="900" u="none" cap="none" strike="noStrike"/>
                        <a:t>1000€ 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000"/>
                        <a:buFont typeface="Century Gothic"/>
                        <a:buNone/>
                      </a:pPr>
                      <a:r>
                        <a:rPr lang="es-ES" sz="900" u="none" cap="none" strike="noStrike"/>
                        <a:t>1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000"/>
                        <a:buFont typeface="Century Gothic"/>
                        <a:buNone/>
                      </a:pPr>
                      <a:r>
                        <a:rPr b="0" i="0" lang="es-ES" sz="900" u="none" cap="none" strike="noStrike">
                          <a:solidFill>
                            <a:srgbClr val="20202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1000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550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647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50"/>
                        <a:buFont typeface="Arial"/>
                        <a:buNone/>
                      </a:pPr>
                      <a:r>
                        <a:rPr b="1" lang="es-ES" sz="850" u="none" cap="none" strike="noStrike"/>
                        <a:t>Item name</a:t>
                      </a:r>
                      <a:endParaRPr b="1" sz="850" u="none" cap="none" strike="noStrike"/>
                    </a:p>
                    <a:p>
                      <a:pPr indent="0" lvl="0" marL="0" marR="0" rtl="0" algn="l">
                        <a:lnSpc>
                          <a:spcPct val="1647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50"/>
                        <a:buFont typeface="Arial"/>
                        <a:buNone/>
                      </a:pPr>
                      <a:r>
                        <a:rPr lang="es-ES" sz="850" u="none" cap="none" strike="noStrike"/>
                        <a:t>Description, lorem ipsum dolor sit amet</a:t>
                      </a:r>
                      <a:endParaRPr sz="85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ES" sz="900" u="none" cap="none" strike="noStrike"/>
                        <a:t>1000€ 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000"/>
                        <a:buFont typeface="Century Gothic"/>
                        <a:buNone/>
                      </a:pPr>
                      <a:r>
                        <a:rPr lang="es-ES" sz="900" u="none" cap="none" strike="noStrike"/>
                        <a:t>1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000"/>
                        <a:buFont typeface="Century Gothic"/>
                        <a:buNone/>
                      </a:pPr>
                      <a:r>
                        <a:rPr b="0" i="0" lang="es-ES" sz="900" u="none" cap="none" strike="noStrike">
                          <a:solidFill>
                            <a:srgbClr val="20202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1000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74" name="Google Shape;74;p13"/>
          <p:cNvSpPr txBox="1"/>
          <p:nvPr/>
        </p:nvSpPr>
        <p:spPr>
          <a:xfrm>
            <a:off x="483670" y="2134883"/>
            <a:ext cx="1502785" cy="7847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s-ES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Client Name</a:t>
            </a:r>
            <a:endParaRPr b="0" i="0" sz="10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s-ES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City, State, Country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s-ES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ZIP CODE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3"/>
          <p:cNvSpPr txBox="1"/>
          <p:nvPr/>
        </p:nvSpPr>
        <p:spPr>
          <a:xfrm>
            <a:off x="483670" y="1919543"/>
            <a:ext cx="1502785" cy="246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s-ES" sz="1000" u="none" cap="none" strike="noStrike">
                <a:solidFill>
                  <a:srgbClr val="93A2B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Billed to</a:t>
            </a:r>
            <a:endParaRPr b="1" i="0" sz="900" u="none" cap="none" strike="noStrike">
              <a:solidFill>
                <a:srgbClr val="93A2B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13"/>
          <p:cNvSpPr txBox="1"/>
          <p:nvPr/>
        </p:nvSpPr>
        <p:spPr>
          <a:xfrm>
            <a:off x="2391984" y="2134883"/>
            <a:ext cx="1502785" cy="323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s-ES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0000000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13"/>
          <p:cNvSpPr txBox="1"/>
          <p:nvPr/>
        </p:nvSpPr>
        <p:spPr>
          <a:xfrm>
            <a:off x="2391984" y="1919543"/>
            <a:ext cx="1502785" cy="246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s-ES" sz="1000" u="none" cap="none" strike="noStrike">
                <a:solidFill>
                  <a:srgbClr val="93A2B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Invoice Number</a:t>
            </a:r>
            <a:endParaRPr b="1" i="0" sz="900" u="none" cap="none" strike="noStrike">
              <a:solidFill>
                <a:srgbClr val="93A2B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13"/>
          <p:cNvSpPr txBox="1"/>
          <p:nvPr/>
        </p:nvSpPr>
        <p:spPr>
          <a:xfrm>
            <a:off x="2391984" y="2691475"/>
            <a:ext cx="1502785" cy="323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s-ES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12/07/2020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13"/>
          <p:cNvSpPr txBox="1"/>
          <p:nvPr/>
        </p:nvSpPr>
        <p:spPr>
          <a:xfrm>
            <a:off x="2391984" y="2476135"/>
            <a:ext cx="1502785" cy="246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s-ES" sz="1000" u="none" cap="none" strike="noStrike">
                <a:solidFill>
                  <a:srgbClr val="93A2B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Date of Issue</a:t>
            </a:r>
            <a:endParaRPr b="1" i="0" sz="900" u="none" cap="none" strike="noStrike">
              <a:solidFill>
                <a:srgbClr val="93A2B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3"/>
          <p:cNvSpPr txBox="1"/>
          <p:nvPr/>
        </p:nvSpPr>
        <p:spPr>
          <a:xfrm>
            <a:off x="4989410" y="1919543"/>
            <a:ext cx="1502785" cy="246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s-ES" sz="1000" u="none" cap="none" strike="noStrike">
                <a:solidFill>
                  <a:srgbClr val="93A2B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Invoice Total</a:t>
            </a:r>
            <a:endParaRPr b="1" i="0" sz="900" u="none" cap="none" strike="noStrike">
              <a:solidFill>
                <a:srgbClr val="93A2B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13"/>
          <p:cNvSpPr txBox="1"/>
          <p:nvPr/>
        </p:nvSpPr>
        <p:spPr>
          <a:xfrm>
            <a:off x="4634624" y="2223676"/>
            <a:ext cx="1890001" cy="5539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es-ES" sz="30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3200.00€</a:t>
            </a:r>
            <a:endParaRPr b="0" i="0" sz="30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82" name="Google Shape;82;p13"/>
          <p:cNvGraphicFramePr/>
          <p:nvPr/>
        </p:nvGraphicFramePr>
        <p:xfrm>
          <a:off x="3737212" y="697770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{E3A9B98A-9545-402D-B47F-33CFD2C65F20}</a:tableStyleId>
              </a:tblPr>
              <a:tblGrid>
                <a:gridCol w="1058950"/>
                <a:gridCol w="1445450"/>
              </a:tblGrid>
              <a:tr h="27980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ES" sz="900" u="none" cap="none" strike="noStrike">
                          <a:solidFill>
                            <a:schemeClr val="accent1"/>
                          </a:solidFill>
                        </a:rPr>
                        <a:t>Subtotal</a:t>
                      </a:r>
                      <a:endParaRPr sz="900" u="none" cap="none" strike="noStrike"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000"/>
                        <a:buFont typeface="Century Gothic"/>
                        <a:buNone/>
                      </a:pPr>
                      <a:r>
                        <a:rPr b="0" i="0" lang="es-ES" sz="900" u="none" cap="none" strike="noStrike">
                          <a:solidFill>
                            <a:srgbClr val="20202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€ 3000.00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2125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b="1" i="0" lang="es-ES" sz="900" u="none" cap="none" strike="noStrike">
                          <a:solidFill>
                            <a:schemeClr val="accent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Tax</a:t>
                      </a:r>
                      <a:endParaRPr b="1" i="0" sz="900" u="none" cap="none" strike="noStrike">
                        <a:solidFill>
                          <a:schemeClr val="accent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000"/>
                        <a:buFont typeface="Century Gothic"/>
                        <a:buNone/>
                      </a:pPr>
                      <a:r>
                        <a:rPr b="0" i="0" lang="es-ES" sz="900" u="none" cap="none" strike="noStrike">
                          <a:solidFill>
                            <a:srgbClr val="20202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€ 3000.00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2125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b="1" i="0" lang="es-ES" sz="900" u="none" cap="none" strike="noStrike">
                          <a:solidFill>
                            <a:schemeClr val="accent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Total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000"/>
                        <a:buFont typeface="Century Gothic"/>
                        <a:buNone/>
                      </a:pPr>
                      <a:r>
                        <a:rPr b="0" i="0" lang="es-ES" sz="900" u="none" cap="none" strike="noStrike">
                          <a:solidFill>
                            <a:srgbClr val="20202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€ 3000.00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21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t/>
                      </a:r>
                      <a:endParaRPr sz="900" u="none" cap="none" strike="noStrike"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000"/>
                        <a:buFont typeface="Century Gothic"/>
                        <a:buNone/>
                      </a:pPr>
                      <a:r>
                        <a:t/>
                      </a:r>
                      <a:endParaRPr b="0" i="0" sz="900" u="none" cap="none" strike="noStrike">
                        <a:solidFill>
                          <a:srgbClr val="20202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21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b="1" i="0" lang="es-ES" sz="900" u="none" cap="none" strike="noStrike">
                          <a:solidFill>
                            <a:schemeClr val="accent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Amount Due</a:t>
                      </a:r>
                      <a:endParaRPr sz="900" u="none" cap="none" strike="noStrike"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000"/>
                        <a:buFont typeface="Century Gothic"/>
                        <a:buNone/>
                      </a:pPr>
                      <a:r>
                        <a:rPr b="0" i="0" lang="es-ES" sz="900" u="none" cap="none" strike="noStrike">
                          <a:solidFill>
                            <a:srgbClr val="20202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€ 3000.00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21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t/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000"/>
                        <a:buFont typeface="Century Gothic"/>
                        <a:buNone/>
                      </a:pPr>
                      <a:r>
                        <a:t/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grpSp>
        <p:nvGrpSpPr>
          <p:cNvPr id="83" name="Google Shape;83;p13"/>
          <p:cNvGrpSpPr/>
          <p:nvPr/>
        </p:nvGrpSpPr>
        <p:grpSpPr>
          <a:xfrm>
            <a:off x="413778" y="381000"/>
            <a:ext cx="2057157" cy="705277"/>
            <a:chOff x="554701" y="583054"/>
            <a:chExt cx="2057157" cy="705277"/>
          </a:xfrm>
        </p:grpSpPr>
        <p:sp>
          <p:nvSpPr>
            <p:cNvPr id="84" name="Google Shape;84;p13"/>
            <p:cNvSpPr/>
            <p:nvPr/>
          </p:nvSpPr>
          <p:spPr>
            <a:xfrm>
              <a:off x="554701" y="583054"/>
              <a:ext cx="2057157" cy="705277"/>
            </a:xfrm>
            <a:prstGeom prst="snip1Rect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216000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85" name="Google Shape;85;p1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92658" y="734473"/>
              <a:ext cx="424209" cy="42420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6" name="Google Shape;86;p13"/>
            <p:cNvSpPr/>
            <p:nvPr/>
          </p:nvSpPr>
          <p:spPr>
            <a:xfrm>
              <a:off x="1161658" y="748460"/>
              <a:ext cx="1322445" cy="4257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s-ES" sz="9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COMPANY LOGO</a:t>
              </a:r>
              <a:endParaRPr b="1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7" name="Google Shape;87;p13"/>
          <p:cNvSpPr txBox="1"/>
          <p:nvPr/>
        </p:nvSpPr>
        <p:spPr>
          <a:xfrm>
            <a:off x="3288453" y="381000"/>
            <a:ext cx="1502785" cy="6462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s-ES" sz="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659 - 493 – 324</a:t>
            </a:r>
            <a:endParaRPr/>
          </a:p>
          <a:p>
            <a:pPr indent="0" lvl="0" marL="0" marR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s-ES" sz="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email@yourcomapny.com</a:t>
            </a:r>
            <a:endParaRPr/>
          </a:p>
          <a:p>
            <a:pPr indent="0" lvl="0" marL="0" marR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s-ES" sz="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Websitename.com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" name="Google Shape;88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6392" y="7986457"/>
            <a:ext cx="1571637" cy="1026475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3"/>
          <p:cNvSpPr txBox="1"/>
          <p:nvPr/>
        </p:nvSpPr>
        <p:spPr>
          <a:xfrm>
            <a:off x="5032397" y="381000"/>
            <a:ext cx="1502785" cy="6462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s-ES" sz="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 Your Adress</a:t>
            </a:r>
            <a:endParaRPr b="0" i="0" sz="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s-ES" sz="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City, Stare, Country</a:t>
            </a:r>
            <a:endParaRPr/>
          </a:p>
          <a:p>
            <a:pPr indent="0" lvl="0" marL="0" marR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s-ES" sz="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ZIP CODE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4"/>
          <p:cNvSpPr/>
          <p:nvPr/>
        </p:nvSpPr>
        <p:spPr>
          <a:xfrm>
            <a:off x="0" y="1"/>
            <a:ext cx="6858000" cy="1286420"/>
          </a:xfrm>
          <a:prstGeom prst="rect">
            <a:avLst/>
          </a:prstGeom>
          <a:solidFill>
            <a:srgbClr val="2A333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95" name="Google Shape;95;p14"/>
          <p:cNvGraphicFramePr/>
          <p:nvPr/>
        </p:nvGraphicFramePr>
        <p:xfrm>
          <a:off x="483670" y="327946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{E3A9B98A-9545-402D-B47F-33CFD2C65F20}</a:tableStyleId>
              </a:tblPr>
              <a:tblGrid>
                <a:gridCol w="2415700"/>
                <a:gridCol w="974200"/>
                <a:gridCol w="1329750"/>
                <a:gridCol w="1184800"/>
              </a:tblGrid>
              <a:tr h="550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cap="none" strike="noStrike">
                          <a:solidFill>
                            <a:schemeClr val="accent1"/>
                          </a:solidFill>
                        </a:rPr>
                        <a:t>Description</a:t>
                      </a:r>
                      <a:endParaRPr sz="1000" u="none" cap="none" strike="noStrike"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cap="none" strike="noStrike">
                          <a:solidFill>
                            <a:schemeClr val="accent1"/>
                          </a:solidFill>
                        </a:rPr>
                        <a:t>Unit cost</a:t>
                      </a:r>
                      <a:endParaRPr sz="900" u="none" cap="none" strike="noStrike"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000"/>
                        <a:buFont typeface="Century Gothic"/>
                        <a:buNone/>
                      </a:pPr>
                      <a:r>
                        <a:rPr b="1" i="0" lang="es-ES" sz="1000" u="none" cap="none" strike="noStrike">
                          <a:solidFill>
                            <a:schemeClr val="accent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Qty /Hr Rate</a:t>
                      </a:r>
                      <a:endParaRPr b="1" i="0" sz="900" u="none" cap="none" strike="noStrike">
                        <a:solidFill>
                          <a:schemeClr val="accent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000"/>
                        <a:buFont typeface="Century Gothic"/>
                        <a:buNone/>
                      </a:pPr>
                      <a:r>
                        <a:rPr b="1" i="0" lang="es-ES" sz="1000" u="none" cap="none" strike="noStrike">
                          <a:solidFill>
                            <a:schemeClr val="accent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Amount</a:t>
                      </a:r>
                      <a:endParaRPr b="1" i="0" sz="900" u="none" cap="none" strike="noStrike">
                        <a:solidFill>
                          <a:schemeClr val="accent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50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647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50"/>
                        <a:buFont typeface="Arial"/>
                        <a:buNone/>
                      </a:pPr>
                      <a:r>
                        <a:rPr b="1" lang="es-ES" sz="850" u="none" cap="none" strike="noStrike"/>
                        <a:t>Item name</a:t>
                      </a:r>
                      <a:endParaRPr b="1" sz="850" u="none" cap="none" strike="noStrike"/>
                    </a:p>
                    <a:p>
                      <a:pPr indent="0" lvl="0" marL="0" marR="0" rtl="0" algn="l">
                        <a:lnSpc>
                          <a:spcPct val="1647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50"/>
                        <a:buFont typeface="Arial"/>
                        <a:buNone/>
                      </a:pPr>
                      <a:r>
                        <a:rPr lang="es-ES" sz="850" u="none" cap="none" strike="noStrike"/>
                        <a:t>Description, lorem ipsum dolor sit amet</a:t>
                      </a:r>
                      <a:endParaRPr sz="85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ES" sz="900" u="none" cap="none" strike="noStrike"/>
                        <a:t>1000€ 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000"/>
                        <a:buFont typeface="Century Gothic"/>
                        <a:buNone/>
                      </a:pPr>
                      <a:r>
                        <a:rPr b="0" i="0" lang="es-ES" sz="900" u="none" cap="none" strike="noStrike">
                          <a:solidFill>
                            <a:srgbClr val="20202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1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000"/>
                        <a:buFont typeface="Century Gothic"/>
                        <a:buNone/>
                      </a:pPr>
                      <a:r>
                        <a:rPr b="0" i="0" lang="es-ES" sz="900" u="none" cap="none" strike="noStrike">
                          <a:solidFill>
                            <a:srgbClr val="20202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1000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550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647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50"/>
                        <a:buFont typeface="Arial"/>
                        <a:buNone/>
                      </a:pPr>
                      <a:r>
                        <a:rPr b="1" lang="es-ES" sz="850" u="none" cap="none" strike="noStrike"/>
                        <a:t>Item name</a:t>
                      </a:r>
                      <a:endParaRPr b="1" sz="850" u="none" cap="none" strike="noStrike"/>
                    </a:p>
                    <a:p>
                      <a:pPr indent="0" lvl="0" marL="0" marR="0" rtl="0" algn="l">
                        <a:lnSpc>
                          <a:spcPct val="1647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50"/>
                        <a:buFont typeface="Arial"/>
                        <a:buNone/>
                      </a:pPr>
                      <a:r>
                        <a:rPr lang="es-ES" sz="850" u="none" cap="none" strike="noStrike"/>
                        <a:t>Description, lorem ipsum dolor sit amet</a:t>
                      </a:r>
                      <a:endParaRPr sz="85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ES" sz="900" u="none" cap="none" strike="noStrike"/>
                        <a:t>1000€ 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000"/>
                        <a:buFont typeface="Century Gothic"/>
                        <a:buNone/>
                      </a:pPr>
                      <a:r>
                        <a:rPr b="0" i="0" lang="es-ES" sz="900" u="none" cap="none" strike="noStrike">
                          <a:solidFill>
                            <a:srgbClr val="20202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1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000"/>
                        <a:buFont typeface="Century Gothic"/>
                        <a:buNone/>
                      </a:pPr>
                      <a:r>
                        <a:rPr b="0" i="0" lang="es-ES" sz="900" u="none" cap="none" strike="noStrike">
                          <a:solidFill>
                            <a:srgbClr val="20202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500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550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647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50"/>
                        <a:buFont typeface="Arial"/>
                        <a:buNone/>
                      </a:pPr>
                      <a:r>
                        <a:rPr b="1" lang="es-ES" sz="850" u="none" cap="none" strike="noStrike"/>
                        <a:t>Item name</a:t>
                      </a:r>
                      <a:endParaRPr b="1" sz="850" u="none" cap="none" strike="noStrike"/>
                    </a:p>
                    <a:p>
                      <a:pPr indent="0" lvl="0" marL="0" marR="0" rtl="0" algn="l">
                        <a:lnSpc>
                          <a:spcPct val="1647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50"/>
                        <a:buFont typeface="Arial"/>
                        <a:buNone/>
                      </a:pPr>
                      <a:r>
                        <a:rPr lang="es-ES" sz="850" u="none" cap="none" strike="noStrike"/>
                        <a:t>Description, lorem ipsum dolor sit amet</a:t>
                      </a:r>
                      <a:endParaRPr sz="85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ES" sz="900" u="none" cap="none" strike="noStrike"/>
                        <a:t>1000€ 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000"/>
                        <a:buFont typeface="Century Gothic"/>
                        <a:buNone/>
                      </a:pPr>
                      <a:r>
                        <a:rPr b="0" i="0" lang="es-ES" sz="900" u="none" cap="none" strike="noStrike">
                          <a:solidFill>
                            <a:srgbClr val="20202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1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000"/>
                        <a:buFont typeface="Century Gothic"/>
                        <a:buNone/>
                      </a:pPr>
                      <a:r>
                        <a:rPr b="0" i="0" lang="es-ES" sz="900" u="none" cap="none" strike="noStrike">
                          <a:solidFill>
                            <a:srgbClr val="20202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1000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550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647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50"/>
                        <a:buFont typeface="Arial"/>
                        <a:buNone/>
                      </a:pPr>
                      <a:r>
                        <a:rPr b="1" lang="es-ES" sz="850" u="none" cap="none" strike="noStrike"/>
                        <a:t>Item name</a:t>
                      </a:r>
                      <a:endParaRPr b="1" sz="850" u="none" cap="none" strike="noStrike"/>
                    </a:p>
                    <a:p>
                      <a:pPr indent="0" lvl="0" marL="0" marR="0" rtl="0" algn="l">
                        <a:lnSpc>
                          <a:spcPct val="1647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50"/>
                        <a:buFont typeface="Arial"/>
                        <a:buNone/>
                      </a:pPr>
                      <a:r>
                        <a:rPr lang="es-ES" sz="850" u="none" cap="none" strike="noStrike"/>
                        <a:t>Description, lorem ipsum dolor sit amet</a:t>
                      </a:r>
                      <a:endParaRPr sz="85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ES" sz="900" u="none" cap="none" strike="noStrike"/>
                        <a:t>1000€ 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000"/>
                        <a:buFont typeface="Century Gothic"/>
                        <a:buNone/>
                      </a:pPr>
                      <a:r>
                        <a:rPr lang="es-ES" sz="900" u="none" cap="none" strike="noStrike"/>
                        <a:t>1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000"/>
                        <a:buFont typeface="Century Gothic"/>
                        <a:buNone/>
                      </a:pPr>
                      <a:r>
                        <a:rPr b="0" i="0" lang="es-ES" sz="900" u="none" cap="none" strike="noStrike">
                          <a:solidFill>
                            <a:srgbClr val="20202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1000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550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647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50"/>
                        <a:buFont typeface="Arial"/>
                        <a:buNone/>
                      </a:pPr>
                      <a:r>
                        <a:rPr b="1" lang="es-ES" sz="850" u="none" cap="none" strike="noStrike"/>
                        <a:t>Item name</a:t>
                      </a:r>
                      <a:endParaRPr b="1" sz="850" u="none" cap="none" strike="noStrike"/>
                    </a:p>
                    <a:p>
                      <a:pPr indent="0" lvl="0" marL="0" marR="0" rtl="0" algn="l">
                        <a:lnSpc>
                          <a:spcPct val="1647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50"/>
                        <a:buFont typeface="Arial"/>
                        <a:buNone/>
                      </a:pPr>
                      <a:r>
                        <a:rPr lang="es-ES" sz="850" u="none" cap="none" strike="noStrike"/>
                        <a:t>Description, lorem ipsum dolor sit amet</a:t>
                      </a:r>
                      <a:endParaRPr sz="85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ES" sz="900" u="none" cap="none" strike="noStrike"/>
                        <a:t>1000€ 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000"/>
                        <a:buFont typeface="Century Gothic"/>
                        <a:buNone/>
                      </a:pPr>
                      <a:r>
                        <a:rPr lang="es-ES" sz="900" u="none" cap="none" strike="noStrike"/>
                        <a:t>1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000"/>
                        <a:buFont typeface="Century Gothic"/>
                        <a:buNone/>
                      </a:pPr>
                      <a:r>
                        <a:rPr b="0" i="0" lang="es-ES" sz="900" u="none" cap="none" strike="noStrike">
                          <a:solidFill>
                            <a:srgbClr val="20202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1000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96" name="Google Shape;96;p14"/>
          <p:cNvSpPr txBox="1"/>
          <p:nvPr/>
        </p:nvSpPr>
        <p:spPr>
          <a:xfrm>
            <a:off x="483670" y="2134883"/>
            <a:ext cx="1502785" cy="7847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s-ES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Client Name</a:t>
            </a:r>
            <a:endParaRPr b="0" i="0" sz="10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s-ES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City, State, Country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s-ES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ZIP CODE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4"/>
          <p:cNvSpPr txBox="1"/>
          <p:nvPr/>
        </p:nvSpPr>
        <p:spPr>
          <a:xfrm>
            <a:off x="483670" y="1919543"/>
            <a:ext cx="1502785" cy="246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s-ES" sz="1000" u="none" cap="none" strike="noStrike">
                <a:solidFill>
                  <a:srgbClr val="93A2B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Billed to</a:t>
            </a:r>
            <a:endParaRPr b="1" i="0" sz="900" u="none" cap="none" strike="noStrike">
              <a:solidFill>
                <a:srgbClr val="93A2B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4"/>
          <p:cNvSpPr txBox="1"/>
          <p:nvPr/>
        </p:nvSpPr>
        <p:spPr>
          <a:xfrm>
            <a:off x="2391984" y="2134883"/>
            <a:ext cx="1502785" cy="323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s-ES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0000000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4"/>
          <p:cNvSpPr txBox="1"/>
          <p:nvPr/>
        </p:nvSpPr>
        <p:spPr>
          <a:xfrm>
            <a:off x="2391984" y="1919543"/>
            <a:ext cx="1502785" cy="246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s-ES" sz="1000" u="none" cap="none" strike="noStrike">
                <a:solidFill>
                  <a:srgbClr val="93A2B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Invoice Number</a:t>
            </a:r>
            <a:endParaRPr b="1" i="0" sz="900" u="none" cap="none" strike="noStrike">
              <a:solidFill>
                <a:srgbClr val="93A2B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14"/>
          <p:cNvSpPr txBox="1"/>
          <p:nvPr/>
        </p:nvSpPr>
        <p:spPr>
          <a:xfrm>
            <a:off x="2391984" y="2691475"/>
            <a:ext cx="1502785" cy="323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s-ES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12/07/2020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4"/>
          <p:cNvSpPr txBox="1"/>
          <p:nvPr/>
        </p:nvSpPr>
        <p:spPr>
          <a:xfrm>
            <a:off x="2391984" y="2476135"/>
            <a:ext cx="1502785" cy="246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s-ES" sz="1000" u="none" cap="none" strike="noStrike">
                <a:solidFill>
                  <a:srgbClr val="93A2B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Date of Issue</a:t>
            </a:r>
            <a:endParaRPr b="1" i="0" sz="900" u="none" cap="none" strike="noStrike">
              <a:solidFill>
                <a:srgbClr val="93A2B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4"/>
          <p:cNvSpPr txBox="1"/>
          <p:nvPr/>
        </p:nvSpPr>
        <p:spPr>
          <a:xfrm>
            <a:off x="4989410" y="1919543"/>
            <a:ext cx="1502785" cy="246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s-ES" sz="1000" u="none" cap="none" strike="noStrike">
                <a:solidFill>
                  <a:srgbClr val="93A2B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Invoice Total</a:t>
            </a:r>
            <a:endParaRPr b="1" i="0" sz="900" u="none" cap="none" strike="noStrike">
              <a:solidFill>
                <a:srgbClr val="93A2B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14"/>
          <p:cNvSpPr txBox="1"/>
          <p:nvPr/>
        </p:nvSpPr>
        <p:spPr>
          <a:xfrm>
            <a:off x="4634624" y="2223676"/>
            <a:ext cx="1890001" cy="5539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es-ES" sz="30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3200.00€</a:t>
            </a:r>
            <a:endParaRPr b="0" i="0" sz="30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04" name="Google Shape;104;p14"/>
          <p:cNvGraphicFramePr/>
          <p:nvPr/>
        </p:nvGraphicFramePr>
        <p:xfrm>
          <a:off x="3737212" y="697770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{E3A9B98A-9545-402D-B47F-33CFD2C65F20}</a:tableStyleId>
              </a:tblPr>
              <a:tblGrid>
                <a:gridCol w="1058950"/>
                <a:gridCol w="1445450"/>
              </a:tblGrid>
              <a:tr h="27980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ES" sz="900" u="none" cap="none" strike="noStrike">
                          <a:solidFill>
                            <a:schemeClr val="accent1"/>
                          </a:solidFill>
                        </a:rPr>
                        <a:t>Subtotal</a:t>
                      </a:r>
                      <a:endParaRPr sz="900" u="none" cap="none" strike="noStrike"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000"/>
                        <a:buFont typeface="Century Gothic"/>
                        <a:buNone/>
                      </a:pPr>
                      <a:r>
                        <a:rPr b="0" i="0" lang="es-ES" sz="900" u="none" cap="none" strike="noStrike">
                          <a:solidFill>
                            <a:srgbClr val="20202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€ 3000.00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2125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b="1" i="0" lang="es-ES" sz="900" u="none" cap="none" strike="noStrike">
                          <a:solidFill>
                            <a:schemeClr val="accent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Tax</a:t>
                      </a:r>
                      <a:endParaRPr b="1" i="0" sz="900" u="none" cap="none" strike="noStrike">
                        <a:solidFill>
                          <a:schemeClr val="accent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000"/>
                        <a:buFont typeface="Century Gothic"/>
                        <a:buNone/>
                      </a:pPr>
                      <a:r>
                        <a:rPr b="0" i="0" lang="es-ES" sz="900" u="none" cap="none" strike="noStrike">
                          <a:solidFill>
                            <a:srgbClr val="20202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€ 3000.00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2125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b="1" i="0" lang="es-ES" sz="900" u="none" cap="none" strike="noStrike">
                          <a:solidFill>
                            <a:schemeClr val="accent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Total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000"/>
                        <a:buFont typeface="Century Gothic"/>
                        <a:buNone/>
                      </a:pPr>
                      <a:r>
                        <a:rPr b="0" i="0" lang="es-ES" sz="900" u="none" cap="none" strike="noStrike">
                          <a:solidFill>
                            <a:srgbClr val="20202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€ 3000.00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21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t/>
                      </a:r>
                      <a:endParaRPr sz="900" u="none" cap="none" strike="noStrike"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000"/>
                        <a:buFont typeface="Century Gothic"/>
                        <a:buNone/>
                      </a:pPr>
                      <a:r>
                        <a:t/>
                      </a:r>
                      <a:endParaRPr b="0" i="0" sz="900" u="none" cap="none" strike="noStrike">
                        <a:solidFill>
                          <a:srgbClr val="20202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21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b="1" i="0" lang="es-ES" sz="900" u="none" cap="none" strike="noStrike">
                          <a:solidFill>
                            <a:schemeClr val="accent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Amount Due</a:t>
                      </a:r>
                      <a:endParaRPr sz="900" u="none" cap="none" strike="noStrike"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000"/>
                        <a:buFont typeface="Century Gothic"/>
                        <a:buNone/>
                      </a:pPr>
                      <a:r>
                        <a:rPr b="0" i="0" lang="es-ES" sz="900" u="none" cap="none" strike="noStrike">
                          <a:solidFill>
                            <a:srgbClr val="20202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€ 3000.00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21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t/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000"/>
                        <a:buFont typeface="Century Gothic"/>
                        <a:buNone/>
                      </a:pPr>
                      <a:r>
                        <a:t/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105" name="Google Shape;105;p14"/>
          <p:cNvSpPr txBox="1"/>
          <p:nvPr/>
        </p:nvSpPr>
        <p:spPr>
          <a:xfrm>
            <a:off x="3737212" y="381000"/>
            <a:ext cx="1502785" cy="6462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s-ES" sz="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659 - 493 – 324</a:t>
            </a:r>
            <a:endParaRPr/>
          </a:p>
          <a:p>
            <a:pPr indent="0" lvl="0" marL="0" marR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s-ES" sz="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email@yourcomapny.com</a:t>
            </a:r>
            <a:endParaRPr/>
          </a:p>
          <a:p>
            <a:pPr indent="0" lvl="0" marL="0" marR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s-ES" sz="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Websitename.com</a:t>
            </a:r>
            <a:endParaRPr b="0" i="0" sz="7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6" name="Google Shape;106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6392" y="7986457"/>
            <a:ext cx="1571637" cy="1026475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4"/>
          <p:cNvSpPr txBox="1"/>
          <p:nvPr/>
        </p:nvSpPr>
        <p:spPr>
          <a:xfrm>
            <a:off x="5032397" y="381000"/>
            <a:ext cx="1502785" cy="6462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s-ES" sz="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 Your Adress</a:t>
            </a:r>
            <a:endParaRPr b="0" i="0" sz="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s-ES" sz="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City, Stare, Country</a:t>
            </a:r>
            <a:endParaRPr/>
          </a:p>
          <a:p>
            <a:pPr indent="0" lvl="0" marL="0" marR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s-ES" sz="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ZIP CODE</a:t>
            </a:r>
            <a:endParaRPr b="0" i="0" sz="7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14"/>
          <p:cNvSpPr/>
          <p:nvPr/>
        </p:nvSpPr>
        <p:spPr>
          <a:xfrm>
            <a:off x="152401" y="369417"/>
            <a:ext cx="1673204" cy="11538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14"/>
          <p:cNvSpPr/>
          <p:nvPr/>
        </p:nvSpPr>
        <p:spPr>
          <a:xfrm>
            <a:off x="1825604" y="369417"/>
            <a:ext cx="1673204" cy="1153827"/>
          </a:xfrm>
          <a:prstGeom prst="rect">
            <a:avLst/>
          </a:prstGeom>
          <a:solidFill>
            <a:srgbClr val="046B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14"/>
          <p:cNvSpPr txBox="1"/>
          <p:nvPr/>
        </p:nvSpPr>
        <p:spPr>
          <a:xfrm>
            <a:off x="1825604" y="753568"/>
            <a:ext cx="1673204" cy="4000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s-ES" sz="2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Invoice</a:t>
            </a:r>
            <a:endParaRPr b="0" i="0" sz="10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1" name="Google Shape;111;p14"/>
          <p:cNvGrpSpPr/>
          <p:nvPr/>
        </p:nvGrpSpPr>
        <p:grpSpPr>
          <a:xfrm>
            <a:off x="327780" y="654766"/>
            <a:ext cx="1322445" cy="685874"/>
            <a:chOff x="327780" y="654766"/>
            <a:chExt cx="1322445" cy="685874"/>
          </a:xfrm>
        </p:grpSpPr>
        <p:sp>
          <p:nvSpPr>
            <p:cNvPr id="112" name="Google Shape;112;p14"/>
            <p:cNvSpPr/>
            <p:nvPr/>
          </p:nvSpPr>
          <p:spPr>
            <a:xfrm>
              <a:off x="327780" y="914882"/>
              <a:ext cx="1322445" cy="4257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s-ES" sz="9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COMPANY LOGO</a:t>
              </a:r>
              <a:endParaRPr b="1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3" name="Google Shape;113;p14"/>
            <p:cNvGrpSpPr/>
            <p:nvPr/>
          </p:nvGrpSpPr>
          <p:grpSpPr>
            <a:xfrm>
              <a:off x="416975" y="654766"/>
              <a:ext cx="352935" cy="160425"/>
              <a:chOff x="416975" y="688682"/>
              <a:chExt cx="352935" cy="160425"/>
            </a:xfrm>
          </p:grpSpPr>
          <p:sp>
            <p:nvSpPr>
              <p:cNvPr id="114" name="Google Shape;114;p14"/>
              <p:cNvSpPr/>
              <p:nvPr/>
            </p:nvSpPr>
            <p:spPr>
              <a:xfrm>
                <a:off x="416975" y="688682"/>
                <a:ext cx="144382" cy="144382"/>
              </a:xfrm>
              <a:custGeom>
                <a:rect b="b" l="l" r="r" t="t"/>
                <a:pathLst>
                  <a:path extrusionOk="0" h="144382" w="144382">
                    <a:moveTo>
                      <a:pt x="144383" y="72191"/>
                    </a:moveTo>
                    <a:cubicBezTo>
                      <a:pt x="144383" y="112061"/>
                      <a:pt x="112061" y="144383"/>
                      <a:pt x="72191" y="144383"/>
                    </a:cubicBezTo>
                    <a:cubicBezTo>
                      <a:pt x="32321" y="144383"/>
                      <a:pt x="0" y="112061"/>
                      <a:pt x="0" y="72191"/>
                    </a:cubicBezTo>
                    <a:cubicBezTo>
                      <a:pt x="0" y="32321"/>
                      <a:pt x="32321" y="0"/>
                      <a:pt x="72191" y="0"/>
                    </a:cubicBezTo>
                    <a:cubicBezTo>
                      <a:pt x="112061" y="0"/>
                      <a:pt x="144383" y="32321"/>
                      <a:pt x="144383" y="72191"/>
                    </a:cubicBezTo>
                    <a:close/>
                  </a:path>
                </a:pathLst>
              </a:custGeom>
              <a:noFill/>
              <a:ln cap="rnd" cmpd="sng" w="317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" name="Google Shape;115;p14"/>
              <p:cNvSpPr/>
              <p:nvPr/>
            </p:nvSpPr>
            <p:spPr>
              <a:xfrm>
                <a:off x="625528" y="688682"/>
                <a:ext cx="144382" cy="144382"/>
              </a:xfrm>
              <a:custGeom>
                <a:rect b="b" l="l" r="r" t="t"/>
                <a:pathLst>
                  <a:path extrusionOk="0" h="144382" w="144382">
                    <a:moveTo>
                      <a:pt x="144383" y="72191"/>
                    </a:moveTo>
                    <a:cubicBezTo>
                      <a:pt x="144383" y="112061"/>
                      <a:pt x="112061" y="144383"/>
                      <a:pt x="72191" y="144383"/>
                    </a:cubicBezTo>
                    <a:cubicBezTo>
                      <a:pt x="32321" y="144383"/>
                      <a:pt x="0" y="112061"/>
                      <a:pt x="0" y="72191"/>
                    </a:cubicBezTo>
                    <a:cubicBezTo>
                      <a:pt x="0" y="32321"/>
                      <a:pt x="32321" y="0"/>
                      <a:pt x="72191" y="0"/>
                    </a:cubicBezTo>
                    <a:cubicBezTo>
                      <a:pt x="112061" y="0"/>
                      <a:pt x="144383" y="32321"/>
                      <a:pt x="144383" y="72191"/>
                    </a:cubicBezTo>
                    <a:close/>
                  </a:path>
                </a:pathLst>
              </a:custGeom>
              <a:noFill/>
              <a:ln cap="rnd" cmpd="sng" w="317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" name="Google Shape;116;p14"/>
              <p:cNvSpPr/>
              <p:nvPr/>
            </p:nvSpPr>
            <p:spPr>
              <a:xfrm>
                <a:off x="489166" y="833065"/>
                <a:ext cx="208552" cy="16042"/>
              </a:xfrm>
              <a:custGeom>
                <a:rect b="b" l="l" r="r" t="t"/>
                <a:pathLst>
                  <a:path extrusionOk="0" h="16042" w="208552">
                    <a:moveTo>
                      <a:pt x="0" y="0"/>
                    </a:moveTo>
                    <a:lnTo>
                      <a:pt x="208553" y="0"/>
                    </a:lnTo>
                  </a:path>
                </a:pathLst>
              </a:custGeom>
              <a:noFill/>
              <a:ln cap="rnd" cmpd="sng" w="317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5"/>
          <p:cNvSpPr/>
          <p:nvPr/>
        </p:nvSpPr>
        <p:spPr>
          <a:xfrm>
            <a:off x="0" y="1"/>
            <a:ext cx="2177275" cy="9906000"/>
          </a:xfrm>
          <a:prstGeom prst="rect">
            <a:avLst/>
          </a:prstGeom>
          <a:solidFill>
            <a:srgbClr val="ECED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23" name="Google Shape;123;p15"/>
          <p:cNvGraphicFramePr/>
          <p:nvPr/>
        </p:nvGraphicFramePr>
        <p:xfrm>
          <a:off x="2391983" y="209059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{E3A9B98A-9545-402D-B47F-33CFD2C65F20}</a:tableStyleId>
              </a:tblPr>
              <a:tblGrid>
                <a:gridCol w="1762825"/>
                <a:gridCol w="710900"/>
                <a:gridCol w="970350"/>
                <a:gridCol w="864575"/>
              </a:tblGrid>
              <a:tr h="667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cap="none" strike="noStrike">
                          <a:solidFill>
                            <a:schemeClr val="accent1"/>
                          </a:solidFill>
                        </a:rPr>
                        <a:t>Description</a:t>
                      </a:r>
                      <a:endParaRPr sz="1000" u="none" cap="none" strike="noStrike"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cap="none" strike="noStrike">
                          <a:solidFill>
                            <a:schemeClr val="accent1"/>
                          </a:solidFill>
                        </a:rPr>
                        <a:t>Unit cost</a:t>
                      </a:r>
                      <a:endParaRPr sz="900" u="none" cap="none" strike="noStrike"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000"/>
                        <a:buFont typeface="Century Gothic"/>
                        <a:buNone/>
                      </a:pPr>
                      <a:r>
                        <a:rPr b="1" i="0" lang="es-ES" sz="1000" u="none" cap="none" strike="noStrike">
                          <a:solidFill>
                            <a:schemeClr val="accent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Qty /Hr Rate</a:t>
                      </a:r>
                      <a:endParaRPr b="1" i="0" sz="900" u="none" cap="none" strike="noStrike">
                        <a:solidFill>
                          <a:schemeClr val="accent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000"/>
                        <a:buFont typeface="Century Gothic"/>
                        <a:buNone/>
                      </a:pPr>
                      <a:r>
                        <a:rPr b="1" i="0" lang="es-ES" sz="1000" u="none" cap="none" strike="noStrike">
                          <a:solidFill>
                            <a:schemeClr val="accent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Amount</a:t>
                      </a:r>
                      <a:endParaRPr b="1" i="0" sz="900" u="none" cap="none" strike="noStrike">
                        <a:solidFill>
                          <a:schemeClr val="accent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32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647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50"/>
                        <a:buFont typeface="Arial"/>
                        <a:buNone/>
                      </a:pPr>
                      <a:r>
                        <a:rPr b="1" lang="es-ES" sz="850" u="none" cap="none" strike="noStrike"/>
                        <a:t>Item name</a:t>
                      </a:r>
                      <a:endParaRPr b="1" sz="850" u="none" cap="none" strike="noStrike"/>
                    </a:p>
                    <a:p>
                      <a:pPr indent="0" lvl="0" marL="0" marR="0" rtl="0" algn="l">
                        <a:lnSpc>
                          <a:spcPct val="1647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50"/>
                        <a:buFont typeface="Arial"/>
                        <a:buNone/>
                      </a:pPr>
                      <a:r>
                        <a:rPr lang="es-ES" sz="850" u="none" cap="none" strike="noStrike"/>
                        <a:t>Description, lorem ipsum dolor sit amet</a:t>
                      </a:r>
                      <a:endParaRPr sz="85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ES" sz="900" u="none" cap="none" strike="noStrike"/>
                        <a:t>1000€ 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000"/>
                        <a:buFont typeface="Century Gothic"/>
                        <a:buNone/>
                      </a:pPr>
                      <a:r>
                        <a:rPr b="0" i="0" lang="es-ES" sz="900" u="none" cap="none" strike="noStrike">
                          <a:solidFill>
                            <a:srgbClr val="20202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1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000"/>
                        <a:buFont typeface="Century Gothic"/>
                        <a:buNone/>
                      </a:pPr>
                      <a:r>
                        <a:rPr b="0" i="0" lang="es-ES" sz="900" u="none" cap="none" strike="noStrike">
                          <a:solidFill>
                            <a:srgbClr val="20202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1000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732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647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50"/>
                        <a:buFont typeface="Arial"/>
                        <a:buNone/>
                      </a:pPr>
                      <a:r>
                        <a:rPr b="1" lang="es-ES" sz="850" u="none" cap="none" strike="noStrike"/>
                        <a:t>Item name</a:t>
                      </a:r>
                      <a:endParaRPr b="1" sz="850" u="none" cap="none" strike="noStrike"/>
                    </a:p>
                    <a:p>
                      <a:pPr indent="0" lvl="0" marL="0" marR="0" rtl="0" algn="l">
                        <a:lnSpc>
                          <a:spcPct val="1647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50"/>
                        <a:buFont typeface="Arial"/>
                        <a:buNone/>
                      </a:pPr>
                      <a:r>
                        <a:rPr lang="es-ES" sz="850" u="none" cap="none" strike="noStrike"/>
                        <a:t>Description, lorem ipsum dolor sit amet</a:t>
                      </a:r>
                      <a:endParaRPr sz="85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ES" sz="900" u="none" cap="none" strike="noStrike"/>
                        <a:t>1000€ 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000"/>
                        <a:buFont typeface="Century Gothic"/>
                        <a:buNone/>
                      </a:pPr>
                      <a:r>
                        <a:rPr b="0" i="0" lang="es-ES" sz="900" u="none" cap="none" strike="noStrike">
                          <a:solidFill>
                            <a:srgbClr val="20202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1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000"/>
                        <a:buFont typeface="Century Gothic"/>
                        <a:buNone/>
                      </a:pPr>
                      <a:r>
                        <a:rPr b="0" i="0" lang="es-ES" sz="900" u="none" cap="none" strike="noStrike">
                          <a:solidFill>
                            <a:srgbClr val="20202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500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732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647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50"/>
                        <a:buFont typeface="Arial"/>
                        <a:buNone/>
                      </a:pPr>
                      <a:r>
                        <a:rPr b="1" lang="es-ES" sz="850" u="none" cap="none" strike="noStrike"/>
                        <a:t>Item name</a:t>
                      </a:r>
                      <a:endParaRPr b="1" sz="850" u="none" cap="none" strike="noStrike"/>
                    </a:p>
                    <a:p>
                      <a:pPr indent="0" lvl="0" marL="0" marR="0" rtl="0" algn="l">
                        <a:lnSpc>
                          <a:spcPct val="1647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50"/>
                        <a:buFont typeface="Arial"/>
                        <a:buNone/>
                      </a:pPr>
                      <a:r>
                        <a:rPr lang="es-ES" sz="850" u="none" cap="none" strike="noStrike"/>
                        <a:t>Description, lorem ipsum dolor sit amet</a:t>
                      </a:r>
                      <a:endParaRPr sz="85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ES" sz="900" u="none" cap="none" strike="noStrike"/>
                        <a:t>1000€ 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000"/>
                        <a:buFont typeface="Century Gothic"/>
                        <a:buNone/>
                      </a:pPr>
                      <a:r>
                        <a:rPr b="0" i="0" lang="es-ES" sz="900" u="none" cap="none" strike="noStrike">
                          <a:solidFill>
                            <a:srgbClr val="20202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1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000"/>
                        <a:buFont typeface="Century Gothic"/>
                        <a:buNone/>
                      </a:pPr>
                      <a:r>
                        <a:rPr b="0" i="0" lang="es-ES" sz="900" u="none" cap="none" strike="noStrike">
                          <a:solidFill>
                            <a:srgbClr val="20202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1000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732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647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50"/>
                        <a:buFont typeface="Arial"/>
                        <a:buNone/>
                      </a:pPr>
                      <a:r>
                        <a:rPr b="1" lang="es-ES" sz="850" u="none" cap="none" strike="noStrike"/>
                        <a:t>Item name</a:t>
                      </a:r>
                      <a:endParaRPr b="1" sz="850" u="none" cap="none" strike="noStrike"/>
                    </a:p>
                    <a:p>
                      <a:pPr indent="0" lvl="0" marL="0" marR="0" rtl="0" algn="l">
                        <a:lnSpc>
                          <a:spcPct val="1647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50"/>
                        <a:buFont typeface="Arial"/>
                        <a:buNone/>
                      </a:pPr>
                      <a:r>
                        <a:rPr lang="es-ES" sz="850" u="none" cap="none" strike="noStrike"/>
                        <a:t>Description, lorem ipsum dolor sit amet</a:t>
                      </a:r>
                      <a:endParaRPr sz="85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ES" sz="900" u="none" cap="none" strike="noStrike"/>
                        <a:t>1000€ 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000"/>
                        <a:buFont typeface="Century Gothic"/>
                        <a:buNone/>
                      </a:pPr>
                      <a:r>
                        <a:rPr lang="es-ES" sz="900" u="none" cap="none" strike="noStrike"/>
                        <a:t>1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000"/>
                        <a:buFont typeface="Century Gothic"/>
                        <a:buNone/>
                      </a:pPr>
                      <a:r>
                        <a:rPr b="0" i="0" lang="es-ES" sz="900" u="none" cap="none" strike="noStrike">
                          <a:solidFill>
                            <a:srgbClr val="20202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1000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732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647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50"/>
                        <a:buFont typeface="Arial"/>
                        <a:buNone/>
                      </a:pPr>
                      <a:r>
                        <a:rPr b="1" lang="es-ES" sz="850" u="none" cap="none" strike="noStrike"/>
                        <a:t>Item name</a:t>
                      </a:r>
                      <a:endParaRPr b="1" sz="850" u="none" cap="none" strike="noStrike"/>
                    </a:p>
                    <a:p>
                      <a:pPr indent="0" lvl="0" marL="0" marR="0" rtl="0" algn="l">
                        <a:lnSpc>
                          <a:spcPct val="1647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50"/>
                        <a:buFont typeface="Arial"/>
                        <a:buNone/>
                      </a:pPr>
                      <a:r>
                        <a:rPr lang="es-ES" sz="850" u="none" cap="none" strike="noStrike"/>
                        <a:t>Description, lorem ipsum dolor sit amet</a:t>
                      </a:r>
                      <a:endParaRPr sz="85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ES" sz="900" u="none" cap="none" strike="noStrike"/>
                        <a:t>1000€ 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000"/>
                        <a:buFont typeface="Century Gothic"/>
                        <a:buNone/>
                      </a:pPr>
                      <a:r>
                        <a:rPr lang="es-ES" sz="900" u="none" cap="none" strike="noStrike"/>
                        <a:t>1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000"/>
                        <a:buFont typeface="Century Gothic"/>
                        <a:buNone/>
                      </a:pPr>
                      <a:r>
                        <a:rPr b="0" i="0" lang="es-ES" sz="900" u="none" cap="none" strike="noStrike">
                          <a:solidFill>
                            <a:srgbClr val="20202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1000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DBDDE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grpSp>
        <p:nvGrpSpPr>
          <p:cNvPr id="124" name="Google Shape;124;p15"/>
          <p:cNvGrpSpPr/>
          <p:nvPr/>
        </p:nvGrpSpPr>
        <p:grpSpPr>
          <a:xfrm>
            <a:off x="333375" y="3715686"/>
            <a:ext cx="1502785" cy="1000130"/>
            <a:chOff x="333375" y="3715686"/>
            <a:chExt cx="1502785" cy="1000130"/>
          </a:xfrm>
        </p:grpSpPr>
        <p:sp>
          <p:nvSpPr>
            <p:cNvPr id="125" name="Google Shape;125;p15"/>
            <p:cNvSpPr txBox="1"/>
            <p:nvPr/>
          </p:nvSpPr>
          <p:spPr>
            <a:xfrm>
              <a:off x="333375" y="3931026"/>
              <a:ext cx="1502785" cy="7847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0" i="0" lang="es-ES" sz="1000" u="none" cap="none" strike="noStrike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Client Name</a:t>
              </a:r>
              <a:endParaRPr b="0" i="0" sz="1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0" i="0" lang="es-ES" sz="1000" u="none" cap="none" strike="noStrike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City, State, Country</a:t>
              </a:r>
              <a:endParaRPr/>
            </a:p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0" i="0" lang="es-ES" sz="1000" u="none" cap="none" strike="noStrike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ZIP CODE</a:t>
              </a:r>
              <a:endPara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15"/>
            <p:cNvSpPr txBox="1"/>
            <p:nvPr/>
          </p:nvSpPr>
          <p:spPr>
            <a:xfrm>
              <a:off x="333375" y="3715686"/>
              <a:ext cx="1502785" cy="2461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1" i="0" lang="es-ES" sz="1000" u="none" cap="none" strike="noStrike">
                  <a:solidFill>
                    <a:srgbClr val="93A2B3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Billed to</a:t>
              </a:r>
              <a:endParaRPr b="1" i="0" sz="900" u="none" cap="none" strike="noStrike">
                <a:solidFill>
                  <a:srgbClr val="93A2B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7" name="Google Shape;127;p15"/>
          <p:cNvGrpSpPr/>
          <p:nvPr/>
        </p:nvGrpSpPr>
        <p:grpSpPr>
          <a:xfrm>
            <a:off x="319615" y="4872150"/>
            <a:ext cx="1502785" cy="538465"/>
            <a:chOff x="319615" y="4953000"/>
            <a:chExt cx="1502785" cy="538465"/>
          </a:xfrm>
        </p:grpSpPr>
        <p:sp>
          <p:nvSpPr>
            <p:cNvPr id="128" name="Google Shape;128;p15"/>
            <p:cNvSpPr txBox="1"/>
            <p:nvPr/>
          </p:nvSpPr>
          <p:spPr>
            <a:xfrm>
              <a:off x="319615" y="5168340"/>
              <a:ext cx="1502785" cy="323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0" i="0" lang="es-ES" sz="1000" u="none" cap="none" strike="noStrike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0000000</a:t>
              </a:r>
              <a:endPara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15"/>
            <p:cNvSpPr txBox="1"/>
            <p:nvPr/>
          </p:nvSpPr>
          <p:spPr>
            <a:xfrm>
              <a:off x="319615" y="4953000"/>
              <a:ext cx="1502785" cy="2461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1" i="0" lang="es-ES" sz="1000" u="none" cap="none" strike="noStrike">
                  <a:solidFill>
                    <a:srgbClr val="93A2B3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Invoice Number</a:t>
              </a:r>
              <a:endParaRPr b="1" i="0" sz="900" u="none" cap="none" strike="noStrike">
                <a:solidFill>
                  <a:srgbClr val="93A2B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0" name="Google Shape;130;p15"/>
          <p:cNvGrpSpPr/>
          <p:nvPr/>
        </p:nvGrpSpPr>
        <p:grpSpPr>
          <a:xfrm>
            <a:off x="333375" y="5625955"/>
            <a:ext cx="1502785" cy="538465"/>
            <a:chOff x="2391984" y="2476135"/>
            <a:chExt cx="1502785" cy="538465"/>
          </a:xfrm>
        </p:grpSpPr>
        <p:sp>
          <p:nvSpPr>
            <p:cNvPr id="131" name="Google Shape;131;p15"/>
            <p:cNvSpPr txBox="1"/>
            <p:nvPr/>
          </p:nvSpPr>
          <p:spPr>
            <a:xfrm>
              <a:off x="2391984" y="2691475"/>
              <a:ext cx="1502785" cy="323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0" i="0" lang="es-ES" sz="1000" u="none" cap="none" strike="noStrike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12/07/2020</a:t>
              </a:r>
              <a:endPara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15"/>
            <p:cNvSpPr txBox="1"/>
            <p:nvPr/>
          </p:nvSpPr>
          <p:spPr>
            <a:xfrm>
              <a:off x="2391984" y="2476135"/>
              <a:ext cx="1502785" cy="2461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1" i="0" lang="es-ES" sz="1000" u="none" cap="none" strike="noStrike">
                  <a:solidFill>
                    <a:srgbClr val="93A2B3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Date of Issue</a:t>
              </a:r>
              <a:endParaRPr b="1" i="0" sz="900" u="none" cap="none" strike="noStrike">
                <a:solidFill>
                  <a:srgbClr val="93A2B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3" name="Google Shape;133;p15"/>
          <p:cNvSpPr txBox="1"/>
          <p:nvPr/>
        </p:nvSpPr>
        <p:spPr>
          <a:xfrm>
            <a:off x="4989410" y="830972"/>
            <a:ext cx="1502785" cy="246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s-ES" sz="1000" u="none" cap="none" strike="noStrike">
                <a:solidFill>
                  <a:srgbClr val="93A2B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Invoice Total</a:t>
            </a:r>
            <a:endParaRPr b="1" i="0" sz="900" u="none" cap="none" strike="noStrike">
              <a:solidFill>
                <a:srgbClr val="93A2B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15"/>
          <p:cNvSpPr txBox="1"/>
          <p:nvPr/>
        </p:nvSpPr>
        <p:spPr>
          <a:xfrm>
            <a:off x="4634624" y="1135105"/>
            <a:ext cx="1890001" cy="5539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es-ES" sz="30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3200.00€</a:t>
            </a:r>
            <a:endParaRPr b="0" i="0" sz="30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35" name="Google Shape;135;p15"/>
          <p:cNvGraphicFramePr/>
          <p:nvPr/>
        </p:nvGraphicFramePr>
        <p:xfrm>
          <a:off x="4347351" y="687475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{E3A9B98A-9545-402D-B47F-33CFD2C65F20}</a:tableStyleId>
              </a:tblPr>
              <a:tblGrid>
                <a:gridCol w="920625"/>
                <a:gridCol w="1256650"/>
              </a:tblGrid>
              <a:tr h="27980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-ES" sz="900" u="none" cap="none" strike="noStrike">
                          <a:solidFill>
                            <a:schemeClr val="accent1"/>
                          </a:solidFill>
                        </a:rPr>
                        <a:t>Subtotal</a:t>
                      </a:r>
                      <a:endParaRPr sz="900" u="none" cap="none" strike="noStrike"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000"/>
                        <a:buFont typeface="Century Gothic"/>
                        <a:buNone/>
                      </a:pPr>
                      <a:r>
                        <a:rPr b="0" i="0" lang="es-ES" sz="900" u="none" cap="none" strike="noStrike">
                          <a:solidFill>
                            <a:srgbClr val="20202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€ 3000.00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2125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b="1" i="0" lang="es-ES" sz="900" u="none" cap="none" strike="noStrike">
                          <a:solidFill>
                            <a:schemeClr val="accent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Tax</a:t>
                      </a:r>
                      <a:endParaRPr b="1" i="0" sz="900" u="none" cap="none" strike="noStrike">
                        <a:solidFill>
                          <a:schemeClr val="accent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000"/>
                        <a:buFont typeface="Century Gothic"/>
                        <a:buNone/>
                      </a:pPr>
                      <a:r>
                        <a:rPr b="0" i="0" lang="es-ES" sz="900" u="none" cap="none" strike="noStrike">
                          <a:solidFill>
                            <a:srgbClr val="20202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€ 3000.00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2125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b="1" i="0" lang="es-ES" sz="900" u="none" cap="none" strike="noStrike">
                          <a:solidFill>
                            <a:schemeClr val="accent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Total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000"/>
                        <a:buFont typeface="Century Gothic"/>
                        <a:buNone/>
                      </a:pPr>
                      <a:r>
                        <a:rPr b="0" i="0" lang="es-ES" sz="900" u="none" cap="none" strike="noStrike">
                          <a:solidFill>
                            <a:srgbClr val="20202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€ 3000.00</a:t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21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t/>
                      </a:r>
                      <a:endParaRPr sz="900" u="none" cap="none" strike="noStrike"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000"/>
                        <a:buFont typeface="Century Gothic"/>
                        <a:buNone/>
                      </a:pPr>
                      <a:r>
                        <a:t/>
                      </a:r>
                      <a:endParaRPr b="0" i="0" sz="900" u="none" cap="none" strike="noStrike">
                        <a:solidFill>
                          <a:srgbClr val="20202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21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b="1" i="0" lang="es-ES" sz="900" u="none" cap="none" strike="noStrike">
                          <a:solidFill>
                            <a:schemeClr val="accent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Amount Due</a:t>
                      </a:r>
                      <a:endParaRPr sz="900" u="none" cap="none" strike="noStrike"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000"/>
                        <a:buFont typeface="Century Gothic"/>
                        <a:buNone/>
                      </a:pPr>
                      <a:r>
                        <a:rPr b="0" i="0" lang="es-ES" sz="900" u="none" cap="none" strike="noStrike">
                          <a:solidFill>
                            <a:srgbClr val="20202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€ 3000.00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21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t/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02020"/>
                        </a:buClr>
                        <a:buSzPts val="1000"/>
                        <a:buFont typeface="Century Gothic"/>
                        <a:buNone/>
                      </a:pPr>
                      <a:r>
                        <a:t/>
                      </a:r>
                      <a:endParaRPr sz="9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136" name="Google Shape;136;p15"/>
          <p:cNvSpPr txBox="1"/>
          <p:nvPr/>
        </p:nvSpPr>
        <p:spPr>
          <a:xfrm>
            <a:off x="260282" y="1865250"/>
            <a:ext cx="1502785" cy="6462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s-ES" sz="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659 - 493 – 324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s-ES" sz="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email@yourcomapny.com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s-ES" sz="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Websitename.com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" name="Google Shape;137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76494" y="8067754"/>
            <a:ext cx="1571637" cy="1026475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15"/>
          <p:cNvSpPr txBox="1"/>
          <p:nvPr/>
        </p:nvSpPr>
        <p:spPr>
          <a:xfrm>
            <a:off x="251779" y="2633174"/>
            <a:ext cx="1502785" cy="6462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s-ES" sz="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 Your Adress</a:t>
            </a:r>
            <a:endParaRPr b="0" i="0" sz="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s-ES" sz="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City, Stare, Country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s-ES" sz="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ZIP CODE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15"/>
          <p:cNvSpPr/>
          <p:nvPr/>
        </p:nvSpPr>
        <p:spPr>
          <a:xfrm>
            <a:off x="354745" y="271615"/>
            <a:ext cx="1313857" cy="131385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40" name="Google Shape;140;p15"/>
          <p:cNvCxnSpPr/>
          <p:nvPr/>
        </p:nvCxnSpPr>
        <p:spPr>
          <a:xfrm>
            <a:off x="157377" y="3461657"/>
            <a:ext cx="1861457" cy="0"/>
          </a:xfrm>
          <a:prstGeom prst="straightConnector1">
            <a:avLst/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1" name="Google Shape;141;p15"/>
          <p:cNvSpPr txBox="1"/>
          <p:nvPr/>
        </p:nvSpPr>
        <p:spPr>
          <a:xfrm>
            <a:off x="2391983" y="1104327"/>
            <a:ext cx="1890001" cy="5847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s-ES" sz="3200" u="none" cap="none" strike="noStrike">
                <a:solidFill>
                  <a:srgbClr val="2A33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Invoice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2" name="Google Shape;142;p15"/>
          <p:cNvGrpSpPr/>
          <p:nvPr/>
        </p:nvGrpSpPr>
        <p:grpSpPr>
          <a:xfrm>
            <a:off x="550741" y="502471"/>
            <a:ext cx="979714" cy="831399"/>
            <a:chOff x="539855" y="524243"/>
            <a:chExt cx="979714" cy="831399"/>
          </a:xfrm>
        </p:grpSpPr>
        <p:pic>
          <p:nvPicPr>
            <p:cNvPr id="143" name="Google Shape;143;p1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64023" y="524243"/>
              <a:ext cx="509606" cy="50960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4" name="Google Shape;144;p15"/>
            <p:cNvSpPr/>
            <p:nvPr/>
          </p:nvSpPr>
          <p:spPr>
            <a:xfrm>
              <a:off x="539855" y="1078643"/>
              <a:ext cx="97971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s-ES" sz="12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LOGO</a:t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6"/>
          <p:cNvSpPr/>
          <p:nvPr/>
        </p:nvSpPr>
        <p:spPr>
          <a:xfrm>
            <a:off x="738508" y="5747079"/>
            <a:ext cx="5281292" cy="10770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</a:pPr>
            <a:r>
              <a:rPr b="0" i="0" lang="es-ES" sz="2133" u="none" cap="none" strike="noStrike">
                <a:solidFill>
                  <a:srgbClr val="2A33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Big shout-out to the great people that provided us with the free resources of this presentation:</a:t>
            </a:r>
            <a:endParaRPr b="0" i="0" sz="2133" u="none" cap="none" strike="noStrike">
              <a:solidFill>
                <a:srgbClr val="2A333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0" name="Google Shape;150;p6"/>
          <p:cNvSpPr txBox="1"/>
          <p:nvPr/>
        </p:nvSpPr>
        <p:spPr>
          <a:xfrm>
            <a:off x="763909" y="7276709"/>
            <a:ext cx="2317512" cy="8822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33"/>
              <a:buFont typeface="Arial"/>
              <a:buNone/>
            </a:pPr>
            <a:r>
              <a:rPr b="1" i="0" lang="es-ES" sz="933" u="none" cap="none" strike="noStrike">
                <a:solidFill>
                  <a:srgbClr val="2A33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STOCK IMAGES</a:t>
            </a:r>
            <a:endParaRPr b="1" i="0" sz="1400" u="none" cap="none" strike="noStrike">
              <a:solidFill>
                <a:srgbClr val="2A333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s-ES" sz="1600" u="sng" cap="none" strike="noStrike">
                <a:solidFill>
                  <a:srgbClr val="2A333C"/>
                </a:solidFill>
                <a:latin typeface="Century Gothic"/>
                <a:ea typeface="Century Gothic"/>
                <a:cs typeface="Century Gothic"/>
                <a:sym typeface="Century Gothic"/>
                <a:hlinkClick r:id="rId3"/>
              </a:rPr>
              <a:t>unsplash.com</a:t>
            </a:r>
            <a:endParaRPr b="0" i="0" sz="1600" u="none" cap="none" strike="noStrike">
              <a:solidFill>
                <a:srgbClr val="2A333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s-ES" sz="1600" u="sng" cap="none" strike="noStrike">
                <a:solidFill>
                  <a:srgbClr val="2A333C"/>
                </a:solidFill>
                <a:latin typeface="Century Gothic"/>
                <a:ea typeface="Century Gothic"/>
                <a:cs typeface="Century Gothic"/>
                <a:sym typeface="Century Gothic"/>
                <a:hlinkClick r:id="rId4"/>
              </a:rPr>
              <a:t>pixabay.com</a:t>
            </a:r>
            <a:endParaRPr b="0" i="0" sz="1600" u="none" cap="none" strike="noStrike">
              <a:solidFill>
                <a:srgbClr val="2A333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1" name="Google Shape;151;p6"/>
          <p:cNvSpPr/>
          <p:nvPr/>
        </p:nvSpPr>
        <p:spPr>
          <a:xfrm>
            <a:off x="1358106" y="669547"/>
            <a:ext cx="4163788" cy="10770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</a:pPr>
            <a:r>
              <a:rPr b="0" i="0" lang="es-ES" sz="2133" u="none" cap="none" strike="noStrike">
                <a:solidFill>
                  <a:srgbClr val="011627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This template was made specially for you by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</a:pPr>
            <a:r>
              <a:rPr b="1" i="0" lang="es-ES" sz="2133" u="none" cap="none" strike="noStrike">
                <a:solidFill>
                  <a:srgbClr val="011627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"/>
          <p:cNvSpPr/>
          <p:nvPr/>
        </p:nvSpPr>
        <p:spPr>
          <a:xfrm>
            <a:off x="1447016" y="3877303"/>
            <a:ext cx="4140948" cy="8985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20805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</a:pPr>
            <a:r>
              <a:rPr b="0" i="0" lang="es-ES" sz="1067" u="none" cap="none" strike="noStrike">
                <a:solidFill>
                  <a:srgbClr val="011627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Visit </a:t>
            </a:r>
            <a:r>
              <a:rPr b="0" i="0" lang="es-ES" sz="1067" u="sng" cap="none" strike="noStrike">
                <a:solidFill>
                  <a:srgbClr val="3807EB"/>
                </a:solidFill>
                <a:latin typeface="Century Gothic"/>
                <a:ea typeface="Century Gothic"/>
                <a:cs typeface="Century Gothic"/>
                <a:sym typeface="Century Gothic"/>
                <a:hlinkClick r:id="rId5"/>
              </a:rPr>
              <a:t>slidecoretemplates.com</a:t>
            </a:r>
            <a:r>
              <a:rPr b="0" i="0" lang="es-ES" sz="1067" u="none" cap="none" strike="noStrike">
                <a:solidFill>
                  <a:srgbClr val="3807EB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b="0" i="0" lang="es-ES" sz="1067" u="none" cap="none" strike="noStrike">
                <a:solidFill>
                  <a:srgbClr val="011627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to get more editable premium presentations for free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20805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</a:pPr>
            <a:r>
              <a:t/>
            </a:r>
            <a:endParaRPr b="0" i="0" sz="1067" u="none" cap="none" strike="noStrike">
              <a:solidFill>
                <a:srgbClr val="011627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3" name="Google Shape;153;p6"/>
          <p:cNvSpPr txBox="1"/>
          <p:nvPr/>
        </p:nvSpPr>
        <p:spPr>
          <a:xfrm>
            <a:off x="3258400" y="7276709"/>
            <a:ext cx="3012672" cy="5590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33"/>
              <a:buFont typeface="Arial"/>
              <a:buNone/>
            </a:pPr>
            <a:r>
              <a:rPr b="1" i="0" lang="es-ES" sz="933" u="none" cap="none" strike="noStrike">
                <a:solidFill>
                  <a:srgbClr val="2A33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ICONS</a:t>
            </a:r>
            <a:endParaRPr b="1" i="0" sz="1600" u="none" cap="none" strike="noStrike">
              <a:solidFill>
                <a:srgbClr val="2A333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s-ES" sz="1600" u="none" cap="none" strike="noStrike">
                <a:solidFill>
                  <a:srgbClr val="2A333C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Feather Icons</a:t>
            </a:r>
            <a:endParaRPr b="0" i="0" sz="1600" u="none" cap="none" strike="noStrike">
              <a:solidFill>
                <a:srgbClr val="2A333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54" name="Google Shape;154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409447" y="1747062"/>
            <a:ext cx="2039105" cy="182167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5" name="Google Shape;155;p6"/>
          <p:cNvCxnSpPr/>
          <p:nvPr/>
        </p:nvCxnSpPr>
        <p:spPr>
          <a:xfrm>
            <a:off x="0" y="5129951"/>
            <a:ext cx="6858000" cy="0"/>
          </a:xfrm>
          <a:prstGeom prst="straightConnector1">
            <a:avLst/>
          </a:prstGeom>
          <a:noFill/>
          <a:ln cap="flat" cmpd="sng" w="9525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Personalizados 2">
      <a:dk1>
        <a:srgbClr val="202020"/>
      </a:dk1>
      <a:lt1>
        <a:srgbClr val="FFFFFF"/>
      </a:lt1>
      <a:dk2>
        <a:srgbClr val="566679"/>
      </a:dk2>
      <a:lt2>
        <a:srgbClr val="E7E6E6"/>
      </a:lt2>
      <a:accent1>
        <a:srgbClr val="0C8FF9"/>
      </a:accent1>
      <a:accent2>
        <a:srgbClr val="8797AF"/>
      </a:accent2>
      <a:accent3>
        <a:srgbClr val="A5A5A5"/>
      </a:accent3>
      <a:accent4>
        <a:srgbClr val="A7ADC6"/>
      </a:accent4>
      <a:accent5>
        <a:srgbClr val="5F4B66"/>
      </a:accent5>
      <a:accent6>
        <a:srgbClr val="2C1320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2020-02-22T10:28:25Z</dcterms:created>
  <dc:creator>Microsoft Office User</dc:creator>
</cp:coreProperties>
</file>