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8"/>
  </p:notesMasterIdLst>
  <p:sldIdLst>
    <p:sldId id="259" r:id="rId2"/>
    <p:sldId id="261" r:id="rId3"/>
    <p:sldId id="256" r:id="rId4"/>
    <p:sldId id="257" r:id="rId5"/>
    <p:sldId id="260" r:id="rId6"/>
    <p:sldId id="258" r:id="rId7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0" userDrawn="1">
          <p15:clr>
            <a:srgbClr val="A4A3A4"/>
          </p15:clr>
        </p15:guide>
        <p15:guide id="2" pos="210" userDrawn="1">
          <p15:clr>
            <a:srgbClr val="A4A3A4"/>
          </p15:clr>
        </p15:guide>
        <p15:guide id="3" pos="411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88"/>
    <p:restoredTop sz="94667"/>
  </p:normalViewPr>
  <p:slideViewPr>
    <p:cSldViewPr snapToGrid="0" snapToObjects="1">
      <p:cViewPr varScale="1">
        <p:scale>
          <a:sx n="91" d="100"/>
          <a:sy n="91" d="100"/>
        </p:scale>
        <p:origin x="3136" y="208"/>
      </p:cViewPr>
      <p:guideLst>
        <p:guide orient="horz" pos="240"/>
        <p:guide pos="210"/>
        <p:guide pos="411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A72E21-AB35-8343-9BCC-E9E450C5ED58}" type="datetimeFigureOut">
              <a:rPr lang="es-ES" smtClean="0"/>
              <a:t>23/2/20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62F6CE-DDE1-974C-862B-26F48DA081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4481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2F6CE-DDE1-974C-862B-26F48DA08197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4995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7D9ADDB3-59A6-4643-9D3D-146844599814}"/>
              </a:ext>
            </a:extLst>
          </p:cNvPr>
          <p:cNvSpPr/>
          <p:nvPr userDrawn="1"/>
        </p:nvSpPr>
        <p:spPr>
          <a:xfrm>
            <a:off x="0" y="0"/>
            <a:ext cx="6858000" cy="23302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Marcador de posición de imagen 4">
            <a:extLst>
              <a:ext uri="{FF2B5EF4-FFF2-40B4-BE49-F238E27FC236}">
                <a16:creationId xmlns:a16="http://schemas.microsoft.com/office/drawing/2014/main" id="{AD977AAF-7807-B243-B89F-609B0C61FFF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53024" y="954269"/>
            <a:ext cx="2751951" cy="2751951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photo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91763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78F46A8A-B927-5B4B-A227-55BA90DF8FA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00181" y="115314"/>
            <a:ext cx="1380708" cy="1380708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photo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3202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6795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7933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1646413"/>
            <a:ext cx="5915025" cy="7732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065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4" r:id="rId2"/>
    <p:sldLayoutId id="2147483675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lang="es-ES" sz="1200" kern="1200" smtClean="0">
          <a:solidFill>
            <a:schemeClr val="tx1"/>
          </a:solidFill>
          <a:latin typeface="+mn-lt"/>
          <a:ea typeface="+mn-ea"/>
          <a:cs typeface="+mn-cs"/>
        </a:defRPr>
      </a:lvl1pPr>
      <a:lvl2pPr marL="3429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lang="es-ES" sz="1200" kern="1200" smtClean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lang="es-ES" sz="1200" kern="1200" smtClean="0">
          <a:solidFill>
            <a:schemeClr val="tx1"/>
          </a:solidFill>
          <a:latin typeface="+mn-lt"/>
          <a:ea typeface="+mn-ea"/>
          <a:cs typeface="+mn-cs"/>
        </a:defRPr>
      </a:lvl3pPr>
      <a:lvl4pPr marL="10287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lang="es-ES" sz="1200" kern="1200" smtClean="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" TargetMode="External"/><Relationship Id="rId2" Type="http://schemas.openxmlformats.org/officeDocument/2006/relationships/hyperlink" Target="https://unsplash.com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hyperlink" Target="https://niceandserious.com/" TargetMode="External"/><Relationship Id="rId4" Type="http://schemas.openxmlformats.org/officeDocument/2006/relationships/hyperlink" Target="http://www.slidecoretemplates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95347F7-C456-F049-A4E5-C12AFCCE54C2}"/>
              </a:ext>
            </a:extLst>
          </p:cNvPr>
          <p:cNvSpPr txBox="1"/>
          <p:nvPr/>
        </p:nvSpPr>
        <p:spPr>
          <a:xfrm>
            <a:off x="1238496" y="4084754"/>
            <a:ext cx="4381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chemeClr val="tx2">
                    <a:lumMod val="50000"/>
                  </a:schemeClr>
                </a:solidFill>
              </a:rPr>
              <a:t>Jamar K. Hopper</a:t>
            </a:r>
            <a:endParaRPr lang="es-ES" sz="3600" b="1" dirty="0">
              <a:solidFill>
                <a:schemeClr val="accent1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098B41B-6E99-F24C-88CF-C7DB08E823E2}"/>
              </a:ext>
            </a:extLst>
          </p:cNvPr>
          <p:cNvSpPr txBox="1"/>
          <p:nvPr/>
        </p:nvSpPr>
        <p:spPr>
          <a:xfrm>
            <a:off x="1238496" y="4831239"/>
            <a:ext cx="43810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tx2"/>
                </a:solidFill>
              </a:rPr>
              <a:t>Senior </a:t>
            </a:r>
            <a:r>
              <a:rPr lang="es-ES" sz="1600" dirty="0" err="1">
                <a:solidFill>
                  <a:schemeClr val="tx2"/>
                </a:solidFill>
              </a:rPr>
              <a:t>Solutions</a:t>
            </a:r>
            <a:r>
              <a:rPr lang="es-ES" sz="1600" dirty="0">
                <a:solidFill>
                  <a:schemeClr val="tx2"/>
                </a:solidFill>
              </a:rPr>
              <a:t> Manager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945A130-2006-F947-A4BB-2F3B4C14D724}"/>
              </a:ext>
            </a:extLst>
          </p:cNvPr>
          <p:cNvSpPr txBox="1"/>
          <p:nvPr/>
        </p:nvSpPr>
        <p:spPr>
          <a:xfrm>
            <a:off x="0" y="7499310"/>
            <a:ext cx="6857999" cy="656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dirty="0">
                <a:solidFill>
                  <a:schemeClr val="accent1"/>
                </a:solidFill>
              </a:rPr>
              <a:t>A4</a:t>
            </a:r>
            <a:r>
              <a:rPr lang="es-ES" sz="2800" dirty="0">
                <a:solidFill>
                  <a:schemeClr val="tx2"/>
                </a:solidFill>
              </a:rPr>
              <a:t> </a:t>
            </a:r>
            <a:r>
              <a:rPr lang="es-ES" sz="2800" dirty="0" err="1">
                <a:solidFill>
                  <a:schemeClr val="tx2"/>
                </a:solidFill>
              </a:rPr>
              <a:t>Print</a:t>
            </a:r>
            <a:r>
              <a:rPr lang="es-ES" sz="2800" dirty="0">
                <a:solidFill>
                  <a:schemeClr val="tx2"/>
                </a:solidFill>
              </a:rPr>
              <a:t> </a:t>
            </a:r>
            <a:r>
              <a:rPr lang="es-ES" sz="2800" dirty="0" err="1">
                <a:solidFill>
                  <a:schemeClr val="tx2"/>
                </a:solidFill>
              </a:rPr>
              <a:t>Ready</a:t>
            </a:r>
            <a:r>
              <a:rPr lang="es-ES" sz="2800" dirty="0">
                <a:solidFill>
                  <a:schemeClr val="tx2"/>
                </a:solidFill>
              </a:rPr>
              <a:t> - CV </a:t>
            </a:r>
            <a:r>
              <a:rPr lang="es-ES" sz="2800" dirty="0" err="1">
                <a:solidFill>
                  <a:schemeClr val="tx2"/>
                </a:solidFill>
              </a:rPr>
              <a:t>Template</a:t>
            </a:r>
            <a:endParaRPr lang="es-ES" sz="2800" dirty="0">
              <a:solidFill>
                <a:schemeClr val="tx2"/>
              </a:solidFill>
            </a:endParaRP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E0B301AA-B7A5-7E41-9B64-2E0EC4FE24C5}"/>
              </a:ext>
            </a:extLst>
          </p:cNvPr>
          <p:cNvCxnSpPr>
            <a:cxnSpLocks/>
          </p:cNvCxnSpPr>
          <p:nvPr/>
        </p:nvCxnSpPr>
        <p:spPr>
          <a:xfrm>
            <a:off x="3429000" y="5633884"/>
            <a:ext cx="0" cy="1347019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5B7BA75-6C61-8E46-909D-A45060EEE0B0}"/>
              </a:ext>
            </a:extLst>
          </p:cNvPr>
          <p:cNvSpPr txBox="1"/>
          <p:nvPr/>
        </p:nvSpPr>
        <p:spPr>
          <a:xfrm>
            <a:off x="0" y="8951731"/>
            <a:ext cx="685799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50" b="1" spc="3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MADE BY SLIDECORE</a:t>
            </a:r>
          </a:p>
        </p:txBody>
      </p:sp>
      <p:pic>
        <p:nvPicPr>
          <p:cNvPr id="37" name="Marcador de posición de imagen 36">
            <a:extLst>
              <a:ext uri="{FF2B5EF4-FFF2-40B4-BE49-F238E27FC236}">
                <a16:creationId xmlns:a16="http://schemas.microsoft.com/office/drawing/2014/main" id="{CC23CFE2-FC6E-9A45-86D3-A3DA8EC0056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53024" y="954269"/>
            <a:ext cx="2751951" cy="2751951"/>
          </a:xfrm>
        </p:spPr>
      </p:pic>
    </p:spTree>
    <p:extLst>
      <p:ext uri="{BB962C8B-B14F-4D97-AF65-F5344CB8AC3E}">
        <p14:creationId xmlns:p14="http://schemas.microsoft.com/office/powerpoint/2010/main" val="166387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2;p12">
            <a:extLst>
              <a:ext uri="{FF2B5EF4-FFF2-40B4-BE49-F238E27FC236}">
                <a16:creationId xmlns:a16="http://schemas.microsoft.com/office/drawing/2014/main" id="{FBDE7299-9772-D148-A5B1-B0D031C7866C}"/>
              </a:ext>
            </a:extLst>
          </p:cNvPr>
          <p:cNvSpPr txBox="1">
            <a:spLocks/>
          </p:cNvSpPr>
          <p:nvPr/>
        </p:nvSpPr>
        <p:spPr>
          <a:xfrm>
            <a:off x="813786" y="5486510"/>
            <a:ext cx="4489184" cy="225937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" sz="1467" b="1" dirty="0">
                <a:solidFill>
                  <a:schemeClr val="accent1"/>
                </a:solidFill>
                <a:latin typeface="Century Gothic" panose="020B0502020202020204" pitchFamily="34" charset="0"/>
                <a:cs typeface="Consolas" panose="020B0609020204030204" pitchFamily="49" charset="0"/>
              </a:rPr>
              <a:t>EDIT AS A POWER POINT </a:t>
            </a:r>
            <a:br>
              <a:rPr lang="en" sz="1467" b="1" dirty="0">
                <a:solidFill>
                  <a:schemeClr val="accent1"/>
                </a:solidFill>
                <a:latin typeface="Century Gothic" panose="020B0502020202020204" pitchFamily="34" charset="0"/>
                <a:cs typeface="Consolas" panose="020B0609020204030204" pitchFamily="49" charset="0"/>
              </a:rPr>
            </a:br>
            <a:endParaRPr lang="en" sz="1467" b="1" dirty="0">
              <a:solidFill>
                <a:schemeClr val="accent1"/>
              </a:solidFill>
              <a:latin typeface="Century Gothic" panose="020B0502020202020204" pitchFamily="34" charset="0"/>
              <a:cs typeface="Consolas" panose="020B0609020204030204" pitchFamily="49" charset="0"/>
            </a:endParaRPr>
          </a:p>
          <a:p>
            <a:pPr marL="342891" indent="-34289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333" dirty="0">
                <a:latin typeface="Century Gothic" panose="020B0502020202020204" pitchFamily="34" charset="0"/>
                <a:cs typeface="Consolas" panose="020B0609020204030204" pitchFamily="49" charset="0"/>
              </a:rPr>
              <a:t>Click the “Edit in Power Point” button below the template preview.</a:t>
            </a:r>
          </a:p>
          <a:p>
            <a:pPr marL="342891" indent="-34289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333" dirty="0">
                <a:latin typeface="Century Gothic" panose="020B0502020202020204" pitchFamily="34" charset="0"/>
                <a:cs typeface="Consolas" panose="020B0609020204030204" pitchFamily="49" charset="0"/>
              </a:rPr>
              <a:t>A .pptx file will be downloaded in your computer.</a:t>
            </a:r>
          </a:p>
          <a:p>
            <a:pPr marL="342891" indent="-34289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333" dirty="0">
                <a:latin typeface="Century Gothic" panose="020B0502020202020204" pitchFamily="34" charset="0"/>
                <a:cs typeface="Consolas" panose="020B0609020204030204" pitchFamily="49" charset="0"/>
              </a:rPr>
              <a:t>Open it as a Power Point and start rocking your presentation.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en" sz="1333" b="1" dirty="0">
              <a:latin typeface="Century Gothic" panose="020B0502020202020204" pitchFamily="34" charset="0"/>
              <a:cs typeface="Consolas" panose="020B0609020204030204" pitchFamily="49" charset="0"/>
            </a:endParaRPr>
          </a:p>
        </p:txBody>
      </p:sp>
      <p:sp>
        <p:nvSpPr>
          <p:cNvPr id="3" name="Google Shape;53;p12">
            <a:extLst>
              <a:ext uri="{FF2B5EF4-FFF2-40B4-BE49-F238E27FC236}">
                <a16:creationId xmlns:a16="http://schemas.microsoft.com/office/drawing/2014/main" id="{1BE79008-A18F-5B45-A4DC-1679100077AC}"/>
              </a:ext>
            </a:extLst>
          </p:cNvPr>
          <p:cNvSpPr txBox="1">
            <a:spLocks/>
          </p:cNvSpPr>
          <p:nvPr/>
        </p:nvSpPr>
        <p:spPr>
          <a:xfrm>
            <a:off x="813786" y="2540805"/>
            <a:ext cx="4489184" cy="225937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es-ES" sz="1467" b="1" dirty="0">
                <a:solidFill>
                  <a:schemeClr val="accent1"/>
                </a:solidFill>
                <a:latin typeface="Century Gothic" panose="020B0502020202020204" pitchFamily="34" charset="0"/>
                <a:cs typeface="Consolas" panose="020B0609020204030204" pitchFamily="49" charset="0"/>
              </a:rPr>
              <a:t>EDIT AS GOOGLE SLIDES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en" sz="1333" b="1" dirty="0">
              <a:solidFill>
                <a:schemeClr val="accent1"/>
              </a:solidFill>
              <a:latin typeface="Century Gothic" panose="020B0502020202020204" pitchFamily="34" charset="0"/>
              <a:cs typeface="Consolas" panose="020B0609020204030204" pitchFamily="49" charset="0"/>
            </a:endParaRPr>
          </a:p>
          <a:p>
            <a:pPr marL="342891" indent="-34289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333" dirty="0">
                <a:latin typeface="Century Gothic" panose="020B0502020202020204" pitchFamily="34" charset="0"/>
                <a:cs typeface="Consolas" panose="020B0609020204030204" pitchFamily="49" charset="0"/>
              </a:rPr>
              <a:t>Make sure to be logged in your Google account.</a:t>
            </a:r>
          </a:p>
          <a:p>
            <a:pPr marL="342891" indent="-34289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333" dirty="0">
                <a:latin typeface="Century Gothic" panose="020B0502020202020204" pitchFamily="34" charset="0"/>
                <a:cs typeface="Consolas" panose="020B0609020204030204" pitchFamily="49" charset="0"/>
              </a:rPr>
              <a:t>Click the “Edit in Google Slides “ button below the template preview.</a:t>
            </a:r>
          </a:p>
          <a:p>
            <a:pPr marL="342891" indent="-34289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333" dirty="0">
                <a:latin typeface="Century Gothic" panose="020B0502020202020204" pitchFamily="34" charset="0"/>
                <a:cs typeface="Consolas" panose="020B0609020204030204" pitchFamily="49" charset="0"/>
              </a:rPr>
              <a:t>Get the editable template in your drive and start editing as Frank Sinatra or Fleetwood Mac would: in your own way.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4DA9EA07-9F1B-EC43-8296-4CDCBA3A6353}"/>
              </a:ext>
            </a:extLst>
          </p:cNvPr>
          <p:cNvSpPr txBox="1">
            <a:spLocks/>
          </p:cNvSpPr>
          <p:nvPr/>
        </p:nvSpPr>
        <p:spPr>
          <a:xfrm>
            <a:off x="389101" y="297690"/>
            <a:ext cx="5833279" cy="12028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3200" b="1" dirty="0" err="1">
                <a:solidFill>
                  <a:srgbClr val="011627"/>
                </a:solidFill>
                <a:latin typeface="Century Gothic" panose="020B0502020202020204" pitchFamily="34" charset="0"/>
              </a:rPr>
              <a:t>Instructions</a:t>
            </a:r>
            <a:r>
              <a:rPr lang="es-ES" sz="3200" b="1" dirty="0">
                <a:solidFill>
                  <a:srgbClr val="011627"/>
                </a:solidFill>
                <a:latin typeface="Century Gothic" panose="020B0502020202020204" pitchFamily="34" charset="0"/>
              </a:rPr>
              <a:t> </a:t>
            </a:r>
            <a:r>
              <a:rPr lang="es-ES" sz="3200" b="1" dirty="0" err="1">
                <a:solidFill>
                  <a:srgbClr val="011627"/>
                </a:solidFill>
                <a:latin typeface="Century Gothic" panose="020B0502020202020204" pitchFamily="34" charset="0"/>
              </a:rPr>
              <a:t>for</a:t>
            </a:r>
            <a:r>
              <a:rPr lang="es-ES" sz="3200" b="1" dirty="0">
                <a:solidFill>
                  <a:srgbClr val="011627"/>
                </a:solidFill>
                <a:latin typeface="Century Gothic" panose="020B0502020202020204" pitchFamily="34" charset="0"/>
              </a:rPr>
              <a:t> use</a:t>
            </a:r>
          </a:p>
          <a:p>
            <a:pPr>
              <a:lnSpc>
                <a:spcPct val="150000"/>
              </a:lnSpc>
            </a:pPr>
            <a:r>
              <a:rPr lang="en" sz="1400" dirty="0">
                <a:latin typeface="Century Gothic" panose="020B0502020202020204" pitchFamily="34" charset="0"/>
              </a:rPr>
              <a:t>Just being extra careful, you don’t really need them ;)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FC6CB4EE-9BF0-6C45-9AA3-FDA9F32B0F4C}"/>
              </a:ext>
            </a:extLst>
          </p:cNvPr>
          <p:cNvSpPr txBox="1">
            <a:spLocks/>
          </p:cNvSpPr>
          <p:nvPr/>
        </p:nvSpPr>
        <p:spPr>
          <a:xfrm>
            <a:off x="405829" y="8831447"/>
            <a:ext cx="6117634" cy="7768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860"/>
              </a:lnSpc>
            </a:pPr>
            <a:r>
              <a:rPr lang="e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You are free to use this presentation under </a:t>
            </a:r>
            <a:r>
              <a:rPr lang="en" sz="1000" dirty="0">
                <a:solidFill>
                  <a:schemeClr val="accent1"/>
                </a:solidFill>
                <a:latin typeface="Century Gothic" panose="020B0502020202020204" pitchFamily="34" charset="0"/>
              </a:rPr>
              <a:t>Creative Commons Attribution License</a:t>
            </a:r>
            <a:r>
              <a:rPr lang="e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. But please, either keep the Credits Slide or mention </a:t>
            </a:r>
            <a:r>
              <a:rPr lang="en" sz="10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Slidecore</a:t>
            </a:r>
            <a:r>
              <a:rPr lang="e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and other used sources in the slide footer. Help to keep the free resources environment a better place :) </a:t>
            </a:r>
          </a:p>
          <a:p>
            <a:pPr>
              <a:lnSpc>
                <a:spcPts val="1860"/>
              </a:lnSpc>
            </a:pPr>
            <a:br>
              <a:rPr lang="e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</a:br>
            <a:endParaRPr lang="en" sz="10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7473561-7CAF-FF44-A3D3-DD8C769E1FB9}"/>
              </a:ext>
            </a:extLst>
          </p:cNvPr>
          <p:cNvCxnSpPr>
            <a:cxnSpLocks/>
          </p:cNvCxnSpPr>
          <p:nvPr/>
        </p:nvCxnSpPr>
        <p:spPr>
          <a:xfrm>
            <a:off x="0" y="1739195"/>
            <a:ext cx="6858000" cy="0"/>
          </a:xfrm>
          <a:prstGeom prst="line">
            <a:avLst/>
          </a:prstGeom>
          <a:ln>
            <a:solidFill>
              <a:schemeClr val="bg2">
                <a:lumMod val="65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5DD6BE3D-B50B-2347-9EC0-1768D05B81BA}"/>
              </a:ext>
            </a:extLst>
          </p:cNvPr>
          <p:cNvCxnSpPr>
            <a:cxnSpLocks/>
          </p:cNvCxnSpPr>
          <p:nvPr/>
        </p:nvCxnSpPr>
        <p:spPr>
          <a:xfrm>
            <a:off x="0" y="8547495"/>
            <a:ext cx="6858000" cy="0"/>
          </a:xfrm>
          <a:prstGeom prst="line">
            <a:avLst/>
          </a:prstGeom>
          <a:ln>
            <a:solidFill>
              <a:schemeClr val="bg2">
                <a:lumMod val="65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7213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Elipse 172">
            <a:extLst>
              <a:ext uri="{FF2B5EF4-FFF2-40B4-BE49-F238E27FC236}">
                <a16:creationId xmlns:a16="http://schemas.microsoft.com/office/drawing/2014/main" id="{275A7064-8529-B049-A594-4088258F2007}"/>
              </a:ext>
            </a:extLst>
          </p:cNvPr>
          <p:cNvSpPr/>
          <p:nvPr/>
        </p:nvSpPr>
        <p:spPr>
          <a:xfrm>
            <a:off x="286068" y="140161"/>
            <a:ext cx="1588332" cy="1588332"/>
          </a:xfrm>
          <a:prstGeom prst="ellipse">
            <a:avLst/>
          </a:prstGeom>
          <a:noFill/>
          <a:ln w="635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DE0B54D-890E-CA4A-8E1B-C265B6D25809}"/>
              </a:ext>
            </a:extLst>
          </p:cNvPr>
          <p:cNvSpPr txBox="1"/>
          <p:nvPr/>
        </p:nvSpPr>
        <p:spPr>
          <a:xfrm>
            <a:off x="2143616" y="502824"/>
            <a:ext cx="4381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tx2">
                    <a:lumMod val="50000"/>
                  </a:schemeClr>
                </a:solidFill>
              </a:rPr>
              <a:t>Jamar K. Hopper</a:t>
            </a:r>
            <a:r>
              <a:rPr lang="es-ES" sz="3200" b="1" dirty="0">
                <a:solidFill>
                  <a:schemeClr val="accent1"/>
                </a:solidFill>
              </a:rPr>
              <a:t>_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5F455F2-0893-E647-BC65-5400B1301F1D}"/>
              </a:ext>
            </a:extLst>
          </p:cNvPr>
          <p:cNvSpPr txBox="1"/>
          <p:nvPr/>
        </p:nvSpPr>
        <p:spPr>
          <a:xfrm>
            <a:off x="2143616" y="1121490"/>
            <a:ext cx="438100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500" dirty="0">
                <a:solidFill>
                  <a:schemeClr val="tx2"/>
                </a:solidFill>
              </a:rPr>
              <a:t>Senior </a:t>
            </a:r>
            <a:r>
              <a:rPr lang="es-ES" sz="1500" dirty="0" err="1">
                <a:solidFill>
                  <a:schemeClr val="tx2"/>
                </a:solidFill>
              </a:rPr>
              <a:t>Solutions</a:t>
            </a:r>
            <a:r>
              <a:rPr lang="es-ES" sz="1500" dirty="0">
                <a:solidFill>
                  <a:schemeClr val="tx2"/>
                </a:solidFill>
              </a:rPr>
              <a:t> Manager</a:t>
            </a:r>
          </a:p>
        </p:txBody>
      </p: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C6959043-9389-C845-9149-7FDF821EBFF4}"/>
              </a:ext>
            </a:extLst>
          </p:cNvPr>
          <p:cNvCxnSpPr/>
          <p:nvPr/>
        </p:nvCxnSpPr>
        <p:spPr>
          <a:xfrm>
            <a:off x="0" y="2316572"/>
            <a:ext cx="6858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uadroTexto 26">
            <a:extLst>
              <a:ext uri="{FF2B5EF4-FFF2-40B4-BE49-F238E27FC236}">
                <a16:creationId xmlns:a16="http://schemas.microsoft.com/office/drawing/2014/main" id="{9E8D1D56-AE17-FA49-89E4-83B132E8CC75}"/>
              </a:ext>
            </a:extLst>
          </p:cNvPr>
          <p:cNvSpPr txBox="1"/>
          <p:nvPr/>
        </p:nvSpPr>
        <p:spPr>
          <a:xfrm>
            <a:off x="383638" y="2949850"/>
            <a:ext cx="1909392" cy="1208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60"/>
              </a:lnSpc>
            </a:pPr>
            <a:r>
              <a:rPr lang="es-ES" sz="800" dirty="0" err="1"/>
              <a:t>Lorem</a:t>
            </a:r>
            <a:r>
              <a:rPr lang="es-ES" sz="800" dirty="0"/>
              <a:t> </a:t>
            </a:r>
            <a:r>
              <a:rPr lang="es-ES" sz="800" dirty="0" err="1"/>
              <a:t>ipsum</a:t>
            </a:r>
            <a:r>
              <a:rPr lang="es-ES" sz="800" dirty="0"/>
              <a:t> dolor </a:t>
            </a:r>
            <a:r>
              <a:rPr lang="es-ES" sz="800" dirty="0" err="1"/>
              <a:t>sit</a:t>
            </a:r>
            <a:r>
              <a:rPr lang="es-ES" sz="800" dirty="0"/>
              <a:t> </a:t>
            </a:r>
            <a:r>
              <a:rPr lang="es-ES" sz="800" dirty="0" err="1"/>
              <a:t>amet</a:t>
            </a:r>
            <a:r>
              <a:rPr lang="es-ES" sz="800" dirty="0"/>
              <a:t>, </a:t>
            </a:r>
            <a:r>
              <a:rPr lang="es-ES" sz="800" dirty="0" err="1"/>
              <a:t>consectetur</a:t>
            </a:r>
            <a:r>
              <a:rPr lang="es-ES" sz="800" dirty="0"/>
              <a:t> </a:t>
            </a:r>
            <a:r>
              <a:rPr lang="es-ES" sz="800" dirty="0" err="1"/>
              <a:t>adipiscing</a:t>
            </a:r>
            <a:r>
              <a:rPr lang="es-ES" sz="800" dirty="0"/>
              <a:t> </a:t>
            </a:r>
            <a:r>
              <a:rPr lang="es-ES" sz="800" dirty="0" err="1"/>
              <a:t>elit</a:t>
            </a:r>
            <a:r>
              <a:rPr lang="es-ES" sz="800" dirty="0"/>
              <a:t>. </a:t>
            </a:r>
            <a:r>
              <a:rPr lang="es-ES" sz="800" dirty="0" err="1"/>
              <a:t>Suspendisse</a:t>
            </a:r>
            <a:r>
              <a:rPr lang="es-ES" sz="800" dirty="0"/>
              <a:t> </a:t>
            </a:r>
            <a:r>
              <a:rPr lang="es-ES" sz="800" dirty="0" err="1"/>
              <a:t>dapibus</a:t>
            </a:r>
            <a:r>
              <a:rPr lang="es-ES" sz="800" dirty="0"/>
              <a:t> lacinia </a:t>
            </a:r>
            <a:r>
              <a:rPr lang="es-ES" sz="800" dirty="0" err="1"/>
              <a:t>tempus</a:t>
            </a:r>
            <a:r>
              <a:rPr lang="es-ES" sz="800" dirty="0"/>
              <a:t>. </a:t>
            </a:r>
            <a:r>
              <a:rPr lang="es-ES" sz="800" dirty="0" err="1"/>
              <a:t>Curabitur</a:t>
            </a:r>
            <a:r>
              <a:rPr lang="es-ES" sz="800" dirty="0"/>
              <a:t> a </a:t>
            </a:r>
            <a:r>
              <a:rPr lang="es-ES" sz="800" dirty="0" err="1"/>
              <a:t>dui</a:t>
            </a:r>
            <a:r>
              <a:rPr lang="es-ES" sz="800" dirty="0"/>
              <a:t> </a:t>
            </a:r>
            <a:r>
              <a:rPr lang="es-ES" sz="800" dirty="0" err="1"/>
              <a:t>quis</a:t>
            </a:r>
            <a:r>
              <a:rPr lang="es-ES" sz="800" dirty="0"/>
              <a:t> odio </a:t>
            </a:r>
            <a:r>
              <a:rPr lang="es-ES" sz="800" dirty="0" err="1"/>
              <a:t>varius</a:t>
            </a:r>
            <a:r>
              <a:rPr lang="es-ES" sz="800" dirty="0"/>
              <a:t> </a:t>
            </a:r>
            <a:r>
              <a:rPr lang="es-ES" sz="800" dirty="0" err="1"/>
              <a:t>ullamcorper</a:t>
            </a:r>
            <a:r>
              <a:rPr lang="es-ES" sz="800" dirty="0"/>
              <a:t> </a:t>
            </a:r>
            <a:r>
              <a:rPr lang="es-ES" sz="800" dirty="0" err="1"/>
              <a:t>nec</a:t>
            </a:r>
            <a:r>
              <a:rPr lang="es-ES" sz="800" dirty="0"/>
              <a:t> </a:t>
            </a:r>
            <a:r>
              <a:rPr lang="es-ES" sz="800" dirty="0" err="1"/>
              <a:t>eu</a:t>
            </a:r>
            <a:r>
              <a:rPr lang="es-ES" sz="800" dirty="0"/>
              <a:t> nunc. </a:t>
            </a:r>
            <a:r>
              <a:rPr lang="es-ES" sz="800" dirty="0" err="1"/>
              <a:t>Vivamus</a:t>
            </a:r>
            <a:r>
              <a:rPr lang="es-ES" sz="800" dirty="0"/>
              <a:t> </a:t>
            </a:r>
            <a:r>
              <a:rPr lang="es-ES" sz="800" dirty="0" err="1"/>
              <a:t>feugiat</a:t>
            </a:r>
            <a:r>
              <a:rPr lang="es-ES" sz="800" dirty="0"/>
              <a:t> </a:t>
            </a:r>
            <a:r>
              <a:rPr lang="es-ES" sz="800" dirty="0" err="1"/>
              <a:t>quam</a:t>
            </a:r>
            <a:r>
              <a:rPr lang="es-ES" sz="800" dirty="0"/>
              <a:t> non </a:t>
            </a:r>
            <a:r>
              <a:rPr lang="es-ES" sz="800" dirty="0" err="1"/>
              <a:t>placerat</a:t>
            </a:r>
            <a:r>
              <a:rPr lang="es-ES" sz="800" dirty="0"/>
              <a:t> </a:t>
            </a:r>
            <a:r>
              <a:rPr lang="es-ES" sz="800" dirty="0" err="1"/>
              <a:t>dapibus</a:t>
            </a:r>
            <a:r>
              <a:rPr lang="es-ES" sz="800" dirty="0"/>
              <a:t>. </a:t>
            </a:r>
            <a:r>
              <a:rPr lang="es-ES" sz="800" dirty="0" err="1"/>
              <a:t>Duis</a:t>
            </a:r>
            <a:r>
              <a:rPr lang="es-ES" sz="800" dirty="0"/>
              <a:t> </a:t>
            </a:r>
            <a:r>
              <a:rPr lang="es-ES" sz="800" dirty="0" err="1"/>
              <a:t>vestibulum</a:t>
            </a:r>
            <a:r>
              <a:rPr lang="es-ES" sz="800" dirty="0"/>
              <a:t> </a:t>
            </a:r>
            <a:r>
              <a:rPr lang="es-ES" sz="800" dirty="0" err="1"/>
              <a:t>neque</a:t>
            </a:r>
            <a:r>
              <a:rPr lang="es-ES" sz="800" dirty="0"/>
              <a:t> id </a:t>
            </a:r>
            <a:r>
              <a:rPr lang="es-ES" sz="800" dirty="0" err="1"/>
              <a:t>luctus</a:t>
            </a:r>
            <a:r>
              <a:rPr lang="es-ES" sz="800" dirty="0"/>
              <a:t> </a:t>
            </a:r>
            <a:r>
              <a:rPr lang="es-ES" sz="800" dirty="0" err="1"/>
              <a:t>efficitur</a:t>
            </a:r>
            <a:r>
              <a:rPr lang="es-ES" sz="800" dirty="0"/>
              <a:t>. 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C1CAD4DE-CF24-3040-A956-CE984E6A9438}"/>
              </a:ext>
            </a:extLst>
          </p:cNvPr>
          <p:cNvSpPr txBox="1"/>
          <p:nvPr/>
        </p:nvSpPr>
        <p:spPr>
          <a:xfrm>
            <a:off x="383638" y="2650846"/>
            <a:ext cx="190937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b="1" spc="300" dirty="0">
                <a:solidFill>
                  <a:schemeClr val="tx2"/>
                </a:solidFill>
              </a:rPr>
              <a:t>PROFILE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5D7803DC-519D-9942-A48A-E101D965723E}"/>
              </a:ext>
            </a:extLst>
          </p:cNvPr>
          <p:cNvSpPr/>
          <p:nvPr/>
        </p:nvSpPr>
        <p:spPr>
          <a:xfrm>
            <a:off x="3311722" y="3100235"/>
            <a:ext cx="3275881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s-ES" sz="900" b="1" dirty="0">
                <a:solidFill>
                  <a:srgbClr val="000000"/>
                </a:solidFill>
              </a:rPr>
              <a:t>2015 - 2017 | </a:t>
            </a:r>
            <a:r>
              <a:rPr lang="es-ES" sz="900" b="1" dirty="0" err="1">
                <a:solidFill>
                  <a:srgbClr val="000000"/>
                </a:solidFill>
              </a:rPr>
              <a:t>Education</a:t>
            </a:r>
            <a:r>
              <a:rPr lang="es-ES" sz="900" b="1" dirty="0">
                <a:solidFill>
                  <a:srgbClr val="000000"/>
                </a:solidFill>
              </a:rPr>
              <a:t> </a:t>
            </a:r>
            <a:r>
              <a:rPr lang="es-ES" sz="900" b="1" dirty="0" err="1">
                <a:solidFill>
                  <a:srgbClr val="000000"/>
                </a:solidFill>
              </a:rPr>
              <a:t>title</a:t>
            </a:r>
            <a:r>
              <a:rPr lang="es-ES" sz="900" b="1" dirty="0">
                <a:solidFill>
                  <a:srgbClr val="000000"/>
                </a:solidFill>
              </a:rPr>
              <a:t> </a:t>
            </a:r>
            <a:r>
              <a:rPr lang="es-ES" sz="900" b="1" dirty="0" err="1">
                <a:solidFill>
                  <a:srgbClr val="000000"/>
                </a:solidFill>
              </a:rPr>
              <a:t>here</a:t>
            </a:r>
            <a:endParaRPr lang="es-ES" sz="900" b="1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</a:pPr>
            <a:r>
              <a:rPr lang="es-ES" sz="800" dirty="0" err="1">
                <a:solidFill>
                  <a:srgbClr val="000000"/>
                </a:solidFill>
              </a:rPr>
              <a:t>Studies</a:t>
            </a:r>
            <a:r>
              <a:rPr lang="es-ES" sz="800" dirty="0">
                <a:solidFill>
                  <a:srgbClr val="000000"/>
                </a:solidFill>
              </a:rPr>
              <a:t> </a:t>
            </a:r>
            <a:r>
              <a:rPr lang="es-ES" sz="800" dirty="0" err="1">
                <a:solidFill>
                  <a:srgbClr val="000000"/>
                </a:solidFill>
              </a:rPr>
              <a:t>description</a:t>
            </a:r>
            <a:r>
              <a:rPr lang="es-ES" sz="800" dirty="0">
                <a:solidFill>
                  <a:srgbClr val="000000"/>
                </a:solidFill>
              </a:rPr>
              <a:t> </a:t>
            </a:r>
            <a:r>
              <a:rPr lang="es-ES" sz="800" dirty="0" err="1">
                <a:solidFill>
                  <a:srgbClr val="000000"/>
                </a:solidFill>
              </a:rPr>
              <a:t>here</a:t>
            </a:r>
            <a:r>
              <a:rPr lang="es-ES" sz="800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DC7F777E-0B6E-DF42-BACF-4C7659FD45EF}"/>
              </a:ext>
            </a:extLst>
          </p:cNvPr>
          <p:cNvSpPr/>
          <p:nvPr/>
        </p:nvSpPr>
        <p:spPr>
          <a:xfrm>
            <a:off x="3311722" y="3735907"/>
            <a:ext cx="3275881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s-ES" sz="900" b="1" dirty="0">
                <a:solidFill>
                  <a:srgbClr val="000000"/>
                </a:solidFill>
              </a:rPr>
              <a:t>2018 - 2019 | </a:t>
            </a:r>
            <a:r>
              <a:rPr lang="es-ES" sz="900" b="1" dirty="0" err="1">
                <a:solidFill>
                  <a:srgbClr val="000000"/>
                </a:solidFill>
              </a:rPr>
              <a:t>Education</a:t>
            </a:r>
            <a:r>
              <a:rPr lang="es-ES" sz="900" b="1" dirty="0">
                <a:solidFill>
                  <a:srgbClr val="000000"/>
                </a:solidFill>
              </a:rPr>
              <a:t> </a:t>
            </a:r>
            <a:r>
              <a:rPr lang="es-ES" sz="900" b="1" dirty="0" err="1">
                <a:solidFill>
                  <a:srgbClr val="000000"/>
                </a:solidFill>
              </a:rPr>
              <a:t>title</a:t>
            </a:r>
            <a:r>
              <a:rPr lang="es-ES" sz="900" b="1" dirty="0">
                <a:solidFill>
                  <a:srgbClr val="000000"/>
                </a:solidFill>
              </a:rPr>
              <a:t> </a:t>
            </a:r>
            <a:r>
              <a:rPr lang="es-ES" sz="900" b="1" dirty="0" err="1">
                <a:solidFill>
                  <a:srgbClr val="000000"/>
                </a:solidFill>
              </a:rPr>
              <a:t>here</a:t>
            </a:r>
            <a:endParaRPr lang="es-ES" sz="900" b="1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</a:pPr>
            <a:r>
              <a:rPr lang="es-ES" sz="800" dirty="0" err="1">
                <a:solidFill>
                  <a:srgbClr val="000000"/>
                </a:solidFill>
              </a:rPr>
              <a:t>Studies</a:t>
            </a:r>
            <a:r>
              <a:rPr lang="es-ES" sz="800" dirty="0">
                <a:solidFill>
                  <a:srgbClr val="000000"/>
                </a:solidFill>
              </a:rPr>
              <a:t> </a:t>
            </a:r>
            <a:r>
              <a:rPr lang="es-ES" sz="800" dirty="0" err="1">
                <a:solidFill>
                  <a:srgbClr val="000000"/>
                </a:solidFill>
              </a:rPr>
              <a:t>description</a:t>
            </a:r>
            <a:r>
              <a:rPr lang="es-ES" sz="800" dirty="0">
                <a:solidFill>
                  <a:srgbClr val="000000"/>
                </a:solidFill>
              </a:rPr>
              <a:t> </a:t>
            </a:r>
            <a:r>
              <a:rPr lang="es-ES" sz="800" dirty="0" err="1">
                <a:solidFill>
                  <a:srgbClr val="000000"/>
                </a:solidFill>
              </a:rPr>
              <a:t>here</a:t>
            </a:r>
            <a:r>
              <a:rPr lang="es-ES" sz="800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1EF7C7F1-846A-1243-991F-B764E4FB761A}"/>
              </a:ext>
            </a:extLst>
          </p:cNvPr>
          <p:cNvSpPr txBox="1"/>
          <p:nvPr/>
        </p:nvSpPr>
        <p:spPr>
          <a:xfrm>
            <a:off x="3311722" y="2650846"/>
            <a:ext cx="190937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b="1" spc="300" dirty="0">
                <a:solidFill>
                  <a:schemeClr val="tx2"/>
                </a:solidFill>
              </a:rPr>
              <a:t>EDUCATION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CE26FC9E-8DF7-FA48-B752-16F44A3C612C}"/>
              </a:ext>
            </a:extLst>
          </p:cNvPr>
          <p:cNvSpPr txBox="1"/>
          <p:nvPr/>
        </p:nvSpPr>
        <p:spPr>
          <a:xfrm>
            <a:off x="383638" y="4579808"/>
            <a:ext cx="190937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b="1" spc="300" dirty="0">
                <a:solidFill>
                  <a:schemeClr val="tx2"/>
                </a:solidFill>
              </a:rPr>
              <a:t>SKILLS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1102457A-FB06-A648-9181-91BC4E24856D}"/>
              </a:ext>
            </a:extLst>
          </p:cNvPr>
          <p:cNvSpPr txBox="1"/>
          <p:nvPr/>
        </p:nvSpPr>
        <p:spPr>
          <a:xfrm>
            <a:off x="3311722" y="4579808"/>
            <a:ext cx="308994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b="1" spc="300" dirty="0">
                <a:solidFill>
                  <a:schemeClr val="tx2"/>
                </a:solidFill>
              </a:rPr>
              <a:t>WORK EXPERIENCE</a:t>
            </a:r>
          </a:p>
        </p:txBody>
      </p:sp>
      <p:cxnSp>
        <p:nvCxnSpPr>
          <p:cNvPr id="48" name="Conector recto 47">
            <a:extLst>
              <a:ext uri="{FF2B5EF4-FFF2-40B4-BE49-F238E27FC236}">
                <a16:creationId xmlns:a16="http://schemas.microsoft.com/office/drawing/2014/main" id="{0C93E18F-CBAB-F540-B566-489D8876130A}"/>
              </a:ext>
            </a:extLst>
          </p:cNvPr>
          <p:cNvCxnSpPr>
            <a:cxnSpLocks/>
          </p:cNvCxnSpPr>
          <p:nvPr/>
        </p:nvCxnSpPr>
        <p:spPr>
          <a:xfrm>
            <a:off x="497742" y="5293976"/>
            <a:ext cx="1566375" cy="0"/>
          </a:xfrm>
          <a:prstGeom prst="line">
            <a:avLst/>
          </a:prstGeom>
          <a:ln w="57150" cap="rnd">
            <a:solidFill>
              <a:schemeClr val="tx2">
                <a:lumMod val="20000"/>
                <a:lumOff val="8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cto 48">
            <a:extLst>
              <a:ext uri="{FF2B5EF4-FFF2-40B4-BE49-F238E27FC236}">
                <a16:creationId xmlns:a16="http://schemas.microsoft.com/office/drawing/2014/main" id="{90843455-88AD-6E4C-9C1D-EEDF245A48AB}"/>
              </a:ext>
            </a:extLst>
          </p:cNvPr>
          <p:cNvCxnSpPr>
            <a:cxnSpLocks/>
          </p:cNvCxnSpPr>
          <p:nvPr/>
        </p:nvCxnSpPr>
        <p:spPr>
          <a:xfrm>
            <a:off x="497742" y="5293976"/>
            <a:ext cx="721458" cy="0"/>
          </a:xfrm>
          <a:prstGeom prst="line">
            <a:avLst/>
          </a:prstGeom>
          <a:ln w="571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ángulo 49">
            <a:extLst>
              <a:ext uri="{FF2B5EF4-FFF2-40B4-BE49-F238E27FC236}">
                <a16:creationId xmlns:a16="http://schemas.microsoft.com/office/drawing/2014/main" id="{CD77511F-F616-6D43-AD48-FA320073EFB6}"/>
              </a:ext>
            </a:extLst>
          </p:cNvPr>
          <p:cNvSpPr/>
          <p:nvPr/>
        </p:nvSpPr>
        <p:spPr>
          <a:xfrm>
            <a:off x="383638" y="4984126"/>
            <a:ext cx="170561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800" dirty="0" err="1">
                <a:solidFill>
                  <a:srgbClr val="000000"/>
                </a:solidFill>
              </a:rPr>
              <a:t>Copywriting</a:t>
            </a:r>
            <a:endParaRPr lang="es-ES" sz="700" dirty="0">
              <a:solidFill>
                <a:srgbClr val="000000"/>
              </a:solidFill>
            </a:endParaRPr>
          </a:p>
        </p:txBody>
      </p:sp>
      <p:cxnSp>
        <p:nvCxnSpPr>
          <p:cNvPr id="51" name="Conector recto 50">
            <a:extLst>
              <a:ext uri="{FF2B5EF4-FFF2-40B4-BE49-F238E27FC236}">
                <a16:creationId xmlns:a16="http://schemas.microsoft.com/office/drawing/2014/main" id="{CA36A8CE-62C6-1B46-8443-B6C5F6EB5C4C}"/>
              </a:ext>
            </a:extLst>
          </p:cNvPr>
          <p:cNvCxnSpPr>
            <a:cxnSpLocks/>
          </p:cNvCxnSpPr>
          <p:nvPr/>
        </p:nvCxnSpPr>
        <p:spPr>
          <a:xfrm>
            <a:off x="497742" y="5708421"/>
            <a:ext cx="1566375" cy="0"/>
          </a:xfrm>
          <a:prstGeom prst="line">
            <a:avLst/>
          </a:prstGeom>
          <a:ln w="57150" cap="rnd">
            <a:solidFill>
              <a:schemeClr val="tx2">
                <a:lumMod val="20000"/>
                <a:lumOff val="8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51">
            <a:extLst>
              <a:ext uri="{FF2B5EF4-FFF2-40B4-BE49-F238E27FC236}">
                <a16:creationId xmlns:a16="http://schemas.microsoft.com/office/drawing/2014/main" id="{F5927B75-6053-ED4C-ACD1-12B2F346352E}"/>
              </a:ext>
            </a:extLst>
          </p:cNvPr>
          <p:cNvCxnSpPr>
            <a:cxnSpLocks/>
          </p:cNvCxnSpPr>
          <p:nvPr/>
        </p:nvCxnSpPr>
        <p:spPr>
          <a:xfrm>
            <a:off x="497742" y="5708421"/>
            <a:ext cx="1283146" cy="0"/>
          </a:xfrm>
          <a:prstGeom prst="line">
            <a:avLst/>
          </a:prstGeom>
          <a:ln w="571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ángulo 52">
            <a:extLst>
              <a:ext uri="{FF2B5EF4-FFF2-40B4-BE49-F238E27FC236}">
                <a16:creationId xmlns:a16="http://schemas.microsoft.com/office/drawing/2014/main" id="{718F864D-44A8-3941-AC8C-BEF1839424C2}"/>
              </a:ext>
            </a:extLst>
          </p:cNvPr>
          <p:cNvSpPr/>
          <p:nvPr/>
        </p:nvSpPr>
        <p:spPr>
          <a:xfrm>
            <a:off x="383638" y="5434637"/>
            <a:ext cx="163566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800" dirty="0">
                <a:solidFill>
                  <a:srgbClr val="000000"/>
                </a:solidFill>
              </a:rPr>
              <a:t>Photoshop</a:t>
            </a:r>
            <a:endParaRPr lang="es-ES" sz="700" dirty="0">
              <a:solidFill>
                <a:srgbClr val="000000"/>
              </a:solidFill>
            </a:endParaRPr>
          </a:p>
        </p:txBody>
      </p:sp>
      <p:cxnSp>
        <p:nvCxnSpPr>
          <p:cNvPr id="54" name="Conector recto 53">
            <a:extLst>
              <a:ext uri="{FF2B5EF4-FFF2-40B4-BE49-F238E27FC236}">
                <a16:creationId xmlns:a16="http://schemas.microsoft.com/office/drawing/2014/main" id="{B9A44657-DCBB-B943-8EA2-048DB92DABF9}"/>
              </a:ext>
            </a:extLst>
          </p:cNvPr>
          <p:cNvCxnSpPr>
            <a:cxnSpLocks/>
          </p:cNvCxnSpPr>
          <p:nvPr/>
        </p:nvCxnSpPr>
        <p:spPr>
          <a:xfrm>
            <a:off x="497742" y="6143959"/>
            <a:ext cx="1566375" cy="0"/>
          </a:xfrm>
          <a:prstGeom prst="line">
            <a:avLst/>
          </a:prstGeom>
          <a:ln w="57150" cap="rnd">
            <a:solidFill>
              <a:schemeClr val="tx2">
                <a:lumMod val="20000"/>
                <a:lumOff val="8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cto 54">
            <a:extLst>
              <a:ext uri="{FF2B5EF4-FFF2-40B4-BE49-F238E27FC236}">
                <a16:creationId xmlns:a16="http://schemas.microsoft.com/office/drawing/2014/main" id="{D7C0118A-722F-C448-89EA-069995FA695D}"/>
              </a:ext>
            </a:extLst>
          </p:cNvPr>
          <p:cNvCxnSpPr>
            <a:cxnSpLocks/>
          </p:cNvCxnSpPr>
          <p:nvPr/>
        </p:nvCxnSpPr>
        <p:spPr>
          <a:xfrm>
            <a:off x="497742" y="6143959"/>
            <a:ext cx="1039617" cy="0"/>
          </a:xfrm>
          <a:prstGeom prst="line">
            <a:avLst/>
          </a:prstGeom>
          <a:ln w="571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ángulo 55">
            <a:extLst>
              <a:ext uri="{FF2B5EF4-FFF2-40B4-BE49-F238E27FC236}">
                <a16:creationId xmlns:a16="http://schemas.microsoft.com/office/drawing/2014/main" id="{A4738238-524C-124A-86B4-78BB5AF518E5}"/>
              </a:ext>
            </a:extLst>
          </p:cNvPr>
          <p:cNvSpPr/>
          <p:nvPr/>
        </p:nvSpPr>
        <p:spPr>
          <a:xfrm>
            <a:off x="383638" y="5890619"/>
            <a:ext cx="163566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800" dirty="0">
                <a:solidFill>
                  <a:srgbClr val="000000"/>
                </a:solidFill>
              </a:rPr>
              <a:t>Sketch</a:t>
            </a:r>
            <a:endParaRPr lang="es-ES" sz="700" dirty="0">
              <a:solidFill>
                <a:srgbClr val="000000"/>
              </a:solidFill>
            </a:endParaRPr>
          </a:p>
        </p:txBody>
      </p:sp>
      <p:cxnSp>
        <p:nvCxnSpPr>
          <p:cNvPr id="57" name="Conector recto 56">
            <a:extLst>
              <a:ext uri="{FF2B5EF4-FFF2-40B4-BE49-F238E27FC236}">
                <a16:creationId xmlns:a16="http://schemas.microsoft.com/office/drawing/2014/main" id="{FEBF0297-1352-DB44-A7EB-90420BB5EB6D}"/>
              </a:ext>
            </a:extLst>
          </p:cNvPr>
          <p:cNvCxnSpPr>
            <a:cxnSpLocks/>
          </p:cNvCxnSpPr>
          <p:nvPr/>
        </p:nvCxnSpPr>
        <p:spPr>
          <a:xfrm>
            <a:off x="497742" y="6614889"/>
            <a:ext cx="1566375" cy="0"/>
          </a:xfrm>
          <a:prstGeom prst="line">
            <a:avLst/>
          </a:prstGeom>
          <a:ln w="57150" cap="rnd">
            <a:solidFill>
              <a:schemeClr val="tx2">
                <a:lumMod val="20000"/>
                <a:lumOff val="8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cto 57">
            <a:extLst>
              <a:ext uri="{FF2B5EF4-FFF2-40B4-BE49-F238E27FC236}">
                <a16:creationId xmlns:a16="http://schemas.microsoft.com/office/drawing/2014/main" id="{7A1B2C84-9415-BF47-A1E6-E6450A11728E}"/>
              </a:ext>
            </a:extLst>
          </p:cNvPr>
          <p:cNvCxnSpPr>
            <a:cxnSpLocks/>
          </p:cNvCxnSpPr>
          <p:nvPr/>
        </p:nvCxnSpPr>
        <p:spPr>
          <a:xfrm>
            <a:off x="497742" y="6614889"/>
            <a:ext cx="540871" cy="0"/>
          </a:xfrm>
          <a:prstGeom prst="line">
            <a:avLst/>
          </a:prstGeom>
          <a:ln w="571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ángulo 58">
            <a:extLst>
              <a:ext uri="{FF2B5EF4-FFF2-40B4-BE49-F238E27FC236}">
                <a16:creationId xmlns:a16="http://schemas.microsoft.com/office/drawing/2014/main" id="{3C8E43AC-7E11-6045-A6CD-DE86E80E7F22}"/>
              </a:ext>
            </a:extLst>
          </p:cNvPr>
          <p:cNvSpPr/>
          <p:nvPr/>
        </p:nvSpPr>
        <p:spPr>
          <a:xfrm>
            <a:off x="383638" y="6335581"/>
            <a:ext cx="163566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800" dirty="0" err="1">
                <a:solidFill>
                  <a:srgbClr val="000000"/>
                </a:solidFill>
              </a:rPr>
              <a:t>InDesign</a:t>
            </a:r>
            <a:endParaRPr lang="es-ES" sz="700" dirty="0">
              <a:solidFill>
                <a:srgbClr val="000000"/>
              </a:solidFill>
            </a:endParaRPr>
          </a:p>
        </p:txBody>
      </p:sp>
      <p:cxnSp>
        <p:nvCxnSpPr>
          <p:cNvPr id="76" name="Conector recto 75">
            <a:extLst>
              <a:ext uri="{FF2B5EF4-FFF2-40B4-BE49-F238E27FC236}">
                <a16:creationId xmlns:a16="http://schemas.microsoft.com/office/drawing/2014/main" id="{71EB1522-EC45-4C4E-BC54-BF58A7F35DB2}"/>
              </a:ext>
            </a:extLst>
          </p:cNvPr>
          <p:cNvCxnSpPr>
            <a:cxnSpLocks/>
          </p:cNvCxnSpPr>
          <p:nvPr/>
        </p:nvCxnSpPr>
        <p:spPr>
          <a:xfrm>
            <a:off x="383638" y="4393239"/>
            <a:ext cx="1909377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ector recto 87">
            <a:extLst>
              <a:ext uri="{FF2B5EF4-FFF2-40B4-BE49-F238E27FC236}">
                <a16:creationId xmlns:a16="http://schemas.microsoft.com/office/drawing/2014/main" id="{E9D88522-6233-1540-9D9F-6C03B4865A67}"/>
              </a:ext>
            </a:extLst>
          </p:cNvPr>
          <p:cNvCxnSpPr>
            <a:cxnSpLocks/>
          </p:cNvCxnSpPr>
          <p:nvPr/>
        </p:nvCxnSpPr>
        <p:spPr>
          <a:xfrm>
            <a:off x="383638" y="7031664"/>
            <a:ext cx="1909377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tángulo 93">
            <a:extLst>
              <a:ext uri="{FF2B5EF4-FFF2-40B4-BE49-F238E27FC236}">
                <a16:creationId xmlns:a16="http://schemas.microsoft.com/office/drawing/2014/main" id="{C0FE9A84-5F34-044C-B85D-D3CB1B9B6615}"/>
              </a:ext>
            </a:extLst>
          </p:cNvPr>
          <p:cNvSpPr/>
          <p:nvPr/>
        </p:nvSpPr>
        <p:spPr>
          <a:xfrm>
            <a:off x="1080234" y="7723543"/>
            <a:ext cx="1481159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s-ES" sz="1000" b="1" dirty="0"/>
              <a:t>English</a:t>
            </a:r>
            <a:endParaRPr lang="es-ES" sz="1100" b="1" dirty="0"/>
          </a:p>
          <a:p>
            <a:pPr>
              <a:spcAft>
                <a:spcPts val="300"/>
              </a:spcAft>
            </a:pPr>
            <a:r>
              <a:rPr lang="es-ES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Language</a:t>
            </a:r>
            <a:r>
              <a:rPr lang="es-ES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certificate</a:t>
            </a:r>
            <a:r>
              <a:rPr lang="es-ES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name</a:t>
            </a:r>
            <a:endParaRPr lang="es-ES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3" name="Grupo 102">
            <a:extLst>
              <a:ext uri="{FF2B5EF4-FFF2-40B4-BE49-F238E27FC236}">
                <a16:creationId xmlns:a16="http://schemas.microsoft.com/office/drawing/2014/main" id="{5064B4FB-C3A4-7B44-8BA8-8419EC419BAC}"/>
              </a:ext>
            </a:extLst>
          </p:cNvPr>
          <p:cNvGrpSpPr/>
          <p:nvPr/>
        </p:nvGrpSpPr>
        <p:grpSpPr>
          <a:xfrm>
            <a:off x="405628" y="7723543"/>
            <a:ext cx="442980" cy="442980"/>
            <a:chOff x="10107330" y="2662162"/>
            <a:chExt cx="932534" cy="932534"/>
          </a:xfrm>
        </p:grpSpPr>
        <p:sp>
          <p:nvSpPr>
            <p:cNvPr id="104" name="Oval 3">
              <a:extLst>
                <a:ext uri="{FF2B5EF4-FFF2-40B4-BE49-F238E27FC236}">
                  <a16:creationId xmlns:a16="http://schemas.microsoft.com/office/drawing/2014/main" id="{48E174B5-A507-8249-AE17-38DAEEB80EAE}"/>
                </a:ext>
              </a:extLst>
            </p:cNvPr>
            <p:cNvSpPr/>
            <p:nvPr/>
          </p:nvSpPr>
          <p:spPr>
            <a:xfrm>
              <a:off x="10107330" y="2662162"/>
              <a:ext cx="932534" cy="932534"/>
            </a:xfrm>
            <a:prstGeom prst="ellipse">
              <a:avLst/>
            </a:prstGeom>
            <a:noFill/>
            <a:ln w="3810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400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05" name="Arc 4">
              <a:extLst>
                <a:ext uri="{FF2B5EF4-FFF2-40B4-BE49-F238E27FC236}">
                  <a16:creationId xmlns:a16="http://schemas.microsoft.com/office/drawing/2014/main" id="{8ACF333E-897D-BF4D-8C26-ADCB06627095}"/>
                </a:ext>
              </a:extLst>
            </p:cNvPr>
            <p:cNvSpPr/>
            <p:nvPr/>
          </p:nvSpPr>
          <p:spPr>
            <a:xfrm>
              <a:off x="10107330" y="2662162"/>
              <a:ext cx="932534" cy="932534"/>
            </a:xfrm>
            <a:prstGeom prst="arc">
              <a:avLst>
                <a:gd name="adj1" fmla="val 16200000"/>
                <a:gd name="adj2" fmla="val 11826070"/>
              </a:avLst>
            </a:prstGeom>
            <a:noFill/>
            <a:ln w="38100" cap="rnd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1050" dirty="0">
                <a:solidFill>
                  <a:srgbClr val="000000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06" name="Rectángulo 105">
            <a:extLst>
              <a:ext uri="{FF2B5EF4-FFF2-40B4-BE49-F238E27FC236}">
                <a16:creationId xmlns:a16="http://schemas.microsoft.com/office/drawing/2014/main" id="{E3CFEB7F-55A2-1C46-9047-DBB488DCC994}"/>
              </a:ext>
            </a:extLst>
          </p:cNvPr>
          <p:cNvSpPr/>
          <p:nvPr/>
        </p:nvSpPr>
        <p:spPr>
          <a:xfrm>
            <a:off x="1080234" y="8395648"/>
            <a:ext cx="1481155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s-ES" sz="1000" b="1" dirty="0" err="1"/>
              <a:t>Spanish</a:t>
            </a:r>
            <a:endParaRPr lang="es-ES" sz="1100" b="1" dirty="0"/>
          </a:p>
          <a:p>
            <a:pPr>
              <a:spcAft>
                <a:spcPts val="300"/>
              </a:spcAft>
            </a:pPr>
            <a:r>
              <a:rPr lang="es-ES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Language</a:t>
            </a:r>
            <a:r>
              <a:rPr lang="es-ES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certificate</a:t>
            </a:r>
            <a:r>
              <a:rPr lang="es-ES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name</a:t>
            </a:r>
            <a:endParaRPr lang="es-ES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BF4177EF-0445-E74E-894A-134CE7E6A4A3}"/>
              </a:ext>
            </a:extLst>
          </p:cNvPr>
          <p:cNvGrpSpPr/>
          <p:nvPr/>
        </p:nvGrpSpPr>
        <p:grpSpPr>
          <a:xfrm>
            <a:off x="405628" y="8395648"/>
            <a:ext cx="442980" cy="442980"/>
            <a:chOff x="10107330" y="2662162"/>
            <a:chExt cx="932534" cy="932534"/>
          </a:xfrm>
        </p:grpSpPr>
        <p:sp>
          <p:nvSpPr>
            <p:cNvPr id="108" name="Oval 3">
              <a:extLst>
                <a:ext uri="{FF2B5EF4-FFF2-40B4-BE49-F238E27FC236}">
                  <a16:creationId xmlns:a16="http://schemas.microsoft.com/office/drawing/2014/main" id="{32E0385A-E002-5540-A037-8EB29CE69CC0}"/>
                </a:ext>
              </a:extLst>
            </p:cNvPr>
            <p:cNvSpPr/>
            <p:nvPr/>
          </p:nvSpPr>
          <p:spPr>
            <a:xfrm>
              <a:off x="10107330" y="2662162"/>
              <a:ext cx="932534" cy="932534"/>
            </a:xfrm>
            <a:prstGeom prst="ellipse">
              <a:avLst/>
            </a:prstGeom>
            <a:noFill/>
            <a:ln w="3810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400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09" name="Arc 4">
              <a:extLst>
                <a:ext uri="{FF2B5EF4-FFF2-40B4-BE49-F238E27FC236}">
                  <a16:creationId xmlns:a16="http://schemas.microsoft.com/office/drawing/2014/main" id="{DCA7C72E-01D3-4B43-AED8-0B8B1829F888}"/>
                </a:ext>
              </a:extLst>
            </p:cNvPr>
            <p:cNvSpPr/>
            <p:nvPr/>
          </p:nvSpPr>
          <p:spPr>
            <a:xfrm>
              <a:off x="10107330" y="2662162"/>
              <a:ext cx="932534" cy="932534"/>
            </a:xfrm>
            <a:prstGeom prst="arc">
              <a:avLst>
                <a:gd name="adj1" fmla="val 16200000"/>
                <a:gd name="adj2" fmla="val 21561001"/>
              </a:avLst>
            </a:prstGeom>
            <a:noFill/>
            <a:ln w="38100" cap="rnd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1050" dirty="0">
                <a:solidFill>
                  <a:srgbClr val="000000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10" name="Rectángulo 109">
            <a:extLst>
              <a:ext uri="{FF2B5EF4-FFF2-40B4-BE49-F238E27FC236}">
                <a16:creationId xmlns:a16="http://schemas.microsoft.com/office/drawing/2014/main" id="{B13E9E7D-99FB-4349-83EE-799CA78B7803}"/>
              </a:ext>
            </a:extLst>
          </p:cNvPr>
          <p:cNvSpPr/>
          <p:nvPr/>
        </p:nvSpPr>
        <p:spPr>
          <a:xfrm>
            <a:off x="1080234" y="9072495"/>
            <a:ext cx="1481155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s-ES" sz="1000" b="1" dirty="0"/>
              <a:t>French</a:t>
            </a:r>
            <a:endParaRPr lang="es-ES" sz="1100" b="1" dirty="0"/>
          </a:p>
          <a:p>
            <a:pPr>
              <a:spcAft>
                <a:spcPts val="300"/>
              </a:spcAft>
            </a:pPr>
            <a:r>
              <a:rPr lang="es-ES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Language</a:t>
            </a:r>
            <a:r>
              <a:rPr lang="es-ES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certificate</a:t>
            </a:r>
            <a:r>
              <a:rPr lang="es-ES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name</a:t>
            </a:r>
            <a:endParaRPr lang="es-ES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1" name="Grupo 110">
            <a:extLst>
              <a:ext uri="{FF2B5EF4-FFF2-40B4-BE49-F238E27FC236}">
                <a16:creationId xmlns:a16="http://schemas.microsoft.com/office/drawing/2014/main" id="{C1487B12-14C0-B147-ADF8-DEDDF9A104BC}"/>
              </a:ext>
            </a:extLst>
          </p:cNvPr>
          <p:cNvGrpSpPr/>
          <p:nvPr/>
        </p:nvGrpSpPr>
        <p:grpSpPr>
          <a:xfrm>
            <a:off x="405628" y="9072495"/>
            <a:ext cx="442980" cy="442980"/>
            <a:chOff x="10107330" y="2662162"/>
            <a:chExt cx="932534" cy="932534"/>
          </a:xfrm>
        </p:grpSpPr>
        <p:sp>
          <p:nvSpPr>
            <p:cNvPr id="112" name="Oval 3">
              <a:extLst>
                <a:ext uri="{FF2B5EF4-FFF2-40B4-BE49-F238E27FC236}">
                  <a16:creationId xmlns:a16="http://schemas.microsoft.com/office/drawing/2014/main" id="{76AB0D44-E41A-944A-9DF8-3260164D7CB2}"/>
                </a:ext>
              </a:extLst>
            </p:cNvPr>
            <p:cNvSpPr/>
            <p:nvPr/>
          </p:nvSpPr>
          <p:spPr>
            <a:xfrm>
              <a:off x="10107330" y="2662162"/>
              <a:ext cx="932534" cy="932534"/>
            </a:xfrm>
            <a:prstGeom prst="ellipse">
              <a:avLst/>
            </a:prstGeom>
            <a:noFill/>
            <a:ln w="3810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400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13" name="Arc 4">
              <a:extLst>
                <a:ext uri="{FF2B5EF4-FFF2-40B4-BE49-F238E27FC236}">
                  <a16:creationId xmlns:a16="http://schemas.microsoft.com/office/drawing/2014/main" id="{6E7DEE9E-A3C6-6F4C-8D1F-51F0FA922A8C}"/>
                </a:ext>
              </a:extLst>
            </p:cNvPr>
            <p:cNvSpPr/>
            <p:nvPr/>
          </p:nvSpPr>
          <p:spPr>
            <a:xfrm>
              <a:off x="10107330" y="2662162"/>
              <a:ext cx="932534" cy="932534"/>
            </a:xfrm>
            <a:prstGeom prst="arc">
              <a:avLst>
                <a:gd name="adj1" fmla="val 16200000"/>
                <a:gd name="adj2" fmla="val 5471345"/>
              </a:avLst>
            </a:prstGeom>
            <a:noFill/>
            <a:ln w="38100" cap="rnd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1050" dirty="0">
                <a:solidFill>
                  <a:srgbClr val="000000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37" name="CuadroTexto 136">
            <a:extLst>
              <a:ext uri="{FF2B5EF4-FFF2-40B4-BE49-F238E27FC236}">
                <a16:creationId xmlns:a16="http://schemas.microsoft.com/office/drawing/2014/main" id="{BFB8BCEF-15FF-F144-B3C5-7E41752CE9E9}"/>
              </a:ext>
            </a:extLst>
          </p:cNvPr>
          <p:cNvSpPr txBox="1"/>
          <p:nvPr/>
        </p:nvSpPr>
        <p:spPr>
          <a:xfrm>
            <a:off x="743551" y="1977000"/>
            <a:ext cx="1320566" cy="220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60"/>
              </a:lnSpc>
            </a:pPr>
            <a:r>
              <a:rPr lang="es-ES" sz="800" dirty="0" err="1"/>
              <a:t>yourmail@email.com</a:t>
            </a:r>
            <a:endParaRPr lang="es-ES" sz="800" dirty="0"/>
          </a:p>
        </p:txBody>
      </p:sp>
      <p:cxnSp>
        <p:nvCxnSpPr>
          <p:cNvPr id="138" name="Conector recto 137">
            <a:extLst>
              <a:ext uri="{FF2B5EF4-FFF2-40B4-BE49-F238E27FC236}">
                <a16:creationId xmlns:a16="http://schemas.microsoft.com/office/drawing/2014/main" id="{D4E3FFC4-D30B-B543-AA51-D22A93E296E1}"/>
              </a:ext>
            </a:extLst>
          </p:cNvPr>
          <p:cNvCxnSpPr/>
          <p:nvPr/>
        </p:nvCxnSpPr>
        <p:spPr>
          <a:xfrm>
            <a:off x="0" y="1852746"/>
            <a:ext cx="6858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CuadroTexto 138">
            <a:extLst>
              <a:ext uri="{FF2B5EF4-FFF2-40B4-BE49-F238E27FC236}">
                <a16:creationId xmlns:a16="http://schemas.microsoft.com/office/drawing/2014/main" id="{2B3A65E7-0714-454C-8BF6-F3E01D21E774}"/>
              </a:ext>
            </a:extLst>
          </p:cNvPr>
          <p:cNvSpPr txBox="1"/>
          <p:nvPr/>
        </p:nvSpPr>
        <p:spPr>
          <a:xfrm>
            <a:off x="383638" y="7216991"/>
            <a:ext cx="190937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b="1" spc="300" dirty="0">
                <a:solidFill>
                  <a:schemeClr val="tx2"/>
                </a:solidFill>
              </a:rPr>
              <a:t>LANGUAGES</a:t>
            </a:r>
          </a:p>
        </p:txBody>
      </p:sp>
      <p:sp>
        <p:nvSpPr>
          <p:cNvPr id="140" name="CuadroTexto 139">
            <a:extLst>
              <a:ext uri="{FF2B5EF4-FFF2-40B4-BE49-F238E27FC236}">
                <a16:creationId xmlns:a16="http://schemas.microsoft.com/office/drawing/2014/main" id="{09CDBEC0-4FA0-0345-A742-7A6912C91B9D}"/>
              </a:ext>
            </a:extLst>
          </p:cNvPr>
          <p:cNvSpPr txBox="1"/>
          <p:nvPr/>
        </p:nvSpPr>
        <p:spPr>
          <a:xfrm>
            <a:off x="2719902" y="1977000"/>
            <a:ext cx="933777" cy="220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60"/>
              </a:lnSpc>
            </a:pPr>
            <a:r>
              <a:rPr lang="es-ES" sz="800" dirty="0"/>
              <a:t>650-259-9350</a:t>
            </a:r>
          </a:p>
        </p:txBody>
      </p:sp>
      <p:pic>
        <p:nvPicPr>
          <p:cNvPr id="143" name="Marcador de posición de imagen 142">
            <a:extLst>
              <a:ext uri="{FF2B5EF4-FFF2-40B4-BE49-F238E27FC236}">
                <a16:creationId xmlns:a16="http://schemas.microsoft.com/office/drawing/2014/main" id="{F280DDE4-292D-4A4C-BC4C-D75D443D9B0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181" y="245449"/>
            <a:ext cx="1380708" cy="1380708"/>
          </a:xfrm>
        </p:spPr>
      </p:pic>
      <p:sp>
        <p:nvSpPr>
          <p:cNvPr id="145" name="CuadroTexto 144">
            <a:extLst>
              <a:ext uri="{FF2B5EF4-FFF2-40B4-BE49-F238E27FC236}">
                <a16:creationId xmlns:a16="http://schemas.microsoft.com/office/drawing/2014/main" id="{6F657F25-C6F7-CF4F-A731-F30E88972339}"/>
              </a:ext>
            </a:extLst>
          </p:cNvPr>
          <p:cNvSpPr txBox="1"/>
          <p:nvPr/>
        </p:nvSpPr>
        <p:spPr>
          <a:xfrm>
            <a:off x="4287975" y="1979725"/>
            <a:ext cx="24495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38110">
              <a:defRPr/>
            </a:pPr>
            <a:r>
              <a:rPr lang="es-ES" sz="800" kern="0" dirty="0">
                <a:solidFill>
                  <a:srgbClr val="011627"/>
                </a:solidFill>
                <a:ea typeface="Roboto Th" pitchFamily="2" charset="0"/>
              </a:rPr>
              <a:t>63  Ella Street, </a:t>
            </a:r>
            <a:r>
              <a:rPr lang="es-ES" sz="800" kern="0" dirty="0" err="1">
                <a:solidFill>
                  <a:srgbClr val="011627"/>
                </a:solidFill>
                <a:ea typeface="Roboto Th" pitchFamily="2" charset="0"/>
              </a:rPr>
              <a:t>Millbrae</a:t>
            </a:r>
            <a:r>
              <a:rPr lang="es-ES" sz="800" kern="0" dirty="0">
                <a:solidFill>
                  <a:srgbClr val="011627"/>
                </a:solidFill>
                <a:ea typeface="Roboto Th" pitchFamily="2" charset="0"/>
              </a:rPr>
              <a:t> - California</a:t>
            </a:r>
            <a:endParaRPr lang="lt-LT" sz="800" kern="0" dirty="0">
              <a:solidFill>
                <a:srgbClr val="011627"/>
              </a:solidFill>
              <a:ea typeface="Roboto Th" pitchFamily="2" charset="0"/>
            </a:endParaRPr>
          </a:p>
        </p:txBody>
      </p:sp>
      <p:sp>
        <p:nvSpPr>
          <p:cNvPr id="146" name="Rectángulo 145">
            <a:extLst>
              <a:ext uri="{FF2B5EF4-FFF2-40B4-BE49-F238E27FC236}">
                <a16:creationId xmlns:a16="http://schemas.microsoft.com/office/drawing/2014/main" id="{5CCC0DC8-1F03-8A49-8D07-040E8DE82C69}"/>
              </a:ext>
            </a:extLst>
          </p:cNvPr>
          <p:cNvSpPr/>
          <p:nvPr/>
        </p:nvSpPr>
        <p:spPr>
          <a:xfrm>
            <a:off x="3311722" y="5069229"/>
            <a:ext cx="324976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s-ES" sz="800" dirty="0">
                <a:solidFill>
                  <a:schemeClr val="tx2">
                    <a:lumMod val="75000"/>
                  </a:schemeClr>
                </a:solidFill>
              </a:rPr>
              <a:t>06/2013 - 09/2013</a:t>
            </a:r>
          </a:p>
          <a:p>
            <a:pPr>
              <a:spcAft>
                <a:spcPts val="600"/>
              </a:spcAft>
            </a:pPr>
            <a:r>
              <a:rPr lang="es-ES" sz="1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Heating</a:t>
            </a:r>
            <a:r>
              <a:rPr lang="es-ES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1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engineer</a:t>
            </a:r>
            <a:r>
              <a:rPr lang="es-ES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1000" b="1" dirty="0">
                <a:solidFill>
                  <a:schemeClr val="bg2">
                    <a:lumMod val="25000"/>
                  </a:schemeClr>
                </a:solidFill>
              </a:rPr>
              <a:t>| </a:t>
            </a:r>
            <a:r>
              <a:rPr lang="es-ES" sz="1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Company,  London</a:t>
            </a:r>
          </a:p>
          <a:p>
            <a:pPr>
              <a:spcAft>
                <a:spcPts val="600"/>
              </a:spcAft>
            </a:pP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Job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description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habitant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morbi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tristique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senectus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netus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malesuada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fames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ac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turpis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egestas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massa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quam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Duis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turpis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neque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ullamcorper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id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euismod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147" name="Rectángulo 146">
            <a:extLst>
              <a:ext uri="{FF2B5EF4-FFF2-40B4-BE49-F238E27FC236}">
                <a16:creationId xmlns:a16="http://schemas.microsoft.com/office/drawing/2014/main" id="{FBF3DBEC-EF02-794B-8B81-D724B269EF6C}"/>
              </a:ext>
            </a:extLst>
          </p:cNvPr>
          <p:cNvSpPr/>
          <p:nvPr/>
        </p:nvSpPr>
        <p:spPr>
          <a:xfrm>
            <a:off x="3311722" y="6205969"/>
            <a:ext cx="324976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s-ES" sz="800" dirty="0">
                <a:solidFill>
                  <a:schemeClr val="tx2">
                    <a:lumMod val="75000"/>
                  </a:schemeClr>
                </a:solidFill>
              </a:rPr>
              <a:t>06/2014 - 09/2016</a:t>
            </a:r>
          </a:p>
          <a:p>
            <a:pPr>
              <a:spcAft>
                <a:spcPts val="600"/>
              </a:spcAft>
            </a:pPr>
            <a:r>
              <a:rPr lang="es-ES" sz="1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Refuse</a:t>
            </a:r>
            <a:r>
              <a:rPr lang="es-ES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1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collector</a:t>
            </a:r>
            <a:r>
              <a:rPr lang="es-ES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1000" b="1" dirty="0">
                <a:solidFill>
                  <a:schemeClr val="bg2">
                    <a:lumMod val="25000"/>
                  </a:schemeClr>
                </a:solidFill>
              </a:rPr>
              <a:t>| </a:t>
            </a:r>
            <a:r>
              <a:rPr lang="es-ES" sz="1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Company,  Paris</a:t>
            </a:r>
          </a:p>
          <a:p>
            <a:pPr>
              <a:spcAft>
                <a:spcPts val="600"/>
              </a:spcAft>
            </a:pP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Job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description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habitant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morbi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tristique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senectus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netus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malesuada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fames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ac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turpis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egestas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massa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quam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Duis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turpis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neque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ullamcorper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id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euismod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cxnSp>
        <p:nvCxnSpPr>
          <p:cNvPr id="148" name="Conector recto 147">
            <a:extLst>
              <a:ext uri="{FF2B5EF4-FFF2-40B4-BE49-F238E27FC236}">
                <a16:creationId xmlns:a16="http://schemas.microsoft.com/office/drawing/2014/main" id="{14DC339A-C0B6-2546-933F-26CEB6EDF872}"/>
              </a:ext>
            </a:extLst>
          </p:cNvPr>
          <p:cNvCxnSpPr>
            <a:cxnSpLocks/>
            <a:endCxn id="152" idx="4"/>
          </p:cNvCxnSpPr>
          <p:nvPr/>
        </p:nvCxnSpPr>
        <p:spPr>
          <a:xfrm>
            <a:off x="3030802" y="2881054"/>
            <a:ext cx="0" cy="102173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Elipse 150">
            <a:extLst>
              <a:ext uri="{FF2B5EF4-FFF2-40B4-BE49-F238E27FC236}">
                <a16:creationId xmlns:a16="http://schemas.microsoft.com/office/drawing/2014/main" id="{88CA7758-8866-0D4E-9754-7065DA1EE42C}"/>
              </a:ext>
            </a:extLst>
          </p:cNvPr>
          <p:cNvSpPr/>
          <p:nvPr/>
        </p:nvSpPr>
        <p:spPr>
          <a:xfrm>
            <a:off x="2990697" y="3184908"/>
            <a:ext cx="80210" cy="8021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2" name="Elipse 151">
            <a:extLst>
              <a:ext uri="{FF2B5EF4-FFF2-40B4-BE49-F238E27FC236}">
                <a16:creationId xmlns:a16="http://schemas.microsoft.com/office/drawing/2014/main" id="{67761E7E-88DA-3644-9B30-CB85F14BC5F4}"/>
              </a:ext>
            </a:extLst>
          </p:cNvPr>
          <p:cNvSpPr/>
          <p:nvPr/>
        </p:nvSpPr>
        <p:spPr>
          <a:xfrm>
            <a:off x="2990697" y="3822582"/>
            <a:ext cx="80210" cy="8021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5" name="Rectángulo 154">
            <a:extLst>
              <a:ext uri="{FF2B5EF4-FFF2-40B4-BE49-F238E27FC236}">
                <a16:creationId xmlns:a16="http://schemas.microsoft.com/office/drawing/2014/main" id="{A0A8C52B-E273-924C-9D89-84824ED16901}"/>
              </a:ext>
            </a:extLst>
          </p:cNvPr>
          <p:cNvSpPr/>
          <p:nvPr/>
        </p:nvSpPr>
        <p:spPr>
          <a:xfrm>
            <a:off x="3311722" y="7338822"/>
            <a:ext cx="324976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s-ES" sz="800" dirty="0">
                <a:solidFill>
                  <a:schemeClr val="tx2">
                    <a:lumMod val="75000"/>
                  </a:schemeClr>
                </a:solidFill>
              </a:rPr>
              <a:t>06/2018 - 09/2019</a:t>
            </a:r>
          </a:p>
          <a:p>
            <a:pPr>
              <a:spcAft>
                <a:spcPts val="600"/>
              </a:spcAft>
            </a:pPr>
            <a:r>
              <a:rPr lang="es-ES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Garden </a:t>
            </a:r>
            <a:r>
              <a:rPr lang="es-ES" sz="1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designer</a:t>
            </a:r>
            <a:r>
              <a:rPr lang="es-ES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1000" b="1" dirty="0">
                <a:solidFill>
                  <a:schemeClr val="bg2">
                    <a:lumMod val="25000"/>
                  </a:schemeClr>
                </a:solidFill>
              </a:rPr>
              <a:t>| </a:t>
            </a:r>
            <a:r>
              <a:rPr lang="es-ES" sz="1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Company,  London</a:t>
            </a:r>
          </a:p>
          <a:p>
            <a:pPr>
              <a:spcAft>
                <a:spcPts val="600"/>
              </a:spcAft>
            </a:pP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Job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description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habitant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morbi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tristique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senectus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netus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malesuada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rpis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egestas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massa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quam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Duis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turpis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neque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ullamcorper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id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euismod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156" name="Rectángulo 155">
            <a:extLst>
              <a:ext uri="{FF2B5EF4-FFF2-40B4-BE49-F238E27FC236}">
                <a16:creationId xmlns:a16="http://schemas.microsoft.com/office/drawing/2014/main" id="{2AEEC22A-2AD3-4541-9189-AB947851098E}"/>
              </a:ext>
            </a:extLst>
          </p:cNvPr>
          <p:cNvSpPr/>
          <p:nvPr/>
        </p:nvSpPr>
        <p:spPr>
          <a:xfrm>
            <a:off x="3311722" y="8524544"/>
            <a:ext cx="324976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s-ES" sz="800" dirty="0">
                <a:solidFill>
                  <a:schemeClr val="tx2">
                    <a:lumMod val="75000"/>
                  </a:schemeClr>
                </a:solidFill>
              </a:rPr>
              <a:t>06/2019 - 09/2020</a:t>
            </a:r>
          </a:p>
          <a:p>
            <a:pPr>
              <a:spcAft>
                <a:spcPts val="600"/>
              </a:spcAft>
            </a:pPr>
            <a:r>
              <a:rPr lang="es-ES" sz="1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Delivery</a:t>
            </a:r>
            <a:r>
              <a:rPr lang="es-ES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1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worker</a:t>
            </a:r>
            <a:r>
              <a:rPr lang="es-ES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sz="1000" b="1" dirty="0">
                <a:solidFill>
                  <a:schemeClr val="bg2">
                    <a:lumMod val="25000"/>
                  </a:schemeClr>
                </a:solidFill>
              </a:rPr>
              <a:t>| </a:t>
            </a:r>
            <a:r>
              <a:rPr lang="es-ES" sz="1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Company,  London</a:t>
            </a:r>
          </a:p>
          <a:p>
            <a:pPr>
              <a:spcAft>
                <a:spcPts val="600"/>
              </a:spcAft>
            </a:pP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Job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description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habitant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morbi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tristique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senectus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netus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malesuada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fames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ac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turpis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egestas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massa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quam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Duis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turpis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neque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ullamcorper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id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euismod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cxnSp>
        <p:nvCxnSpPr>
          <p:cNvPr id="160" name="Conector recto 159">
            <a:extLst>
              <a:ext uri="{FF2B5EF4-FFF2-40B4-BE49-F238E27FC236}">
                <a16:creationId xmlns:a16="http://schemas.microsoft.com/office/drawing/2014/main" id="{72F1804F-80D9-EC47-9858-566696512E67}"/>
              </a:ext>
            </a:extLst>
          </p:cNvPr>
          <p:cNvCxnSpPr>
            <a:cxnSpLocks/>
            <a:endCxn id="165" idx="4"/>
          </p:cNvCxnSpPr>
          <p:nvPr/>
        </p:nvCxnSpPr>
        <p:spPr>
          <a:xfrm>
            <a:off x="3030802" y="4815236"/>
            <a:ext cx="0" cy="38568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Elipse 161">
            <a:extLst>
              <a:ext uri="{FF2B5EF4-FFF2-40B4-BE49-F238E27FC236}">
                <a16:creationId xmlns:a16="http://schemas.microsoft.com/office/drawing/2014/main" id="{D9305977-0DDC-9F4C-99BF-47C260D37966}"/>
              </a:ext>
            </a:extLst>
          </p:cNvPr>
          <p:cNvSpPr/>
          <p:nvPr/>
        </p:nvSpPr>
        <p:spPr>
          <a:xfrm>
            <a:off x="2990697" y="5118960"/>
            <a:ext cx="80210" cy="8021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3" name="Elipse 162">
            <a:extLst>
              <a:ext uri="{FF2B5EF4-FFF2-40B4-BE49-F238E27FC236}">
                <a16:creationId xmlns:a16="http://schemas.microsoft.com/office/drawing/2014/main" id="{34E04FFD-55FC-9A4F-A70A-37A5EBFA4674}"/>
              </a:ext>
            </a:extLst>
          </p:cNvPr>
          <p:cNvSpPr/>
          <p:nvPr/>
        </p:nvSpPr>
        <p:spPr>
          <a:xfrm>
            <a:off x="2990697" y="6284247"/>
            <a:ext cx="80210" cy="8021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4" name="Elipse 163">
            <a:extLst>
              <a:ext uri="{FF2B5EF4-FFF2-40B4-BE49-F238E27FC236}">
                <a16:creationId xmlns:a16="http://schemas.microsoft.com/office/drawing/2014/main" id="{BAFE663F-A5B8-6A42-AF98-157A6A26EB0B}"/>
              </a:ext>
            </a:extLst>
          </p:cNvPr>
          <p:cNvSpPr/>
          <p:nvPr/>
        </p:nvSpPr>
        <p:spPr>
          <a:xfrm>
            <a:off x="2990697" y="7528693"/>
            <a:ext cx="80210" cy="8021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5" name="Elipse 164">
            <a:extLst>
              <a:ext uri="{FF2B5EF4-FFF2-40B4-BE49-F238E27FC236}">
                <a16:creationId xmlns:a16="http://schemas.microsoft.com/office/drawing/2014/main" id="{EFE9B9CF-D686-5F47-90FE-D5C82509F9DC}"/>
              </a:ext>
            </a:extLst>
          </p:cNvPr>
          <p:cNvSpPr/>
          <p:nvPr/>
        </p:nvSpPr>
        <p:spPr>
          <a:xfrm>
            <a:off x="2990697" y="8591855"/>
            <a:ext cx="80210" cy="8021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7" name="Elipse 166">
            <a:extLst>
              <a:ext uri="{FF2B5EF4-FFF2-40B4-BE49-F238E27FC236}">
                <a16:creationId xmlns:a16="http://schemas.microsoft.com/office/drawing/2014/main" id="{FF71B833-7205-1541-920E-B94F46DAB126}"/>
              </a:ext>
            </a:extLst>
          </p:cNvPr>
          <p:cNvSpPr/>
          <p:nvPr/>
        </p:nvSpPr>
        <p:spPr>
          <a:xfrm>
            <a:off x="2853093" y="2606637"/>
            <a:ext cx="351865" cy="351865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69" name="Elipse 168">
            <a:extLst>
              <a:ext uri="{FF2B5EF4-FFF2-40B4-BE49-F238E27FC236}">
                <a16:creationId xmlns:a16="http://schemas.microsoft.com/office/drawing/2014/main" id="{2A3385CF-412B-7740-8903-009E0B81B445}"/>
              </a:ext>
            </a:extLst>
          </p:cNvPr>
          <p:cNvSpPr/>
          <p:nvPr/>
        </p:nvSpPr>
        <p:spPr>
          <a:xfrm>
            <a:off x="2853093" y="4496943"/>
            <a:ext cx="351865" cy="351865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72" name="Rectángulo 171">
            <a:extLst>
              <a:ext uri="{FF2B5EF4-FFF2-40B4-BE49-F238E27FC236}">
                <a16:creationId xmlns:a16="http://schemas.microsoft.com/office/drawing/2014/main" id="{E1F2B42A-D5B6-7E4C-BD1F-C00170402DBD}"/>
              </a:ext>
            </a:extLst>
          </p:cNvPr>
          <p:cNvSpPr/>
          <p:nvPr/>
        </p:nvSpPr>
        <p:spPr>
          <a:xfrm>
            <a:off x="0" y="-7343"/>
            <a:ext cx="6858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6" name="Gráfico 174">
            <a:extLst>
              <a:ext uri="{FF2B5EF4-FFF2-40B4-BE49-F238E27FC236}">
                <a16:creationId xmlns:a16="http://schemas.microsoft.com/office/drawing/2014/main" id="{32FCCE65-5781-AE4B-876A-369290980446}"/>
              </a:ext>
            </a:extLst>
          </p:cNvPr>
          <p:cNvSpPr/>
          <p:nvPr/>
        </p:nvSpPr>
        <p:spPr>
          <a:xfrm>
            <a:off x="513739" y="2018978"/>
            <a:ext cx="205454" cy="154091"/>
          </a:xfrm>
          <a:custGeom>
            <a:avLst/>
            <a:gdLst>
              <a:gd name="connsiteX0" fmla="*/ 2864849 w 4612105"/>
              <a:gd name="connsiteY0" fmla="*/ 1720280 h 3459086"/>
              <a:gd name="connsiteX1" fmla="*/ 4418719 w 4612105"/>
              <a:gd name="connsiteY1" fmla="*/ 3459086 h 3459086"/>
              <a:gd name="connsiteX2" fmla="*/ 193263 w 4612105"/>
              <a:gd name="connsiteY2" fmla="*/ 3459086 h 3459086"/>
              <a:gd name="connsiteX3" fmla="*/ 1747142 w 4612105"/>
              <a:gd name="connsiteY3" fmla="*/ 1720290 h 3459086"/>
              <a:gd name="connsiteX4" fmla="*/ 2306067 w 4612105"/>
              <a:gd name="connsiteY4" fmla="*/ 2209274 h 3459086"/>
              <a:gd name="connsiteX5" fmla="*/ 2864849 w 4612105"/>
              <a:gd name="connsiteY5" fmla="*/ 1720280 h 3459086"/>
              <a:gd name="connsiteX6" fmla="*/ 4393131 w 4612105"/>
              <a:gd name="connsiteY6" fmla="*/ 0 h 3459086"/>
              <a:gd name="connsiteX7" fmla="*/ 218880 w 4612105"/>
              <a:gd name="connsiteY7" fmla="*/ 0 h 3459086"/>
              <a:gd name="connsiteX8" fmla="*/ 2306058 w 4612105"/>
              <a:gd name="connsiteY8" fmla="*/ 1826379 h 3459086"/>
              <a:gd name="connsiteX9" fmla="*/ 4393131 w 4612105"/>
              <a:gd name="connsiteY9" fmla="*/ 0 h 3459086"/>
              <a:gd name="connsiteX10" fmla="*/ 3081876 w 4612105"/>
              <a:gd name="connsiteY10" fmla="*/ 1530544 h 3459086"/>
              <a:gd name="connsiteX11" fmla="*/ 4612106 w 4612105"/>
              <a:gd name="connsiteY11" fmla="*/ 3242944 h 3459086"/>
              <a:gd name="connsiteX12" fmla="*/ 4612106 w 4612105"/>
              <a:gd name="connsiteY12" fmla="*/ 191447 h 3459086"/>
              <a:gd name="connsiteX13" fmla="*/ 3081876 w 4612105"/>
              <a:gd name="connsiteY13" fmla="*/ 1530544 h 3459086"/>
              <a:gd name="connsiteX14" fmla="*/ 0 w 4612105"/>
              <a:gd name="connsiteY14" fmla="*/ 191447 h 3459086"/>
              <a:gd name="connsiteX15" fmla="*/ 0 w 4612105"/>
              <a:gd name="connsiteY15" fmla="*/ 3242944 h 3459086"/>
              <a:gd name="connsiteX16" fmla="*/ 1530097 w 4612105"/>
              <a:gd name="connsiteY16" fmla="*/ 1530259 h 3459086"/>
              <a:gd name="connsiteX17" fmla="*/ 0 w 4612105"/>
              <a:gd name="connsiteY17" fmla="*/ 191447 h 3459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612105" h="3459086">
                <a:moveTo>
                  <a:pt x="2864849" y="1720280"/>
                </a:moveTo>
                <a:lnTo>
                  <a:pt x="4418719" y="3459086"/>
                </a:lnTo>
                <a:lnTo>
                  <a:pt x="193263" y="3459086"/>
                </a:lnTo>
                <a:lnTo>
                  <a:pt x="1747142" y="1720290"/>
                </a:lnTo>
                <a:lnTo>
                  <a:pt x="2306067" y="2209274"/>
                </a:lnTo>
                <a:lnTo>
                  <a:pt x="2864849" y="1720280"/>
                </a:lnTo>
                <a:close/>
                <a:moveTo>
                  <a:pt x="4393131" y="0"/>
                </a:moveTo>
                <a:lnTo>
                  <a:pt x="218880" y="0"/>
                </a:lnTo>
                <a:lnTo>
                  <a:pt x="2306058" y="1826379"/>
                </a:lnTo>
                <a:lnTo>
                  <a:pt x="4393131" y="0"/>
                </a:lnTo>
                <a:close/>
                <a:moveTo>
                  <a:pt x="3081876" y="1530544"/>
                </a:moveTo>
                <a:lnTo>
                  <a:pt x="4612106" y="3242944"/>
                </a:lnTo>
                <a:lnTo>
                  <a:pt x="4612106" y="191447"/>
                </a:lnTo>
                <a:lnTo>
                  <a:pt x="3081876" y="1530544"/>
                </a:lnTo>
                <a:close/>
                <a:moveTo>
                  <a:pt x="0" y="191447"/>
                </a:moveTo>
                <a:lnTo>
                  <a:pt x="0" y="3242944"/>
                </a:lnTo>
                <a:lnTo>
                  <a:pt x="1530097" y="1530259"/>
                </a:lnTo>
                <a:lnTo>
                  <a:pt x="0" y="191447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 w="950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79" name="Gráfico 177">
            <a:extLst>
              <a:ext uri="{FF2B5EF4-FFF2-40B4-BE49-F238E27FC236}">
                <a16:creationId xmlns:a16="http://schemas.microsoft.com/office/drawing/2014/main" id="{34BC23D0-4E7A-8C4B-AA83-307135C32DBA}"/>
              </a:ext>
            </a:extLst>
          </p:cNvPr>
          <p:cNvSpPr/>
          <p:nvPr/>
        </p:nvSpPr>
        <p:spPr>
          <a:xfrm>
            <a:off x="2520800" y="2008818"/>
            <a:ext cx="174626" cy="174594"/>
          </a:xfrm>
          <a:custGeom>
            <a:avLst/>
            <a:gdLst>
              <a:gd name="connsiteX0" fmla="*/ 4514979 w 4535382"/>
              <a:gd name="connsiteY0" fmla="*/ 3614508 h 4534549"/>
              <a:gd name="connsiteX1" fmla="*/ 4492405 w 4535382"/>
              <a:gd name="connsiteY1" fmla="*/ 3546490 h 4534549"/>
              <a:gd name="connsiteX2" fmla="*/ 4102698 w 4535382"/>
              <a:gd name="connsiteY2" fmla="*/ 3178170 h 4534549"/>
              <a:gd name="connsiteX3" fmla="*/ 3506847 w 4535382"/>
              <a:gd name="connsiteY3" fmla="*/ 3015396 h 4534549"/>
              <a:gd name="connsiteX4" fmla="*/ 2996541 w 4535382"/>
              <a:gd name="connsiteY4" fmla="*/ 3148761 h 4534549"/>
              <a:gd name="connsiteX5" fmla="*/ 2780891 w 4535382"/>
              <a:gd name="connsiteY5" fmla="*/ 3364411 h 4534549"/>
              <a:gd name="connsiteX6" fmla="*/ 1171128 w 4535382"/>
              <a:gd name="connsiteY6" fmla="*/ 1754497 h 4534549"/>
              <a:gd name="connsiteX7" fmla="*/ 1386787 w 4535382"/>
              <a:gd name="connsiteY7" fmla="*/ 1538837 h 4534549"/>
              <a:gd name="connsiteX8" fmla="*/ 1520153 w 4535382"/>
              <a:gd name="connsiteY8" fmla="*/ 1028835 h 4534549"/>
              <a:gd name="connsiteX9" fmla="*/ 1357674 w 4535382"/>
              <a:gd name="connsiteY9" fmla="*/ 432689 h 4534549"/>
              <a:gd name="connsiteX10" fmla="*/ 989059 w 4535382"/>
              <a:gd name="connsiteY10" fmla="*/ 43277 h 4534549"/>
              <a:gd name="connsiteX11" fmla="*/ 921041 w 4535382"/>
              <a:gd name="connsiteY11" fmla="*/ 20408 h 4534549"/>
              <a:gd name="connsiteX12" fmla="*/ 417274 w 4535382"/>
              <a:gd name="connsiteY12" fmla="*/ 139221 h 4534549"/>
              <a:gd name="connsiteX13" fmla="*/ 94692 w 4535382"/>
              <a:gd name="connsiteY13" fmla="*/ 462097 h 4534549"/>
              <a:gd name="connsiteX14" fmla="*/ 231 w 4535382"/>
              <a:gd name="connsiteY14" fmla="*/ 683983 h 4534549"/>
              <a:gd name="connsiteX15" fmla="*/ 1114991 w 4535382"/>
              <a:gd name="connsiteY15" fmla="*/ 3419350 h 4534549"/>
              <a:gd name="connsiteX16" fmla="*/ 3841899 w 4535382"/>
              <a:gd name="connsiteY16" fmla="*/ 4534414 h 4534549"/>
              <a:gd name="connsiteX17" fmla="*/ 4073584 w 4535382"/>
              <a:gd name="connsiteY17" fmla="*/ 4440837 h 4534549"/>
              <a:gd name="connsiteX18" fmla="*/ 4396166 w 4535382"/>
              <a:gd name="connsiteY18" fmla="*/ 4118255 h 4534549"/>
              <a:gd name="connsiteX19" fmla="*/ 4514979 w 4535382"/>
              <a:gd name="connsiteY19" fmla="*/ 3614508 h 4534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535382" h="4534549">
                <a:moveTo>
                  <a:pt x="4514979" y="3614508"/>
                </a:moveTo>
                <a:lnTo>
                  <a:pt x="4492405" y="3546490"/>
                </a:lnTo>
                <a:cubicBezTo>
                  <a:pt x="4438939" y="3387575"/>
                  <a:pt x="4263694" y="3221836"/>
                  <a:pt x="4102698" y="3178170"/>
                </a:cubicBezTo>
                <a:lnTo>
                  <a:pt x="3506847" y="3015396"/>
                </a:lnTo>
                <a:cubicBezTo>
                  <a:pt x="3345261" y="2971435"/>
                  <a:pt x="3114764" y="3030547"/>
                  <a:pt x="2996541" y="3148761"/>
                </a:cubicBezTo>
                <a:lnTo>
                  <a:pt x="2780891" y="3364411"/>
                </a:lnTo>
                <a:cubicBezTo>
                  <a:pt x="1997172" y="3152639"/>
                  <a:pt x="1382615" y="2538063"/>
                  <a:pt x="1171128" y="1754497"/>
                </a:cubicBezTo>
                <a:lnTo>
                  <a:pt x="1386787" y="1538837"/>
                </a:lnTo>
                <a:cubicBezTo>
                  <a:pt x="1505011" y="1420613"/>
                  <a:pt x="1564113" y="1190420"/>
                  <a:pt x="1520153" y="1028835"/>
                </a:cubicBezTo>
                <a:lnTo>
                  <a:pt x="1357674" y="432689"/>
                </a:lnTo>
                <a:cubicBezTo>
                  <a:pt x="1313713" y="271398"/>
                  <a:pt x="1147669" y="96154"/>
                  <a:pt x="989059" y="43277"/>
                </a:cubicBezTo>
                <a:lnTo>
                  <a:pt x="921041" y="20408"/>
                </a:lnTo>
                <a:cubicBezTo>
                  <a:pt x="762126" y="-32468"/>
                  <a:pt x="535488" y="21007"/>
                  <a:pt x="417274" y="139221"/>
                </a:cubicBezTo>
                <a:lnTo>
                  <a:pt x="94692" y="462097"/>
                </a:lnTo>
                <a:cubicBezTo>
                  <a:pt x="37063" y="519422"/>
                  <a:pt x="231" y="683384"/>
                  <a:pt x="231" y="683983"/>
                </a:cubicBezTo>
                <a:cubicBezTo>
                  <a:pt x="-11051" y="1708150"/>
                  <a:pt x="390537" y="2694886"/>
                  <a:pt x="1114991" y="3419350"/>
                </a:cubicBezTo>
                <a:cubicBezTo>
                  <a:pt x="1837668" y="4142027"/>
                  <a:pt x="2820707" y="4543026"/>
                  <a:pt x="3841899" y="4534414"/>
                </a:cubicBezTo>
                <a:cubicBezTo>
                  <a:pt x="3847241" y="4534414"/>
                  <a:pt x="4015955" y="4498172"/>
                  <a:pt x="4073584" y="4440837"/>
                </a:cubicBezTo>
                <a:lnTo>
                  <a:pt x="4396166" y="4118255"/>
                </a:lnTo>
                <a:cubicBezTo>
                  <a:pt x="4514380" y="4000051"/>
                  <a:pt x="4567846" y="3773422"/>
                  <a:pt x="4514979" y="3614508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 w="950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85" name="Gráfico 183">
            <a:extLst>
              <a:ext uri="{FF2B5EF4-FFF2-40B4-BE49-F238E27FC236}">
                <a16:creationId xmlns:a16="http://schemas.microsoft.com/office/drawing/2014/main" id="{716EB2B3-C613-6246-915D-DFFB636A81A2}"/>
              </a:ext>
            </a:extLst>
          </p:cNvPr>
          <p:cNvSpPr/>
          <p:nvPr/>
        </p:nvSpPr>
        <p:spPr>
          <a:xfrm>
            <a:off x="4162575" y="2009344"/>
            <a:ext cx="139710" cy="180801"/>
          </a:xfrm>
          <a:custGeom>
            <a:avLst/>
            <a:gdLst>
              <a:gd name="connsiteX0" fmla="*/ 190219 w 190219"/>
              <a:gd name="connsiteY0" fmla="*/ 95110 h 246165"/>
              <a:gd name="connsiteX1" fmla="*/ 95110 w 190219"/>
              <a:gd name="connsiteY1" fmla="*/ 0 h 246165"/>
              <a:gd name="connsiteX2" fmla="*/ 0 w 190219"/>
              <a:gd name="connsiteY2" fmla="*/ 95110 h 246165"/>
              <a:gd name="connsiteX3" fmla="*/ 95110 w 190219"/>
              <a:gd name="connsiteY3" fmla="*/ 246166 h 246165"/>
              <a:gd name="connsiteX4" fmla="*/ 190219 w 190219"/>
              <a:gd name="connsiteY4" fmla="*/ 95110 h 246165"/>
              <a:gd name="connsiteX5" fmla="*/ 50818 w 190219"/>
              <a:gd name="connsiteY5" fmla="*/ 93245 h 246165"/>
              <a:gd name="connsiteX6" fmla="*/ 95110 w 190219"/>
              <a:gd name="connsiteY6" fmla="*/ 48953 h 246165"/>
              <a:gd name="connsiteX7" fmla="*/ 139401 w 190219"/>
              <a:gd name="connsiteY7" fmla="*/ 93245 h 246165"/>
              <a:gd name="connsiteX8" fmla="*/ 95110 w 190219"/>
              <a:gd name="connsiteY8" fmla="*/ 137536 h 246165"/>
              <a:gd name="connsiteX9" fmla="*/ 50818 w 190219"/>
              <a:gd name="connsiteY9" fmla="*/ 93245 h 246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0219" h="246165">
                <a:moveTo>
                  <a:pt x="190219" y="95110"/>
                </a:moveTo>
                <a:cubicBezTo>
                  <a:pt x="190219" y="42426"/>
                  <a:pt x="147793" y="0"/>
                  <a:pt x="95110" y="0"/>
                </a:cubicBezTo>
                <a:cubicBezTo>
                  <a:pt x="42426" y="0"/>
                  <a:pt x="0" y="42426"/>
                  <a:pt x="0" y="95110"/>
                </a:cubicBezTo>
                <a:cubicBezTo>
                  <a:pt x="0" y="147793"/>
                  <a:pt x="95110" y="246166"/>
                  <a:pt x="95110" y="246166"/>
                </a:cubicBezTo>
                <a:cubicBezTo>
                  <a:pt x="95110" y="246166"/>
                  <a:pt x="190219" y="147793"/>
                  <a:pt x="190219" y="95110"/>
                </a:cubicBezTo>
                <a:close/>
                <a:moveTo>
                  <a:pt x="50818" y="93245"/>
                </a:moveTo>
                <a:cubicBezTo>
                  <a:pt x="50818" y="69001"/>
                  <a:pt x="70866" y="48953"/>
                  <a:pt x="95110" y="48953"/>
                </a:cubicBezTo>
                <a:cubicBezTo>
                  <a:pt x="119353" y="48953"/>
                  <a:pt x="139401" y="68535"/>
                  <a:pt x="139401" y="93245"/>
                </a:cubicBezTo>
                <a:cubicBezTo>
                  <a:pt x="139401" y="117488"/>
                  <a:pt x="119819" y="137536"/>
                  <a:pt x="95110" y="137536"/>
                </a:cubicBezTo>
                <a:cubicBezTo>
                  <a:pt x="70866" y="137536"/>
                  <a:pt x="50818" y="117488"/>
                  <a:pt x="50818" y="93245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 w="460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grpSp>
        <p:nvGrpSpPr>
          <p:cNvPr id="194" name="Gráfico 192">
            <a:extLst>
              <a:ext uri="{FF2B5EF4-FFF2-40B4-BE49-F238E27FC236}">
                <a16:creationId xmlns:a16="http://schemas.microsoft.com/office/drawing/2014/main" id="{D2BCE425-DA5F-0241-8987-CA141331C854}"/>
              </a:ext>
            </a:extLst>
          </p:cNvPr>
          <p:cNvGrpSpPr/>
          <p:nvPr/>
        </p:nvGrpSpPr>
        <p:grpSpPr>
          <a:xfrm>
            <a:off x="2943219" y="4593278"/>
            <a:ext cx="168986" cy="152892"/>
            <a:chOff x="3295650" y="4832350"/>
            <a:chExt cx="266700" cy="241300"/>
          </a:xfrm>
        </p:grpSpPr>
        <p:sp>
          <p:nvSpPr>
            <p:cNvPr id="195" name="Forma libre 194">
              <a:extLst>
                <a:ext uri="{FF2B5EF4-FFF2-40B4-BE49-F238E27FC236}">
                  <a16:creationId xmlns:a16="http://schemas.microsoft.com/office/drawing/2014/main" id="{38782545-A05D-A64C-B058-FE9CDCE5086F}"/>
                </a:ext>
              </a:extLst>
            </p:cNvPr>
            <p:cNvSpPr/>
            <p:nvPr/>
          </p:nvSpPr>
          <p:spPr>
            <a:xfrm>
              <a:off x="3307080" y="4886178"/>
              <a:ext cx="243839" cy="178190"/>
            </a:xfrm>
            <a:custGeom>
              <a:avLst/>
              <a:gdLst>
                <a:gd name="connsiteX0" fmla="*/ 210502 w 243839"/>
                <a:gd name="connsiteY0" fmla="*/ 178191 h 178190"/>
                <a:gd name="connsiteX1" fmla="*/ 33338 w 243839"/>
                <a:gd name="connsiteY1" fmla="*/ 178191 h 178190"/>
                <a:gd name="connsiteX2" fmla="*/ 0 w 243839"/>
                <a:gd name="connsiteY2" fmla="*/ 145708 h 178190"/>
                <a:gd name="connsiteX3" fmla="*/ 0 w 243839"/>
                <a:gd name="connsiteY3" fmla="*/ 32483 h 178190"/>
                <a:gd name="connsiteX4" fmla="*/ 33338 w 243839"/>
                <a:gd name="connsiteY4" fmla="*/ 0 h 178190"/>
                <a:gd name="connsiteX5" fmla="*/ 210502 w 243839"/>
                <a:gd name="connsiteY5" fmla="*/ 0 h 178190"/>
                <a:gd name="connsiteX6" fmla="*/ 243840 w 243839"/>
                <a:gd name="connsiteY6" fmla="*/ 32483 h 178190"/>
                <a:gd name="connsiteX7" fmla="*/ 243840 w 243839"/>
                <a:gd name="connsiteY7" fmla="*/ 145708 h 178190"/>
                <a:gd name="connsiteX8" fmla="*/ 210502 w 243839"/>
                <a:gd name="connsiteY8" fmla="*/ 178191 h 17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839" h="178190">
                  <a:moveTo>
                    <a:pt x="210502" y="178191"/>
                  </a:moveTo>
                  <a:lnTo>
                    <a:pt x="33338" y="178191"/>
                  </a:lnTo>
                  <a:cubicBezTo>
                    <a:pt x="15240" y="178191"/>
                    <a:pt x="0" y="163342"/>
                    <a:pt x="0" y="145708"/>
                  </a:cubicBezTo>
                  <a:lnTo>
                    <a:pt x="0" y="32483"/>
                  </a:lnTo>
                  <a:cubicBezTo>
                    <a:pt x="0" y="14849"/>
                    <a:pt x="15240" y="0"/>
                    <a:pt x="33338" y="0"/>
                  </a:cubicBezTo>
                  <a:lnTo>
                    <a:pt x="210502" y="0"/>
                  </a:lnTo>
                  <a:cubicBezTo>
                    <a:pt x="228600" y="0"/>
                    <a:pt x="243840" y="14849"/>
                    <a:pt x="243840" y="32483"/>
                  </a:cubicBezTo>
                  <a:lnTo>
                    <a:pt x="243840" y="145708"/>
                  </a:lnTo>
                  <a:cubicBezTo>
                    <a:pt x="243840" y="163342"/>
                    <a:pt x="228600" y="178191"/>
                    <a:pt x="210502" y="178191"/>
                  </a:cubicBez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6" name="Forma libre 195">
              <a:extLst>
                <a:ext uri="{FF2B5EF4-FFF2-40B4-BE49-F238E27FC236}">
                  <a16:creationId xmlns:a16="http://schemas.microsoft.com/office/drawing/2014/main" id="{434E6496-8AF8-D043-9700-818B7818AFF1}"/>
                </a:ext>
              </a:extLst>
            </p:cNvPr>
            <p:cNvSpPr/>
            <p:nvPr/>
          </p:nvSpPr>
          <p:spPr>
            <a:xfrm>
              <a:off x="3368040" y="4841630"/>
              <a:ext cx="121919" cy="44547"/>
            </a:xfrm>
            <a:custGeom>
              <a:avLst/>
              <a:gdLst>
                <a:gd name="connsiteX0" fmla="*/ 121920 w 121919"/>
                <a:gd name="connsiteY0" fmla="*/ 44548 h 44547"/>
                <a:gd name="connsiteX1" fmla="*/ 0 w 121919"/>
                <a:gd name="connsiteY1" fmla="*/ 44548 h 44547"/>
                <a:gd name="connsiteX2" fmla="*/ 0 w 121919"/>
                <a:gd name="connsiteY2" fmla="*/ 18562 h 44547"/>
                <a:gd name="connsiteX3" fmla="*/ 19050 w 121919"/>
                <a:gd name="connsiteY3" fmla="*/ 0 h 44547"/>
                <a:gd name="connsiteX4" fmla="*/ 102870 w 121919"/>
                <a:gd name="connsiteY4" fmla="*/ 0 h 44547"/>
                <a:gd name="connsiteX5" fmla="*/ 121920 w 121919"/>
                <a:gd name="connsiteY5" fmla="*/ 18562 h 44547"/>
                <a:gd name="connsiteX6" fmla="*/ 121920 w 121919"/>
                <a:gd name="connsiteY6" fmla="*/ 44548 h 44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919" h="44547">
                  <a:moveTo>
                    <a:pt x="121920" y="44548"/>
                  </a:moveTo>
                  <a:lnTo>
                    <a:pt x="0" y="44548"/>
                  </a:lnTo>
                  <a:lnTo>
                    <a:pt x="0" y="18562"/>
                  </a:lnTo>
                  <a:cubicBezTo>
                    <a:pt x="0" y="8353"/>
                    <a:pt x="8572" y="0"/>
                    <a:pt x="19050" y="0"/>
                  </a:cubicBezTo>
                  <a:lnTo>
                    <a:pt x="102870" y="0"/>
                  </a:lnTo>
                  <a:cubicBezTo>
                    <a:pt x="113347" y="0"/>
                    <a:pt x="121920" y="8353"/>
                    <a:pt x="121920" y="18562"/>
                  </a:cubicBezTo>
                  <a:lnTo>
                    <a:pt x="121920" y="44548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7" name="Forma libre 196">
              <a:extLst>
                <a:ext uri="{FF2B5EF4-FFF2-40B4-BE49-F238E27FC236}">
                  <a16:creationId xmlns:a16="http://schemas.microsoft.com/office/drawing/2014/main" id="{0B20B09F-D809-4A46-BFDC-A334E161AAE0}"/>
                </a:ext>
              </a:extLst>
            </p:cNvPr>
            <p:cNvSpPr/>
            <p:nvPr/>
          </p:nvSpPr>
          <p:spPr>
            <a:xfrm>
              <a:off x="3314700" y="4960424"/>
              <a:ext cx="236219" cy="9280"/>
            </a:xfrm>
            <a:custGeom>
              <a:avLst/>
              <a:gdLst>
                <a:gd name="connsiteX0" fmla="*/ 0 w 236219"/>
                <a:gd name="connsiteY0" fmla="*/ 0 h 9280"/>
                <a:gd name="connsiteX1" fmla="*/ 236220 w 236219"/>
                <a:gd name="connsiteY1" fmla="*/ 0 h 9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6219" h="9280">
                  <a:moveTo>
                    <a:pt x="0" y="0"/>
                  </a:moveTo>
                  <a:lnTo>
                    <a:pt x="236220" y="0"/>
                  </a:ln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8" name="Forma libre 197">
              <a:extLst>
                <a:ext uri="{FF2B5EF4-FFF2-40B4-BE49-F238E27FC236}">
                  <a16:creationId xmlns:a16="http://schemas.microsoft.com/office/drawing/2014/main" id="{3789A07B-80B4-F345-A26F-6D15152ABC00}"/>
                </a:ext>
              </a:extLst>
            </p:cNvPr>
            <p:cNvSpPr/>
            <p:nvPr/>
          </p:nvSpPr>
          <p:spPr>
            <a:xfrm>
              <a:off x="3360419" y="4945575"/>
              <a:ext cx="9525" cy="37123"/>
            </a:xfrm>
            <a:custGeom>
              <a:avLst/>
              <a:gdLst>
                <a:gd name="connsiteX0" fmla="*/ 0 w 9525"/>
                <a:gd name="connsiteY0" fmla="*/ 0 h 37123"/>
                <a:gd name="connsiteX1" fmla="*/ 0 w 9525"/>
                <a:gd name="connsiteY1" fmla="*/ 37123 h 37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37123">
                  <a:moveTo>
                    <a:pt x="0" y="0"/>
                  </a:moveTo>
                  <a:lnTo>
                    <a:pt x="0" y="37123"/>
                  </a:lnTo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9" name="Forma libre 198">
              <a:extLst>
                <a:ext uri="{FF2B5EF4-FFF2-40B4-BE49-F238E27FC236}">
                  <a16:creationId xmlns:a16="http://schemas.microsoft.com/office/drawing/2014/main" id="{55A0674C-AE7E-424E-89C0-DA3491D1F95C}"/>
                </a:ext>
              </a:extLst>
            </p:cNvPr>
            <p:cNvSpPr/>
            <p:nvPr/>
          </p:nvSpPr>
          <p:spPr>
            <a:xfrm>
              <a:off x="3497580" y="4945575"/>
              <a:ext cx="9525" cy="37123"/>
            </a:xfrm>
            <a:custGeom>
              <a:avLst/>
              <a:gdLst>
                <a:gd name="connsiteX0" fmla="*/ 0 w 9525"/>
                <a:gd name="connsiteY0" fmla="*/ 0 h 37123"/>
                <a:gd name="connsiteX1" fmla="*/ 0 w 9525"/>
                <a:gd name="connsiteY1" fmla="*/ 37123 h 37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37123">
                  <a:moveTo>
                    <a:pt x="0" y="0"/>
                  </a:moveTo>
                  <a:lnTo>
                    <a:pt x="0" y="37123"/>
                  </a:lnTo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02" name="Gráfico 200">
            <a:extLst>
              <a:ext uri="{FF2B5EF4-FFF2-40B4-BE49-F238E27FC236}">
                <a16:creationId xmlns:a16="http://schemas.microsoft.com/office/drawing/2014/main" id="{F75C2FB5-1B20-DE4F-994C-5D0E242FC896}"/>
              </a:ext>
            </a:extLst>
          </p:cNvPr>
          <p:cNvSpPr/>
          <p:nvPr/>
        </p:nvSpPr>
        <p:spPr>
          <a:xfrm>
            <a:off x="2928966" y="2703466"/>
            <a:ext cx="203672" cy="145480"/>
          </a:xfrm>
          <a:custGeom>
            <a:avLst/>
            <a:gdLst>
              <a:gd name="connsiteX0" fmla="*/ 127678 w 252854"/>
              <a:gd name="connsiteY0" fmla="*/ 20805 h 180610"/>
              <a:gd name="connsiteX1" fmla="*/ 0 w 252854"/>
              <a:gd name="connsiteY1" fmla="*/ 13000 h 180610"/>
              <a:gd name="connsiteX2" fmla="*/ 0 w 252854"/>
              <a:gd name="connsiteY2" fmla="*/ 34154 h 180610"/>
              <a:gd name="connsiteX3" fmla="*/ 0 w 252854"/>
              <a:gd name="connsiteY3" fmla="*/ 175362 h 180610"/>
              <a:gd name="connsiteX4" fmla="*/ 104105 w 252854"/>
              <a:gd name="connsiteY4" fmla="*/ 175362 h 180610"/>
              <a:gd name="connsiteX5" fmla="*/ 126123 w 252854"/>
              <a:gd name="connsiteY5" fmla="*/ 180611 h 180610"/>
              <a:gd name="connsiteX6" fmla="*/ 148158 w 252854"/>
              <a:gd name="connsiteY6" fmla="*/ 175362 h 180610"/>
              <a:gd name="connsiteX7" fmla="*/ 252854 w 252854"/>
              <a:gd name="connsiteY7" fmla="*/ 175362 h 180610"/>
              <a:gd name="connsiteX8" fmla="*/ 252854 w 252854"/>
              <a:gd name="connsiteY8" fmla="*/ 34154 h 180610"/>
              <a:gd name="connsiteX9" fmla="*/ 252854 w 252854"/>
              <a:gd name="connsiteY9" fmla="*/ 13000 h 180610"/>
              <a:gd name="connsiteX10" fmla="*/ 127678 w 252854"/>
              <a:gd name="connsiteY10" fmla="*/ 20805 h 180610"/>
              <a:gd name="connsiteX11" fmla="*/ 118354 w 252854"/>
              <a:gd name="connsiteY11" fmla="*/ 165272 h 180610"/>
              <a:gd name="connsiteX12" fmla="*/ 13047 w 252854"/>
              <a:gd name="connsiteY12" fmla="*/ 162671 h 180610"/>
              <a:gd name="connsiteX13" fmla="*/ 13047 w 252854"/>
              <a:gd name="connsiteY13" fmla="*/ 24970 h 180610"/>
              <a:gd name="connsiteX14" fmla="*/ 55847 w 252854"/>
              <a:gd name="connsiteY14" fmla="*/ 14641 h 180610"/>
              <a:gd name="connsiteX15" fmla="*/ 118354 w 252854"/>
              <a:gd name="connsiteY15" fmla="*/ 46988 h 180610"/>
              <a:gd name="connsiteX16" fmla="*/ 118354 w 252854"/>
              <a:gd name="connsiteY16" fmla="*/ 165272 h 180610"/>
              <a:gd name="connsiteX17" fmla="*/ 240605 w 252854"/>
              <a:gd name="connsiteY17" fmla="*/ 162668 h 180610"/>
              <a:gd name="connsiteX18" fmla="*/ 135352 w 252854"/>
              <a:gd name="connsiteY18" fmla="*/ 165268 h 180610"/>
              <a:gd name="connsiteX19" fmla="*/ 135352 w 252854"/>
              <a:gd name="connsiteY19" fmla="*/ 47000 h 180610"/>
              <a:gd name="connsiteX20" fmla="*/ 197808 w 252854"/>
              <a:gd name="connsiteY20" fmla="*/ 14653 h 180610"/>
              <a:gd name="connsiteX21" fmla="*/ 240608 w 252854"/>
              <a:gd name="connsiteY21" fmla="*/ 24982 h 180610"/>
              <a:gd name="connsiteX22" fmla="*/ 240608 w 252854"/>
              <a:gd name="connsiteY22" fmla="*/ 162668 h 18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2854" h="180610">
                <a:moveTo>
                  <a:pt x="127678" y="20805"/>
                </a:moveTo>
                <a:cubicBezTo>
                  <a:pt x="118945" y="12441"/>
                  <a:pt x="68713" y="-16597"/>
                  <a:pt x="0" y="13000"/>
                </a:cubicBezTo>
                <a:cubicBezTo>
                  <a:pt x="0" y="13439"/>
                  <a:pt x="0" y="21654"/>
                  <a:pt x="0" y="34154"/>
                </a:cubicBezTo>
                <a:lnTo>
                  <a:pt x="0" y="175362"/>
                </a:lnTo>
                <a:lnTo>
                  <a:pt x="104105" y="175362"/>
                </a:lnTo>
                <a:cubicBezTo>
                  <a:pt x="107685" y="178439"/>
                  <a:pt x="116179" y="180611"/>
                  <a:pt x="126123" y="180611"/>
                </a:cubicBezTo>
                <a:cubicBezTo>
                  <a:pt x="136039" y="180611"/>
                  <a:pt x="144568" y="178436"/>
                  <a:pt x="148158" y="175362"/>
                </a:cubicBezTo>
                <a:lnTo>
                  <a:pt x="252854" y="175362"/>
                </a:lnTo>
                <a:lnTo>
                  <a:pt x="252854" y="34154"/>
                </a:lnTo>
                <a:cubicBezTo>
                  <a:pt x="252854" y="21651"/>
                  <a:pt x="252854" y="13436"/>
                  <a:pt x="252854" y="13000"/>
                </a:cubicBezTo>
                <a:cubicBezTo>
                  <a:pt x="186971" y="-16047"/>
                  <a:pt x="134338" y="14688"/>
                  <a:pt x="127678" y="20805"/>
                </a:cubicBezTo>
                <a:close/>
                <a:moveTo>
                  <a:pt x="118354" y="165272"/>
                </a:moveTo>
                <a:cubicBezTo>
                  <a:pt x="118354" y="159708"/>
                  <a:pt x="69485" y="127183"/>
                  <a:pt x="13047" y="162671"/>
                </a:cubicBezTo>
                <a:lnTo>
                  <a:pt x="13047" y="24970"/>
                </a:lnTo>
                <a:cubicBezTo>
                  <a:pt x="24225" y="18567"/>
                  <a:pt x="39262" y="14641"/>
                  <a:pt x="55847" y="14641"/>
                </a:cubicBezTo>
                <a:cubicBezTo>
                  <a:pt x="90384" y="14641"/>
                  <a:pt x="118354" y="25965"/>
                  <a:pt x="118354" y="46988"/>
                </a:cubicBezTo>
                <a:lnTo>
                  <a:pt x="118354" y="165272"/>
                </a:lnTo>
                <a:close/>
                <a:moveTo>
                  <a:pt x="240605" y="162668"/>
                </a:moveTo>
                <a:cubicBezTo>
                  <a:pt x="184173" y="127180"/>
                  <a:pt x="135352" y="159705"/>
                  <a:pt x="135352" y="165268"/>
                </a:cubicBezTo>
                <a:lnTo>
                  <a:pt x="135352" y="47000"/>
                </a:lnTo>
                <a:cubicBezTo>
                  <a:pt x="135352" y="25980"/>
                  <a:pt x="163303" y="14653"/>
                  <a:pt x="197808" y="14653"/>
                </a:cubicBezTo>
                <a:cubicBezTo>
                  <a:pt x="214403" y="14653"/>
                  <a:pt x="229447" y="18580"/>
                  <a:pt x="240608" y="24982"/>
                </a:cubicBezTo>
                <a:lnTo>
                  <a:pt x="240608" y="162668"/>
                </a:lnTo>
                <a:close/>
              </a:path>
            </a:pathLst>
          </a:custGeom>
          <a:solidFill>
            <a:schemeClr val="bg1"/>
          </a:solidFill>
          <a:ln w="3096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5045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3">
            <a:extLst>
              <a:ext uri="{FF2B5EF4-FFF2-40B4-BE49-F238E27FC236}">
                <a16:creationId xmlns:a16="http://schemas.microsoft.com/office/drawing/2014/main" id="{A0DC77FF-DD2A-714E-819F-504852A20F0D}"/>
              </a:ext>
            </a:extLst>
          </p:cNvPr>
          <p:cNvSpPr txBox="1">
            <a:spLocks/>
          </p:cNvSpPr>
          <p:nvPr/>
        </p:nvSpPr>
        <p:spPr>
          <a:xfrm>
            <a:off x="368032" y="1076459"/>
            <a:ext cx="4323735" cy="460783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dirty="0" err="1">
                <a:solidFill>
                  <a:schemeClr val="tx2">
                    <a:lumMod val="50000"/>
                  </a:schemeClr>
                </a:solidFill>
              </a:rPr>
              <a:t>Cover</a:t>
            </a:r>
            <a:r>
              <a:rPr lang="es-ES" sz="2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2800" dirty="0" err="1">
                <a:solidFill>
                  <a:schemeClr val="tx2">
                    <a:lumMod val="50000"/>
                  </a:schemeClr>
                </a:solidFill>
              </a:rPr>
              <a:t>letter</a:t>
            </a:r>
            <a:endParaRPr lang="es-ES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717C03A5-F686-2A48-8C41-5C5E24483BA5}"/>
              </a:ext>
            </a:extLst>
          </p:cNvPr>
          <p:cNvSpPr/>
          <p:nvPr/>
        </p:nvSpPr>
        <p:spPr>
          <a:xfrm>
            <a:off x="368032" y="2111498"/>
            <a:ext cx="6156593" cy="5709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000" b="1" dirty="0" err="1">
                <a:solidFill>
                  <a:schemeClr val="tx2">
                    <a:lumMod val="50000"/>
                  </a:schemeClr>
                </a:solidFill>
              </a:rPr>
              <a:t>Hello</a:t>
            </a:r>
            <a:r>
              <a:rPr lang="es-ES" sz="1000" b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s-ES" sz="1000" b="1" dirty="0" err="1">
                <a:solidFill>
                  <a:schemeClr val="tx2">
                    <a:lumMod val="50000"/>
                  </a:schemeClr>
                </a:solidFill>
              </a:rPr>
              <a:t>I’m</a:t>
            </a:r>
            <a:r>
              <a:rPr lang="es-ES" sz="1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b="1" dirty="0" err="1">
                <a:solidFill>
                  <a:schemeClr val="tx2">
                    <a:lumMod val="50000"/>
                  </a:schemeClr>
                </a:solidFill>
              </a:rPr>
              <a:t>Slidecore</a:t>
            </a:r>
            <a:r>
              <a:rPr lang="es-ES" sz="1000" b="1" dirty="0">
                <a:solidFill>
                  <a:schemeClr val="tx2">
                    <a:lumMod val="50000"/>
                  </a:schemeClr>
                </a:solidFill>
              </a:rPr>
              <a:t>, </a:t>
            </a:r>
          </a:p>
          <a:p>
            <a:endParaRPr lang="es-ES" sz="1000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ts val="2420"/>
              </a:lnSpc>
              <a:spcAft>
                <a:spcPts val="1800"/>
              </a:spcAft>
            </a:pP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I am a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website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that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offers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b="1" dirty="0">
                <a:solidFill>
                  <a:schemeClr val="tx2">
                    <a:lumMod val="50000"/>
                  </a:schemeClr>
                </a:solidFill>
              </a:rPr>
              <a:t>free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b="1" dirty="0" err="1">
                <a:solidFill>
                  <a:schemeClr val="tx2">
                    <a:lumMod val="50000"/>
                  </a:schemeClr>
                </a:solidFill>
              </a:rPr>
              <a:t>premium</a:t>
            </a:r>
            <a:r>
              <a:rPr lang="es-ES" sz="1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b="1" dirty="0" err="1">
                <a:solidFill>
                  <a:schemeClr val="tx2">
                    <a:lumMod val="50000"/>
                  </a:schemeClr>
                </a:solidFill>
              </a:rPr>
              <a:t>presentation</a:t>
            </a:r>
            <a:r>
              <a:rPr lang="es-ES" sz="1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b="1" dirty="0" err="1">
                <a:solidFill>
                  <a:schemeClr val="tx2">
                    <a:lumMod val="50000"/>
                  </a:schemeClr>
                </a:solidFill>
              </a:rPr>
              <a:t>templates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Every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presentation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is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related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to a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theme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and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therefore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every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graphic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asset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is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customizable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and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specifically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created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for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that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purpose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. </a:t>
            </a:r>
          </a:p>
          <a:p>
            <a:pPr>
              <a:lnSpc>
                <a:spcPts val="2420"/>
              </a:lnSpc>
              <a:spcAft>
                <a:spcPts val="1800"/>
              </a:spcAft>
            </a:pP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You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will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find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as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well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b="1" dirty="0" err="1">
                <a:solidFill>
                  <a:schemeClr val="tx2">
                    <a:lumMod val="50000"/>
                  </a:schemeClr>
                </a:solidFill>
              </a:rPr>
              <a:t>content</a:t>
            </a:r>
            <a:r>
              <a:rPr lang="es-ES" sz="1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b="1" dirty="0" err="1">
                <a:solidFill>
                  <a:schemeClr val="tx2">
                    <a:lumMod val="50000"/>
                  </a:schemeClr>
                </a:solidFill>
              </a:rPr>
              <a:t>guidelines</a:t>
            </a:r>
            <a:r>
              <a:rPr lang="es-ES" sz="1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as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you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can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see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here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to </a:t>
            </a:r>
            <a:r>
              <a:rPr lang="es-ES" sz="1000" b="1" dirty="0" err="1">
                <a:solidFill>
                  <a:schemeClr val="tx2">
                    <a:lumMod val="50000"/>
                  </a:schemeClr>
                </a:solidFill>
              </a:rPr>
              <a:t>help</a:t>
            </a:r>
            <a:r>
              <a:rPr lang="es-ES" sz="1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b="1" dirty="0" err="1">
                <a:solidFill>
                  <a:schemeClr val="tx2">
                    <a:lumMod val="50000"/>
                  </a:schemeClr>
                </a:solidFill>
              </a:rPr>
              <a:t>you</a:t>
            </a:r>
            <a:r>
              <a:rPr lang="es-ES" sz="1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b="1" dirty="0" err="1">
                <a:solidFill>
                  <a:schemeClr val="tx2">
                    <a:lumMod val="50000"/>
                  </a:schemeClr>
                </a:solidFill>
              </a:rPr>
              <a:t>write</a:t>
            </a:r>
            <a:r>
              <a:rPr lang="es-ES" sz="1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your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own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content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. So I am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basically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specialized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in </a:t>
            </a:r>
            <a:r>
              <a:rPr lang="es-ES" sz="1000" b="1" dirty="0" err="1">
                <a:solidFill>
                  <a:schemeClr val="tx2">
                    <a:lumMod val="50000"/>
                  </a:schemeClr>
                </a:solidFill>
              </a:rPr>
              <a:t>graphic</a:t>
            </a:r>
            <a:r>
              <a:rPr lang="es-ES" sz="1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b="1" dirty="0" err="1">
                <a:solidFill>
                  <a:schemeClr val="tx2">
                    <a:lumMod val="50000"/>
                  </a:schemeClr>
                </a:solidFill>
              </a:rPr>
              <a:t>design</a:t>
            </a:r>
            <a:r>
              <a:rPr lang="es-ES" sz="1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and </a:t>
            </a:r>
            <a:r>
              <a:rPr lang="es-ES" sz="1000" b="1" dirty="0" err="1">
                <a:solidFill>
                  <a:schemeClr val="tx2">
                    <a:lumMod val="50000"/>
                  </a:schemeClr>
                </a:solidFill>
              </a:rPr>
              <a:t>copywriting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s-ES" sz="1000" b="0" dirty="0">
              <a:solidFill>
                <a:schemeClr val="tx2">
                  <a:lumMod val="50000"/>
                </a:schemeClr>
              </a:solidFill>
              <a:effectLst/>
            </a:endParaRPr>
          </a:p>
          <a:p>
            <a:pPr>
              <a:lnSpc>
                <a:spcPts val="2420"/>
              </a:lnSpc>
              <a:spcAft>
                <a:spcPts val="1800"/>
              </a:spcAft>
            </a:pP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It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is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highly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recommended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that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you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include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a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cover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letter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unless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the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job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offer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indicates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otherwise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The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main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structure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of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an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eye-catching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cover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letter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could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be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this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: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Start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with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your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name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and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contact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ifo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then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write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the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body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paragraph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and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another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closing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paragraph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, and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finish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with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a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call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to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action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text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. </a:t>
            </a:r>
          </a:p>
          <a:p>
            <a:pPr>
              <a:lnSpc>
                <a:spcPts val="2420"/>
              </a:lnSpc>
              <a:spcAft>
                <a:spcPts val="1800"/>
              </a:spcAft>
            </a:pP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Here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are a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few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tips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that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will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help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you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get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stylish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presentation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: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Makeit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short, memorable and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easy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to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read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Talk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abut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how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your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work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experience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meets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the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job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requirements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, and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dont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forget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to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highlight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your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skills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. 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The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rest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is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up to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you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good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luck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in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your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next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professional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2">
                    <a:lumMod val="50000"/>
                  </a:schemeClr>
                </a:solidFill>
              </a:rPr>
              <a:t>adventure</a:t>
            </a:r>
            <a:r>
              <a:rPr lang="es-ES" sz="1000" dirty="0">
                <a:solidFill>
                  <a:schemeClr val="tx2">
                    <a:lumMod val="50000"/>
                  </a:schemeClr>
                </a:solidFill>
              </a:rPr>
              <a:t>!</a:t>
            </a:r>
          </a:p>
          <a:p>
            <a:pPr>
              <a:lnSpc>
                <a:spcPts val="2420"/>
              </a:lnSpc>
              <a:spcAft>
                <a:spcPts val="1800"/>
              </a:spcAft>
            </a:pPr>
            <a:r>
              <a:rPr lang="es-ES" sz="1000" b="1" dirty="0">
                <a:solidFill>
                  <a:schemeClr val="accent1"/>
                </a:solidFill>
                <a:effectLst/>
              </a:rPr>
              <a:t>_</a:t>
            </a:r>
          </a:p>
          <a:p>
            <a:pPr>
              <a:spcAft>
                <a:spcPts val="1800"/>
              </a:spcAft>
            </a:pPr>
            <a:r>
              <a:rPr lang="es-ES" sz="1050" b="1" dirty="0">
                <a:solidFill>
                  <a:schemeClr val="tx2">
                    <a:lumMod val="50000"/>
                  </a:schemeClr>
                </a:solidFill>
              </a:rPr>
              <a:t>Jamar K. Hopper</a:t>
            </a:r>
            <a:endParaRPr lang="es-ES" sz="1050" b="1" dirty="0"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82F660B7-C582-524C-8C16-BCBA0A56D929}"/>
              </a:ext>
            </a:extLst>
          </p:cNvPr>
          <p:cNvSpPr/>
          <p:nvPr/>
        </p:nvSpPr>
        <p:spPr>
          <a:xfrm>
            <a:off x="0" y="-7343"/>
            <a:ext cx="6858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355CB75D-E883-EE4A-A454-A1488260C1D2}"/>
              </a:ext>
            </a:extLst>
          </p:cNvPr>
          <p:cNvCxnSpPr/>
          <p:nvPr/>
        </p:nvCxnSpPr>
        <p:spPr>
          <a:xfrm>
            <a:off x="0" y="502202"/>
            <a:ext cx="6858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A768BEA-F347-F541-8187-EB61D2C3EA68}"/>
              </a:ext>
            </a:extLst>
          </p:cNvPr>
          <p:cNvSpPr txBox="1"/>
          <p:nvPr/>
        </p:nvSpPr>
        <p:spPr>
          <a:xfrm>
            <a:off x="0" y="148356"/>
            <a:ext cx="685799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dirty="0">
                <a:solidFill>
                  <a:schemeClr val="accent4">
                    <a:lumMod val="75000"/>
                  </a:schemeClr>
                </a:solidFill>
              </a:rPr>
              <a:t>Jamar K. Hopper  |  Senior </a:t>
            </a:r>
            <a:r>
              <a:rPr lang="es-ES" sz="1000" dirty="0" err="1">
                <a:solidFill>
                  <a:schemeClr val="accent4">
                    <a:lumMod val="75000"/>
                  </a:schemeClr>
                </a:solidFill>
              </a:rPr>
              <a:t>Solutions</a:t>
            </a:r>
            <a:r>
              <a:rPr lang="es-ES" sz="1000" dirty="0">
                <a:solidFill>
                  <a:schemeClr val="accent4">
                    <a:lumMod val="75000"/>
                  </a:schemeClr>
                </a:solidFill>
              </a:rPr>
              <a:t> Manager  | 650-259-9350  |  </a:t>
            </a:r>
            <a:r>
              <a:rPr lang="es-ES" sz="1000" dirty="0" err="1">
                <a:solidFill>
                  <a:schemeClr val="accent4">
                    <a:lumMod val="75000"/>
                  </a:schemeClr>
                </a:solidFill>
              </a:rPr>
              <a:t>yourmail@email.com</a:t>
            </a:r>
            <a:r>
              <a:rPr lang="es-ES" sz="1000" dirty="0">
                <a:solidFill>
                  <a:schemeClr val="accent4">
                    <a:lumMod val="75000"/>
                  </a:schemeClr>
                </a:solidFill>
              </a:rPr>
              <a:t>  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CAB99939-D36A-D54A-9453-F183978FB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31" y="7962158"/>
            <a:ext cx="2000369" cy="59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27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>
            <a:extLst>
              <a:ext uri="{FF2B5EF4-FFF2-40B4-BE49-F238E27FC236}">
                <a16:creationId xmlns:a16="http://schemas.microsoft.com/office/drawing/2014/main" id="{B431D6FF-0B57-3947-80EE-BFC674AB6429}"/>
              </a:ext>
            </a:extLst>
          </p:cNvPr>
          <p:cNvSpPr txBox="1">
            <a:spLocks/>
          </p:cNvSpPr>
          <p:nvPr/>
        </p:nvSpPr>
        <p:spPr>
          <a:xfrm>
            <a:off x="368032" y="1076459"/>
            <a:ext cx="4323735" cy="460783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dirty="0">
                <a:solidFill>
                  <a:schemeClr val="tx2">
                    <a:lumMod val="50000"/>
                  </a:schemeClr>
                </a:solidFill>
              </a:rPr>
              <a:t>Extra </a:t>
            </a:r>
            <a:r>
              <a:rPr lang="es-ES" sz="2400" dirty="0" err="1">
                <a:solidFill>
                  <a:schemeClr val="tx2">
                    <a:lumMod val="50000"/>
                  </a:schemeClr>
                </a:solidFill>
              </a:rPr>
              <a:t>infographics</a:t>
            </a:r>
            <a:endParaRPr lang="es-ES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CF38BFF3-923D-7742-91DD-A6659C853714}"/>
              </a:ext>
            </a:extLst>
          </p:cNvPr>
          <p:cNvCxnSpPr/>
          <p:nvPr/>
        </p:nvCxnSpPr>
        <p:spPr>
          <a:xfrm>
            <a:off x="0" y="502202"/>
            <a:ext cx="6858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A949B24B-FE47-E843-95B1-EB75DE1D5881}"/>
              </a:ext>
            </a:extLst>
          </p:cNvPr>
          <p:cNvSpPr txBox="1"/>
          <p:nvPr/>
        </p:nvSpPr>
        <p:spPr>
          <a:xfrm>
            <a:off x="339395" y="160230"/>
            <a:ext cx="61852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Jamar K. Hopper  |  Senior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Solutions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Manager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0E79674-B43B-C940-A375-26E4E928D7D7}"/>
              </a:ext>
            </a:extLst>
          </p:cNvPr>
          <p:cNvSpPr/>
          <p:nvPr/>
        </p:nvSpPr>
        <p:spPr>
          <a:xfrm>
            <a:off x="0" y="-7343"/>
            <a:ext cx="6858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758EC063-0111-4C4F-BDA9-3B9ED60CE639}"/>
              </a:ext>
            </a:extLst>
          </p:cNvPr>
          <p:cNvSpPr/>
          <p:nvPr/>
        </p:nvSpPr>
        <p:spPr>
          <a:xfrm>
            <a:off x="523267" y="3654224"/>
            <a:ext cx="1892112" cy="6540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</a:pPr>
            <a:r>
              <a:rPr lang="es-ES" sz="1400" b="1" dirty="0"/>
              <a:t>Chart </a:t>
            </a:r>
            <a:r>
              <a:rPr lang="es-ES" sz="1400" b="1" dirty="0" err="1"/>
              <a:t>Title</a:t>
            </a:r>
            <a:r>
              <a:rPr lang="es-ES" sz="1400" b="1" dirty="0"/>
              <a:t> </a:t>
            </a:r>
            <a:r>
              <a:rPr lang="es-ES" sz="1400" b="1" dirty="0" err="1"/>
              <a:t>Here</a:t>
            </a:r>
            <a:endParaRPr lang="es-ES" b="1" dirty="0"/>
          </a:p>
          <a:p>
            <a:pPr algn="ctr">
              <a:spcAft>
                <a:spcPts val="300"/>
              </a:spcAft>
            </a:pP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Language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certificate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name</a:t>
            </a:r>
            <a:endParaRPr lang="es-E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9214865F-B1EC-F24B-BBDA-465E2974DE84}"/>
              </a:ext>
            </a:extLst>
          </p:cNvPr>
          <p:cNvGrpSpPr/>
          <p:nvPr/>
        </p:nvGrpSpPr>
        <p:grpSpPr>
          <a:xfrm>
            <a:off x="726736" y="1955381"/>
            <a:ext cx="1481158" cy="1481158"/>
            <a:chOff x="10107330" y="2662162"/>
            <a:chExt cx="932534" cy="932534"/>
          </a:xfrm>
        </p:grpSpPr>
        <p:sp>
          <p:nvSpPr>
            <p:cNvPr id="10" name="Oval 3">
              <a:extLst>
                <a:ext uri="{FF2B5EF4-FFF2-40B4-BE49-F238E27FC236}">
                  <a16:creationId xmlns:a16="http://schemas.microsoft.com/office/drawing/2014/main" id="{815DBFE8-4F4D-F441-A44D-963D4FFAB1B2}"/>
                </a:ext>
              </a:extLst>
            </p:cNvPr>
            <p:cNvSpPr/>
            <p:nvPr/>
          </p:nvSpPr>
          <p:spPr>
            <a:xfrm>
              <a:off x="10107330" y="2662162"/>
              <a:ext cx="932534" cy="932534"/>
            </a:xfrm>
            <a:prstGeom prst="ellipse">
              <a:avLst/>
            </a:prstGeom>
            <a:noFill/>
            <a:ln w="476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400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1" name="Arc 4">
              <a:extLst>
                <a:ext uri="{FF2B5EF4-FFF2-40B4-BE49-F238E27FC236}">
                  <a16:creationId xmlns:a16="http://schemas.microsoft.com/office/drawing/2014/main" id="{AAB06221-1049-4F49-A489-824045FEDB92}"/>
                </a:ext>
              </a:extLst>
            </p:cNvPr>
            <p:cNvSpPr/>
            <p:nvPr/>
          </p:nvSpPr>
          <p:spPr>
            <a:xfrm>
              <a:off x="10107330" y="2662162"/>
              <a:ext cx="932534" cy="932534"/>
            </a:xfrm>
            <a:prstGeom prst="arc">
              <a:avLst>
                <a:gd name="adj1" fmla="val 16200000"/>
                <a:gd name="adj2" fmla="val 11826070"/>
              </a:avLst>
            </a:prstGeom>
            <a:noFill/>
            <a:ln w="47625" cap="rnd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1050" dirty="0">
                <a:solidFill>
                  <a:srgbClr val="000000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2" name="Rectángulo 11">
            <a:extLst>
              <a:ext uri="{FF2B5EF4-FFF2-40B4-BE49-F238E27FC236}">
                <a16:creationId xmlns:a16="http://schemas.microsoft.com/office/drawing/2014/main" id="{A07805FF-9CD4-E446-A8AE-8F583A61D24E}"/>
              </a:ext>
            </a:extLst>
          </p:cNvPr>
          <p:cNvSpPr/>
          <p:nvPr/>
        </p:nvSpPr>
        <p:spPr>
          <a:xfrm>
            <a:off x="759241" y="2397773"/>
            <a:ext cx="14486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</a:pPr>
            <a:r>
              <a:rPr lang="es-ES" sz="3600" dirty="0">
                <a:solidFill>
                  <a:schemeClr val="tx2">
                    <a:lumMod val="75000"/>
                  </a:schemeClr>
                </a:solidFill>
              </a:rPr>
              <a:t>25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%</a:t>
            </a:r>
            <a:endParaRPr lang="es-ES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0520E112-DAD1-2644-86E5-550044C768E9}"/>
              </a:ext>
            </a:extLst>
          </p:cNvPr>
          <p:cNvGrpSpPr/>
          <p:nvPr/>
        </p:nvGrpSpPr>
        <p:grpSpPr>
          <a:xfrm>
            <a:off x="339395" y="4875202"/>
            <a:ext cx="1998046" cy="1998046"/>
            <a:chOff x="3429001" y="2127904"/>
            <a:chExt cx="2423635" cy="2423635"/>
          </a:xfrm>
        </p:grpSpPr>
        <p:sp>
          <p:nvSpPr>
            <p:cNvPr id="13" name="Arc 3">
              <a:extLst>
                <a:ext uri="{FF2B5EF4-FFF2-40B4-BE49-F238E27FC236}">
                  <a16:creationId xmlns:a16="http://schemas.microsoft.com/office/drawing/2014/main" id="{DD01CD71-E171-3045-91A1-A01CD423BB56}"/>
                </a:ext>
              </a:extLst>
            </p:cNvPr>
            <p:cNvSpPr/>
            <p:nvPr/>
          </p:nvSpPr>
          <p:spPr>
            <a:xfrm rot="16200000">
              <a:off x="3429001" y="2127904"/>
              <a:ext cx="2423635" cy="2423635"/>
            </a:xfrm>
            <a:prstGeom prst="arc">
              <a:avLst>
                <a:gd name="adj1" fmla="val 20362248"/>
                <a:gd name="adj2" fmla="val 7498302"/>
              </a:avLst>
            </a:prstGeom>
            <a:noFill/>
            <a:ln w="28575" cap="rnd">
              <a:solidFill>
                <a:schemeClr val="accent1"/>
              </a:solidFill>
              <a:headEnd type="oval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1854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14" name="Arc 4">
              <a:extLst>
                <a:ext uri="{FF2B5EF4-FFF2-40B4-BE49-F238E27FC236}">
                  <a16:creationId xmlns:a16="http://schemas.microsoft.com/office/drawing/2014/main" id="{182DEAA9-E09C-3249-B364-E121DFBB5B01}"/>
                </a:ext>
              </a:extLst>
            </p:cNvPr>
            <p:cNvSpPr/>
            <p:nvPr/>
          </p:nvSpPr>
          <p:spPr>
            <a:xfrm rot="16200000">
              <a:off x="3647577" y="2346480"/>
              <a:ext cx="1986484" cy="1986483"/>
            </a:xfrm>
            <a:prstGeom prst="arc">
              <a:avLst>
                <a:gd name="adj1" fmla="val 17840360"/>
                <a:gd name="adj2" fmla="val 8487761"/>
              </a:avLst>
            </a:prstGeom>
            <a:noFill/>
            <a:ln w="28575" cap="rnd">
              <a:solidFill>
                <a:schemeClr val="tx2"/>
              </a:solidFill>
              <a:headEnd type="oval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1854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15" name="Arc 5">
              <a:extLst>
                <a:ext uri="{FF2B5EF4-FFF2-40B4-BE49-F238E27FC236}">
                  <a16:creationId xmlns:a16="http://schemas.microsoft.com/office/drawing/2014/main" id="{87BA0675-3EC2-B442-9E59-B5E936EE4687}"/>
                </a:ext>
              </a:extLst>
            </p:cNvPr>
            <p:cNvSpPr/>
            <p:nvPr/>
          </p:nvSpPr>
          <p:spPr>
            <a:xfrm rot="16200000">
              <a:off x="3866426" y="2565328"/>
              <a:ext cx="1548785" cy="1548785"/>
            </a:xfrm>
            <a:prstGeom prst="arc">
              <a:avLst>
                <a:gd name="adj1" fmla="val 16200000"/>
                <a:gd name="adj2" fmla="val 9797432"/>
              </a:avLst>
            </a:prstGeom>
            <a:noFill/>
            <a:ln w="28575" cap="rnd">
              <a:solidFill>
                <a:srgbClr val="41EAD4"/>
              </a:solidFill>
              <a:headEnd type="oval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1854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16" name="Arc 6">
              <a:extLst>
                <a:ext uri="{FF2B5EF4-FFF2-40B4-BE49-F238E27FC236}">
                  <a16:creationId xmlns:a16="http://schemas.microsoft.com/office/drawing/2014/main" id="{291029A4-909A-A441-A941-3D0901D2977B}"/>
                </a:ext>
              </a:extLst>
            </p:cNvPr>
            <p:cNvSpPr/>
            <p:nvPr/>
          </p:nvSpPr>
          <p:spPr>
            <a:xfrm rot="16200000">
              <a:off x="4084927" y="2783829"/>
              <a:ext cx="1111783" cy="1111783"/>
            </a:xfrm>
            <a:prstGeom prst="arc">
              <a:avLst>
                <a:gd name="adj1" fmla="val 17882599"/>
                <a:gd name="adj2" fmla="val 14166750"/>
              </a:avLst>
            </a:prstGeom>
            <a:noFill/>
            <a:ln w="28575" cap="rnd">
              <a:solidFill>
                <a:schemeClr val="accent4"/>
              </a:solidFill>
              <a:headEnd type="oval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1854">
                <a:solidFill>
                  <a:srgbClr val="000000"/>
                </a:solidFill>
                <a:latin typeface="Calibri" panose="020F0502020204030204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E89B5515-A817-5345-B40D-5F8CB5089134}"/>
              </a:ext>
            </a:extLst>
          </p:cNvPr>
          <p:cNvGrpSpPr/>
          <p:nvPr/>
        </p:nvGrpSpPr>
        <p:grpSpPr>
          <a:xfrm>
            <a:off x="519589" y="7229226"/>
            <a:ext cx="2142222" cy="1748769"/>
            <a:chOff x="5846973" y="1470660"/>
            <a:chExt cx="5854292" cy="4389120"/>
          </a:xfrm>
        </p:grpSpPr>
        <p:sp>
          <p:nvSpPr>
            <p:cNvPr id="26" name="Freeform 3">
              <a:extLst>
                <a:ext uri="{FF2B5EF4-FFF2-40B4-BE49-F238E27FC236}">
                  <a16:creationId xmlns:a16="http://schemas.microsoft.com/office/drawing/2014/main" id="{39B18468-CDE6-214A-AE21-4AD105FA90DA}"/>
                </a:ext>
              </a:extLst>
            </p:cNvPr>
            <p:cNvSpPr/>
            <p:nvPr/>
          </p:nvSpPr>
          <p:spPr>
            <a:xfrm>
              <a:off x="7764502" y="1470660"/>
              <a:ext cx="2019234" cy="1454378"/>
            </a:xfrm>
            <a:custGeom>
              <a:avLst/>
              <a:gdLst>
                <a:gd name="connsiteX0" fmla="*/ 0 w 1887585"/>
                <a:gd name="connsiteY0" fmla="*/ 1359556 h 1359556"/>
                <a:gd name="connsiteX1" fmla="*/ 943790 w 1887585"/>
                <a:gd name="connsiteY1" fmla="*/ 0 h 1359556"/>
                <a:gd name="connsiteX2" fmla="*/ 943795 w 1887585"/>
                <a:gd name="connsiteY2" fmla="*/ 0 h 1359556"/>
                <a:gd name="connsiteX3" fmla="*/ 1887585 w 1887585"/>
                <a:gd name="connsiteY3" fmla="*/ 1359556 h 1359556"/>
                <a:gd name="connsiteX4" fmla="*/ 0 w 1887585"/>
                <a:gd name="connsiteY4" fmla="*/ 1359556 h 1359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7585" h="1359556">
                  <a:moveTo>
                    <a:pt x="0" y="1359556"/>
                  </a:moveTo>
                  <a:lnTo>
                    <a:pt x="943790" y="0"/>
                  </a:lnTo>
                  <a:lnTo>
                    <a:pt x="943795" y="0"/>
                  </a:lnTo>
                  <a:lnTo>
                    <a:pt x="1887585" y="1359556"/>
                  </a:lnTo>
                  <a:lnTo>
                    <a:pt x="0" y="1359556"/>
                  </a:lnTo>
                  <a:close/>
                </a:path>
              </a:pathLst>
            </a:custGeom>
            <a:solidFill>
              <a:schemeClr val="accent1"/>
            </a:solidFill>
            <a:ln w="76200">
              <a:noFill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128" tIns="243840" rIns="8128" bIns="48768" numCol="1" spcCol="1270" anchor="b" anchorCtr="0">
              <a:noAutofit/>
            </a:bodyPr>
            <a:lstStyle/>
            <a:p>
              <a:pPr algn="ctr" defTabSz="28446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800" b="1">
                <a:solidFill>
                  <a:srgbClr val="FFFFFF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27" name="Freeform 4">
              <a:extLst>
                <a:ext uri="{FF2B5EF4-FFF2-40B4-BE49-F238E27FC236}">
                  <a16:creationId xmlns:a16="http://schemas.microsoft.com/office/drawing/2014/main" id="{6C2203CF-EDBC-794F-BFDB-93ACD70D1CE4}"/>
                </a:ext>
              </a:extLst>
            </p:cNvPr>
            <p:cNvSpPr/>
            <p:nvPr/>
          </p:nvSpPr>
          <p:spPr>
            <a:xfrm>
              <a:off x="7125325" y="2982537"/>
              <a:ext cx="3297586" cy="920747"/>
            </a:xfrm>
            <a:custGeom>
              <a:avLst/>
              <a:gdLst>
                <a:gd name="connsiteX0" fmla="*/ 0 w 3082593"/>
                <a:gd name="connsiteY0" fmla="*/ 860718 h 860718"/>
                <a:gd name="connsiteX1" fmla="*/ 597502 w 3082593"/>
                <a:gd name="connsiteY1" fmla="*/ 0 h 860718"/>
                <a:gd name="connsiteX2" fmla="*/ 2485091 w 3082593"/>
                <a:gd name="connsiteY2" fmla="*/ 0 h 860718"/>
                <a:gd name="connsiteX3" fmla="*/ 3082593 w 3082593"/>
                <a:gd name="connsiteY3" fmla="*/ 860718 h 860718"/>
                <a:gd name="connsiteX4" fmla="*/ 0 w 3082593"/>
                <a:gd name="connsiteY4" fmla="*/ 860718 h 860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2593" h="860718">
                  <a:moveTo>
                    <a:pt x="0" y="860718"/>
                  </a:moveTo>
                  <a:lnTo>
                    <a:pt x="597502" y="0"/>
                  </a:lnTo>
                  <a:lnTo>
                    <a:pt x="2485091" y="0"/>
                  </a:lnTo>
                  <a:lnTo>
                    <a:pt x="3082593" y="860718"/>
                  </a:lnTo>
                  <a:lnTo>
                    <a:pt x="0" y="860718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76200">
              <a:noFill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5837" tIns="8128" rIns="295837" bIns="48768" numCol="1" spcCol="1270" anchor="b" anchorCtr="0">
              <a:noAutofit/>
            </a:bodyPr>
            <a:lstStyle/>
            <a:p>
              <a:pPr algn="ctr" defTabSz="28446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800" b="1">
                <a:solidFill>
                  <a:srgbClr val="FFFFFF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50828F36-66FF-A845-8B96-6F2B37757A9C}"/>
                </a:ext>
              </a:extLst>
            </p:cNvPr>
            <p:cNvSpPr/>
            <p:nvPr/>
          </p:nvSpPr>
          <p:spPr>
            <a:xfrm>
              <a:off x="6486148" y="3960784"/>
              <a:ext cx="4575939" cy="920748"/>
            </a:xfrm>
            <a:custGeom>
              <a:avLst/>
              <a:gdLst>
                <a:gd name="connsiteX0" fmla="*/ 0 w 4277600"/>
                <a:gd name="connsiteY0" fmla="*/ 860718 h 860718"/>
                <a:gd name="connsiteX1" fmla="*/ 597502 w 4277600"/>
                <a:gd name="connsiteY1" fmla="*/ 0 h 860718"/>
                <a:gd name="connsiteX2" fmla="*/ 3680098 w 4277600"/>
                <a:gd name="connsiteY2" fmla="*/ 0 h 860718"/>
                <a:gd name="connsiteX3" fmla="*/ 4277600 w 4277600"/>
                <a:gd name="connsiteY3" fmla="*/ 860718 h 860718"/>
                <a:gd name="connsiteX4" fmla="*/ 0 w 4277600"/>
                <a:gd name="connsiteY4" fmla="*/ 860718 h 860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7600" h="860718">
                  <a:moveTo>
                    <a:pt x="0" y="860718"/>
                  </a:moveTo>
                  <a:lnTo>
                    <a:pt x="597502" y="0"/>
                  </a:lnTo>
                  <a:lnTo>
                    <a:pt x="3680098" y="0"/>
                  </a:lnTo>
                  <a:lnTo>
                    <a:pt x="4277600" y="860718"/>
                  </a:lnTo>
                  <a:lnTo>
                    <a:pt x="0" y="860718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76200">
              <a:noFill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07371" tIns="8128" rIns="407371" bIns="48768" numCol="1" spcCol="1270" anchor="b" anchorCtr="0">
              <a:noAutofit/>
            </a:bodyPr>
            <a:lstStyle/>
            <a:p>
              <a:pPr algn="ctr" defTabSz="28446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800" b="1">
                <a:solidFill>
                  <a:srgbClr val="FFFFFF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29" name="Freeform 6">
              <a:extLst>
                <a:ext uri="{FF2B5EF4-FFF2-40B4-BE49-F238E27FC236}">
                  <a16:creationId xmlns:a16="http://schemas.microsoft.com/office/drawing/2014/main" id="{4A5CD450-B1ED-C649-B97E-2F57FBDEABC5}"/>
                </a:ext>
              </a:extLst>
            </p:cNvPr>
            <p:cNvSpPr/>
            <p:nvPr/>
          </p:nvSpPr>
          <p:spPr>
            <a:xfrm>
              <a:off x="5846973" y="4939032"/>
              <a:ext cx="5854292" cy="920748"/>
            </a:xfrm>
            <a:custGeom>
              <a:avLst/>
              <a:gdLst>
                <a:gd name="connsiteX0" fmla="*/ 0 w 5472608"/>
                <a:gd name="connsiteY0" fmla="*/ 860718 h 860718"/>
                <a:gd name="connsiteX1" fmla="*/ 597502 w 5472608"/>
                <a:gd name="connsiteY1" fmla="*/ 0 h 860718"/>
                <a:gd name="connsiteX2" fmla="*/ 4875106 w 5472608"/>
                <a:gd name="connsiteY2" fmla="*/ 0 h 860718"/>
                <a:gd name="connsiteX3" fmla="*/ 5472608 w 5472608"/>
                <a:gd name="connsiteY3" fmla="*/ 860718 h 860718"/>
                <a:gd name="connsiteX4" fmla="*/ 0 w 5472608"/>
                <a:gd name="connsiteY4" fmla="*/ 860718 h 860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72608" h="860718">
                  <a:moveTo>
                    <a:pt x="0" y="860718"/>
                  </a:moveTo>
                  <a:lnTo>
                    <a:pt x="597502" y="0"/>
                  </a:lnTo>
                  <a:lnTo>
                    <a:pt x="4875106" y="0"/>
                  </a:lnTo>
                  <a:lnTo>
                    <a:pt x="5472608" y="860718"/>
                  </a:lnTo>
                  <a:lnTo>
                    <a:pt x="0" y="860718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76200">
              <a:noFill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18905" tIns="8128" rIns="518905" bIns="48768" numCol="1" spcCol="1270" anchor="b" anchorCtr="0">
              <a:noAutofit/>
            </a:bodyPr>
            <a:lstStyle/>
            <a:p>
              <a:pPr algn="ctr" defTabSz="28446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800" b="1">
                <a:solidFill>
                  <a:srgbClr val="FFFFFF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30" name="TextBox 7">
              <a:extLst>
                <a:ext uri="{FF2B5EF4-FFF2-40B4-BE49-F238E27FC236}">
                  <a16:creationId xmlns:a16="http://schemas.microsoft.com/office/drawing/2014/main" id="{E6ACEC6C-8766-4F44-AB54-219990FAFA3E}"/>
                </a:ext>
              </a:extLst>
            </p:cNvPr>
            <p:cNvSpPr txBox="1"/>
            <p:nvPr/>
          </p:nvSpPr>
          <p:spPr>
            <a:xfrm>
              <a:off x="7855813" y="2128923"/>
              <a:ext cx="1775108" cy="7166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41755">
                <a:lnSpc>
                  <a:spcPct val="150000"/>
                </a:lnSpc>
              </a:pPr>
              <a:r>
                <a:rPr lang="en-US" sz="800" b="1" dirty="0">
                  <a:solidFill>
                    <a:srgbClr val="FFFFFF"/>
                  </a:solidFill>
                  <a:latin typeface="Century Gothic" panose="020B050202020202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Goal</a:t>
              </a:r>
            </a:p>
          </p:txBody>
        </p:sp>
        <p:sp>
          <p:nvSpPr>
            <p:cNvPr id="31" name="TextBox 8">
              <a:extLst>
                <a:ext uri="{FF2B5EF4-FFF2-40B4-BE49-F238E27FC236}">
                  <a16:creationId xmlns:a16="http://schemas.microsoft.com/office/drawing/2014/main" id="{C5F401A3-054C-304E-9DD5-AC4F2F2951F9}"/>
                </a:ext>
              </a:extLst>
            </p:cNvPr>
            <p:cNvSpPr txBox="1"/>
            <p:nvPr/>
          </p:nvSpPr>
          <p:spPr>
            <a:xfrm>
              <a:off x="7304095" y="3077782"/>
              <a:ext cx="2938520" cy="730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41755">
                <a:lnSpc>
                  <a:spcPct val="150000"/>
                </a:lnSpc>
              </a:pPr>
              <a:r>
                <a:rPr lang="en-US" sz="800" b="1" dirty="0">
                  <a:solidFill>
                    <a:srgbClr val="FFFFFF"/>
                  </a:solidFill>
                  <a:latin typeface="Century Gothic" panose="020B050202020202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Step 3</a:t>
              </a:r>
            </a:p>
          </p:txBody>
        </p:sp>
        <p:sp>
          <p:nvSpPr>
            <p:cNvPr id="32" name="TextBox 9">
              <a:extLst>
                <a:ext uri="{FF2B5EF4-FFF2-40B4-BE49-F238E27FC236}">
                  <a16:creationId xmlns:a16="http://schemas.microsoft.com/office/drawing/2014/main" id="{14F54E3F-7636-0F49-809A-AA5FCB24896F}"/>
                </a:ext>
              </a:extLst>
            </p:cNvPr>
            <p:cNvSpPr txBox="1"/>
            <p:nvPr/>
          </p:nvSpPr>
          <p:spPr>
            <a:xfrm>
              <a:off x="6961709" y="4037126"/>
              <a:ext cx="3564042" cy="730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41755">
                <a:lnSpc>
                  <a:spcPct val="150000"/>
                </a:lnSpc>
              </a:pPr>
              <a:r>
                <a:rPr lang="en-US" sz="800" b="1" dirty="0">
                  <a:solidFill>
                    <a:srgbClr val="FFFFFF"/>
                  </a:solidFill>
                  <a:latin typeface="Century Gothic" panose="020B050202020202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Step 2</a:t>
              </a:r>
            </a:p>
          </p:txBody>
        </p:sp>
        <p:sp>
          <p:nvSpPr>
            <p:cNvPr id="33" name="TextBox 10">
              <a:extLst>
                <a:ext uri="{FF2B5EF4-FFF2-40B4-BE49-F238E27FC236}">
                  <a16:creationId xmlns:a16="http://schemas.microsoft.com/office/drawing/2014/main" id="{EDD0F0D8-4696-F048-84F1-B0E406A86A35}"/>
                </a:ext>
              </a:extLst>
            </p:cNvPr>
            <p:cNvSpPr txBox="1"/>
            <p:nvPr/>
          </p:nvSpPr>
          <p:spPr>
            <a:xfrm>
              <a:off x="6310649" y="5034275"/>
              <a:ext cx="4836434" cy="730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41755">
                <a:lnSpc>
                  <a:spcPct val="150000"/>
                </a:lnSpc>
              </a:pPr>
              <a:r>
                <a:rPr lang="en-US" sz="800" b="1" dirty="0">
                  <a:solidFill>
                    <a:srgbClr val="FFFFFF"/>
                  </a:solidFill>
                  <a:latin typeface="Century Gothic" panose="020B050202020202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Step 1</a:t>
              </a:r>
            </a:p>
          </p:txBody>
        </p:sp>
      </p:grp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694179EF-285D-694C-BE1E-D9DC46A68CCC}"/>
              </a:ext>
            </a:extLst>
          </p:cNvPr>
          <p:cNvCxnSpPr>
            <a:cxnSpLocks/>
          </p:cNvCxnSpPr>
          <p:nvPr/>
        </p:nvCxnSpPr>
        <p:spPr>
          <a:xfrm>
            <a:off x="3543104" y="2835933"/>
            <a:ext cx="2322872" cy="0"/>
          </a:xfrm>
          <a:prstGeom prst="line">
            <a:avLst/>
          </a:prstGeom>
          <a:ln w="57150" cap="rnd">
            <a:solidFill>
              <a:schemeClr val="tx2">
                <a:lumMod val="20000"/>
                <a:lumOff val="8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A204F168-F37D-1E48-8E93-64FA7F389F3D}"/>
              </a:ext>
            </a:extLst>
          </p:cNvPr>
          <p:cNvCxnSpPr>
            <a:cxnSpLocks/>
          </p:cNvCxnSpPr>
          <p:nvPr/>
        </p:nvCxnSpPr>
        <p:spPr>
          <a:xfrm>
            <a:off x="3543104" y="2835933"/>
            <a:ext cx="721458" cy="0"/>
          </a:xfrm>
          <a:prstGeom prst="line">
            <a:avLst/>
          </a:prstGeom>
          <a:ln w="571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ángulo 35">
            <a:extLst>
              <a:ext uri="{FF2B5EF4-FFF2-40B4-BE49-F238E27FC236}">
                <a16:creationId xmlns:a16="http://schemas.microsoft.com/office/drawing/2014/main" id="{224F494F-4D7E-EB41-B1DA-D345BDBF57F0}"/>
              </a:ext>
            </a:extLst>
          </p:cNvPr>
          <p:cNvSpPr/>
          <p:nvPr/>
        </p:nvSpPr>
        <p:spPr>
          <a:xfrm>
            <a:off x="3429000" y="2502637"/>
            <a:ext cx="170561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900" dirty="0" err="1">
                <a:solidFill>
                  <a:srgbClr val="000000"/>
                </a:solidFill>
              </a:rPr>
              <a:t>Skill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Number</a:t>
            </a:r>
            <a:r>
              <a:rPr lang="es-ES" sz="900" dirty="0">
                <a:solidFill>
                  <a:srgbClr val="000000"/>
                </a:solidFill>
              </a:rPr>
              <a:t> 1</a:t>
            </a:r>
            <a:endParaRPr lang="es-ES" sz="800" dirty="0">
              <a:solidFill>
                <a:srgbClr val="000000"/>
              </a:solidFill>
            </a:endParaRPr>
          </a:p>
        </p:txBody>
      </p:sp>
      <p:cxnSp>
        <p:nvCxnSpPr>
          <p:cNvPr id="39" name="Conector recto 38">
            <a:extLst>
              <a:ext uri="{FF2B5EF4-FFF2-40B4-BE49-F238E27FC236}">
                <a16:creationId xmlns:a16="http://schemas.microsoft.com/office/drawing/2014/main" id="{0DD54496-A944-1648-A4E8-40F4EFE52FB1}"/>
              </a:ext>
            </a:extLst>
          </p:cNvPr>
          <p:cNvCxnSpPr>
            <a:cxnSpLocks/>
          </p:cNvCxnSpPr>
          <p:nvPr/>
        </p:nvCxnSpPr>
        <p:spPr>
          <a:xfrm>
            <a:off x="3543104" y="3429387"/>
            <a:ext cx="2322872" cy="0"/>
          </a:xfrm>
          <a:prstGeom prst="line">
            <a:avLst/>
          </a:prstGeom>
          <a:ln w="57150" cap="rnd">
            <a:solidFill>
              <a:schemeClr val="tx2">
                <a:lumMod val="20000"/>
                <a:lumOff val="8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D811FD7C-033F-4C40-9C68-F36B331D0922}"/>
              </a:ext>
            </a:extLst>
          </p:cNvPr>
          <p:cNvCxnSpPr>
            <a:cxnSpLocks/>
          </p:cNvCxnSpPr>
          <p:nvPr/>
        </p:nvCxnSpPr>
        <p:spPr>
          <a:xfrm>
            <a:off x="3543104" y="3429387"/>
            <a:ext cx="1803811" cy="0"/>
          </a:xfrm>
          <a:prstGeom prst="line">
            <a:avLst/>
          </a:prstGeom>
          <a:ln w="571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ángulo 40">
            <a:extLst>
              <a:ext uri="{FF2B5EF4-FFF2-40B4-BE49-F238E27FC236}">
                <a16:creationId xmlns:a16="http://schemas.microsoft.com/office/drawing/2014/main" id="{FCE9364C-BBD9-D648-AA83-43D0DBE48C49}"/>
              </a:ext>
            </a:extLst>
          </p:cNvPr>
          <p:cNvSpPr/>
          <p:nvPr/>
        </p:nvSpPr>
        <p:spPr>
          <a:xfrm>
            <a:off x="3429000" y="3096091"/>
            <a:ext cx="170561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900" dirty="0" err="1">
                <a:solidFill>
                  <a:srgbClr val="000000"/>
                </a:solidFill>
              </a:rPr>
              <a:t>Skill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Number</a:t>
            </a:r>
            <a:r>
              <a:rPr lang="es-ES" sz="900" dirty="0">
                <a:solidFill>
                  <a:srgbClr val="000000"/>
                </a:solidFill>
              </a:rPr>
              <a:t> 2</a:t>
            </a:r>
            <a:endParaRPr lang="es-ES" sz="800" dirty="0">
              <a:solidFill>
                <a:srgbClr val="000000"/>
              </a:solidFill>
            </a:endParaRPr>
          </a:p>
        </p:txBody>
      </p:sp>
      <p:sp>
        <p:nvSpPr>
          <p:cNvPr id="42" name="Rectángulo 41">
            <a:extLst>
              <a:ext uri="{FF2B5EF4-FFF2-40B4-BE49-F238E27FC236}">
                <a16:creationId xmlns:a16="http://schemas.microsoft.com/office/drawing/2014/main" id="{FE117318-4B66-5449-B1EF-0D9D51D06D12}"/>
              </a:ext>
            </a:extLst>
          </p:cNvPr>
          <p:cNvSpPr/>
          <p:nvPr/>
        </p:nvSpPr>
        <p:spPr>
          <a:xfrm>
            <a:off x="3429000" y="1947620"/>
            <a:ext cx="24369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s-ES" sz="1400" b="1" dirty="0" err="1"/>
              <a:t>Skills</a:t>
            </a:r>
            <a:r>
              <a:rPr lang="es-ES" sz="1400" b="1" dirty="0"/>
              <a:t> editable </a:t>
            </a:r>
            <a:r>
              <a:rPr lang="es-ES" sz="1400" b="1" dirty="0" err="1"/>
              <a:t>bars</a:t>
            </a:r>
            <a:endParaRPr lang="es-ES" sz="1400" b="1" dirty="0"/>
          </a:p>
        </p:txBody>
      </p:sp>
      <p:sp>
        <p:nvSpPr>
          <p:cNvPr id="44" name="Oval 3">
            <a:extLst>
              <a:ext uri="{FF2B5EF4-FFF2-40B4-BE49-F238E27FC236}">
                <a16:creationId xmlns:a16="http://schemas.microsoft.com/office/drawing/2014/main" id="{97A89E9C-40E9-444C-9D2E-03EE28A375C9}"/>
              </a:ext>
            </a:extLst>
          </p:cNvPr>
          <p:cNvSpPr/>
          <p:nvPr/>
        </p:nvSpPr>
        <p:spPr>
          <a:xfrm>
            <a:off x="3433781" y="4349995"/>
            <a:ext cx="1268069" cy="1268069"/>
          </a:xfrm>
          <a:prstGeom prst="ellipse">
            <a:avLst/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400" b="1" dirty="0">
              <a:solidFill>
                <a:schemeClr val="tx1">
                  <a:lumMod val="85000"/>
                  <a:lumOff val="15000"/>
                </a:schemeClr>
              </a:solidFill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5" name="Oval 3">
            <a:extLst>
              <a:ext uri="{FF2B5EF4-FFF2-40B4-BE49-F238E27FC236}">
                <a16:creationId xmlns:a16="http://schemas.microsoft.com/office/drawing/2014/main" id="{7305B911-D81C-7048-995B-4D6E708CD1BB}"/>
              </a:ext>
            </a:extLst>
          </p:cNvPr>
          <p:cNvSpPr/>
          <p:nvPr/>
        </p:nvSpPr>
        <p:spPr>
          <a:xfrm>
            <a:off x="4516741" y="4349995"/>
            <a:ext cx="1268069" cy="1268069"/>
          </a:xfrm>
          <a:prstGeom prst="ellipse">
            <a:avLst/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400" b="1" dirty="0">
              <a:solidFill>
                <a:schemeClr val="tx1">
                  <a:lumMod val="85000"/>
                  <a:lumOff val="15000"/>
                </a:schemeClr>
              </a:solidFill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1F498655-368A-3445-8FCA-592C51E4D316}"/>
              </a:ext>
            </a:extLst>
          </p:cNvPr>
          <p:cNvSpPr/>
          <p:nvPr/>
        </p:nvSpPr>
        <p:spPr>
          <a:xfrm>
            <a:off x="3437597" y="4829264"/>
            <a:ext cx="116957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</a:pPr>
            <a:r>
              <a:rPr lang="es-ES" sz="1100" b="1" dirty="0" err="1"/>
              <a:t>Analyst</a:t>
            </a:r>
            <a:endParaRPr lang="es-ES" sz="1100" b="1" dirty="0"/>
          </a:p>
        </p:txBody>
      </p:sp>
      <p:sp>
        <p:nvSpPr>
          <p:cNvPr id="47" name="Rectángulo 46">
            <a:extLst>
              <a:ext uri="{FF2B5EF4-FFF2-40B4-BE49-F238E27FC236}">
                <a16:creationId xmlns:a16="http://schemas.microsoft.com/office/drawing/2014/main" id="{1F9D549E-E472-3748-AEAF-52ACA223B845}"/>
              </a:ext>
            </a:extLst>
          </p:cNvPr>
          <p:cNvSpPr/>
          <p:nvPr/>
        </p:nvSpPr>
        <p:spPr>
          <a:xfrm>
            <a:off x="4607169" y="4829263"/>
            <a:ext cx="1163122" cy="261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</a:pPr>
            <a:r>
              <a:rPr lang="es-ES" sz="1100" b="1" dirty="0" err="1"/>
              <a:t>Developer</a:t>
            </a:r>
            <a:endParaRPr lang="es-ES" sz="1100" b="1" dirty="0"/>
          </a:p>
        </p:txBody>
      </p:sp>
      <p:sp>
        <p:nvSpPr>
          <p:cNvPr id="49" name="TextBox 59">
            <a:extLst>
              <a:ext uri="{FF2B5EF4-FFF2-40B4-BE49-F238E27FC236}">
                <a16:creationId xmlns:a16="http://schemas.microsoft.com/office/drawing/2014/main" id="{A62C7ED6-C081-714C-9E49-7517F84846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6914" y="3142983"/>
            <a:ext cx="582063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defTabSz="238104"/>
            <a:r>
              <a:rPr lang="id-ID" sz="1050" b="1" dirty="0">
                <a:solidFill>
                  <a:schemeClr val="accent1"/>
                </a:solidFill>
                <a:ea typeface="Roboto Lt" pitchFamily="2" charset="0"/>
              </a:rPr>
              <a:t>85%</a:t>
            </a:r>
          </a:p>
        </p:txBody>
      </p:sp>
      <p:sp>
        <p:nvSpPr>
          <p:cNvPr id="50" name="TextBox 59">
            <a:extLst>
              <a:ext uri="{FF2B5EF4-FFF2-40B4-BE49-F238E27FC236}">
                <a16:creationId xmlns:a16="http://schemas.microsoft.com/office/drawing/2014/main" id="{5FECF3C6-9EC1-234A-A027-B8616F6593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6914" y="2499557"/>
            <a:ext cx="582063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defTabSz="238104"/>
            <a:r>
              <a:rPr lang="id-ID" sz="1050" b="1" dirty="0">
                <a:solidFill>
                  <a:schemeClr val="accent1"/>
                </a:solidFill>
                <a:ea typeface="Roboto Lt" pitchFamily="2" charset="0"/>
              </a:rPr>
              <a:t>20%</a:t>
            </a:r>
          </a:p>
        </p:txBody>
      </p:sp>
      <p:graphicFrame>
        <p:nvGraphicFramePr>
          <p:cNvPr id="51" name="Tabla 50">
            <a:extLst>
              <a:ext uri="{FF2B5EF4-FFF2-40B4-BE49-F238E27FC236}">
                <a16:creationId xmlns:a16="http://schemas.microsoft.com/office/drawing/2014/main" id="{0BF17B42-8D9A-8E45-838C-0CEFA21130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7251302"/>
              </p:ext>
            </p:extLst>
          </p:nvPr>
        </p:nvGraphicFramePr>
        <p:xfrm>
          <a:off x="3437597" y="7165871"/>
          <a:ext cx="3000765" cy="18121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0255">
                  <a:extLst>
                    <a:ext uri="{9D8B030D-6E8A-4147-A177-3AD203B41FA5}">
                      <a16:colId xmlns:a16="http://schemas.microsoft.com/office/drawing/2014/main" val="2144634994"/>
                    </a:ext>
                  </a:extLst>
                </a:gridCol>
                <a:gridCol w="1000255">
                  <a:extLst>
                    <a:ext uri="{9D8B030D-6E8A-4147-A177-3AD203B41FA5}">
                      <a16:colId xmlns:a16="http://schemas.microsoft.com/office/drawing/2014/main" val="2257827811"/>
                    </a:ext>
                  </a:extLst>
                </a:gridCol>
                <a:gridCol w="1000255">
                  <a:extLst>
                    <a:ext uri="{9D8B030D-6E8A-4147-A177-3AD203B41FA5}">
                      <a16:colId xmlns:a16="http://schemas.microsoft.com/office/drawing/2014/main" val="1083161624"/>
                    </a:ext>
                  </a:extLst>
                </a:gridCol>
              </a:tblGrid>
              <a:tr h="453031"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err="1"/>
                        <a:t>Header</a:t>
                      </a:r>
                      <a:r>
                        <a:rPr lang="es-ES" sz="1000" dirty="0"/>
                        <a:t> 1</a:t>
                      </a:r>
                      <a:endParaRPr lang="es-ES" sz="900" dirty="0"/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Header</a:t>
                      </a:r>
                      <a:r>
                        <a:rPr kumimoji="0" lang="es-E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2</a:t>
                      </a:r>
                      <a:endParaRPr kumimoji="0" lang="es-E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Header</a:t>
                      </a:r>
                      <a:r>
                        <a:rPr kumimoji="0" lang="es-E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3</a:t>
                      </a:r>
                      <a:endParaRPr kumimoji="0" lang="es-E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6122665"/>
                  </a:ext>
                </a:extLst>
              </a:tr>
              <a:tr h="453031">
                <a:tc>
                  <a:txBody>
                    <a:bodyPr/>
                    <a:lstStyle/>
                    <a:p>
                      <a:pPr algn="ctr"/>
                      <a:r>
                        <a:rPr lang="es-ES" sz="1000" dirty="0"/>
                        <a:t>193 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1.294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8560202"/>
                  </a:ext>
                </a:extLst>
              </a:tr>
              <a:tr h="453031">
                <a:tc>
                  <a:txBody>
                    <a:bodyPr/>
                    <a:lstStyle/>
                    <a:p>
                      <a:pPr algn="ctr"/>
                      <a:r>
                        <a:rPr lang="es-ES" sz="1000" dirty="0"/>
                        <a:t>33 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55 %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946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792488"/>
                  </a:ext>
                </a:extLst>
              </a:tr>
              <a:tr h="453031">
                <a:tc>
                  <a:txBody>
                    <a:bodyPr/>
                    <a:lstStyle/>
                    <a:p>
                      <a:pPr algn="ctr"/>
                      <a:r>
                        <a:rPr lang="es-ES" sz="1000" dirty="0"/>
                        <a:t>126 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9.423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8560790"/>
                  </a:ext>
                </a:extLst>
              </a:tr>
            </a:tbl>
          </a:graphicData>
        </a:graphic>
      </p:graphicFrame>
      <p:sp>
        <p:nvSpPr>
          <p:cNvPr id="52" name="Rectángulo 51">
            <a:extLst>
              <a:ext uri="{FF2B5EF4-FFF2-40B4-BE49-F238E27FC236}">
                <a16:creationId xmlns:a16="http://schemas.microsoft.com/office/drawing/2014/main" id="{642EE027-FABB-614F-8B3B-8333E6AA40E4}"/>
              </a:ext>
            </a:extLst>
          </p:cNvPr>
          <p:cNvSpPr/>
          <p:nvPr/>
        </p:nvSpPr>
        <p:spPr>
          <a:xfrm>
            <a:off x="3390018" y="6671392"/>
            <a:ext cx="30483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s-ES" sz="1400" b="1" dirty="0" err="1"/>
              <a:t>Table</a:t>
            </a:r>
            <a:r>
              <a:rPr lang="es-ES" sz="1400" b="1" dirty="0"/>
              <a:t> </a:t>
            </a:r>
            <a:r>
              <a:rPr lang="es-ES" sz="1400" b="1" dirty="0" err="1"/>
              <a:t>example</a:t>
            </a:r>
            <a:endParaRPr lang="es-ES" sz="1400" b="1" dirty="0"/>
          </a:p>
        </p:txBody>
      </p:sp>
      <p:grpSp>
        <p:nvGrpSpPr>
          <p:cNvPr id="61" name="Grupo 60">
            <a:extLst>
              <a:ext uri="{FF2B5EF4-FFF2-40B4-BE49-F238E27FC236}">
                <a16:creationId xmlns:a16="http://schemas.microsoft.com/office/drawing/2014/main" id="{81B3B843-AE91-E245-9831-C30827628B93}"/>
              </a:ext>
            </a:extLst>
          </p:cNvPr>
          <p:cNvGrpSpPr/>
          <p:nvPr/>
        </p:nvGrpSpPr>
        <p:grpSpPr>
          <a:xfrm>
            <a:off x="1168183" y="5694275"/>
            <a:ext cx="351865" cy="351865"/>
            <a:chOff x="1168183" y="5699113"/>
            <a:chExt cx="351865" cy="351865"/>
          </a:xfrm>
        </p:grpSpPr>
        <p:sp>
          <p:nvSpPr>
            <p:cNvPr id="54" name="Elipse 53">
              <a:extLst>
                <a:ext uri="{FF2B5EF4-FFF2-40B4-BE49-F238E27FC236}">
                  <a16:creationId xmlns:a16="http://schemas.microsoft.com/office/drawing/2014/main" id="{9B0E3C7F-19B1-914F-A4DE-39C3F1BF6719}"/>
                </a:ext>
              </a:extLst>
            </p:cNvPr>
            <p:cNvSpPr/>
            <p:nvPr/>
          </p:nvSpPr>
          <p:spPr>
            <a:xfrm>
              <a:off x="1168183" y="5699113"/>
              <a:ext cx="351865" cy="3518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grpSp>
          <p:nvGrpSpPr>
            <p:cNvPr id="55" name="Gráfico 192">
              <a:extLst>
                <a:ext uri="{FF2B5EF4-FFF2-40B4-BE49-F238E27FC236}">
                  <a16:creationId xmlns:a16="http://schemas.microsoft.com/office/drawing/2014/main" id="{C4141874-B65A-7C42-B96D-4F742563ACA5}"/>
                </a:ext>
              </a:extLst>
            </p:cNvPr>
            <p:cNvGrpSpPr/>
            <p:nvPr/>
          </p:nvGrpSpPr>
          <p:grpSpPr>
            <a:xfrm>
              <a:off x="1258309" y="5795448"/>
              <a:ext cx="168986" cy="152892"/>
              <a:chOff x="3295650" y="4832350"/>
              <a:chExt cx="266700" cy="241300"/>
            </a:xfrm>
          </p:grpSpPr>
          <p:sp>
            <p:nvSpPr>
              <p:cNvPr id="56" name="Forma libre 55">
                <a:extLst>
                  <a:ext uri="{FF2B5EF4-FFF2-40B4-BE49-F238E27FC236}">
                    <a16:creationId xmlns:a16="http://schemas.microsoft.com/office/drawing/2014/main" id="{9ADE4352-28FA-6245-83FB-E4244AF0865E}"/>
                  </a:ext>
                </a:extLst>
              </p:cNvPr>
              <p:cNvSpPr/>
              <p:nvPr/>
            </p:nvSpPr>
            <p:spPr>
              <a:xfrm>
                <a:off x="3307080" y="4886178"/>
                <a:ext cx="243839" cy="178190"/>
              </a:xfrm>
              <a:custGeom>
                <a:avLst/>
                <a:gdLst>
                  <a:gd name="connsiteX0" fmla="*/ 210502 w 243839"/>
                  <a:gd name="connsiteY0" fmla="*/ 178191 h 178190"/>
                  <a:gd name="connsiteX1" fmla="*/ 33338 w 243839"/>
                  <a:gd name="connsiteY1" fmla="*/ 178191 h 178190"/>
                  <a:gd name="connsiteX2" fmla="*/ 0 w 243839"/>
                  <a:gd name="connsiteY2" fmla="*/ 145708 h 178190"/>
                  <a:gd name="connsiteX3" fmla="*/ 0 w 243839"/>
                  <a:gd name="connsiteY3" fmla="*/ 32483 h 178190"/>
                  <a:gd name="connsiteX4" fmla="*/ 33338 w 243839"/>
                  <a:gd name="connsiteY4" fmla="*/ 0 h 178190"/>
                  <a:gd name="connsiteX5" fmla="*/ 210502 w 243839"/>
                  <a:gd name="connsiteY5" fmla="*/ 0 h 178190"/>
                  <a:gd name="connsiteX6" fmla="*/ 243840 w 243839"/>
                  <a:gd name="connsiteY6" fmla="*/ 32483 h 178190"/>
                  <a:gd name="connsiteX7" fmla="*/ 243840 w 243839"/>
                  <a:gd name="connsiteY7" fmla="*/ 145708 h 178190"/>
                  <a:gd name="connsiteX8" fmla="*/ 210502 w 243839"/>
                  <a:gd name="connsiteY8" fmla="*/ 178191 h 178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3839" h="178190">
                    <a:moveTo>
                      <a:pt x="210502" y="178191"/>
                    </a:moveTo>
                    <a:lnTo>
                      <a:pt x="33338" y="178191"/>
                    </a:lnTo>
                    <a:cubicBezTo>
                      <a:pt x="15240" y="178191"/>
                      <a:pt x="0" y="163342"/>
                      <a:pt x="0" y="145708"/>
                    </a:cubicBezTo>
                    <a:lnTo>
                      <a:pt x="0" y="32483"/>
                    </a:lnTo>
                    <a:cubicBezTo>
                      <a:pt x="0" y="14849"/>
                      <a:pt x="15240" y="0"/>
                      <a:pt x="33338" y="0"/>
                    </a:cubicBezTo>
                    <a:lnTo>
                      <a:pt x="210502" y="0"/>
                    </a:lnTo>
                    <a:cubicBezTo>
                      <a:pt x="228600" y="0"/>
                      <a:pt x="243840" y="14849"/>
                      <a:pt x="243840" y="32483"/>
                    </a:cubicBezTo>
                    <a:lnTo>
                      <a:pt x="243840" y="145708"/>
                    </a:lnTo>
                    <a:cubicBezTo>
                      <a:pt x="243840" y="163342"/>
                      <a:pt x="228600" y="178191"/>
                      <a:pt x="210502" y="178191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7" name="Forma libre 56">
                <a:extLst>
                  <a:ext uri="{FF2B5EF4-FFF2-40B4-BE49-F238E27FC236}">
                    <a16:creationId xmlns:a16="http://schemas.microsoft.com/office/drawing/2014/main" id="{788E2AC9-0457-9A4A-997A-1D5B3ED28EF9}"/>
                  </a:ext>
                </a:extLst>
              </p:cNvPr>
              <p:cNvSpPr/>
              <p:nvPr/>
            </p:nvSpPr>
            <p:spPr>
              <a:xfrm>
                <a:off x="3368040" y="4841630"/>
                <a:ext cx="121919" cy="44547"/>
              </a:xfrm>
              <a:custGeom>
                <a:avLst/>
                <a:gdLst>
                  <a:gd name="connsiteX0" fmla="*/ 121920 w 121919"/>
                  <a:gd name="connsiteY0" fmla="*/ 44548 h 44547"/>
                  <a:gd name="connsiteX1" fmla="*/ 0 w 121919"/>
                  <a:gd name="connsiteY1" fmla="*/ 44548 h 44547"/>
                  <a:gd name="connsiteX2" fmla="*/ 0 w 121919"/>
                  <a:gd name="connsiteY2" fmla="*/ 18562 h 44547"/>
                  <a:gd name="connsiteX3" fmla="*/ 19050 w 121919"/>
                  <a:gd name="connsiteY3" fmla="*/ 0 h 44547"/>
                  <a:gd name="connsiteX4" fmla="*/ 102870 w 121919"/>
                  <a:gd name="connsiteY4" fmla="*/ 0 h 44547"/>
                  <a:gd name="connsiteX5" fmla="*/ 121920 w 121919"/>
                  <a:gd name="connsiteY5" fmla="*/ 18562 h 44547"/>
                  <a:gd name="connsiteX6" fmla="*/ 121920 w 121919"/>
                  <a:gd name="connsiteY6" fmla="*/ 44548 h 44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1919" h="44547">
                    <a:moveTo>
                      <a:pt x="121920" y="44548"/>
                    </a:moveTo>
                    <a:lnTo>
                      <a:pt x="0" y="44548"/>
                    </a:lnTo>
                    <a:lnTo>
                      <a:pt x="0" y="18562"/>
                    </a:lnTo>
                    <a:cubicBezTo>
                      <a:pt x="0" y="8353"/>
                      <a:pt x="8572" y="0"/>
                      <a:pt x="19050" y="0"/>
                    </a:cubicBezTo>
                    <a:lnTo>
                      <a:pt x="102870" y="0"/>
                    </a:lnTo>
                    <a:cubicBezTo>
                      <a:pt x="113347" y="0"/>
                      <a:pt x="121920" y="8353"/>
                      <a:pt x="121920" y="18562"/>
                    </a:cubicBezTo>
                    <a:lnTo>
                      <a:pt x="121920" y="44548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8" name="Forma libre 57">
                <a:extLst>
                  <a:ext uri="{FF2B5EF4-FFF2-40B4-BE49-F238E27FC236}">
                    <a16:creationId xmlns:a16="http://schemas.microsoft.com/office/drawing/2014/main" id="{5AA749BF-D181-024B-B961-9D2A07340685}"/>
                  </a:ext>
                </a:extLst>
              </p:cNvPr>
              <p:cNvSpPr/>
              <p:nvPr/>
            </p:nvSpPr>
            <p:spPr>
              <a:xfrm>
                <a:off x="3314700" y="4960424"/>
                <a:ext cx="236219" cy="9280"/>
              </a:xfrm>
              <a:custGeom>
                <a:avLst/>
                <a:gdLst>
                  <a:gd name="connsiteX0" fmla="*/ 0 w 236219"/>
                  <a:gd name="connsiteY0" fmla="*/ 0 h 9280"/>
                  <a:gd name="connsiteX1" fmla="*/ 236220 w 236219"/>
                  <a:gd name="connsiteY1" fmla="*/ 0 h 9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6219" h="9280">
                    <a:moveTo>
                      <a:pt x="0" y="0"/>
                    </a:moveTo>
                    <a:lnTo>
                      <a:pt x="236220" y="0"/>
                    </a:lnTo>
                  </a:path>
                </a:pathLst>
              </a:custGeom>
              <a:noFill/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9" name="Forma libre 58">
                <a:extLst>
                  <a:ext uri="{FF2B5EF4-FFF2-40B4-BE49-F238E27FC236}">
                    <a16:creationId xmlns:a16="http://schemas.microsoft.com/office/drawing/2014/main" id="{FECF06DE-F5F1-A642-846E-E415D7A95563}"/>
                  </a:ext>
                </a:extLst>
              </p:cNvPr>
              <p:cNvSpPr/>
              <p:nvPr/>
            </p:nvSpPr>
            <p:spPr>
              <a:xfrm>
                <a:off x="3360419" y="4945575"/>
                <a:ext cx="9525" cy="37123"/>
              </a:xfrm>
              <a:custGeom>
                <a:avLst/>
                <a:gdLst>
                  <a:gd name="connsiteX0" fmla="*/ 0 w 9525"/>
                  <a:gd name="connsiteY0" fmla="*/ 0 h 37123"/>
                  <a:gd name="connsiteX1" fmla="*/ 0 w 9525"/>
                  <a:gd name="connsiteY1" fmla="*/ 37123 h 37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37123">
                    <a:moveTo>
                      <a:pt x="0" y="0"/>
                    </a:moveTo>
                    <a:lnTo>
                      <a:pt x="0" y="37123"/>
                    </a:lnTo>
                  </a:path>
                </a:pathLst>
              </a:custGeom>
              <a:noFill/>
              <a:ln w="12700" cap="rnd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0" name="Forma libre 59">
                <a:extLst>
                  <a:ext uri="{FF2B5EF4-FFF2-40B4-BE49-F238E27FC236}">
                    <a16:creationId xmlns:a16="http://schemas.microsoft.com/office/drawing/2014/main" id="{9064D3D7-EC94-9948-A079-748D7BAB204E}"/>
                  </a:ext>
                </a:extLst>
              </p:cNvPr>
              <p:cNvSpPr/>
              <p:nvPr/>
            </p:nvSpPr>
            <p:spPr>
              <a:xfrm>
                <a:off x="3497580" y="4945575"/>
                <a:ext cx="9525" cy="37123"/>
              </a:xfrm>
              <a:custGeom>
                <a:avLst/>
                <a:gdLst>
                  <a:gd name="connsiteX0" fmla="*/ 0 w 9525"/>
                  <a:gd name="connsiteY0" fmla="*/ 0 h 37123"/>
                  <a:gd name="connsiteX1" fmla="*/ 0 w 9525"/>
                  <a:gd name="connsiteY1" fmla="*/ 37123 h 37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37123">
                    <a:moveTo>
                      <a:pt x="0" y="0"/>
                    </a:moveTo>
                    <a:lnTo>
                      <a:pt x="0" y="37123"/>
                    </a:lnTo>
                  </a:path>
                </a:pathLst>
              </a:custGeom>
              <a:noFill/>
              <a:ln w="12700" cap="rnd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83728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7">
            <a:extLst>
              <a:ext uri="{FF2B5EF4-FFF2-40B4-BE49-F238E27FC236}">
                <a16:creationId xmlns:a16="http://schemas.microsoft.com/office/drawing/2014/main" id="{6437725E-F1E9-CF46-B2EE-9B9FC513C6CB}"/>
              </a:ext>
            </a:extLst>
          </p:cNvPr>
          <p:cNvSpPr/>
          <p:nvPr/>
        </p:nvSpPr>
        <p:spPr>
          <a:xfrm>
            <a:off x="738508" y="5747079"/>
            <a:ext cx="5281292" cy="1077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1731"/>
            <a:r>
              <a:rPr lang="en" sz="2133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Big shout-out to the great people that provided us with the free resources of this presentation:</a:t>
            </a:r>
            <a:endParaRPr lang="en-US" sz="2133" dirty="0">
              <a:solidFill>
                <a:schemeClr val="tx2">
                  <a:lumMod val="50000"/>
                </a:schemeClr>
              </a:solidFill>
              <a:latin typeface="Century Gothic" panose="020B050202020202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" name="TextBox 9">
            <a:extLst>
              <a:ext uri="{FF2B5EF4-FFF2-40B4-BE49-F238E27FC236}">
                <a16:creationId xmlns:a16="http://schemas.microsoft.com/office/drawing/2014/main" id="{4E7FA1BD-D0CC-A044-ACA6-E74A1B67A5A6}"/>
              </a:ext>
            </a:extLst>
          </p:cNvPr>
          <p:cNvSpPr txBox="1"/>
          <p:nvPr/>
        </p:nvSpPr>
        <p:spPr>
          <a:xfrm>
            <a:off x="763909" y="7276709"/>
            <a:ext cx="2317512" cy="882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05">
              <a:spcAft>
                <a:spcPts val="600"/>
              </a:spcAft>
              <a:defRPr/>
            </a:pPr>
            <a:r>
              <a:rPr lang="es-ES" sz="933" b="1" kern="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STOCK IMAGES</a:t>
            </a:r>
            <a:endParaRPr lang="es-ES" b="1" kern="0" dirty="0">
              <a:solidFill>
                <a:schemeClr val="tx2">
                  <a:lumMod val="50000"/>
                </a:schemeClr>
              </a:solidFill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1600" kern="0" dirty="0" err="1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unsplash.com</a:t>
            </a:r>
            <a:endParaRPr lang="es-ES" sz="1600" kern="0" dirty="0">
              <a:solidFill>
                <a:schemeClr val="tx2">
                  <a:lumMod val="50000"/>
                </a:schemeClr>
              </a:solidFill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1600" kern="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pixabay.com</a:t>
            </a:r>
            <a:endParaRPr lang="es-ES" sz="1600" kern="0" dirty="0">
              <a:solidFill>
                <a:schemeClr val="tx2">
                  <a:lumMod val="50000"/>
                </a:schemeClr>
              </a:solidFill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3A3F2786-450F-EA41-92F5-4CBBE47E006D}"/>
              </a:ext>
            </a:extLst>
          </p:cNvPr>
          <p:cNvSpPr/>
          <p:nvPr/>
        </p:nvSpPr>
        <p:spPr>
          <a:xfrm>
            <a:off x="1358106" y="669547"/>
            <a:ext cx="4163788" cy="1077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31"/>
            <a:r>
              <a:rPr lang="en" sz="2133" dirty="0">
                <a:solidFill>
                  <a:srgbClr val="011627"/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This template was made specially for you by</a:t>
            </a:r>
          </a:p>
          <a:p>
            <a:pPr algn="ctr" defTabSz="941731"/>
            <a:r>
              <a:rPr lang="en-US" sz="2133" b="1" dirty="0">
                <a:solidFill>
                  <a:srgbClr val="011627"/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Rectangle 26">
            <a:extLst>
              <a:ext uri="{FF2B5EF4-FFF2-40B4-BE49-F238E27FC236}">
                <a16:creationId xmlns:a16="http://schemas.microsoft.com/office/drawing/2014/main" id="{DC1CAFE4-6C69-5B44-B358-75585087A818}"/>
              </a:ext>
            </a:extLst>
          </p:cNvPr>
          <p:cNvSpPr/>
          <p:nvPr/>
        </p:nvSpPr>
        <p:spPr>
          <a:xfrm>
            <a:off x="1447016" y="3877303"/>
            <a:ext cx="4140948" cy="898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31">
              <a:lnSpc>
                <a:spcPts val="2220"/>
              </a:lnSpc>
            </a:pPr>
            <a:r>
              <a:rPr lang="en" sz="1067" dirty="0">
                <a:solidFill>
                  <a:srgbClr val="011627"/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Visit </a:t>
            </a:r>
            <a:r>
              <a:rPr lang="en" sz="1067" dirty="0" err="1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  <a:hlinkClick r:id="rId4"/>
              </a:rPr>
              <a:t>slidecoretemplates.com</a:t>
            </a:r>
            <a:r>
              <a:rPr lang="en" sz="1067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" sz="1067" dirty="0">
                <a:solidFill>
                  <a:srgbClr val="011627"/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to get more editable premium presentations for free</a:t>
            </a:r>
          </a:p>
          <a:p>
            <a:pPr algn="ctr" defTabSz="941731">
              <a:lnSpc>
                <a:spcPts val="2220"/>
              </a:lnSpc>
            </a:pPr>
            <a:endParaRPr lang="en-US" sz="1067" dirty="0">
              <a:solidFill>
                <a:srgbClr val="011627"/>
              </a:solidFill>
              <a:latin typeface="Century Gothic" panose="020B050202020202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03223DC0-8784-A74C-8C47-08C949542EDA}"/>
              </a:ext>
            </a:extLst>
          </p:cNvPr>
          <p:cNvSpPr txBox="1"/>
          <p:nvPr/>
        </p:nvSpPr>
        <p:spPr>
          <a:xfrm>
            <a:off x="3258400" y="7276709"/>
            <a:ext cx="3012672" cy="10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05">
              <a:spcAft>
                <a:spcPts val="600"/>
              </a:spcAft>
              <a:defRPr/>
            </a:pPr>
            <a:r>
              <a:rPr lang="es-ES" sz="933" b="1" kern="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ICONS</a:t>
            </a:r>
            <a:endParaRPr lang="es-ES" sz="1600" b="1" kern="0" dirty="0">
              <a:solidFill>
                <a:schemeClr val="tx2">
                  <a:lumMod val="50000"/>
                </a:schemeClr>
              </a:solidFill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1600" kern="0" dirty="0" err="1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Thick</a:t>
            </a:r>
            <a:r>
              <a:rPr lang="es-ES" sz="1600" kern="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 </a:t>
            </a:r>
            <a:r>
              <a:rPr lang="es-ES" sz="1600" kern="0" dirty="0" err="1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Icons</a:t>
            </a:r>
            <a:endParaRPr lang="es-ES" sz="1600" kern="0" dirty="0">
              <a:solidFill>
                <a:schemeClr val="tx2">
                  <a:lumMod val="50000"/>
                </a:schemeClr>
              </a:solidFill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933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Nice and Serious</a:t>
            </a:r>
            <a:endParaRPr lang="es-ES" sz="933" dirty="0">
              <a:solidFill>
                <a:schemeClr val="tx2">
                  <a:lumMod val="50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endParaRPr lang="es-ES" sz="933" dirty="0">
              <a:solidFill>
                <a:schemeClr val="tx2">
                  <a:lumMod val="50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21745C9-B7E4-8842-B57C-6905C2CAA20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9447" y="1747062"/>
            <a:ext cx="2039105" cy="1821678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781AB92-EB5F-9E4C-8D20-5D273FB0BB61}"/>
              </a:ext>
            </a:extLst>
          </p:cNvPr>
          <p:cNvCxnSpPr/>
          <p:nvPr/>
        </p:nvCxnSpPr>
        <p:spPr>
          <a:xfrm>
            <a:off x="0" y="5129951"/>
            <a:ext cx="6858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025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s 34">
      <a:dk1>
        <a:srgbClr val="202020"/>
      </a:dk1>
      <a:lt1>
        <a:srgbClr val="FFFFFF"/>
      </a:lt1>
      <a:dk2>
        <a:srgbClr val="566679"/>
      </a:dk2>
      <a:lt2>
        <a:srgbClr val="E7E6E6"/>
      </a:lt2>
      <a:accent1>
        <a:srgbClr val="714CF9"/>
      </a:accent1>
      <a:accent2>
        <a:srgbClr val="8797AF"/>
      </a:accent2>
      <a:accent3>
        <a:srgbClr val="A5A5A5"/>
      </a:accent3>
      <a:accent4>
        <a:srgbClr val="A7ADC6"/>
      </a:accent4>
      <a:accent5>
        <a:srgbClr val="5F4B66"/>
      </a:accent5>
      <a:accent6>
        <a:srgbClr val="2C1320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1446</TotalTime>
  <Words>744</Words>
  <Application>Microsoft Macintosh PowerPoint</Application>
  <PresentationFormat>A4 (210 x 297 mm)</PresentationFormat>
  <Paragraphs>104</Paragraphs>
  <Slides>6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Calibri</vt:lpstr>
      <vt:lpstr>Century Gothic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84</cp:revision>
  <dcterms:created xsi:type="dcterms:W3CDTF">2020-02-22T10:28:25Z</dcterms:created>
  <dcterms:modified xsi:type="dcterms:W3CDTF">2020-02-23T11:04:35Z</dcterms:modified>
</cp:coreProperties>
</file>